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</p:sldMasterIdLst>
  <p:notesMasterIdLst>
    <p:notesMasterId r:id="rId21"/>
  </p:notesMasterIdLst>
  <p:sldIdLst>
    <p:sldId id="256" r:id="rId3"/>
    <p:sldId id="258" r:id="rId4"/>
    <p:sldId id="260" r:id="rId5"/>
    <p:sldId id="257" r:id="rId6"/>
    <p:sldId id="259" r:id="rId7"/>
    <p:sldId id="261" r:id="rId8"/>
    <p:sldId id="272" r:id="rId9"/>
    <p:sldId id="263" r:id="rId10"/>
    <p:sldId id="262" r:id="rId11"/>
    <p:sldId id="264" r:id="rId12"/>
    <p:sldId id="265" r:id="rId13"/>
    <p:sldId id="266" r:id="rId14"/>
    <p:sldId id="267" r:id="rId15"/>
    <p:sldId id="268" r:id="rId16"/>
    <p:sldId id="269" r:id="rId17"/>
    <p:sldId id="271" r:id="rId18"/>
    <p:sldId id="1126" r:id="rId19"/>
    <p:sldId id="2007578494" r:id="rId20"/>
  </p:sldIdLst>
  <p:sldSz cx="12192000" cy="6858000"/>
  <p:notesSz cx="6858000" cy="9144000"/>
  <p:custDataLst>
    <p:tags r:id="rId2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9BC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356" autoAdjust="0"/>
    <p:restoredTop sz="94660"/>
  </p:normalViewPr>
  <p:slideViewPr>
    <p:cSldViewPr snapToGrid="0" showGuides="1">
      <p:cViewPr>
        <p:scale>
          <a:sx n="66" d="100"/>
          <a:sy n="66" d="100"/>
        </p:scale>
        <p:origin x="936" y="6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33" d="100"/>
        <a:sy n="33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2CAB29E-C8F0-457A-B9DD-FA720C849158}" type="datetimeFigureOut">
              <a:rPr lang="zh-CN" altLang="en-US" smtClean="0"/>
              <a:t>2023/7/4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C4AFB19-966C-48B4-8051-2D9B58D1AB3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1658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65975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9F0829B-75E0-BD7F-1D0F-9805A8D25C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43CDA-1B28-4B16-B9D1-20CFFF6C77E5}" type="datetimeFigureOut">
              <a:rPr lang="zh-CN" altLang="en-US" smtClean="0"/>
              <a:t>2023/7/4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5E95CC-63F9-E742-90A8-CE382C90B2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BE15F1C-26D7-81BB-75DC-EF10B5385E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FB095C-9DD7-4226-80B9-D93181548B9A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5FBD72BC-3DE1-C9D5-2962-E6293DAE1FE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lum bright="70000" contrast="-70000"/>
            <a:alphaModFix am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551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id="{A04A98E1-6A61-1E63-31A4-BCB91701F766}"/>
              </a:ext>
            </a:extLst>
          </p:cNvPr>
          <p:cNvSpPr/>
          <p:nvPr userDrawn="1"/>
        </p:nvSpPr>
        <p:spPr>
          <a:xfrm flipH="1">
            <a:off x="670020" y="1105696"/>
            <a:ext cx="3103694" cy="45719"/>
          </a:xfrm>
          <a:prstGeom prst="rect">
            <a:avLst/>
          </a:prstGeom>
          <a:gradFill flip="none" rotWithShape="1">
            <a:gsLst>
              <a:gs pos="0">
                <a:schemeClr val="accent1">
                  <a:alpha val="0"/>
                </a:schemeClr>
              </a:gs>
              <a:gs pos="100000">
                <a:schemeClr val="accent1"/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POSans R" panose="00020600040101010101" pitchFamily="18" charset="-122"/>
              <a:ea typeface="思源黑体 CN Normal"/>
              <a:cs typeface="+mn-cs"/>
            </a:endParaRPr>
          </a:p>
        </p:txBody>
      </p: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6DD1D6FA-755D-CE98-29B1-5BB545CD1E41}"/>
              </a:ext>
            </a:extLst>
          </p:cNvPr>
          <p:cNvGrpSpPr/>
          <p:nvPr userDrawn="1"/>
        </p:nvGrpSpPr>
        <p:grpSpPr>
          <a:xfrm>
            <a:off x="6221047" y="-341938"/>
            <a:ext cx="5970954" cy="6110282"/>
            <a:chOff x="6221047" y="-341938"/>
            <a:chExt cx="5970954" cy="6110282"/>
          </a:xfrm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9EEE73E9-E2E2-B698-FB59-7261071283AF}"/>
                </a:ext>
              </a:extLst>
            </p:cNvPr>
            <p:cNvGrpSpPr/>
            <p:nvPr userDrawn="1"/>
          </p:nvGrpSpPr>
          <p:grpSpPr>
            <a:xfrm>
              <a:off x="6221047" y="0"/>
              <a:ext cx="5970954" cy="5768344"/>
              <a:chOff x="6162674" y="0"/>
              <a:chExt cx="6029327" cy="6168572"/>
            </a:xfrm>
          </p:grpSpPr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05AE3181-DCD3-5E9F-609A-D68D724DD1E7}"/>
                  </a:ext>
                </a:extLst>
              </p:cNvPr>
              <p:cNvSpPr/>
              <p:nvPr/>
            </p:nvSpPr>
            <p:spPr>
              <a:xfrm>
                <a:off x="6162674" y="0"/>
                <a:ext cx="6029325" cy="6168572"/>
              </a:xfrm>
              <a:custGeom>
                <a:avLst/>
                <a:gdLst>
                  <a:gd name="connsiteX0" fmla="*/ 431611 w 6096000"/>
                  <a:gd name="connsiteY0" fmla="*/ 0 h 6168572"/>
                  <a:gd name="connsiteX1" fmla="*/ 6096000 w 6096000"/>
                  <a:gd name="connsiteY1" fmla="*/ 0 h 6168572"/>
                  <a:gd name="connsiteX2" fmla="*/ 6096000 w 6096000"/>
                  <a:gd name="connsiteY2" fmla="*/ 5692573 h 6168572"/>
                  <a:gd name="connsiteX3" fmla="*/ 5993644 w 6096000"/>
                  <a:gd name="connsiteY3" fmla="*/ 5746270 h 6168572"/>
                  <a:gd name="connsiteX4" fmla="*/ 4181005 w 6096000"/>
                  <a:gd name="connsiteY4" fmla="*/ 6168572 h 6168572"/>
                  <a:gd name="connsiteX5" fmla="*/ 0 w 6096000"/>
                  <a:gd name="connsiteY5" fmla="*/ 1886055 h 6168572"/>
                  <a:gd name="connsiteX6" fmla="*/ 328564 w 6096000"/>
                  <a:gd name="connsiteY6" fmla="*/ 219105 h 61685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096000" h="6168572">
                    <a:moveTo>
                      <a:pt x="431611" y="0"/>
                    </a:moveTo>
                    <a:lnTo>
                      <a:pt x="6096000" y="0"/>
                    </a:lnTo>
                    <a:lnTo>
                      <a:pt x="6096000" y="5692573"/>
                    </a:lnTo>
                    <a:lnTo>
                      <a:pt x="5993644" y="5746270"/>
                    </a:lnTo>
                    <a:cubicBezTo>
                      <a:pt x="5445293" y="6016907"/>
                      <a:pt x="4830440" y="6168572"/>
                      <a:pt x="4181005" y="6168572"/>
                    </a:cubicBezTo>
                    <a:cubicBezTo>
                      <a:pt x="1871899" y="6168572"/>
                      <a:pt x="0" y="4251223"/>
                      <a:pt x="0" y="1886055"/>
                    </a:cubicBezTo>
                    <a:cubicBezTo>
                      <a:pt x="0" y="1294763"/>
                      <a:pt x="116994" y="731459"/>
                      <a:pt x="328564" y="219105"/>
                    </a:cubicBezTo>
                    <a:close/>
                  </a:path>
                </a:pathLst>
              </a:custGeom>
              <a:gradFill>
                <a:gsLst>
                  <a:gs pos="32000">
                    <a:schemeClr val="accent1">
                      <a:lumMod val="75000"/>
                    </a:schemeClr>
                  </a:gs>
                  <a:gs pos="84000">
                    <a:schemeClr val="accent2">
                      <a:lumMod val="75000"/>
                    </a:schemeClr>
                  </a:gs>
                </a:gsLst>
                <a:path path="circle">
                  <a:fillToRect r="100000" b="10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07C4BCAC-A179-B537-F735-68545528121D}"/>
                  </a:ext>
                </a:extLst>
              </p:cNvPr>
              <p:cNvSpPr/>
              <p:nvPr/>
            </p:nvSpPr>
            <p:spPr>
              <a:xfrm>
                <a:off x="6379052" y="19050"/>
                <a:ext cx="5812949" cy="5715000"/>
              </a:xfrm>
              <a:custGeom>
                <a:avLst/>
                <a:gdLst>
                  <a:gd name="connsiteX0" fmla="*/ 318039 w 5812949"/>
                  <a:gd name="connsiteY0" fmla="*/ 0 h 5715000"/>
                  <a:gd name="connsiteX1" fmla="*/ 5812949 w 5812949"/>
                  <a:gd name="connsiteY1" fmla="*/ 0 h 5715000"/>
                  <a:gd name="connsiteX2" fmla="*/ 5812949 w 5812949"/>
                  <a:gd name="connsiteY2" fmla="*/ 5329750 h 5715000"/>
                  <a:gd name="connsiteX3" fmla="*/ 5655460 w 5812949"/>
                  <a:gd name="connsiteY3" fmla="*/ 5400933 h 5715000"/>
                  <a:gd name="connsiteX4" fmla="*/ 4087413 w 5812949"/>
                  <a:gd name="connsiteY4" fmla="*/ 5715000 h 5715000"/>
                  <a:gd name="connsiteX5" fmla="*/ 0 w 5812949"/>
                  <a:gd name="connsiteY5" fmla="*/ 1594971 h 5715000"/>
                  <a:gd name="connsiteX6" fmla="*/ 183762 w 5812949"/>
                  <a:gd name="connsiteY6" fmla="*/ 369800 h 5715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812949" h="5715000">
                    <a:moveTo>
                      <a:pt x="318039" y="0"/>
                    </a:moveTo>
                    <a:lnTo>
                      <a:pt x="5812949" y="0"/>
                    </a:lnTo>
                    <a:lnTo>
                      <a:pt x="5812949" y="5329750"/>
                    </a:lnTo>
                    <a:lnTo>
                      <a:pt x="5655460" y="5400933"/>
                    </a:lnTo>
                    <a:cubicBezTo>
                      <a:pt x="5172598" y="5603288"/>
                      <a:pt x="4642948" y="5715000"/>
                      <a:pt x="4087413" y="5715000"/>
                    </a:cubicBezTo>
                    <a:cubicBezTo>
                      <a:pt x="1829996" y="5715000"/>
                      <a:pt x="0" y="3870400"/>
                      <a:pt x="0" y="1594971"/>
                    </a:cubicBezTo>
                    <a:cubicBezTo>
                      <a:pt x="0" y="1168328"/>
                      <a:pt x="64336" y="756831"/>
                      <a:pt x="183762" y="36980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254000" sx="104000" sy="104000" algn="ctr" rotWithShape="0">
                  <a:schemeClr val="bg1">
                    <a:alpha val="18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pic>
            <p:nvPicPr>
              <p:cNvPr id="11" name="图片 10">
                <a:extLst>
                  <a:ext uri="{FF2B5EF4-FFF2-40B4-BE49-F238E27FC236}">
                    <a16:creationId xmlns:a16="http://schemas.microsoft.com/office/drawing/2014/main" id="{44F71A96-44CC-9655-3B5B-88929883E5E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561" t="9070" r="34217" b="4510"/>
              <a:stretch>
                <a:fillRect/>
              </a:stretch>
            </p:blipFill>
            <p:spPr>
              <a:xfrm>
                <a:off x="6313714" y="0"/>
                <a:ext cx="5878286" cy="5531790"/>
              </a:xfrm>
              <a:custGeom>
                <a:avLst/>
                <a:gdLst>
                  <a:gd name="connsiteX0" fmla="*/ 320515 w 5878286"/>
                  <a:gd name="connsiteY0" fmla="*/ 0 h 5531790"/>
                  <a:gd name="connsiteX1" fmla="*/ 5878286 w 5878286"/>
                  <a:gd name="connsiteY1" fmla="*/ 0 h 5531790"/>
                  <a:gd name="connsiteX2" fmla="*/ 5878286 w 5878286"/>
                  <a:gd name="connsiteY2" fmla="*/ 5228651 h 5531790"/>
                  <a:gd name="connsiteX3" fmla="*/ 5716715 w 5878286"/>
                  <a:gd name="connsiteY3" fmla="*/ 5288655 h 5531790"/>
                  <a:gd name="connsiteX4" fmla="*/ 4254035 w 5878286"/>
                  <a:gd name="connsiteY4" fmla="*/ 5531790 h 5531790"/>
                  <a:gd name="connsiteX5" fmla="*/ 0 w 5878286"/>
                  <a:gd name="connsiteY5" fmla="*/ 1524924 h 5531790"/>
                  <a:gd name="connsiteX6" fmla="*/ 295075 w 5878286"/>
                  <a:gd name="connsiteY6" fmla="*/ 55707 h 55317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878286" h="5531790">
                    <a:moveTo>
                      <a:pt x="320515" y="0"/>
                    </a:moveTo>
                    <a:lnTo>
                      <a:pt x="5878286" y="0"/>
                    </a:lnTo>
                    <a:lnTo>
                      <a:pt x="5878286" y="5228651"/>
                    </a:lnTo>
                    <a:lnTo>
                      <a:pt x="5716715" y="5288655"/>
                    </a:lnTo>
                    <a:cubicBezTo>
                      <a:pt x="5260628" y="5445948"/>
                      <a:pt x="4767975" y="5531790"/>
                      <a:pt x="4254035" y="5531790"/>
                    </a:cubicBezTo>
                    <a:cubicBezTo>
                      <a:pt x="1904596" y="5531790"/>
                      <a:pt x="0" y="3737855"/>
                      <a:pt x="0" y="1524924"/>
                    </a:cubicBezTo>
                    <a:cubicBezTo>
                      <a:pt x="0" y="1006268"/>
                      <a:pt x="104623" y="510629"/>
                      <a:pt x="295075" y="55707"/>
                    </a:cubicBezTo>
                    <a:close/>
                  </a:path>
                </a:pathLst>
              </a:custGeom>
              <a:ln w="98425">
                <a:noFill/>
              </a:ln>
              <a:effectLst/>
            </p:spPr>
          </p:pic>
        </p:grp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6F67F451-797E-13B2-2B89-7B51ADB17281}"/>
                </a:ext>
              </a:extLst>
            </p:cNvPr>
            <p:cNvSpPr/>
            <p:nvPr userDrawn="1"/>
          </p:nvSpPr>
          <p:spPr>
            <a:xfrm rot="3802215">
              <a:off x="7557516" y="-661984"/>
              <a:ext cx="663639" cy="1324317"/>
            </a:xfrm>
            <a:custGeom>
              <a:avLst/>
              <a:gdLst>
                <a:gd name="connsiteX0" fmla="*/ 0 w 663639"/>
                <a:gd name="connsiteY0" fmla="*/ 1323541 h 1324317"/>
                <a:gd name="connsiteX1" fmla="*/ 663639 w 663639"/>
                <a:gd name="connsiteY1" fmla="*/ 0 h 1324317"/>
                <a:gd name="connsiteX2" fmla="*/ 663639 w 663639"/>
                <a:gd name="connsiteY2" fmla="*/ 668366 h 1324317"/>
                <a:gd name="connsiteX3" fmla="*/ 7688 w 663639"/>
                <a:gd name="connsiteY3" fmla="*/ 1324317 h 1324317"/>
                <a:gd name="connsiteX4" fmla="*/ 7689 w 663639"/>
                <a:gd name="connsiteY4" fmla="*/ 1324316 h 1324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3639" h="1324317">
                  <a:moveTo>
                    <a:pt x="0" y="1323541"/>
                  </a:moveTo>
                  <a:lnTo>
                    <a:pt x="663639" y="0"/>
                  </a:lnTo>
                  <a:lnTo>
                    <a:pt x="663639" y="668366"/>
                  </a:lnTo>
                  <a:cubicBezTo>
                    <a:pt x="663639" y="1030638"/>
                    <a:pt x="369960" y="1324317"/>
                    <a:pt x="7688" y="1324317"/>
                  </a:cubicBezTo>
                  <a:lnTo>
                    <a:pt x="7689" y="1324316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alpha val="19000"/>
                  </a:schemeClr>
                </a:gs>
                <a:gs pos="100000">
                  <a:schemeClr val="accent2">
                    <a:lumMod val="75000"/>
                    <a:alpha val="62000"/>
                  </a:schemeClr>
                </a:gs>
              </a:gsLst>
              <a:path path="circle">
                <a:fillToRect r="100000" b="10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0F7271D4-D289-3306-FCD6-8C62C345B8D4}"/>
                </a:ext>
              </a:extLst>
            </p:cNvPr>
            <p:cNvSpPr/>
            <p:nvPr userDrawn="1"/>
          </p:nvSpPr>
          <p:spPr>
            <a:xfrm rot="3802215">
              <a:off x="9616209" y="-766658"/>
              <a:ext cx="736403" cy="1585843"/>
            </a:xfrm>
            <a:custGeom>
              <a:avLst/>
              <a:gdLst>
                <a:gd name="connsiteX0" fmla="*/ 0 w 736403"/>
                <a:gd name="connsiteY0" fmla="*/ 1468658 h 1585843"/>
                <a:gd name="connsiteX1" fmla="*/ 736403 w 736403"/>
                <a:gd name="connsiteY1" fmla="*/ 0 h 1585843"/>
                <a:gd name="connsiteX2" fmla="*/ 736402 w 736403"/>
                <a:gd name="connsiteY2" fmla="*/ 1146255 h 1585843"/>
                <a:gd name="connsiteX3" fmla="*/ 296814 w 736403"/>
                <a:gd name="connsiteY3" fmla="*/ 1585843 h 1585843"/>
                <a:gd name="connsiteX4" fmla="*/ 296815 w 736403"/>
                <a:gd name="connsiteY4" fmla="*/ 1585842 h 1585843"/>
                <a:gd name="connsiteX5" fmla="*/ 51037 w 736403"/>
                <a:gd name="connsiteY5" fmla="*/ 1510768 h 1585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36403" h="1585843">
                  <a:moveTo>
                    <a:pt x="0" y="1468658"/>
                  </a:moveTo>
                  <a:lnTo>
                    <a:pt x="736403" y="0"/>
                  </a:lnTo>
                  <a:lnTo>
                    <a:pt x="736402" y="1146255"/>
                  </a:lnTo>
                  <a:cubicBezTo>
                    <a:pt x="736402" y="1389033"/>
                    <a:pt x="539592" y="1585843"/>
                    <a:pt x="296814" y="1585843"/>
                  </a:cubicBezTo>
                  <a:lnTo>
                    <a:pt x="296815" y="1585842"/>
                  </a:lnTo>
                  <a:cubicBezTo>
                    <a:pt x="205773" y="1585842"/>
                    <a:pt x="121196" y="1558165"/>
                    <a:pt x="51037" y="1510768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alpha val="19000"/>
                  </a:schemeClr>
                </a:gs>
                <a:gs pos="100000">
                  <a:schemeClr val="accent2">
                    <a:lumMod val="75000"/>
                    <a:alpha val="62000"/>
                  </a:schemeClr>
                </a:gs>
              </a:gsLst>
              <a:path path="circle">
                <a:fillToRect r="100000" b="10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" name="矩形: 圆角 14">
              <a:extLst>
                <a:ext uri="{FF2B5EF4-FFF2-40B4-BE49-F238E27FC236}">
                  <a16:creationId xmlns:a16="http://schemas.microsoft.com/office/drawing/2014/main" id="{127FE95C-FB1B-4628-E964-95C55A7F7F5D}"/>
                </a:ext>
              </a:extLst>
            </p:cNvPr>
            <p:cNvSpPr/>
            <p:nvPr userDrawn="1"/>
          </p:nvSpPr>
          <p:spPr>
            <a:xfrm rot="3802215">
              <a:off x="9989667" y="1151960"/>
              <a:ext cx="606357" cy="1985197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1">
                    <a:alpha val="19000"/>
                  </a:schemeClr>
                </a:gs>
                <a:gs pos="100000">
                  <a:schemeClr val="accent2">
                    <a:lumMod val="75000"/>
                    <a:alpha val="62000"/>
                  </a:schemeClr>
                </a:gs>
              </a:gsLst>
              <a:path path="circle">
                <a:fillToRect r="100000" b="10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1504D34B-70D6-2273-0AAF-A5BA63DA42C3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9720261" y="1552575"/>
              <a:ext cx="518601" cy="256656"/>
            </a:xfrm>
            <a:prstGeom prst="line">
              <a:avLst/>
            </a:prstGeom>
            <a:ln w="19050" cap="rnd">
              <a:gradFill flip="none" rotWithShape="1">
                <a:gsLst>
                  <a:gs pos="100000">
                    <a:schemeClr val="accent2"/>
                  </a:gs>
                  <a:gs pos="33000">
                    <a:schemeClr val="accent2"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id="{AE342B1C-C5A0-2EFF-26F0-2B642002AF47}"/>
                </a:ext>
              </a:extLst>
            </p:cNvPr>
            <p:cNvCxnSpPr>
              <a:cxnSpLocks/>
            </p:cNvCxnSpPr>
            <p:nvPr userDrawn="1"/>
          </p:nvCxnSpPr>
          <p:spPr>
            <a:xfrm rot="1796393" flipH="1">
              <a:off x="8530963" y="-40404"/>
              <a:ext cx="306386" cy="459934"/>
            </a:xfrm>
            <a:prstGeom prst="line">
              <a:avLst/>
            </a:prstGeom>
            <a:ln w="38100" cap="rnd">
              <a:gradFill flip="none" rotWithShape="1">
                <a:gsLst>
                  <a:gs pos="100000">
                    <a:schemeClr val="accent2"/>
                  </a:gs>
                  <a:gs pos="33000">
                    <a:schemeClr val="accent2"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378AE628-785E-04B5-7532-C212E1262227}"/>
              </a:ext>
            </a:extLst>
          </p:cNvPr>
          <p:cNvSpPr/>
          <p:nvPr userDrawn="1"/>
        </p:nvSpPr>
        <p:spPr>
          <a:xfrm rot="3394178" flipV="1">
            <a:off x="-124252" y="5241207"/>
            <a:ext cx="687665" cy="980177"/>
          </a:xfrm>
          <a:custGeom>
            <a:avLst/>
            <a:gdLst>
              <a:gd name="connsiteX0" fmla="*/ 58721 w 687665"/>
              <a:gd name="connsiteY0" fmla="*/ 828584 h 980177"/>
              <a:gd name="connsiteX1" fmla="*/ 343833 w 687665"/>
              <a:gd name="connsiteY1" fmla="*/ 980177 h 980177"/>
              <a:gd name="connsiteX2" fmla="*/ 343832 w 687665"/>
              <a:gd name="connsiteY2" fmla="*/ 980177 h 980177"/>
              <a:gd name="connsiteX3" fmla="*/ 687664 w 687665"/>
              <a:gd name="connsiteY3" fmla="*/ 636344 h 980177"/>
              <a:gd name="connsiteX4" fmla="*/ 687665 w 687665"/>
              <a:gd name="connsiteY4" fmla="*/ 0 h 980177"/>
              <a:gd name="connsiteX5" fmla="*/ 0 w 687665"/>
              <a:gd name="connsiteY5" fmla="*/ 453955 h 980177"/>
              <a:gd name="connsiteX6" fmla="*/ 0 w 687665"/>
              <a:gd name="connsiteY6" fmla="*/ 636344 h 980177"/>
              <a:gd name="connsiteX7" fmla="*/ 58721 w 687665"/>
              <a:gd name="connsiteY7" fmla="*/ 828584 h 9801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87665" h="980177">
                <a:moveTo>
                  <a:pt x="58721" y="828584"/>
                </a:moveTo>
                <a:cubicBezTo>
                  <a:pt x="120510" y="920044"/>
                  <a:pt x="225149" y="980177"/>
                  <a:pt x="343833" y="980177"/>
                </a:cubicBezTo>
                <a:lnTo>
                  <a:pt x="343832" y="980177"/>
                </a:lnTo>
                <a:cubicBezTo>
                  <a:pt x="533726" y="980177"/>
                  <a:pt x="687665" y="826238"/>
                  <a:pt x="687664" y="636344"/>
                </a:cubicBezTo>
                <a:lnTo>
                  <a:pt x="687665" y="0"/>
                </a:lnTo>
                <a:lnTo>
                  <a:pt x="0" y="453955"/>
                </a:lnTo>
                <a:lnTo>
                  <a:pt x="0" y="636344"/>
                </a:lnTo>
                <a:cubicBezTo>
                  <a:pt x="0" y="707554"/>
                  <a:pt x="21648" y="773708"/>
                  <a:pt x="58721" y="828584"/>
                </a:cubicBezTo>
                <a:close/>
              </a:path>
            </a:pathLst>
          </a:custGeom>
          <a:gradFill>
            <a:gsLst>
              <a:gs pos="0">
                <a:schemeClr val="accent1">
                  <a:alpha val="19000"/>
                </a:schemeClr>
              </a:gs>
              <a:gs pos="100000">
                <a:schemeClr val="accent2">
                  <a:lumMod val="75000"/>
                  <a:alpha val="62000"/>
                </a:schemeClr>
              </a:gs>
            </a:gsLst>
            <a:path path="circle">
              <a:fillToRect r="100000" b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7239A775-E0B1-B7D1-C703-0B7278D3D0C7}"/>
              </a:ext>
            </a:extLst>
          </p:cNvPr>
          <p:cNvSpPr/>
          <p:nvPr userDrawn="1"/>
        </p:nvSpPr>
        <p:spPr>
          <a:xfrm rot="3394178" flipV="1">
            <a:off x="-81280" y="6285300"/>
            <a:ext cx="396592" cy="532805"/>
          </a:xfrm>
          <a:custGeom>
            <a:avLst/>
            <a:gdLst>
              <a:gd name="connsiteX0" fmla="*/ 33866 w 396592"/>
              <a:gd name="connsiteY0" fmla="*/ 445378 h 532805"/>
              <a:gd name="connsiteX1" fmla="*/ 198296 w 396592"/>
              <a:gd name="connsiteY1" fmla="*/ 532805 h 532805"/>
              <a:gd name="connsiteX2" fmla="*/ 198296 w 396592"/>
              <a:gd name="connsiteY2" fmla="*/ 532805 h 532805"/>
              <a:gd name="connsiteX3" fmla="*/ 396592 w 396592"/>
              <a:gd name="connsiteY3" fmla="*/ 334509 h 532805"/>
              <a:gd name="connsiteX4" fmla="*/ 396592 w 396592"/>
              <a:gd name="connsiteY4" fmla="*/ 10816 h 532805"/>
              <a:gd name="connsiteX5" fmla="*/ 389452 w 396592"/>
              <a:gd name="connsiteY5" fmla="*/ 0 h 532805"/>
              <a:gd name="connsiteX6" fmla="*/ 0 w 396592"/>
              <a:gd name="connsiteY6" fmla="*/ 257092 h 532805"/>
              <a:gd name="connsiteX7" fmla="*/ 0 w 396592"/>
              <a:gd name="connsiteY7" fmla="*/ 334509 h 532805"/>
              <a:gd name="connsiteX8" fmla="*/ 33866 w 396592"/>
              <a:gd name="connsiteY8" fmla="*/ 445378 h 5328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6592" h="532805">
                <a:moveTo>
                  <a:pt x="33866" y="445378"/>
                </a:moveTo>
                <a:cubicBezTo>
                  <a:pt x="69501" y="498125"/>
                  <a:pt x="129849" y="532805"/>
                  <a:pt x="198296" y="532805"/>
                </a:cubicBezTo>
                <a:lnTo>
                  <a:pt x="198296" y="532805"/>
                </a:lnTo>
                <a:cubicBezTo>
                  <a:pt x="307811" y="532805"/>
                  <a:pt x="396592" y="444025"/>
                  <a:pt x="396592" y="334509"/>
                </a:cubicBezTo>
                <a:lnTo>
                  <a:pt x="396592" y="10816"/>
                </a:lnTo>
                <a:lnTo>
                  <a:pt x="389452" y="0"/>
                </a:lnTo>
                <a:lnTo>
                  <a:pt x="0" y="257092"/>
                </a:lnTo>
                <a:lnTo>
                  <a:pt x="0" y="334509"/>
                </a:lnTo>
                <a:cubicBezTo>
                  <a:pt x="0" y="375577"/>
                  <a:pt x="12485" y="413730"/>
                  <a:pt x="33866" y="445378"/>
                </a:cubicBezTo>
                <a:close/>
              </a:path>
            </a:pathLst>
          </a:custGeom>
          <a:gradFill>
            <a:gsLst>
              <a:gs pos="0">
                <a:schemeClr val="accent1">
                  <a:alpha val="19000"/>
                </a:schemeClr>
              </a:gs>
              <a:gs pos="100000">
                <a:schemeClr val="accent2">
                  <a:lumMod val="75000"/>
                  <a:alpha val="62000"/>
                </a:schemeClr>
              </a:gs>
            </a:gsLst>
            <a:path path="circle">
              <a:fillToRect r="100000" b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2" name="矩形: 圆角 21">
            <a:extLst>
              <a:ext uri="{FF2B5EF4-FFF2-40B4-BE49-F238E27FC236}">
                <a16:creationId xmlns:a16="http://schemas.microsoft.com/office/drawing/2014/main" id="{A30DAE1B-62C5-B4F6-98B4-01BD26F32004}"/>
              </a:ext>
            </a:extLst>
          </p:cNvPr>
          <p:cNvSpPr/>
          <p:nvPr userDrawn="1"/>
        </p:nvSpPr>
        <p:spPr>
          <a:xfrm>
            <a:off x="688291" y="4798070"/>
            <a:ext cx="2519368" cy="47591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84000">
                <a:schemeClr val="accent2"/>
              </a:gs>
              <a:gs pos="0">
                <a:schemeClr val="accent1">
                  <a:lumMod val="75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254000" dist="152400" dir="5400000" sx="95000" sy="95000" algn="t" rotWithShape="0">
              <a:schemeClr val="accent2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: 圆角 23">
            <a:extLst>
              <a:ext uri="{FF2B5EF4-FFF2-40B4-BE49-F238E27FC236}">
                <a16:creationId xmlns:a16="http://schemas.microsoft.com/office/drawing/2014/main" id="{6A422A38-0833-518B-DD39-D39E2C9DC262}"/>
              </a:ext>
            </a:extLst>
          </p:cNvPr>
          <p:cNvSpPr/>
          <p:nvPr userDrawn="1"/>
        </p:nvSpPr>
        <p:spPr>
          <a:xfrm>
            <a:off x="3424146" y="4798070"/>
            <a:ext cx="1626828" cy="47591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84000">
                <a:schemeClr val="accent2"/>
              </a:gs>
              <a:gs pos="0">
                <a:schemeClr val="accent1">
                  <a:lumMod val="75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254000" dist="152400" dir="5400000" sx="95000" sy="95000" algn="t" rotWithShape="0">
              <a:schemeClr val="accent2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9" name="直接连接符 28">
            <a:extLst>
              <a:ext uri="{FF2B5EF4-FFF2-40B4-BE49-F238E27FC236}">
                <a16:creationId xmlns:a16="http://schemas.microsoft.com/office/drawing/2014/main" id="{DE555828-C7EB-0149-F584-DB47E13E19BC}"/>
              </a:ext>
            </a:extLst>
          </p:cNvPr>
          <p:cNvCxnSpPr>
            <a:cxnSpLocks/>
          </p:cNvCxnSpPr>
          <p:nvPr userDrawn="1"/>
        </p:nvCxnSpPr>
        <p:spPr>
          <a:xfrm>
            <a:off x="679417" y="4026297"/>
            <a:ext cx="203632" cy="0"/>
          </a:xfrm>
          <a:prstGeom prst="line">
            <a:avLst/>
          </a:prstGeom>
          <a:ln w="25400" cap="rnd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标题 29">
            <a:extLst>
              <a:ext uri="{FF2B5EF4-FFF2-40B4-BE49-F238E27FC236}">
                <a16:creationId xmlns:a16="http://schemas.microsoft.com/office/drawing/2014/main" id="{6F556319-F5C7-21EE-3237-2DAB1EED28E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69428" y="1371776"/>
            <a:ext cx="3262432" cy="923330"/>
          </a:xfrm>
          <a:noFill/>
        </p:spPr>
        <p:txBody>
          <a:bodyPr wrap="none" rtlCol="0">
            <a:spAutoFit/>
          </a:bodyPr>
          <a:lstStyle>
            <a:lvl1pPr>
              <a:defRPr lang="zh-CN" altLang="en-US" sz="6000">
                <a:solidFill>
                  <a:schemeClr val="accent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cs"/>
              </a:defRPr>
            </a:lvl1pPr>
          </a:lstStyle>
          <a:p>
            <a:pPr marL="0" lvl="0"/>
            <a:r>
              <a:rPr lang="zh-CN" altLang="en-US" dirty="0"/>
              <a:t>输入文本</a:t>
            </a:r>
          </a:p>
        </p:txBody>
      </p:sp>
      <p:sp>
        <p:nvSpPr>
          <p:cNvPr id="33" name="文本占位符 32">
            <a:extLst>
              <a:ext uri="{FF2B5EF4-FFF2-40B4-BE49-F238E27FC236}">
                <a16:creationId xmlns:a16="http://schemas.microsoft.com/office/drawing/2014/main" id="{B90E9B25-11E1-4A2A-101C-F60C265A25A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69428" y="2337255"/>
            <a:ext cx="5158210" cy="923330"/>
          </a:xfrm>
          <a:noFill/>
        </p:spPr>
        <p:txBody>
          <a:bodyPr wrap="square" rtlCol="0">
            <a:spAutoFit/>
          </a:bodyPr>
          <a:lstStyle>
            <a:lvl1pPr marL="0" indent="0">
              <a:buNone/>
              <a:defRPr lang="zh-CN" altLang="en-US" sz="6000" dirty="0"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pPr marL="0" lvl="0"/>
            <a:r>
              <a:rPr lang="zh-CN" altLang="en-US" dirty="0"/>
              <a:t>这里输入文本</a:t>
            </a:r>
          </a:p>
        </p:txBody>
      </p:sp>
      <p:sp>
        <p:nvSpPr>
          <p:cNvPr id="34" name="文本占位符 32">
            <a:extLst>
              <a:ext uri="{FF2B5EF4-FFF2-40B4-BE49-F238E27FC236}">
                <a16:creationId xmlns:a16="http://schemas.microsoft.com/office/drawing/2014/main" id="{854F6AB2-84E8-1B15-C0ED-AA53AF709BA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69428" y="3316010"/>
            <a:ext cx="5158210" cy="524824"/>
          </a:xfrm>
          <a:noFill/>
        </p:spPr>
        <p:txBody>
          <a:bodyPr wrap="square" rtlCol="0">
            <a:spAutoFit/>
          </a:bodyPr>
          <a:lstStyle>
            <a:lvl1pPr marL="0" indent="0">
              <a:buNone/>
              <a:defRPr lang="zh-CN" altLang="en-US" sz="1200" dirty="0"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defRPr>
            </a:lvl1pPr>
          </a:lstStyle>
          <a:p>
            <a:pPr marL="0" lvl="0">
              <a:lnSpc>
                <a:spcPct val="120000"/>
              </a:lnSpc>
            </a:pPr>
            <a:r>
              <a:rPr lang="en-US" altLang="zh-CN" dirty="0"/>
              <a:t>Your content to play here, or through paste in this box </a:t>
            </a:r>
            <a:r>
              <a:rPr lang="en-US" altLang="zh-CN" dirty="0" err="1"/>
              <a:t>andselect</a:t>
            </a:r>
            <a:r>
              <a:rPr lang="en-US" altLang="zh-CN" dirty="0"/>
              <a:t> only the text. Your content to play here</a:t>
            </a:r>
          </a:p>
        </p:txBody>
      </p:sp>
      <p:sp>
        <p:nvSpPr>
          <p:cNvPr id="35" name="文本占位符 32">
            <a:extLst>
              <a:ext uri="{FF2B5EF4-FFF2-40B4-BE49-F238E27FC236}">
                <a16:creationId xmlns:a16="http://schemas.microsoft.com/office/drawing/2014/main" id="{AD6BCDB2-BC68-3B29-0172-F44353D3C37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69428" y="4188086"/>
            <a:ext cx="1569660" cy="341632"/>
          </a:xfrm>
          <a:noFill/>
        </p:spPr>
        <p:txBody>
          <a:bodyPr wrap="none" rtlCol="0">
            <a:spAutoFit/>
          </a:bodyPr>
          <a:lstStyle>
            <a:lvl1pPr marL="0" indent="0">
              <a:buNone/>
              <a:defRPr lang="en-US" altLang="zh-CN" sz="1800" dirty="0" smtClean="0">
                <a:latin typeface="思源黑体 CN Regular" panose="020B0500000000000000" pitchFamily="34" charset="-122"/>
                <a:ea typeface="思源黑体 CN Regular" panose="020B0500000000000000" pitchFamily="34" charset="-122"/>
              </a:defRPr>
            </a:lvl1pPr>
          </a:lstStyle>
          <a:p>
            <a:pPr marL="0" lvl="0"/>
            <a:r>
              <a:rPr lang="zh-CN" altLang="en-US" dirty="0"/>
              <a:t>这里输入文本</a:t>
            </a:r>
            <a:endParaRPr lang="en-US" altLang="zh-CN" dirty="0"/>
          </a:p>
        </p:txBody>
      </p:sp>
      <p:sp>
        <p:nvSpPr>
          <p:cNvPr id="36" name="文本占位符 32">
            <a:extLst>
              <a:ext uri="{FF2B5EF4-FFF2-40B4-BE49-F238E27FC236}">
                <a16:creationId xmlns:a16="http://schemas.microsoft.com/office/drawing/2014/main" id="{E44BD837-375D-E792-3654-F6F0C503FC64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394226" y="4188086"/>
            <a:ext cx="1569660" cy="341632"/>
          </a:xfrm>
          <a:noFill/>
        </p:spPr>
        <p:txBody>
          <a:bodyPr wrap="none" rtlCol="0">
            <a:spAutoFit/>
          </a:bodyPr>
          <a:lstStyle>
            <a:lvl1pPr marL="0" indent="0">
              <a:buNone/>
              <a:defRPr lang="en-US" altLang="zh-CN" sz="1800" dirty="0" smtClean="0">
                <a:latin typeface="思源黑体 CN Regular" panose="020B0500000000000000" pitchFamily="34" charset="-122"/>
                <a:ea typeface="思源黑体 CN Regular" panose="020B0500000000000000" pitchFamily="34" charset="-122"/>
              </a:defRPr>
            </a:lvl1pPr>
          </a:lstStyle>
          <a:p>
            <a:pPr marL="0" lvl="0"/>
            <a:r>
              <a:rPr lang="zh-CN" altLang="en-US" dirty="0"/>
              <a:t>这里输入文本</a:t>
            </a:r>
            <a:endParaRPr lang="en-US" altLang="zh-CN" dirty="0"/>
          </a:p>
        </p:txBody>
      </p:sp>
      <p:sp>
        <p:nvSpPr>
          <p:cNvPr id="37" name="文本占位符 32">
            <a:extLst>
              <a:ext uri="{FF2B5EF4-FFF2-40B4-BE49-F238E27FC236}">
                <a16:creationId xmlns:a16="http://schemas.microsoft.com/office/drawing/2014/main" id="{405EE69D-1BA4-F968-CCA2-7BB8F3291E02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240089" y="4879061"/>
            <a:ext cx="1415772" cy="313932"/>
          </a:xfrm>
          <a:noFill/>
        </p:spPr>
        <p:txBody>
          <a:bodyPr wrap="none" rtlCol="0">
            <a:spAutoFit/>
          </a:bodyPr>
          <a:lstStyle>
            <a:lvl1pPr marL="0" indent="0" algn="ctr">
              <a:buNone/>
              <a:defRPr lang="en-US" altLang="zh-CN" sz="1600" dirty="0" smtClean="0">
                <a:solidFill>
                  <a:schemeClr val="bg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defRPr>
            </a:lvl1pPr>
          </a:lstStyle>
          <a:p>
            <a:pPr marL="0" lvl="0"/>
            <a:r>
              <a:rPr lang="zh-CN" altLang="en-US" dirty="0"/>
              <a:t>这里输入文本</a:t>
            </a:r>
            <a:endParaRPr lang="en-US" altLang="zh-CN" dirty="0"/>
          </a:p>
        </p:txBody>
      </p:sp>
      <p:sp>
        <p:nvSpPr>
          <p:cNvPr id="38" name="文本占位符 32">
            <a:extLst>
              <a:ext uri="{FF2B5EF4-FFF2-40B4-BE49-F238E27FC236}">
                <a16:creationId xmlns:a16="http://schemas.microsoft.com/office/drawing/2014/main" id="{E894899F-3CF4-98FC-2224-CED5F601B842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529674" y="4879061"/>
            <a:ext cx="1415772" cy="313932"/>
          </a:xfrm>
          <a:noFill/>
        </p:spPr>
        <p:txBody>
          <a:bodyPr wrap="none" rtlCol="0">
            <a:spAutoFit/>
          </a:bodyPr>
          <a:lstStyle>
            <a:lvl1pPr marL="0" indent="0" algn="ctr">
              <a:buNone/>
              <a:defRPr lang="en-US" altLang="zh-CN" sz="1600" dirty="0" smtClean="0">
                <a:solidFill>
                  <a:schemeClr val="bg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defRPr>
            </a:lvl1pPr>
          </a:lstStyle>
          <a:p>
            <a:pPr marL="0" lvl="0"/>
            <a:r>
              <a:rPr lang="zh-CN" altLang="en-US" dirty="0"/>
              <a:t>这里输入文本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5354373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 descr="背景图案&#10;&#10;描述已自动生成">
            <a:extLst>
              <a:ext uri="{FF2B5EF4-FFF2-40B4-BE49-F238E27FC236}">
                <a16:creationId xmlns:a16="http://schemas.microsoft.com/office/drawing/2014/main" id="{FB3729F3-F67F-B0C7-758E-7601848608D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11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56" r="5556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9D542447-3C12-2D4C-B8B7-D72322C1D85D}"/>
              </a:ext>
            </a:extLst>
          </p:cNvPr>
          <p:cNvSpPr/>
          <p:nvPr userDrawn="1"/>
        </p:nvSpPr>
        <p:spPr>
          <a:xfrm flipV="1">
            <a:off x="0" y="3628570"/>
            <a:ext cx="12191999" cy="3229427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75000"/>
                </a:schemeClr>
              </a:gs>
              <a:gs pos="92000">
                <a:schemeClr val="accent3">
                  <a:lumMod val="75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88900" sx="101000" sy="101000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/>
              <a:ea typeface="思源黑体 CN Light"/>
              <a:cs typeface="+mn-cs"/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0101AD7C-5573-D5AE-AD5B-2580C6B4B660}"/>
              </a:ext>
            </a:extLst>
          </p:cNvPr>
          <p:cNvSpPr/>
          <p:nvPr userDrawn="1"/>
        </p:nvSpPr>
        <p:spPr>
          <a:xfrm flipH="1" flipV="1">
            <a:off x="11182350" y="5865709"/>
            <a:ext cx="1009650" cy="405641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88900" sx="101000" sy="101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/>
              <a:ea typeface="思源黑体 CN Light"/>
              <a:cs typeface="+mn-cs"/>
            </a:endParaRPr>
          </a:p>
        </p:txBody>
      </p: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866E398D-1BAE-6BBF-C47A-2FDFD963BA84}"/>
              </a:ext>
            </a:extLst>
          </p:cNvPr>
          <p:cNvCxnSpPr/>
          <p:nvPr userDrawn="1"/>
        </p:nvCxnSpPr>
        <p:spPr>
          <a:xfrm flipH="1">
            <a:off x="397329" y="4037917"/>
            <a:ext cx="1028700" cy="1028700"/>
          </a:xfrm>
          <a:prstGeom prst="line">
            <a:avLst/>
          </a:prstGeom>
          <a:ln>
            <a:solidFill>
              <a:srgbClr val="FFFFFF">
                <a:alpha val="95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id="{64CCC724-9BAD-6C19-C7F7-AB05A3B007DF}"/>
              </a:ext>
            </a:extLst>
          </p:cNvPr>
          <p:cNvCxnSpPr>
            <a:cxnSpLocks/>
          </p:cNvCxnSpPr>
          <p:nvPr userDrawn="1"/>
        </p:nvCxnSpPr>
        <p:spPr>
          <a:xfrm flipH="1">
            <a:off x="308140" y="4037917"/>
            <a:ext cx="396368" cy="396368"/>
          </a:xfrm>
          <a:prstGeom prst="line">
            <a:avLst/>
          </a:prstGeom>
          <a:ln>
            <a:solidFill>
              <a:srgbClr val="FFFFFF">
                <a:alpha val="95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8460E2A5-47C7-8CD9-9B1A-8318B4603038}"/>
              </a:ext>
            </a:extLst>
          </p:cNvPr>
          <p:cNvCxnSpPr>
            <a:cxnSpLocks/>
          </p:cNvCxnSpPr>
          <p:nvPr userDrawn="1"/>
        </p:nvCxnSpPr>
        <p:spPr>
          <a:xfrm flipH="1">
            <a:off x="11122532" y="4617764"/>
            <a:ext cx="396368" cy="396368"/>
          </a:xfrm>
          <a:prstGeom prst="line">
            <a:avLst/>
          </a:prstGeom>
          <a:ln>
            <a:solidFill>
              <a:srgbClr val="FFFFFF">
                <a:alpha val="95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id="{29531A0D-627C-DA52-41B5-C0EA83B74DCD}"/>
              </a:ext>
            </a:extLst>
          </p:cNvPr>
          <p:cNvCxnSpPr>
            <a:cxnSpLocks/>
          </p:cNvCxnSpPr>
          <p:nvPr userDrawn="1"/>
        </p:nvCxnSpPr>
        <p:spPr>
          <a:xfrm flipH="1">
            <a:off x="10490200" y="3919935"/>
            <a:ext cx="1028700" cy="1028700"/>
          </a:xfrm>
          <a:prstGeom prst="line">
            <a:avLst/>
          </a:prstGeom>
          <a:ln>
            <a:solidFill>
              <a:srgbClr val="FFFFFF">
                <a:alpha val="95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itle 1">
            <a:extLst>
              <a:ext uri="{FF2B5EF4-FFF2-40B4-BE49-F238E27FC236}">
                <a16:creationId xmlns:a16="http://schemas.microsoft.com/office/drawing/2014/main" id="{7B65DEAB-7A64-B98F-2B66-BD4277BB542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60399" y="803387"/>
            <a:ext cx="1313366" cy="594626"/>
          </a:xfrm>
        </p:spPr>
        <p:txBody>
          <a:bodyPr lIns="91440" tIns="45720" rIns="91440" bIns="45720" anchor="ctr" anchorCtr="0">
            <a:noAutofit/>
          </a:bodyPr>
          <a:lstStyle>
            <a:lvl1pPr marL="0" indent="0" algn="l" eaLnBrk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+mj-lt"/>
              <a:buNone/>
              <a:defRPr sz="4400" b="0" spc="0">
                <a:solidFill>
                  <a:schemeClr val="accent1"/>
                </a:solidFill>
                <a:latin typeface="+mj-ea"/>
                <a:ea typeface="+mj-ea"/>
              </a:defRPr>
            </a:lvl1pPr>
            <a:lvl2pPr marL="457200" indent="0">
              <a:buFont typeface="+mj-ea"/>
              <a:buNone/>
              <a:defRPr/>
            </a:lvl2pPr>
            <a:lvl3pPr marL="1257300" indent="-342900">
              <a:buFont typeface="+mj-lt"/>
              <a:buAutoNum type="alphaLcParenR"/>
              <a:defRPr/>
            </a:lvl3pPr>
          </a:lstStyle>
          <a:p>
            <a:pPr lvl="0"/>
            <a:r>
              <a:rPr lang="zh-CN" altLang="en-US" dirty="0"/>
              <a:t>目录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B30A31B7-6607-704A-046D-3D22DB9C1E9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62714" y="1483449"/>
            <a:ext cx="1308737" cy="219294"/>
          </a:xfrm>
        </p:spPr>
        <p:txBody>
          <a:bodyPr lIns="91440" tIns="45720" rIns="91440" bIns="45720" anchor="ctr" anchorCtr="0">
            <a:noAutofit/>
          </a:bodyPr>
          <a:lstStyle>
            <a:lvl1pPr marL="0" indent="0" algn="ctr" eaLnBrk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+mj-lt"/>
              <a:buNone/>
              <a:defRPr sz="1400" b="0" spc="0">
                <a:solidFill>
                  <a:schemeClr val="accent1"/>
                </a:solidFill>
                <a:latin typeface="+mj-lt"/>
              </a:defRPr>
            </a:lvl1pPr>
            <a:lvl2pPr marL="457200" indent="0">
              <a:buFont typeface="+mj-ea"/>
              <a:buNone/>
              <a:defRPr/>
            </a:lvl2pPr>
            <a:lvl3pPr marL="1257300" indent="-342900">
              <a:buFont typeface="+mj-lt"/>
              <a:buAutoNum type="alphaLcParenR"/>
              <a:defRPr/>
            </a:lvl3pPr>
          </a:lstStyle>
          <a:p>
            <a:pPr lvl="0"/>
            <a:r>
              <a:rPr lang="en-US" altLang="zh-CN" dirty="0"/>
              <a:t>CONTENTS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97013D7A-A862-3282-BD82-D653FB24E0CA}"/>
              </a:ext>
            </a:extLst>
          </p:cNvPr>
          <p:cNvSpPr txBox="1">
            <a:spLocks/>
          </p:cNvSpPr>
          <p:nvPr userDrawn="1"/>
        </p:nvSpPr>
        <p:spPr>
          <a:xfrm>
            <a:off x="673100" y="5475963"/>
            <a:ext cx="10845800" cy="1039702"/>
          </a:xfrm>
          <a:prstGeom prst="rect">
            <a:avLst/>
          </a:prstGeom>
        </p:spPr>
        <p:txBody>
          <a:bodyPr lIns="91440" tIns="45720" rIns="91440" bIns="45720" anchor="ctr" anchorCtr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+mj-lt"/>
              <a:buNone/>
              <a:defRPr sz="8000" b="0" kern="1200" spc="0">
                <a:solidFill>
                  <a:srgbClr val="FFFFFF">
                    <a:alpha val="20000"/>
                  </a:srgbClr>
                </a:solidFill>
                <a:latin typeface="+mj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+mj-ea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57300" indent="-3429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+mj-lt"/>
              <a:buAutoNum type="alphaLcParenR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en-US" altLang="zh-CN" sz="8800" dirty="0">
                <a:solidFill>
                  <a:srgbClr val="FFFFFF">
                    <a:alpha val="5000"/>
                  </a:srgbClr>
                </a:solidFill>
              </a:rPr>
              <a:t>CONTENTS</a:t>
            </a:r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5B9245F8-6E93-0FA1-DF42-555DEB2899F9}"/>
              </a:ext>
            </a:extLst>
          </p:cNvPr>
          <p:cNvCxnSpPr>
            <a:cxnSpLocks/>
          </p:cNvCxnSpPr>
          <p:nvPr userDrawn="1"/>
        </p:nvCxnSpPr>
        <p:spPr>
          <a:xfrm>
            <a:off x="782095" y="1397189"/>
            <a:ext cx="1069975" cy="0"/>
          </a:xfrm>
          <a:prstGeom prst="line">
            <a:avLst/>
          </a:prstGeom>
          <a:ln w="12700" cap="rnd">
            <a:solidFill>
              <a:schemeClr val="accent1">
                <a:alpha val="90000"/>
              </a:schemeClr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16">
            <a:extLst>
              <a:ext uri="{FF2B5EF4-FFF2-40B4-BE49-F238E27FC236}">
                <a16:creationId xmlns:a16="http://schemas.microsoft.com/office/drawing/2014/main" id="{A613B70F-34E8-9576-D67A-1604887F4351}"/>
              </a:ext>
            </a:extLst>
          </p:cNvPr>
          <p:cNvSpPr/>
          <p:nvPr userDrawn="1"/>
        </p:nvSpPr>
        <p:spPr>
          <a:xfrm>
            <a:off x="11718470" y="1106806"/>
            <a:ext cx="473529" cy="212272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75000"/>
                </a:schemeClr>
              </a:gs>
              <a:gs pos="92000">
                <a:schemeClr val="accent3">
                  <a:lumMod val="75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88900" sx="101000" sy="101000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ource Han Sans Light"/>
              <a:ea typeface="思源黑体 CN Ligh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5783460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 descr="背景图案&#10;&#10;描述已自动生成">
            <a:extLst>
              <a:ext uri="{FF2B5EF4-FFF2-40B4-BE49-F238E27FC236}">
                <a16:creationId xmlns:a16="http://schemas.microsoft.com/office/drawing/2014/main" id="{8831E4CE-DA30-4070-D76C-D85B06E70B4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1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56" r="5556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280C636F-B0CA-CBEC-F097-CD93D711935C}"/>
              </a:ext>
            </a:extLst>
          </p:cNvPr>
          <p:cNvCxnSpPr/>
          <p:nvPr userDrawn="1"/>
        </p:nvCxnSpPr>
        <p:spPr>
          <a:xfrm>
            <a:off x="7467600" y="4615654"/>
            <a:ext cx="47244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>
            <a:extLst>
              <a:ext uri="{FF2B5EF4-FFF2-40B4-BE49-F238E27FC236}">
                <a16:creationId xmlns:a16="http://schemas.microsoft.com/office/drawing/2014/main" id="{43D3F6E2-31B7-C21D-5F71-714F1601A0EB}"/>
              </a:ext>
            </a:extLst>
          </p:cNvPr>
          <p:cNvSpPr/>
          <p:nvPr userDrawn="1"/>
        </p:nvSpPr>
        <p:spPr>
          <a:xfrm>
            <a:off x="1349828" y="1811138"/>
            <a:ext cx="6117772" cy="2818919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75000"/>
                </a:schemeClr>
              </a:gs>
              <a:gs pos="92000">
                <a:schemeClr val="accent3">
                  <a:lumMod val="75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88900" sx="101000" sy="101000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>
            <a:noAutofit/>
          </a:bodyPr>
          <a:lstStyle/>
          <a:p>
            <a:pPr algn="ctr" eaLnBrk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kumimoji="1" lang="zh-CN" altLang="en-US" spc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B3E7A8E-5DB1-6941-AAE5-E3884DD4346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205945" y="3087766"/>
            <a:ext cx="5085408" cy="738664"/>
          </a:xfrm>
        </p:spPr>
        <p:txBody>
          <a:bodyPr vert="horz" wrap="square" lIns="0" tIns="0" rIns="0" bIns="0" rtlCol="0" anchor="b">
            <a:spAutoFit/>
          </a:bodyPr>
          <a:lstStyle>
            <a:lvl1pPr algn="l" eaLnBrk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lang="zh-CN" altLang="en-US" sz="4800" spc="0">
                <a:solidFill>
                  <a:srgbClr val="FFFFFF"/>
                </a:solidFill>
                <a:latin typeface="+mj-lt"/>
                <a:ea typeface="+mj-ea"/>
              </a:defRPr>
            </a:lvl1pPr>
          </a:lstStyle>
          <a:p>
            <a:pPr lvl="0" defTabSz="914354"/>
            <a:r>
              <a:rPr lang="zh-CN" altLang="en-US" dirty="0"/>
              <a:t>输入第一部分标题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CD1FBB03-3FB9-7481-778B-640A0BEA181F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2205945" y="3957402"/>
            <a:ext cx="5085408" cy="184666"/>
          </a:xfrm>
        </p:spPr>
        <p:txBody>
          <a:bodyPr wrap="square" lIns="0" tIns="0" rIns="0" bIns="0">
            <a:spAutoFit/>
          </a:bodyPr>
          <a:lstStyle>
            <a:lvl1pPr marL="0" indent="0" algn="l" eaLnBrk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en-US" altLang="zh-CN" sz="1200" kern="1200" spc="0">
                <a:solidFill>
                  <a:srgbClr val="FFFFFF"/>
                </a:solidFill>
                <a:latin typeface="+mj-lt"/>
                <a:ea typeface="+mj-ea"/>
                <a:cs typeface="+mn-cs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 dirty="0"/>
              <a:t>Enter The Title Of The First Part</a:t>
            </a:r>
          </a:p>
        </p:txBody>
      </p:sp>
      <p:sp>
        <p:nvSpPr>
          <p:cNvPr id="7" name="文本占位符 7">
            <a:extLst>
              <a:ext uri="{FF2B5EF4-FFF2-40B4-BE49-F238E27FC236}">
                <a16:creationId xmlns:a16="http://schemas.microsoft.com/office/drawing/2014/main" id="{34800666-C95F-221D-AAFB-ED1646876FB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205945" y="2120548"/>
            <a:ext cx="943831" cy="923330"/>
          </a:xfrm>
        </p:spPr>
        <p:txBody>
          <a:bodyPr wrap="square" lIns="0" tIns="0" rIns="0" bIns="0" anchor="b">
            <a:spAutoFit/>
          </a:bodyPr>
          <a:lstStyle>
            <a:lvl1pPr marL="0" indent="0" algn="l" eaLnBrk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 b="0" spc="0">
                <a:solidFill>
                  <a:srgbClr val="FFFFFF"/>
                </a:solidFill>
                <a:latin typeface="+mj-lt"/>
                <a:ea typeface="+mj-ea"/>
              </a:defRPr>
            </a:lvl1pPr>
          </a:lstStyle>
          <a:p>
            <a:pPr lvl="0"/>
            <a:r>
              <a:rPr lang="en-US" altLang="zh-CN" dirty="0"/>
              <a:t>01</a:t>
            </a:r>
            <a:endParaRPr lang="zh-CN" altLang="en-US" dirty="0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653AA249-2608-FCF1-ACE5-5D81E83049A7}"/>
              </a:ext>
            </a:extLst>
          </p:cNvPr>
          <p:cNvSpPr/>
          <p:nvPr userDrawn="1"/>
        </p:nvSpPr>
        <p:spPr>
          <a:xfrm flipV="1">
            <a:off x="0" y="6640779"/>
            <a:ext cx="12191999" cy="217217"/>
          </a:xfrm>
          <a:prstGeom prst="rect">
            <a:avLst/>
          </a:prstGeom>
          <a:gradFill>
            <a:gsLst>
              <a:gs pos="0">
                <a:schemeClr val="accent3">
                  <a:lumMod val="75000"/>
                </a:schemeClr>
              </a:gs>
              <a:gs pos="92000">
                <a:schemeClr val="accent3">
                  <a:lumMod val="75000"/>
                </a:schemeClr>
              </a:gs>
            </a:gsLst>
            <a:lin ang="2700000" scaled="1"/>
          </a:gradFill>
          <a:ln>
            <a:noFill/>
          </a:ln>
          <a:effectLst>
            <a:outerShdw blurRad="88900" sx="101000" sy="101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/>
              <a:ea typeface="思源黑体 CN Light"/>
              <a:cs typeface="+mn-cs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23550EFE-9016-BCDB-AF58-E6D9025E2FFC}"/>
              </a:ext>
            </a:extLst>
          </p:cNvPr>
          <p:cNvSpPr/>
          <p:nvPr userDrawn="1"/>
        </p:nvSpPr>
        <p:spPr>
          <a:xfrm>
            <a:off x="11718470" y="2378580"/>
            <a:ext cx="473529" cy="212272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75000"/>
                </a:schemeClr>
              </a:gs>
              <a:gs pos="92000">
                <a:schemeClr val="accent3">
                  <a:lumMod val="75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88900" sx="101000" sy="101000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ource Han Sans Light"/>
              <a:ea typeface="思源黑体 CN Light"/>
              <a:cs typeface="+mn-cs"/>
            </a:endParaRPr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7D110E21-8AB0-786C-7F81-01394503C806}"/>
              </a:ext>
            </a:extLst>
          </p:cNvPr>
          <p:cNvCxnSpPr>
            <a:cxnSpLocks/>
          </p:cNvCxnSpPr>
          <p:nvPr userDrawn="1"/>
        </p:nvCxnSpPr>
        <p:spPr>
          <a:xfrm flipH="1">
            <a:off x="6439938" y="2582213"/>
            <a:ext cx="396368" cy="396368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C549D9FE-FEA3-4C40-5F54-0CE649E4C704}"/>
              </a:ext>
            </a:extLst>
          </p:cNvPr>
          <p:cNvCxnSpPr>
            <a:cxnSpLocks/>
          </p:cNvCxnSpPr>
          <p:nvPr userDrawn="1"/>
        </p:nvCxnSpPr>
        <p:spPr>
          <a:xfrm flipH="1">
            <a:off x="5925588" y="2015178"/>
            <a:ext cx="1028700" cy="102870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>
            <a:extLst>
              <a:ext uri="{FF2B5EF4-FFF2-40B4-BE49-F238E27FC236}">
                <a16:creationId xmlns:a16="http://schemas.microsoft.com/office/drawing/2014/main" id="{D6E1EBF3-330D-4C0B-8DCB-B536149B4E65}"/>
              </a:ext>
            </a:extLst>
          </p:cNvPr>
          <p:cNvSpPr/>
          <p:nvPr userDrawn="1"/>
        </p:nvSpPr>
        <p:spPr>
          <a:xfrm>
            <a:off x="6994071" y="4238880"/>
            <a:ext cx="473529" cy="212272"/>
          </a:xfrm>
          <a:prstGeom prst="rect">
            <a:avLst/>
          </a:prstGeom>
          <a:gradFill flip="none" rotWithShape="1">
            <a:gsLst>
              <a:gs pos="0">
                <a:srgbClr val="FFFFFF"/>
              </a:gs>
              <a:gs pos="92000">
                <a:srgbClr val="FFFFFF"/>
              </a:gs>
            </a:gsLst>
            <a:lin ang="2700000" scaled="1"/>
            <a:tileRect/>
          </a:gradFill>
          <a:ln>
            <a:noFill/>
          </a:ln>
          <a:effectLst>
            <a:outerShdw blurRad="88900" sx="101000" sy="101000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ource Han Sans Light"/>
              <a:ea typeface="思源黑体 CN Light"/>
              <a:cs typeface="+mn-cs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82F1FDD4-927F-7973-7FDA-B672FF036EE5}"/>
              </a:ext>
            </a:extLst>
          </p:cNvPr>
          <p:cNvSpPr/>
          <p:nvPr userDrawn="1"/>
        </p:nvSpPr>
        <p:spPr>
          <a:xfrm>
            <a:off x="0" y="919505"/>
            <a:ext cx="473529" cy="212272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75000"/>
                </a:schemeClr>
              </a:gs>
              <a:gs pos="92000">
                <a:schemeClr val="accent3">
                  <a:lumMod val="75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88900" sx="101000" sy="101000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ource Han Sans Light"/>
              <a:ea typeface="思源黑体 CN Light"/>
              <a:cs typeface="+mn-cs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AF54A826-0E30-8160-4F1A-B769184DC9FA}"/>
              </a:ext>
            </a:extLst>
          </p:cNvPr>
          <p:cNvSpPr/>
          <p:nvPr userDrawn="1"/>
        </p:nvSpPr>
        <p:spPr>
          <a:xfrm>
            <a:off x="8817428" y="4321131"/>
            <a:ext cx="241666" cy="21227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blurRad="88900" sx="101000" sy="101000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ource Han Sans Light"/>
              <a:ea typeface="思源黑体 CN Light"/>
              <a:cs typeface="+mn-cs"/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5514CFBD-988F-2993-C24E-88D8D47F2A9D}"/>
              </a:ext>
            </a:extLst>
          </p:cNvPr>
          <p:cNvSpPr/>
          <p:nvPr userDrawn="1"/>
        </p:nvSpPr>
        <p:spPr>
          <a:xfrm>
            <a:off x="9636758" y="2883441"/>
            <a:ext cx="241666" cy="212272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75000"/>
                </a:schemeClr>
              </a:gs>
              <a:gs pos="92000">
                <a:schemeClr val="accent3">
                  <a:lumMod val="75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88900" sx="101000" sy="101000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ource Han Sans Light"/>
              <a:ea typeface="思源黑体 CN Light"/>
              <a:cs typeface="+mn-cs"/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5B36737B-D006-4C3B-1798-0E7D5D5003DF}"/>
              </a:ext>
            </a:extLst>
          </p:cNvPr>
          <p:cNvSpPr/>
          <p:nvPr userDrawn="1"/>
        </p:nvSpPr>
        <p:spPr>
          <a:xfrm>
            <a:off x="10332083" y="3687332"/>
            <a:ext cx="241666" cy="212272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75000"/>
                </a:schemeClr>
              </a:gs>
              <a:gs pos="92000">
                <a:schemeClr val="accent3">
                  <a:lumMod val="75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88900" sx="101000" sy="101000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ource Han Sans Light"/>
              <a:ea typeface="思源黑体 CN Ligh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0737413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 descr="背景图案&#10;&#10;描述已自动生成">
            <a:extLst>
              <a:ext uri="{FF2B5EF4-FFF2-40B4-BE49-F238E27FC236}">
                <a16:creationId xmlns:a16="http://schemas.microsoft.com/office/drawing/2014/main" id="{3D813EC6-A843-3AB0-7CA5-70CA3C54DC0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56" r="5556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id="{1112BA3F-1FAF-AC4C-38DA-31A362733B39}"/>
              </a:ext>
            </a:extLst>
          </p:cNvPr>
          <p:cNvSpPr/>
          <p:nvPr userDrawn="1"/>
        </p:nvSpPr>
        <p:spPr>
          <a:xfrm flipV="1">
            <a:off x="0" y="6640779"/>
            <a:ext cx="12191999" cy="217217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75000"/>
                </a:schemeClr>
              </a:gs>
              <a:gs pos="92000">
                <a:schemeClr val="accent3">
                  <a:lumMod val="75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88900" sx="101000" sy="101000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/>
              <a:ea typeface="思源黑体 CN Light"/>
              <a:cs typeface="+mn-cs"/>
            </a:endParaRP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D2C63FE4-D877-3C60-6A3C-0FB47A8366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67C57-1DC0-43A3-8D57-23525FFD464A}" type="datetimeFigureOut">
              <a:rPr lang="zh-CN" altLang="en-US" smtClean="0"/>
              <a:t>2023/7/4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088675AD-929D-BDCE-3746-F64981FD2E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2784D8DB-7F07-1268-7935-7CF1B7F2E6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6FA085-3557-4E4C-ACBE-4B951F305B9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3AAF40C-4EDF-E3FE-9A33-0B9EEDD0284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86524" y="474720"/>
            <a:ext cx="5283564" cy="523220"/>
          </a:xfrm>
        </p:spPr>
        <p:txBody>
          <a:bodyPr wrap="square" lIns="91440" tIns="45720" rIns="91440" bIns="45720">
            <a:spAutoFit/>
          </a:bodyPr>
          <a:lstStyle>
            <a:lvl1pPr algn="l" eaLnBrk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2800" spc="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在这里输入你的标题</a:t>
            </a: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F09630A2-B9BD-E260-411A-B4CB84AD6CF6}"/>
              </a:ext>
            </a:extLst>
          </p:cNvPr>
          <p:cNvGrpSpPr/>
          <p:nvPr userDrawn="1"/>
        </p:nvGrpSpPr>
        <p:grpSpPr>
          <a:xfrm>
            <a:off x="660400" y="525463"/>
            <a:ext cx="394362" cy="421735"/>
            <a:chOff x="731043" y="527663"/>
            <a:chExt cx="394362" cy="421735"/>
          </a:xfrm>
        </p:grpSpPr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E321E1E5-46E6-5584-9735-EBA818295748}"/>
                </a:ext>
              </a:extLst>
            </p:cNvPr>
            <p:cNvSpPr/>
            <p:nvPr userDrawn="1"/>
          </p:nvSpPr>
          <p:spPr>
            <a:xfrm rot="5400000">
              <a:off x="785619" y="473087"/>
              <a:ext cx="285210" cy="394362"/>
            </a:xfrm>
            <a:prstGeom prst="rect">
              <a:avLst/>
            </a:prstGeom>
            <a:gradFill flip="none" rotWithShape="1">
              <a:gsLst>
                <a:gs pos="0">
                  <a:schemeClr val="accent3">
                    <a:lumMod val="75000"/>
                    <a:alpha val="40000"/>
                  </a:schemeClr>
                </a:gs>
                <a:gs pos="92000">
                  <a:schemeClr val="accent3">
                    <a:lumMod val="75000"/>
                    <a:alpha val="40000"/>
                  </a:schemeClr>
                </a:gs>
              </a:gsLst>
              <a:lin ang="27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>
              <a:outerShdw blurRad="88900" sx="101000" sy="101000" rotWithShape="0">
                <a:srgbClr val="000000">
                  <a:alpha val="10000"/>
                </a:srgbClr>
              </a:outerShdw>
            </a:effectLst>
          </p:spPr>
          <p:txBody>
            <a:bodyPr wrap="square" lIns="91440" tIns="45720" rIns="91440" bIns="45720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30FF13DD-9C95-EBD4-BCF5-13FA7412717D}"/>
                </a:ext>
              </a:extLst>
            </p:cNvPr>
            <p:cNvSpPr/>
            <p:nvPr userDrawn="1"/>
          </p:nvSpPr>
          <p:spPr>
            <a:xfrm rot="5400000">
              <a:off x="785619" y="609612"/>
              <a:ext cx="285210" cy="394362"/>
            </a:xfrm>
            <a:prstGeom prst="rect">
              <a:avLst/>
            </a:prstGeom>
            <a:gradFill flip="none" rotWithShape="1">
              <a:gsLst>
                <a:gs pos="0">
                  <a:schemeClr val="accent3">
                    <a:lumMod val="75000"/>
                  </a:schemeClr>
                </a:gs>
                <a:gs pos="92000">
                  <a:schemeClr val="accent3">
                    <a:lumMod val="75000"/>
                  </a:schemeClr>
                </a:gs>
              </a:gsLst>
              <a:lin ang="27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>
              <a:outerShdw blurRad="88900" sx="101000" sy="101000" rotWithShape="0">
                <a:srgbClr val="000000">
                  <a:alpha val="10000"/>
                </a:srgbClr>
              </a:outerShdw>
            </a:effectLst>
          </p:spPr>
          <p:txBody>
            <a:bodyPr wrap="square" lIns="91440" tIns="45720" rIns="91440" bIns="45720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</p:grpSp>
      <p:sp>
        <p:nvSpPr>
          <p:cNvPr id="2" name="矩形 1">
            <a:extLst>
              <a:ext uri="{FF2B5EF4-FFF2-40B4-BE49-F238E27FC236}">
                <a16:creationId xmlns:a16="http://schemas.microsoft.com/office/drawing/2014/main" id="{26E269CF-2D3B-F698-98F9-998C4E2E64A2}"/>
              </a:ext>
            </a:extLst>
          </p:cNvPr>
          <p:cNvSpPr/>
          <p:nvPr userDrawn="1"/>
        </p:nvSpPr>
        <p:spPr>
          <a:xfrm>
            <a:off x="0" y="5068551"/>
            <a:ext cx="108488" cy="467855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75000"/>
                </a:schemeClr>
              </a:gs>
              <a:gs pos="92000">
                <a:schemeClr val="accent3">
                  <a:lumMod val="75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88900" sx="101000" sy="101000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>
            <a:noAutofit/>
          </a:bodyPr>
          <a:lstStyle/>
          <a:p>
            <a:pPr algn="ctr" eaLnBrk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kumimoji="1" lang="zh-CN" altLang="en-US" spc="0"/>
          </a:p>
        </p:txBody>
      </p:sp>
      <p:cxnSp>
        <p:nvCxnSpPr>
          <p:cNvPr id="6" name="直线连接符 7">
            <a:extLst>
              <a:ext uri="{FF2B5EF4-FFF2-40B4-BE49-F238E27FC236}">
                <a16:creationId xmlns:a16="http://schemas.microsoft.com/office/drawing/2014/main" id="{03B3C306-2F31-13D3-EC75-CD026E26886F}"/>
              </a:ext>
            </a:extLst>
          </p:cNvPr>
          <p:cNvCxnSpPr>
            <a:cxnSpLocks/>
          </p:cNvCxnSpPr>
          <p:nvPr userDrawn="1"/>
        </p:nvCxnSpPr>
        <p:spPr>
          <a:xfrm>
            <a:off x="1186524" y="1095102"/>
            <a:ext cx="11005476" cy="0"/>
          </a:xfrm>
          <a:prstGeom prst="line">
            <a:avLst/>
          </a:prstGeom>
          <a:ln w="12700">
            <a:solidFill>
              <a:schemeClr val="accent1">
                <a:lumMod val="10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>
            <a:extLst>
              <a:ext uri="{FF2B5EF4-FFF2-40B4-BE49-F238E27FC236}">
                <a16:creationId xmlns:a16="http://schemas.microsoft.com/office/drawing/2014/main" id="{E96BF200-DF57-989B-744D-B82CF234C598}"/>
              </a:ext>
            </a:extLst>
          </p:cNvPr>
          <p:cNvSpPr/>
          <p:nvPr userDrawn="1"/>
        </p:nvSpPr>
        <p:spPr>
          <a:xfrm>
            <a:off x="12083512" y="1379532"/>
            <a:ext cx="108488" cy="467855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75000"/>
                </a:schemeClr>
              </a:gs>
              <a:gs pos="92000">
                <a:schemeClr val="accent3">
                  <a:lumMod val="75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88900" sx="101000" sy="101000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>
            <a:noAutofit/>
          </a:bodyPr>
          <a:lstStyle/>
          <a:p>
            <a:pPr algn="ctr" eaLnBrk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kumimoji="1" lang="zh-CN" altLang="en-US" spc="0"/>
          </a:p>
        </p:txBody>
      </p:sp>
    </p:spTree>
    <p:extLst>
      <p:ext uri="{BB962C8B-B14F-4D97-AF65-F5344CB8AC3E}">
        <p14:creationId xmlns:p14="http://schemas.microsoft.com/office/powerpoint/2010/main" val="209859903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0265CB55-2D65-FB71-79A1-DDA879AD45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67C57-1DC0-43A3-8D57-23525FFD464A}" type="datetimeFigureOut">
              <a:rPr lang="zh-CN" altLang="en-US" smtClean="0"/>
              <a:t>2023/7/4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E6CCCA3E-58ED-2844-4D65-111FC40B2A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E8C5FD0F-5039-CA9F-A975-CC4244F721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6FA085-3557-4E4C-ACBE-4B951F305B9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267197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89EE765-C088-5AB7-C3B2-A56ACB5235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00D4A09-812F-609B-293F-695E610B2BE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C7B221C-D515-7FA4-F88B-A30CEAB281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53819-B0FE-4A7F-B4A9-983E79D7D1F0}" type="datetimeFigureOut">
              <a:rPr lang="zh-CN" altLang="en-US" smtClean="0"/>
              <a:t>2023/7/4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A15BDC8-2F44-9029-7D1B-77E9CECCED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056FA1D-4EBC-6497-52D3-0471AA1EB2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C9459-AB2D-4A58-B0FA-7BA6ABD2504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487014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背景图案&#10;&#10;描述已自动生成">
            <a:extLst>
              <a:ext uri="{FF2B5EF4-FFF2-40B4-BE49-F238E27FC236}">
                <a16:creationId xmlns:a16="http://schemas.microsoft.com/office/drawing/2014/main" id="{9582E70D-FF28-9DDE-0B16-AA5FE684E03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13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56" r="5556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5" name="矩形 34">
            <a:extLst>
              <a:ext uri="{FF2B5EF4-FFF2-40B4-BE49-F238E27FC236}">
                <a16:creationId xmlns:a16="http://schemas.microsoft.com/office/drawing/2014/main" id="{B98CF9B4-EE03-6337-1B32-F28B2E1F3EE6}"/>
              </a:ext>
            </a:extLst>
          </p:cNvPr>
          <p:cNvSpPr/>
          <p:nvPr userDrawn="1"/>
        </p:nvSpPr>
        <p:spPr>
          <a:xfrm>
            <a:off x="0" y="1036394"/>
            <a:ext cx="12192000" cy="3356428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75000"/>
                </a:schemeClr>
              </a:gs>
              <a:gs pos="92000">
                <a:schemeClr val="accent3">
                  <a:lumMod val="75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88900" sx="101000" sy="101000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/>
              <a:ea typeface="思源黑体 CN Light"/>
              <a:cs typeface="+mn-cs"/>
            </a:endParaRP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D31A0AD3-6568-FDE1-CD3D-9F1C24FC1C4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549502" y="1725580"/>
            <a:ext cx="5092996" cy="1508036"/>
          </a:xfrm>
        </p:spPr>
        <p:txBody>
          <a:bodyPr vert="horz" lIns="91440" tIns="45720" rIns="91440" bIns="45720" rtlCol="0" anchor="b">
            <a:noAutofit/>
          </a:bodyPr>
          <a:lstStyle>
            <a:lvl1pPr algn="ctr" eaLnBrk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defRPr lang="zh-CN" altLang="en-US" sz="4800" b="0" spc="0" dirty="0">
                <a:solidFill>
                  <a:srgbClr val="FFFFFF"/>
                </a:solidFill>
              </a:defRPr>
            </a:lvl1pPr>
          </a:lstStyle>
          <a:p>
            <a:pPr lvl="0" defTabSz="914354"/>
            <a:r>
              <a:rPr lang="zh-CN" altLang="en-US" dirty="0"/>
              <a:t>单击此处添加标题</a:t>
            </a:r>
          </a:p>
        </p:txBody>
      </p:sp>
      <p:sp>
        <p:nvSpPr>
          <p:cNvPr id="28" name="Subtitle 2">
            <a:extLst>
              <a:ext uri="{FF2B5EF4-FFF2-40B4-BE49-F238E27FC236}">
                <a16:creationId xmlns:a16="http://schemas.microsoft.com/office/drawing/2014/main" id="{D732AD7D-6CE2-6D70-C12E-E33E2F3EED0E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551383" y="3543166"/>
            <a:ext cx="5089235" cy="266839"/>
          </a:xfrm>
        </p:spPr>
        <p:txBody>
          <a:bodyPr vert="horz" lIns="91440" tIns="45720" rIns="91440" bIns="45720" rtlCol="0" anchor="t">
            <a:noAutofit/>
          </a:bodyPr>
          <a:lstStyle>
            <a:lvl1pPr marL="0" indent="0" algn="ctr" eaLnBrk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lang="zh-CN" altLang="en-US" sz="1200" spc="0">
                <a:solidFill>
                  <a:srgbClr val="FFFFFF"/>
                </a:solidFill>
              </a:defRPr>
            </a:lvl1pPr>
          </a:lstStyle>
          <a:p>
            <a:pPr marL="228600" lvl="0" indent="-228600" defTabSz="914354"/>
            <a:r>
              <a:rPr lang="zh-CN" altLang="en-US" dirty="0"/>
              <a:t>单击此处添加英文装饰</a:t>
            </a:r>
            <a:endParaRPr lang="en-US" altLang="zh-CN" dirty="0"/>
          </a:p>
        </p:txBody>
      </p:sp>
      <p:sp>
        <p:nvSpPr>
          <p:cNvPr id="29" name="Speaker Placeholder 3">
            <a:extLst>
              <a:ext uri="{FF2B5EF4-FFF2-40B4-BE49-F238E27FC236}">
                <a16:creationId xmlns:a16="http://schemas.microsoft.com/office/drawing/2014/main" id="{8D4D59D8-2917-6B70-A4C2-4C2CC19AAA3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783890" y="5174511"/>
            <a:ext cx="2624220" cy="296271"/>
          </a:xfrm>
        </p:spPr>
        <p:txBody>
          <a:bodyPr vert="horz" lIns="91440" tIns="45720" rIns="91440" bIns="45720" rtlCol="0" anchor="ctr">
            <a:noAutofit/>
          </a:bodyPr>
          <a:lstStyle>
            <a:lvl1pPr marL="0" indent="0" algn="ctr" eaLnBrk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US" altLang="zh-CN" sz="1400" b="0" spc="300" smtClean="0">
                <a:solidFill>
                  <a:schemeClr val="accent1">
                    <a:lumMod val="75000"/>
                  </a:schemeClr>
                </a:solidFill>
              </a:defRPr>
            </a:lvl1pPr>
            <a:lvl2pPr>
              <a:defRPr lang="en-US" altLang="zh-CN" sz="1600" smtClean="0"/>
            </a:lvl2pPr>
            <a:lvl3pPr>
              <a:defRPr lang="en-US" altLang="zh-CN" sz="1400" smtClean="0"/>
            </a:lvl3pPr>
            <a:lvl4pPr>
              <a:defRPr lang="en-US" altLang="zh-CN" sz="1200" smtClean="0"/>
            </a:lvl4pPr>
            <a:lvl5pPr>
              <a:defRPr lang="zh-CN" altLang="en-US" sz="1200"/>
            </a:lvl5pPr>
          </a:lstStyle>
          <a:p>
            <a:r>
              <a:rPr lang="zh-CN" altLang="en-US" dirty="0"/>
              <a:t>汇报人：嘻嘻</a:t>
            </a:r>
            <a:endParaRPr lang="en-US" altLang="zh-CN" dirty="0"/>
          </a:p>
        </p:txBody>
      </p:sp>
      <p:sp>
        <p:nvSpPr>
          <p:cNvPr id="30" name="Date Placeholder 4">
            <a:extLst>
              <a:ext uri="{FF2B5EF4-FFF2-40B4-BE49-F238E27FC236}">
                <a16:creationId xmlns:a16="http://schemas.microsoft.com/office/drawing/2014/main" id="{1DA60C37-668B-615C-1A11-9D6FAEAAE54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783890" y="5830402"/>
            <a:ext cx="2624220" cy="296271"/>
          </a:xfrm>
        </p:spPr>
        <p:txBody>
          <a:bodyPr vert="horz" lIns="91440" tIns="45720" rIns="91440" bIns="45720" rtlCol="0" anchor="ctr">
            <a:noAutofit/>
          </a:bodyPr>
          <a:lstStyle>
            <a:lvl1pPr marL="0" indent="0" algn="ctr" eaLnBrk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US" altLang="zh-CN" sz="1400" b="0" spc="300" smtClean="0">
                <a:solidFill>
                  <a:schemeClr val="accent1">
                    <a:lumMod val="75000"/>
                  </a:schemeClr>
                </a:solidFill>
              </a:defRPr>
            </a:lvl1pPr>
            <a:lvl2pPr>
              <a:defRPr lang="en-US" altLang="zh-CN" sz="1600" smtClean="0"/>
            </a:lvl2pPr>
            <a:lvl3pPr>
              <a:defRPr lang="en-US" altLang="zh-CN" sz="1400" smtClean="0"/>
            </a:lvl3pPr>
            <a:lvl4pPr>
              <a:defRPr lang="en-US" altLang="zh-CN" sz="1200" smtClean="0"/>
            </a:lvl4pPr>
            <a:lvl5pPr>
              <a:defRPr lang="zh-CN" altLang="en-US" sz="1200"/>
            </a:lvl5pPr>
          </a:lstStyle>
          <a:p>
            <a:r>
              <a:rPr lang="zh-CN" altLang="en-US" dirty="0"/>
              <a:t>完成日期：</a:t>
            </a:r>
            <a:r>
              <a:rPr lang="en-US" altLang="zh-CN" dirty="0"/>
              <a:t>20XX</a:t>
            </a:r>
            <a:r>
              <a:rPr lang="zh-CN" altLang="en-US" dirty="0"/>
              <a:t>月</a:t>
            </a:r>
            <a:r>
              <a:rPr lang="en-US" altLang="zh-CN" dirty="0"/>
              <a:t>XX</a:t>
            </a:r>
            <a:r>
              <a:rPr lang="zh-CN" altLang="en-US" dirty="0"/>
              <a:t>月</a:t>
            </a:r>
            <a:endParaRPr lang="en-US" altLang="zh-CN" dirty="0"/>
          </a:p>
        </p:txBody>
      </p:sp>
      <p:sp>
        <p:nvSpPr>
          <p:cNvPr id="31" name="Speaker Placeholder 3">
            <a:extLst>
              <a:ext uri="{FF2B5EF4-FFF2-40B4-BE49-F238E27FC236}">
                <a16:creationId xmlns:a16="http://schemas.microsoft.com/office/drawing/2014/main" id="{BFB8D445-D943-C762-7296-88F50B0FCBB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783890" y="5502457"/>
            <a:ext cx="2624220" cy="296271"/>
          </a:xfrm>
        </p:spPr>
        <p:txBody>
          <a:bodyPr vert="horz" lIns="91440" tIns="45720" rIns="91440" bIns="45720" rtlCol="0" anchor="ctr">
            <a:noAutofit/>
          </a:bodyPr>
          <a:lstStyle>
            <a:lvl1pPr marL="0" indent="0" algn="ctr" eaLnBrk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US" altLang="zh-CN" sz="1400" b="0" spc="300" smtClean="0">
                <a:solidFill>
                  <a:schemeClr val="accent1">
                    <a:lumMod val="75000"/>
                  </a:schemeClr>
                </a:solidFill>
              </a:defRPr>
            </a:lvl1pPr>
            <a:lvl2pPr>
              <a:defRPr lang="en-US" altLang="zh-CN" sz="1600" smtClean="0"/>
            </a:lvl2pPr>
            <a:lvl3pPr>
              <a:defRPr lang="en-US" altLang="zh-CN" sz="1400" smtClean="0"/>
            </a:lvl3pPr>
            <a:lvl4pPr>
              <a:defRPr lang="en-US" altLang="zh-CN" sz="1200" smtClean="0"/>
            </a:lvl4pPr>
            <a:lvl5pPr>
              <a:defRPr lang="zh-CN" altLang="en-US" sz="1200"/>
            </a:lvl5pPr>
          </a:lstStyle>
          <a:p>
            <a:r>
              <a:rPr lang="zh-CN" altLang="en-US" dirty="0"/>
              <a:t>所属部门：</a:t>
            </a:r>
            <a:r>
              <a:rPr lang="en-US" altLang="zh-CN" dirty="0"/>
              <a:t>XX</a:t>
            </a:r>
            <a:r>
              <a:rPr lang="zh-CN" altLang="en-US" dirty="0"/>
              <a:t>部门</a:t>
            </a:r>
          </a:p>
        </p:txBody>
      </p:sp>
      <p:cxnSp>
        <p:nvCxnSpPr>
          <p:cNvPr id="36" name="直接连接符 35">
            <a:extLst>
              <a:ext uri="{FF2B5EF4-FFF2-40B4-BE49-F238E27FC236}">
                <a16:creationId xmlns:a16="http://schemas.microsoft.com/office/drawing/2014/main" id="{3C5CB035-D52F-7A4A-B434-634CF610F97C}"/>
              </a:ext>
            </a:extLst>
          </p:cNvPr>
          <p:cNvCxnSpPr>
            <a:cxnSpLocks/>
          </p:cNvCxnSpPr>
          <p:nvPr userDrawn="1"/>
        </p:nvCxnSpPr>
        <p:spPr>
          <a:xfrm>
            <a:off x="4926330" y="3388391"/>
            <a:ext cx="2339340" cy="0"/>
          </a:xfrm>
          <a:prstGeom prst="line">
            <a:avLst/>
          </a:prstGeom>
          <a:ln w="12700" cap="rnd">
            <a:solidFill>
              <a:srgbClr val="FFFFFF">
                <a:alpha val="90000"/>
              </a:srgbClr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矩形 46">
            <a:extLst>
              <a:ext uri="{FF2B5EF4-FFF2-40B4-BE49-F238E27FC236}">
                <a16:creationId xmlns:a16="http://schemas.microsoft.com/office/drawing/2014/main" id="{7F010774-D3E9-BE98-AE8B-4CC861B37334}"/>
              </a:ext>
            </a:extLst>
          </p:cNvPr>
          <p:cNvSpPr/>
          <p:nvPr userDrawn="1"/>
        </p:nvSpPr>
        <p:spPr>
          <a:xfrm flipH="1" flipV="1">
            <a:off x="0" y="1443553"/>
            <a:ext cx="1009650" cy="405641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88900" sx="101000" sy="101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/>
              <a:ea typeface="思源黑体 CN Light"/>
              <a:cs typeface="+mn-cs"/>
            </a:endParaRPr>
          </a:p>
        </p:txBody>
      </p:sp>
      <p:sp>
        <p:nvSpPr>
          <p:cNvPr id="48" name="矩形 47">
            <a:extLst>
              <a:ext uri="{FF2B5EF4-FFF2-40B4-BE49-F238E27FC236}">
                <a16:creationId xmlns:a16="http://schemas.microsoft.com/office/drawing/2014/main" id="{8162B6C0-F8B0-5638-7A0F-E3021B94C992}"/>
              </a:ext>
            </a:extLst>
          </p:cNvPr>
          <p:cNvSpPr/>
          <p:nvPr userDrawn="1"/>
        </p:nvSpPr>
        <p:spPr>
          <a:xfrm flipH="1" flipV="1">
            <a:off x="11182350" y="3681515"/>
            <a:ext cx="1009650" cy="405641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88900" sx="101000" sy="101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/>
              <a:ea typeface="思源黑体 CN Light"/>
              <a:cs typeface="+mn-cs"/>
            </a:endParaRPr>
          </a:p>
        </p:txBody>
      </p:sp>
      <p:cxnSp>
        <p:nvCxnSpPr>
          <p:cNvPr id="50" name="直接连接符 49">
            <a:extLst>
              <a:ext uri="{FF2B5EF4-FFF2-40B4-BE49-F238E27FC236}">
                <a16:creationId xmlns:a16="http://schemas.microsoft.com/office/drawing/2014/main" id="{7CF78B07-30A8-63F3-A6D9-52C2B20E43CE}"/>
              </a:ext>
            </a:extLst>
          </p:cNvPr>
          <p:cNvCxnSpPr/>
          <p:nvPr userDrawn="1"/>
        </p:nvCxnSpPr>
        <p:spPr>
          <a:xfrm flipH="1">
            <a:off x="2000250" y="3215889"/>
            <a:ext cx="1028700" cy="102870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>
            <a:extLst>
              <a:ext uri="{FF2B5EF4-FFF2-40B4-BE49-F238E27FC236}">
                <a16:creationId xmlns:a16="http://schemas.microsoft.com/office/drawing/2014/main" id="{435F864C-0F9E-703D-AD50-468CB08E25C7}"/>
              </a:ext>
            </a:extLst>
          </p:cNvPr>
          <p:cNvCxnSpPr>
            <a:cxnSpLocks/>
          </p:cNvCxnSpPr>
          <p:nvPr userDrawn="1"/>
        </p:nvCxnSpPr>
        <p:spPr>
          <a:xfrm flipH="1">
            <a:off x="2316416" y="2992568"/>
            <a:ext cx="396368" cy="396368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>
            <a:extLst>
              <a:ext uri="{FF2B5EF4-FFF2-40B4-BE49-F238E27FC236}">
                <a16:creationId xmlns:a16="http://schemas.microsoft.com/office/drawing/2014/main" id="{98C1E310-A665-711E-1E1F-6C89CEBA5BC9}"/>
              </a:ext>
            </a:extLst>
          </p:cNvPr>
          <p:cNvCxnSpPr>
            <a:cxnSpLocks/>
          </p:cNvCxnSpPr>
          <p:nvPr userDrawn="1"/>
        </p:nvCxnSpPr>
        <p:spPr>
          <a:xfrm flipH="1">
            <a:off x="9161989" y="2401218"/>
            <a:ext cx="396368" cy="396368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直接连接符 55">
            <a:extLst>
              <a:ext uri="{FF2B5EF4-FFF2-40B4-BE49-F238E27FC236}">
                <a16:creationId xmlns:a16="http://schemas.microsoft.com/office/drawing/2014/main" id="{4711E448-E4BE-13A1-125F-8072B410575E}"/>
              </a:ext>
            </a:extLst>
          </p:cNvPr>
          <p:cNvCxnSpPr>
            <a:cxnSpLocks/>
          </p:cNvCxnSpPr>
          <p:nvPr userDrawn="1"/>
        </p:nvCxnSpPr>
        <p:spPr>
          <a:xfrm flipH="1">
            <a:off x="8874199" y="1552262"/>
            <a:ext cx="1028700" cy="102870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矩形 56">
            <a:extLst>
              <a:ext uri="{FF2B5EF4-FFF2-40B4-BE49-F238E27FC236}">
                <a16:creationId xmlns:a16="http://schemas.microsoft.com/office/drawing/2014/main" id="{9C2DB687-6B0B-DBF2-9C7C-7D34413C134B}"/>
              </a:ext>
            </a:extLst>
          </p:cNvPr>
          <p:cNvSpPr/>
          <p:nvPr userDrawn="1"/>
        </p:nvSpPr>
        <p:spPr>
          <a:xfrm>
            <a:off x="0" y="6600825"/>
            <a:ext cx="12192000" cy="257174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75000"/>
                </a:schemeClr>
              </a:gs>
              <a:gs pos="92000">
                <a:schemeClr val="accent3">
                  <a:lumMod val="75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88900" sx="101000" sy="101000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/>
              <a:ea typeface="思源黑体 CN Ligh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3819447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78499137-8250-FE10-14F3-5AA89B251B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B6CE6A-11FC-41BC-97BB-88E9079FB170}" type="datetimeFigureOut">
              <a:rPr lang="zh-CN" altLang="en-US" smtClean="0"/>
              <a:t>2023/7/4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A4A9F1C8-A4DA-AEA6-0F49-B023661EC8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F6A01EDB-A745-A822-0AE0-5DB628F6AC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38BC0-E41B-4500-9123-4831E0EE561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2949DADD-C534-48F7-7981-15B5B9343931}"/>
              </a:ext>
            </a:extLst>
          </p:cNvPr>
          <p:cNvSpPr/>
          <p:nvPr userDrawn="1"/>
        </p:nvSpPr>
        <p:spPr>
          <a:xfrm>
            <a:off x="0" y="5011726"/>
            <a:ext cx="12192000" cy="1846273"/>
          </a:xfrm>
          <a:prstGeom prst="rect">
            <a:avLst/>
          </a:prstGeom>
          <a:solidFill>
            <a:srgbClr val="F5F5F5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8DD1F028-206F-BC89-4C6F-64F563C75A99}"/>
              </a:ext>
            </a:extLst>
          </p:cNvPr>
          <p:cNvGrpSpPr/>
          <p:nvPr userDrawn="1"/>
        </p:nvGrpSpPr>
        <p:grpSpPr>
          <a:xfrm>
            <a:off x="0" y="4942323"/>
            <a:ext cx="12192000" cy="1572350"/>
            <a:chOff x="0" y="4942323"/>
            <a:chExt cx="12192000" cy="1572350"/>
          </a:xfrm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FEB8D2EC-E175-AE2B-2BA4-E5A27C0B85A8}"/>
                </a:ext>
              </a:extLst>
            </p:cNvPr>
            <p:cNvGrpSpPr/>
            <p:nvPr userDrawn="1"/>
          </p:nvGrpSpPr>
          <p:grpSpPr>
            <a:xfrm>
              <a:off x="1288486" y="5188068"/>
              <a:ext cx="3869265" cy="1326605"/>
              <a:chOff x="870547" y="7238685"/>
              <a:chExt cx="3333750" cy="1143000"/>
            </a:xfrm>
          </p:grpSpPr>
          <p:grpSp>
            <p:nvGrpSpPr>
              <p:cNvPr id="43" name="组合 42" descr="51PPT模板网，幻灯片演示模板及素材免费下载！&#10;51PPT模板网 唯一访问网址：www.51pptmoban.com">
                <a:extLst>
                  <a:ext uri="{FF2B5EF4-FFF2-40B4-BE49-F238E27FC236}">
                    <a16:creationId xmlns:a16="http://schemas.microsoft.com/office/drawing/2014/main" id="{04B0A357-2A8E-F6A6-D475-8C1F55C56AA0}"/>
                  </a:ext>
                </a:extLst>
              </p:cNvPr>
              <p:cNvGrpSpPr/>
              <p:nvPr userDrawn="1"/>
            </p:nvGrpSpPr>
            <p:grpSpPr>
              <a:xfrm>
                <a:off x="1089945" y="7419206"/>
                <a:ext cx="2824283" cy="781959"/>
                <a:chOff x="1086173" y="3300162"/>
                <a:chExt cx="2824283" cy="781959"/>
              </a:xfrm>
            </p:grpSpPr>
            <p:sp>
              <p:nvSpPr>
                <p:cNvPr id="45" name="任意多边形: 形状 44">
                  <a:extLst>
                    <a:ext uri="{FF2B5EF4-FFF2-40B4-BE49-F238E27FC236}">
                      <a16:creationId xmlns:a16="http://schemas.microsoft.com/office/drawing/2014/main" id="{E79E8175-3ABD-BB09-6BCE-8E405169706D}"/>
                    </a:ext>
                  </a:extLst>
                </p:cNvPr>
                <p:cNvSpPr/>
                <p:nvPr userDrawn="1"/>
              </p:nvSpPr>
              <p:spPr>
                <a:xfrm>
                  <a:off x="2111882" y="3451828"/>
                  <a:ext cx="250109" cy="332432"/>
                </a:xfrm>
                <a:custGeom>
                  <a:avLst/>
                  <a:gdLst>
                    <a:gd name="connsiteX0" fmla="*/ 79937 w 250109"/>
                    <a:gd name="connsiteY0" fmla="*/ 159025 h 332432"/>
                    <a:gd name="connsiteX1" fmla="*/ 79937 w 250109"/>
                    <a:gd name="connsiteY1" fmla="*/ 62949 h 332432"/>
                    <a:gd name="connsiteX2" fmla="*/ 112574 w 250109"/>
                    <a:gd name="connsiteY2" fmla="*/ 62949 h 332432"/>
                    <a:gd name="connsiteX3" fmla="*/ 156891 w 250109"/>
                    <a:gd name="connsiteY3" fmla="*/ 72996 h 332432"/>
                    <a:gd name="connsiteX4" fmla="*/ 172401 w 250109"/>
                    <a:gd name="connsiteY4" fmla="*/ 108130 h 332432"/>
                    <a:gd name="connsiteX5" fmla="*/ 158257 w 250109"/>
                    <a:gd name="connsiteY5" fmla="*/ 145870 h 332432"/>
                    <a:gd name="connsiteX6" fmla="*/ 114820 w 250109"/>
                    <a:gd name="connsiteY6" fmla="*/ 159025 h 332432"/>
                    <a:gd name="connsiteX7" fmla="*/ 79937 w 250109"/>
                    <a:gd name="connsiteY7" fmla="*/ 159025 h 332432"/>
                    <a:gd name="connsiteX8" fmla="*/ 0 w 250109"/>
                    <a:gd name="connsiteY8" fmla="*/ 332433 h 332432"/>
                    <a:gd name="connsiteX9" fmla="*/ 79937 w 250109"/>
                    <a:gd name="connsiteY9" fmla="*/ 332433 h 332432"/>
                    <a:gd name="connsiteX10" fmla="*/ 79937 w 250109"/>
                    <a:gd name="connsiteY10" fmla="*/ 222087 h 332432"/>
                    <a:gd name="connsiteX11" fmla="*/ 118792 w 250109"/>
                    <a:gd name="connsiteY11" fmla="*/ 222087 h 332432"/>
                    <a:gd name="connsiteX12" fmla="*/ 184082 w 250109"/>
                    <a:gd name="connsiteY12" fmla="*/ 210047 h 332432"/>
                    <a:gd name="connsiteX13" fmla="*/ 231743 w 250109"/>
                    <a:gd name="connsiteY13" fmla="*/ 172810 h 332432"/>
                    <a:gd name="connsiteX14" fmla="*/ 250110 w 250109"/>
                    <a:gd name="connsiteY14" fmla="*/ 108148 h 332432"/>
                    <a:gd name="connsiteX15" fmla="*/ 231869 w 250109"/>
                    <a:gd name="connsiteY15" fmla="*/ 43594 h 332432"/>
                    <a:gd name="connsiteX16" fmla="*/ 183831 w 250109"/>
                    <a:gd name="connsiteY16" fmla="*/ 9700 h 332432"/>
                    <a:gd name="connsiteX17" fmla="*/ 116563 w 250109"/>
                    <a:gd name="connsiteY17" fmla="*/ 13 h 332432"/>
                    <a:gd name="connsiteX18" fmla="*/ 0 w 250109"/>
                    <a:gd name="connsiteY18" fmla="*/ 13 h 332432"/>
                    <a:gd name="connsiteX19" fmla="*/ 0 w 250109"/>
                    <a:gd name="connsiteY19" fmla="*/ 332433 h 3324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50109" h="332432">
                      <a:moveTo>
                        <a:pt x="79937" y="159025"/>
                      </a:moveTo>
                      <a:lnTo>
                        <a:pt x="79937" y="62949"/>
                      </a:lnTo>
                      <a:lnTo>
                        <a:pt x="112574" y="62949"/>
                      </a:lnTo>
                      <a:cubicBezTo>
                        <a:pt x="131821" y="62698"/>
                        <a:pt x="146702" y="66059"/>
                        <a:pt x="156891" y="72996"/>
                      </a:cubicBezTo>
                      <a:cubicBezTo>
                        <a:pt x="167189" y="79825"/>
                        <a:pt x="172401" y="91488"/>
                        <a:pt x="172401" y="108130"/>
                      </a:cubicBezTo>
                      <a:cubicBezTo>
                        <a:pt x="172527" y="124520"/>
                        <a:pt x="167692" y="137046"/>
                        <a:pt x="158257" y="145870"/>
                      </a:cubicBezTo>
                      <a:cubicBezTo>
                        <a:pt x="148696" y="154550"/>
                        <a:pt x="134175" y="159025"/>
                        <a:pt x="114820" y="159025"/>
                      </a:cubicBezTo>
                      <a:lnTo>
                        <a:pt x="79937" y="159025"/>
                      </a:lnTo>
                      <a:close/>
                      <a:moveTo>
                        <a:pt x="0" y="332433"/>
                      </a:moveTo>
                      <a:lnTo>
                        <a:pt x="79937" y="332433"/>
                      </a:lnTo>
                      <a:lnTo>
                        <a:pt x="79937" y="222087"/>
                      </a:lnTo>
                      <a:lnTo>
                        <a:pt x="118792" y="222087"/>
                      </a:lnTo>
                      <a:cubicBezTo>
                        <a:pt x="142496" y="222087"/>
                        <a:pt x="164224" y="218116"/>
                        <a:pt x="184082" y="210047"/>
                      </a:cubicBezTo>
                      <a:cubicBezTo>
                        <a:pt x="203815" y="202103"/>
                        <a:pt x="219702" y="189559"/>
                        <a:pt x="231743" y="172810"/>
                      </a:cubicBezTo>
                      <a:cubicBezTo>
                        <a:pt x="243658" y="155934"/>
                        <a:pt x="249858" y="134458"/>
                        <a:pt x="250110" y="108148"/>
                      </a:cubicBezTo>
                      <a:cubicBezTo>
                        <a:pt x="249858" y="80957"/>
                        <a:pt x="243784" y="59373"/>
                        <a:pt x="231869" y="43594"/>
                      </a:cubicBezTo>
                      <a:cubicBezTo>
                        <a:pt x="219828" y="27707"/>
                        <a:pt x="203815" y="16403"/>
                        <a:pt x="183831" y="9700"/>
                      </a:cubicBezTo>
                      <a:cubicBezTo>
                        <a:pt x="163721" y="3122"/>
                        <a:pt x="141256" y="-238"/>
                        <a:pt x="116563" y="13"/>
                      </a:cubicBezTo>
                      <a:lnTo>
                        <a:pt x="0" y="13"/>
                      </a:lnTo>
                      <a:lnTo>
                        <a:pt x="0" y="332433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79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" name="任意多边形: 形状 45">
                  <a:extLst>
                    <a:ext uri="{FF2B5EF4-FFF2-40B4-BE49-F238E27FC236}">
                      <a16:creationId xmlns:a16="http://schemas.microsoft.com/office/drawing/2014/main" id="{485E1E97-F5CC-1CB6-EF88-B4B29EA9964F}"/>
                    </a:ext>
                  </a:extLst>
                </p:cNvPr>
                <p:cNvSpPr/>
                <p:nvPr userDrawn="1"/>
              </p:nvSpPr>
              <p:spPr>
                <a:xfrm>
                  <a:off x="2426959" y="3451828"/>
                  <a:ext cx="250109" cy="332432"/>
                </a:xfrm>
                <a:custGeom>
                  <a:avLst/>
                  <a:gdLst>
                    <a:gd name="connsiteX0" fmla="*/ 79937 w 250109"/>
                    <a:gd name="connsiteY0" fmla="*/ 159025 h 332432"/>
                    <a:gd name="connsiteX1" fmla="*/ 79937 w 250109"/>
                    <a:gd name="connsiteY1" fmla="*/ 62949 h 332432"/>
                    <a:gd name="connsiteX2" fmla="*/ 112574 w 250109"/>
                    <a:gd name="connsiteY2" fmla="*/ 62949 h 332432"/>
                    <a:gd name="connsiteX3" fmla="*/ 156891 w 250109"/>
                    <a:gd name="connsiteY3" fmla="*/ 72996 h 332432"/>
                    <a:gd name="connsiteX4" fmla="*/ 172401 w 250109"/>
                    <a:gd name="connsiteY4" fmla="*/ 108130 h 332432"/>
                    <a:gd name="connsiteX5" fmla="*/ 158257 w 250109"/>
                    <a:gd name="connsiteY5" fmla="*/ 145870 h 332432"/>
                    <a:gd name="connsiteX6" fmla="*/ 114820 w 250109"/>
                    <a:gd name="connsiteY6" fmla="*/ 159025 h 332432"/>
                    <a:gd name="connsiteX7" fmla="*/ 79937 w 250109"/>
                    <a:gd name="connsiteY7" fmla="*/ 159025 h 332432"/>
                    <a:gd name="connsiteX8" fmla="*/ 0 w 250109"/>
                    <a:gd name="connsiteY8" fmla="*/ 332433 h 332432"/>
                    <a:gd name="connsiteX9" fmla="*/ 79937 w 250109"/>
                    <a:gd name="connsiteY9" fmla="*/ 332433 h 332432"/>
                    <a:gd name="connsiteX10" fmla="*/ 79937 w 250109"/>
                    <a:gd name="connsiteY10" fmla="*/ 222087 h 332432"/>
                    <a:gd name="connsiteX11" fmla="*/ 118792 w 250109"/>
                    <a:gd name="connsiteY11" fmla="*/ 222087 h 332432"/>
                    <a:gd name="connsiteX12" fmla="*/ 184082 w 250109"/>
                    <a:gd name="connsiteY12" fmla="*/ 210047 h 332432"/>
                    <a:gd name="connsiteX13" fmla="*/ 231743 w 250109"/>
                    <a:gd name="connsiteY13" fmla="*/ 172810 h 332432"/>
                    <a:gd name="connsiteX14" fmla="*/ 250110 w 250109"/>
                    <a:gd name="connsiteY14" fmla="*/ 108148 h 332432"/>
                    <a:gd name="connsiteX15" fmla="*/ 231869 w 250109"/>
                    <a:gd name="connsiteY15" fmla="*/ 43594 h 332432"/>
                    <a:gd name="connsiteX16" fmla="*/ 183831 w 250109"/>
                    <a:gd name="connsiteY16" fmla="*/ 9700 h 332432"/>
                    <a:gd name="connsiteX17" fmla="*/ 116563 w 250109"/>
                    <a:gd name="connsiteY17" fmla="*/ 13 h 332432"/>
                    <a:gd name="connsiteX18" fmla="*/ 0 w 250109"/>
                    <a:gd name="connsiteY18" fmla="*/ 13 h 332432"/>
                    <a:gd name="connsiteX19" fmla="*/ 0 w 250109"/>
                    <a:gd name="connsiteY19" fmla="*/ 332433 h 3324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50109" h="332432">
                      <a:moveTo>
                        <a:pt x="79937" y="159025"/>
                      </a:moveTo>
                      <a:lnTo>
                        <a:pt x="79937" y="62949"/>
                      </a:lnTo>
                      <a:lnTo>
                        <a:pt x="112574" y="62949"/>
                      </a:lnTo>
                      <a:cubicBezTo>
                        <a:pt x="131821" y="62698"/>
                        <a:pt x="146702" y="66059"/>
                        <a:pt x="156891" y="72996"/>
                      </a:cubicBezTo>
                      <a:cubicBezTo>
                        <a:pt x="167189" y="79825"/>
                        <a:pt x="172401" y="91488"/>
                        <a:pt x="172401" y="108130"/>
                      </a:cubicBezTo>
                      <a:cubicBezTo>
                        <a:pt x="172527" y="124520"/>
                        <a:pt x="167692" y="137046"/>
                        <a:pt x="158257" y="145870"/>
                      </a:cubicBezTo>
                      <a:cubicBezTo>
                        <a:pt x="148696" y="154550"/>
                        <a:pt x="134175" y="159025"/>
                        <a:pt x="114820" y="159025"/>
                      </a:cubicBezTo>
                      <a:lnTo>
                        <a:pt x="79937" y="159025"/>
                      </a:lnTo>
                      <a:close/>
                      <a:moveTo>
                        <a:pt x="0" y="332433"/>
                      </a:moveTo>
                      <a:lnTo>
                        <a:pt x="79937" y="332433"/>
                      </a:lnTo>
                      <a:lnTo>
                        <a:pt x="79937" y="222087"/>
                      </a:lnTo>
                      <a:lnTo>
                        <a:pt x="118792" y="222087"/>
                      </a:lnTo>
                      <a:cubicBezTo>
                        <a:pt x="142496" y="222087"/>
                        <a:pt x="164224" y="218116"/>
                        <a:pt x="184082" y="210047"/>
                      </a:cubicBezTo>
                      <a:cubicBezTo>
                        <a:pt x="203815" y="202103"/>
                        <a:pt x="219702" y="189559"/>
                        <a:pt x="231743" y="172810"/>
                      </a:cubicBezTo>
                      <a:cubicBezTo>
                        <a:pt x="243658" y="155934"/>
                        <a:pt x="249858" y="134458"/>
                        <a:pt x="250110" y="108148"/>
                      </a:cubicBezTo>
                      <a:cubicBezTo>
                        <a:pt x="249858" y="80957"/>
                        <a:pt x="243784" y="59373"/>
                        <a:pt x="231869" y="43594"/>
                      </a:cubicBezTo>
                      <a:cubicBezTo>
                        <a:pt x="219828" y="27707"/>
                        <a:pt x="203815" y="16403"/>
                        <a:pt x="183831" y="9700"/>
                      </a:cubicBezTo>
                      <a:cubicBezTo>
                        <a:pt x="163721" y="3122"/>
                        <a:pt x="141256" y="-238"/>
                        <a:pt x="116563" y="13"/>
                      </a:cubicBezTo>
                      <a:lnTo>
                        <a:pt x="0" y="13"/>
                      </a:lnTo>
                      <a:lnTo>
                        <a:pt x="0" y="332433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79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7" name="任意多边形: 形状 46">
                  <a:extLst>
                    <a:ext uri="{FF2B5EF4-FFF2-40B4-BE49-F238E27FC236}">
                      <a16:creationId xmlns:a16="http://schemas.microsoft.com/office/drawing/2014/main" id="{50752A2D-3587-35AE-369C-4124506193B9}"/>
                    </a:ext>
                  </a:extLst>
                </p:cNvPr>
                <p:cNvSpPr/>
                <p:nvPr userDrawn="1"/>
              </p:nvSpPr>
              <p:spPr>
                <a:xfrm>
                  <a:off x="2713715" y="3451841"/>
                  <a:ext cx="259922" cy="332419"/>
                </a:xfrm>
                <a:custGeom>
                  <a:avLst/>
                  <a:gdLst>
                    <a:gd name="connsiteX0" fmla="*/ 89732 w 259922"/>
                    <a:gd name="connsiteY0" fmla="*/ 332420 h 332419"/>
                    <a:gd name="connsiteX1" fmla="*/ 169669 w 259922"/>
                    <a:gd name="connsiteY1" fmla="*/ 332420 h 332419"/>
                    <a:gd name="connsiteX2" fmla="*/ 169669 w 259922"/>
                    <a:gd name="connsiteY2" fmla="*/ 66045 h 332419"/>
                    <a:gd name="connsiteX3" fmla="*/ 259922 w 259922"/>
                    <a:gd name="connsiteY3" fmla="*/ 66045 h 332419"/>
                    <a:gd name="connsiteX4" fmla="*/ 259922 w 259922"/>
                    <a:gd name="connsiteY4" fmla="*/ 0 h 332419"/>
                    <a:gd name="connsiteX5" fmla="*/ 0 w 259922"/>
                    <a:gd name="connsiteY5" fmla="*/ 0 h 332419"/>
                    <a:gd name="connsiteX6" fmla="*/ 0 w 259922"/>
                    <a:gd name="connsiteY6" fmla="*/ 66045 h 332419"/>
                    <a:gd name="connsiteX7" fmla="*/ 89732 w 259922"/>
                    <a:gd name="connsiteY7" fmla="*/ 66045 h 3324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59922" h="332419">
                      <a:moveTo>
                        <a:pt x="89732" y="332420"/>
                      </a:moveTo>
                      <a:lnTo>
                        <a:pt x="169669" y="332420"/>
                      </a:lnTo>
                      <a:lnTo>
                        <a:pt x="169669" y="66045"/>
                      </a:lnTo>
                      <a:lnTo>
                        <a:pt x="259922" y="66045"/>
                      </a:lnTo>
                      <a:lnTo>
                        <a:pt x="259922" y="0"/>
                      </a:lnTo>
                      <a:lnTo>
                        <a:pt x="0" y="0"/>
                      </a:lnTo>
                      <a:lnTo>
                        <a:pt x="0" y="66045"/>
                      </a:lnTo>
                      <a:lnTo>
                        <a:pt x="89732" y="6604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79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8" name="任意多边形: 形状 47">
                  <a:extLst>
                    <a:ext uri="{FF2B5EF4-FFF2-40B4-BE49-F238E27FC236}">
                      <a16:creationId xmlns:a16="http://schemas.microsoft.com/office/drawing/2014/main" id="{9C5D4C93-78C3-673A-2594-01701D41EFE8}"/>
                    </a:ext>
                  </a:extLst>
                </p:cNvPr>
                <p:cNvSpPr/>
                <p:nvPr userDrawn="1"/>
              </p:nvSpPr>
              <p:spPr>
                <a:xfrm>
                  <a:off x="3026743" y="3420175"/>
                  <a:ext cx="399147" cy="388526"/>
                </a:xfrm>
                <a:custGeom>
                  <a:avLst/>
                  <a:gdLst>
                    <a:gd name="connsiteX0" fmla="*/ 387323 w 399147"/>
                    <a:gd name="connsiteY0" fmla="*/ 305498 h 388526"/>
                    <a:gd name="connsiteX1" fmla="*/ 387323 w 399147"/>
                    <a:gd name="connsiteY1" fmla="*/ 257334 h 388526"/>
                    <a:gd name="connsiteX2" fmla="*/ 291211 w 399147"/>
                    <a:gd name="connsiteY2" fmla="*/ 257334 h 388526"/>
                    <a:gd name="connsiteX3" fmla="*/ 292235 w 399147"/>
                    <a:gd name="connsiteY3" fmla="*/ 248475 h 388526"/>
                    <a:gd name="connsiteX4" fmla="*/ 293260 w 399147"/>
                    <a:gd name="connsiteY4" fmla="*/ 239273 h 388526"/>
                    <a:gd name="connsiteX5" fmla="*/ 367212 w 399147"/>
                    <a:gd name="connsiteY5" fmla="*/ 239273 h 388526"/>
                    <a:gd name="connsiteX6" fmla="*/ 367212 w 399147"/>
                    <a:gd name="connsiteY6" fmla="*/ 98628 h 388526"/>
                    <a:gd name="connsiteX7" fmla="*/ 159084 w 399147"/>
                    <a:gd name="connsiteY7" fmla="*/ 98628 h 388526"/>
                    <a:gd name="connsiteX8" fmla="*/ 159084 w 399147"/>
                    <a:gd name="connsiteY8" fmla="*/ 239273 h 388526"/>
                    <a:gd name="connsiteX9" fmla="*/ 235193 w 399147"/>
                    <a:gd name="connsiteY9" fmla="*/ 239273 h 388526"/>
                    <a:gd name="connsiteX10" fmla="*/ 234061 w 399147"/>
                    <a:gd name="connsiteY10" fmla="*/ 248475 h 388526"/>
                    <a:gd name="connsiteX11" fmla="*/ 232696 w 399147"/>
                    <a:gd name="connsiteY11" fmla="*/ 257334 h 388526"/>
                    <a:gd name="connsiteX12" fmla="*/ 143970 w 399147"/>
                    <a:gd name="connsiteY12" fmla="*/ 257334 h 388526"/>
                    <a:gd name="connsiteX13" fmla="*/ 143970 w 399147"/>
                    <a:gd name="connsiteY13" fmla="*/ 305498 h 388526"/>
                    <a:gd name="connsiteX14" fmla="*/ 211453 w 399147"/>
                    <a:gd name="connsiteY14" fmla="*/ 305498 h 388526"/>
                    <a:gd name="connsiteX15" fmla="*/ 179751 w 399147"/>
                    <a:gd name="connsiteY15" fmla="*/ 326058 h 388526"/>
                    <a:gd name="connsiteX16" fmla="*/ 126358 w 399147"/>
                    <a:gd name="connsiteY16" fmla="*/ 341046 h 388526"/>
                    <a:gd name="connsiteX17" fmla="*/ 143629 w 399147"/>
                    <a:gd name="connsiteY17" fmla="*/ 363762 h 388526"/>
                    <a:gd name="connsiteX18" fmla="*/ 156245 w 399147"/>
                    <a:gd name="connsiteY18" fmla="*/ 388527 h 388526"/>
                    <a:gd name="connsiteX19" fmla="*/ 232480 w 399147"/>
                    <a:gd name="connsiteY19" fmla="*/ 359215 h 388526"/>
                    <a:gd name="connsiteX20" fmla="*/ 273149 w 399147"/>
                    <a:gd name="connsiteY20" fmla="*/ 317755 h 388526"/>
                    <a:gd name="connsiteX21" fmla="*/ 309398 w 399147"/>
                    <a:gd name="connsiteY21" fmla="*/ 360815 h 388526"/>
                    <a:gd name="connsiteX22" fmla="*/ 363133 w 399147"/>
                    <a:gd name="connsiteY22" fmla="*/ 387736 h 388526"/>
                    <a:gd name="connsiteX23" fmla="*/ 379379 w 399147"/>
                    <a:gd name="connsiteY23" fmla="*/ 361713 h 388526"/>
                    <a:gd name="connsiteX24" fmla="*/ 399148 w 399147"/>
                    <a:gd name="connsiteY24" fmla="*/ 338656 h 388526"/>
                    <a:gd name="connsiteX25" fmla="*/ 359161 w 399147"/>
                    <a:gd name="connsiteY25" fmla="*/ 325932 h 388526"/>
                    <a:gd name="connsiteX26" fmla="*/ 329275 w 399147"/>
                    <a:gd name="connsiteY26" fmla="*/ 305480 h 388526"/>
                    <a:gd name="connsiteX27" fmla="*/ 387323 w 399147"/>
                    <a:gd name="connsiteY27" fmla="*/ 305480 h 388526"/>
                    <a:gd name="connsiteX28" fmla="*/ 213843 w 399147"/>
                    <a:gd name="connsiteY28" fmla="*/ 139064 h 388526"/>
                    <a:gd name="connsiteX29" fmla="*/ 309955 w 399147"/>
                    <a:gd name="connsiteY29" fmla="*/ 139064 h 388526"/>
                    <a:gd name="connsiteX30" fmla="*/ 309955 w 399147"/>
                    <a:gd name="connsiteY30" fmla="*/ 150080 h 388526"/>
                    <a:gd name="connsiteX31" fmla="*/ 213843 w 399147"/>
                    <a:gd name="connsiteY31" fmla="*/ 150080 h 388526"/>
                    <a:gd name="connsiteX32" fmla="*/ 213843 w 399147"/>
                    <a:gd name="connsiteY32" fmla="*/ 139064 h 388526"/>
                    <a:gd name="connsiteX33" fmla="*/ 213843 w 399147"/>
                    <a:gd name="connsiteY33" fmla="*/ 187677 h 388526"/>
                    <a:gd name="connsiteX34" fmla="*/ 309955 w 399147"/>
                    <a:gd name="connsiteY34" fmla="*/ 187677 h 388526"/>
                    <a:gd name="connsiteX35" fmla="*/ 309955 w 399147"/>
                    <a:gd name="connsiteY35" fmla="*/ 198819 h 388526"/>
                    <a:gd name="connsiteX36" fmla="*/ 213843 w 399147"/>
                    <a:gd name="connsiteY36" fmla="*/ 198819 h 388526"/>
                    <a:gd name="connsiteX37" fmla="*/ 213843 w 399147"/>
                    <a:gd name="connsiteY37" fmla="*/ 187677 h 388526"/>
                    <a:gd name="connsiteX38" fmla="*/ 158293 w 399147"/>
                    <a:gd name="connsiteY38" fmla="*/ 214724 h 388526"/>
                    <a:gd name="connsiteX39" fmla="*/ 144653 w 399147"/>
                    <a:gd name="connsiteY39" fmla="*/ 194272 h 388526"/>
                    <a:gd name="connsiteX40" fmla="*/ 124651 w 399147"/>
                    <a:gd name="connsiteY40" fmla="*/ 165536 h 388526"/>
                    <a:gd name="connsiteX41" fmla="*/ 107488 w 399147"/>
                    <a:gd name="connsiteY41" fmla="*/ 142353 h 388526"/>
                    <a:gd name="connsiteX42" fmla="*/ 107488 w 399147"/>
                    <a:gd name="connsiteY42" fmla="*/ 129629 h 388526"/>
                    <a:gd name="connsiteX43" fmla="*/ 141903 w 399147"/>
                    <a:gd name="connsiteY43" fmla="*/ 129629 h 388526"/>
                    <a:gd name="connsiteX44" fmla="*/ 141903 w 399147"/>
                    <a:gd name="connsiteY44" fmla="*/ 74869 h 388526"/>
                    <a:gd name="connsiteX45" fmla="*/ 107488 w 399147"/>
                    <a:gd name="connsiteY45" fmla="*/ 74869 h 388526"/>
                    <a:gd name="connsiteX46" fmla="*/ 107488 w 399147"/>
                    <a:gd name="connsiteY46" fmla="*/ 0 h 388526"/>
                    <a:gd name="connsiteX47" fmla="*/ 51470 w 399147"/>
                    <a:gd name="connsiteY47" fmla="*/ 0 h 388526"/>
                    <a:gd name="connsiteX48" fmla="*/ 51470 w 399147"/>
                    <a:gd name="connsiteY48" fmla="*/ 74869 h 388526"/>
                    <a:gd name="connsiteX49" fmla="*/ 11035 w 399147"/>
                    <a:gd name="connsiteY49" fmla="*/ 74869 h 388526"/>
                    <a:gd name="connsiteX50" fmla="*/ 11035 w 399147"/>
                    <a:gd name="connsiteY50" fmla="*/ 129629 h 388526"/>
                    <a:gd name="connsiteX51" fmla="*/ 51470 w 399147"/>
                    <a:gd name="connsiteY51" fmla="*/ 129629 h 388526"/>
                    <a:gd name="connsiteX52" fmla="*/ 51470 w 399147"/>
                    <a:gd name="connsiteY52" fmla="*/ 144401 h 388526"/>
                    <a:gd name="connsiteX53" fmla="*/ 29545 w 399147"/>
                    <a:gd name="connsiteY53" fmla="*/ 207446 h 388526"/>
                    <a:gd name="connsiteX54" fmla="*/ 0 w 399147"/>
                    <a:gd name="connsiteY54" fmla="*/ 259365 h 388526"/>
                    <a:gd name="connsiteX55" fmla="*/ 15222 w 399147"/>
                    <a:gd name="connsiteY55" fmla="*/ 289468 h 388526"/>
                    <a:gd name="connsiteX56" fmla="*/ 27371 w 399147"/>
                    <a:gd name="connsiteY56" fmla="*/ 320253 h 388526"/>
                    <a:gd name="connsiteX57" fmla="*/ 39861 w 399147"/>
                    <a:gd name="connsiteY57" fmla="*/ 298094 h 388526"/>
                    <a:gd name="connsiteX58" fmla="*/ 51453 w 399147"/>
                    <a:gd name="connsiteY58" fmla="*/ 271963 h 388526"/>
                    <a:gd name="connsiteX59" fmla="*/ 51453 w 399147"/>
                    <a:gd name="connsiteY59" fmla="*/ 388527 h 388526"/>
                    <a:gd name="connsiteX60" fmla="*/ 107470 w 399147"/>
                    <a:gd name="connsiteY60" fmla="*/ 388527 h 388526"/>
                    <a:gd name="connsiteX61" fmla="*/ 107470 w 399147"/>
                    <a:gd name="connsiteY61" fmla="*/ 217995 h 388526"/>
                    <a:gd name="connsiteX62" fmla="*/ 116564 w 399147"/>
                    <a:gd name="connsiteY62" fmla="*/ 237997 h 388526"/>
                    <a:gd name="connsiteX63" fmla="*/ 123501 w 399147"/>
                    <a:gd name="connsiteY63" fmla="*/ 255609 h 388526"/>
                    <a:gd name="connsiteX64" fmla="*/ 158293 w 399147"/>
                    <a:gd name="connsiteY64" fmla="*/ 214724 h 388526"/>
                    <a:gd name="connsiteX65" fmla="*/ 192260 w 399147"/>
                    <a:gd name="connsiteY65" fmla="*/ 92032 h 388526"/>
                    <a:gd name="connsiteX66" fmla="*/ 248277 w 399147"/>
                    <a:gd name="connsiteY66" fmla="*/ 92032 h 388526"/>
                    <a:gd name="connsiteX67" fmla="*/ 248277 w 399147"/>
                    <a:gd name="connsiteY67" fmla="*/ 72821 h 388526"/>
                    <a:gd name="connsiteX68" fmla="*/ 287131 w 399147"/>
                    <a:gd name="connsiteY68" fmla="*/ 72821 h 388526"/>
                    <a:gd name="connsiteX69" fmla="*/ 287131 w 399147"/>
                    <a:gd name="connsiteY69" fmla="*/ 92014 h 388526"/>
                    <a:gd name="connsiteX70" fmla="*/ 344730 w 399147"/>
                    <a:gd name="connsiteY70" fmla="*/ 92014 h 388526"/>
                    <a:gd name="connsiteX71" fmla="*/ 344730 w 399147"/>
                    <a:gd name="connsiteY71" fmla="*/ 72821 h 388526"/>
                    <a:gd name="connsiteX72" fmla="*/ 384842 w 399147"/>
                    <a:gd name="connsiteY72" fmla="*/ 72821 h 388526"/>
                    <a:gd name="connsiteX73" fmla="*/ 384842 w 399147"/>
                    <a:gd name="connsiteY73" fmla="*/ 24549 h 388526"/>
                    <a:gd name="connsiteX74" fmla="*/ 344730 w 399147"/>
                    <a:gd name="connsiteY74" fmla="*/ 24549 h 388526"/>
                    <a:gd name="connsiteX75" fmla="*/ 344730 w 399147"/>
                    <a:gd name="connsiteY75" fmla="*/ 0 h 388526"/>
                    <a:gd name="connsiteX76" fmla="*/ 287131 w 399147"/>
                    <a:gd name="connsiteY76" fmla="*/ 0 h 388526"/>
                    <a:gd name="connsiteX77" fmla="*/ 287131 w 399147"/>
                    <a:gd name="connsiteY77" fmla="*/ 24531 h 388526"/>
                    <a:gd name="connsiteX78" fmla="*/ 248277 w 399147"/>
                    <a:gd name="connsiteY78" fmla="*/ 24531 h 388526"/>
                    <a:gd name="connsiteX79" fmla="*/ 248277 w 399147"/>
                    <a:gd name="connsiteY79" fmla="*/ 0 h 388526"/>
                    <a:gd name="connsiteX80" fmla="*/ 192260 w 399147"/>
                    <a:gd name="connsiteY80" fmla="*/ 0 h 388526"/>
                    <a:gd name="connsiteX81" fmla="*/ 192260 w 399147"/>
                    <a:gd name="connsiteY81" fmla="*/ 24531 h 388526"/>
                    <a:gd name="connsiteX82" fmla="*/ 150907 w 399147"/>
                    <a:gd name="connsiteY82" fmla="*/ 24531 h 388526"/>
                    <a:gd name="connsiteX83" fmla="*/ 150907 w 399147"/>
                    <a:gd name="connsiteY83" fmla="*/ 72821 h 388526"/>
                    <a:gd name="connsiteX84" fmla="*/ 192260 w 399147"/>
                    <a:gd name="connsiteY84" fmla="*/ 72821 h 388526"/>
                    <a:gd name="connsiteX85" fmla="*/ 192260 w 399147"/>
                    <a:gd name="connsiteY85" fmla="*/ 92032 h 3885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</a:cxnLst>
                  <a:rect l="l" t="t" r="r" b="b"/>
                  <a:pathLst>
                    <a:path w="399147" h="388526">
                      <a:moveTo>
                        <a:pt x="387323" y="305498"/>
                      </a:moveTo>
                      <a:lnTo>
                        <a:pt x="387323" y="257334"/>
                      </a:lnTo>
                      <a:lnTo>
                        <a:pt x="291211" y="257334"/>
                      </a:lnTo>
                      <a:cubicBezTo>
                        <a:pt x="291552" y="254387"/>
                        <a:pt x="291894" y="251422"/>
                        <a:pt x="292235" y="248475"/>
                      </a:cubicBezTo>
                      <a:lnTo>
                        <a:pt x="293260" y="239273"/>
                      </a:lnTo>
                      <a:lnTo>
                        <a:pt x="367212" y="239273"/>
                      </a:lnTo>
                      <a:lnTo>
                        <a:pt x="367212" y="98628"/>
                      </a:lnTo>
                      <a:lnTo>
                        <a:pt x="159084" y="98628"/>
                      </a:lnTo>
                      <a:lnTo>
                        <a:pt x="159084" y="239273"/>
                      </a:lnTo>
                      <a:lnTo>
                        <a:pt x="235193" y="239273"/>
                      </a:lnTo>
                      <a:lnTo>
                        <a:pt x="234061" y="248475"/>
                      </a:lnTo>
                      <a:cubicBezTo>
                        <a:pt x="233720" y="251422"/>
                        <a:pt x="233271" y="254387"/>
                        <a:pt x="232696" y="257334"/>
                      </a:cubicBezTo>
                      <a:lnTo>
                        <a:pt x="143970" y="257334"/>
                      </a:lnTo>
                      <a:lnTo>
                        <a:pt x="143970" y="305498"/>
                      </a:lnTo>
                      <a:lnTo>
                        <a:pt x="211453" y="305498"/>
                      </a:lnTo>
                      <a:cubicBezTo>
                        <a:pt x="204067" y="313226"/>
                        <a:pt x="193500" y="320145"/>
                        <a:pt x="179751" y="326058"/>
                      </a:cubicBezTo>
                      <a:cubicBezTo>
                        <a:pt x="166111" y="331970"/>
                        <a:pt x="148283" y="336966"/>
                        <a:pt x="126358" y="341046"/>
                      </a:cubicBezTo>
                      <a:cubicBezTo>
                        <a:pt x="132145" y="347174"/>
                        <a:pt x="137824" y="354686"/>
                        <a:pt x="143629" y="363762"/>
                      </a:cubicBezTo>
                      <a:cubicBezTo>
                        <a:pt x="149308" y="372730"/>
                        <a:pt x="153513" y="381033"/>
                        <a:pt x="156245" y="388527"/>
                      </a:cubicBezTo>
                      <a:cubicBezTo>
                        <a:pt x="188629" y="380799"/>
                        <a:pt x="214077" y="371022"/>
                        <a:pt x="232480" y="359215"/>
                      </a:cubicBezTo>
                      <a:cubicBezTo>
                        <a:pt x="250990" y="347516"/>
                        <a:pt x="264523" y="333660"/>
                        <a:pt x="273149" y="317755"/>
                      </a:cubicBezTo>
                      <a:cubicBezTo>
                        <a:pt x="282692" y="334792"/>
                        <a:pt x="294733" y="349115"/>
                        <a:pt x="309398" y="360815"/>
                      </a:cubicBezTo>
                      <a:cubicBezTo>
                        <a:pt x="324171" y="372622"/>
                        <a:pt x="341998" y="381500"/>
                        <a:pt x="363133" y="387736"/>
                      </a:cubicBezTo>
                      <a:cubicBezTo>
                        <a:pt x="367105" y="379775"/>
                        <a:pt x="372568" y="371148"/>
                        <a:pt x="379379" y="361713"/>
                      </a:cubicBezTo>
                      <a:cubicBezTo>
                        <a:pt x="386190" y="352404"/>
                        <a:pt x="392786" y="344676"/>
                        <a:pt x="399148" y="338656"/>
                      </a:cubicBezTo>
                      <a:cubicBezTo>
                        <a:pt x="384034" y="335708"/>
                        <a:pt x="370753" y="331503"/>
                        <a:pt x="359161" y="325932"/>
                      </a:cubicBezTo>
                      <a:cubicBezTo>
                        <a:pt x="347569" y="320253"/>
                        <a:pt x="337577" y="313442"/>
                        <a:pt x="329275" y="305480"/>
                      </a:cubicBezTo>
                      <a:lnTo>
                        <a:pt x="387323" y="305480"/>
                      </a:lnTo>
                      <a:close/>
                      <a:moveTo>
                        <a:pt x="213843" y="139064"/>
                      </a:moveTo>
                      <a:lnTo>
                        <a:pt x="309955" y="139064"/>
                      </a:lnTo>
                      <a:lnTo>
                        <a:pt x="309955" y="150080"/>
                      </a:lnTo>
                      <a:lnTo>
                        <a:pt x="213843" y="150080"/>
                      </a:lnTo>
                      <a:lnTo>
                        <a:pt x="213843" y="139064"/>
                      </a:lnTo>
                      <a:close/>
                      <a:moveTo>
                        <a:pt x="213843" y="187677"/>
                      </a:moveTo>
                      <a:lnTo>
                        <a:pt x="309955" y="187677"/>
                      </a:lnTo>
                      <a:lnTo>
                        <a:pt x="309955" y="198819"/>
                      </a:lnTo>
                      <a:lnTo>
                        <a:pt x="213843" y="198819"/>
                      </a:lnTo>
                      <a:lnTo>
                        <a:pt x="213843" y="187677"/>
                      </a:lnTo>
                      <a:close/>
                      <a:moveTo>
                        <a:pt x="158293" y="214724"/>
                      </a:moveTo>
                      <a:cubicBezTo>
                        <a:pt x="155562" y="210411"/>
                        <a:pt x="151015" y="203582"/>
                        <a:pt x="144653" y="194272"/>
                      </a:cubicBezTo>
                      <a:cubicBezTo>
                        <a:pt x="138291" y="184963"/>
                        <a:pt x="131695" y="175294"/>
                        <a:pt x="124651" y="165536"/>
                      </a:cubicBezTo>
                      <a:cubicBezTo>
                        <a:pt x="117714" y="155759"/>
                        <a:pt x="112035" y="148032"/>
                        <a:pt x="107488" y="142353"/>
                      </a:cubicBezTo>
                      <a:lnTo>
                        <a:pt x="107488" y="129629"/>
                      </a:lnTo>
                      <a:lnTo>
                        <a:pt x="141903" y="129629"/>
                      </a:lnTo>
                      <a:lnTo>
                        <a:pt x="141903" y="74869"/>
                      </a:lnTo>
                      <a:lnTo>
                        <a:pt x="107488" y="74869"/>
                      </a:lnTo>
                      <a:lnTo>
                        <a:pt x="107488" y="0"/>
                      </a:lnTo>
                      <a:lnTo>
                        <a:pt x="51470" y="0"/>
                      </a:lnTo>
                      <a:lnTo>
                        <a:pt x="51470" y="74869"/>
                      </a:lnTo>
                      <a:lnTo>
                        <a:pt x="11035" y="74869"/>
                      </a:lnTo>
                      <a:lnTo>
                        <a:pt x="11035" y="129629"/>
                      </a:lnTo>
                      <a:lnTo>
                        <a:pt x="51470" y="129629"/>
                      </a:lnTo>
                      <a:lnTo>
                        <a:pt x="51470" y="144401"/>
                      </a:lnTo>
                      <a:cubicBezTo>
                        <a:pt x="45684" y="165877"/>
                        <a:pt x="38405" y="186886"/>
                        <a:pt x="29545" y="207446"/>
                      </a:cubicBezTo>
                      <a:cubicBezTo>
                        <a:pt x="20793" y="228005"/>
                        <a:pt x="10909" y="245383"/>
                        <a:pt x="0" y="259365"/>
                      </a:cubicBezTo>
                      <a:cubicBezTo>
                        <a:pt x="4888" y="267884"/>
                        <a:pt x="9992" y="278002"/>
                        <a:pt x="15222" y="289468"/>
                      </a:cubicBezTo>
                      <a:cubicBezTo>
                        <a:pt x="20452" y="300933"/>
                        <a:pt x="24423" y="311159"/>
                        <a:pt x="27371" y="320253"/>
                      </a:cubicBezTo>
                      <a:cubicBezTo>
                        <a:pt x="31684" y="313657"/>
                        <a:pt x="35781" y="306271"/>
                        <a:pt x="39861" y="298094"/>
                      </a:cubicBezTo>
                      <a:cubicBezTo>
                        <a:pt x="43959" y="289917"/>
                        <a:pt x="47822" y="281165"/>
                        <a:pt x="51453" y="271963"/>
                      </a:cubicBezTo>
                      <a:lnTo>
                        <a:pt x="51453" y="388527"/>
                      </a:lnTo>
                      <a:lnTo>
                        <a:pt x="107470" y="388527"/>
                      </a:lnTo>
                      <a:lnTo>
                        <a:pt x="107470" y="217995"/>
                      </a:lnTo>
                      <a:cubicBezTo>
                        <a:pt x="110759" y="224932"/>
                        <a:pt x="113832" y="231635"/>
                        <a:pt x="116564" y="237997"/>
                      </a:cubicBezTo>
                      <a:cubicBezTo>
                        <a:pt x="119295" y="244359"/>
                        <a:pt x="121559" y="250272"/>
                        <a:pt x="123501" y="255609"/>
                      </a:cubicBezTo>
                      <a:lnTo>
                        <a:pt x="158293" y="214724"/>
                      </a:lnTo>
                      <a:close/>
                      <a:moveTo>
                        <a:pt x="192260" y="92032"/>
                      </a:moveTo>
                      <a:lnTo>
                        <a:pt x="248277" y="92032"/>
                      </a:lnTo>
                      <a:lnTo>
                        <a:pt x="248277" y="72821"/>
                      </a:lnTo>
                      <a:lnTo>
                        <a:pt x="287131" y="72821"/>
                      </a:lnTo>
                      <a:lnTo>
                        <a:pt x="287131" y="92014"/>
                      </a:lnTo>
                      <a:lnTo>
                        <a:pt x="344730" y="92014"/>
                      </a:lnTo>
                      <a:lnTo>
                        <a:pt x="344730" y="72821"/>
                      </a:lnTo>
                      <a:lnTo>
                        <a:pt x="384842" y="72821"/>
                      </a:lnTo>
                      <a:lnTo>
                        <a:pt x="384842" y="24549"/>
                      </a:lnTo>
                      <a:lnTo>
                        <a:pt x="344730" y="24549"/>
                      </a:lnTo>
                      <a:lnTo>
                        <a:pt x="344730" y="0"/>
                      </a:lnTo>
                      <a:lnTo>
                        <a:pt x="287131" y="0"/>
                      </a:lnTo>
                      <a:lnTo>
                        <a:pt x="287131" y="24531"/>
                      </a:lnTo>
                      <a:lnTo>
                        <a:pt x="248277" y="24531"/>
                      </a:lnTo>
                      <a:lnTo>
                        <a:pt x="248277" y="0"/>
                      </a:lnTo>
                      <a:lnTo>
                        <a:pt x="192260" y="0"/>
                      </a:lnTo>
                      <a:lnTo>
                        <a:pt x="192260" y="24531"/>
                      </a:lnTo>
                      <a:lnTo>
                        <a:pt x="150907" y="24531"/>
                      </a:lnTo>
                      <a:lnTo>
                        <a:pt x="150907" y="72821"/>
                      </a:lnTo>
                      <a:lnTo>
                        <a:pt x="192260" y="72821"/>
                      </a:lnTo>
                      <a:lnTo>
                        <a:pt x="192260" y="9203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79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9" name="任意多边形: 形状 48">
                  <a:extLst>
                    <a:ext uri="{FF2B5EF4-FFF2-40B4-BE49-F238E27FC236}">
                      <a16:creationId xmlns:a16="http://schemas.microsoft.com/office/drawing/2014/main" id="{DF5BB81E-9775-4BC7-6A42-1F2B1FD5BB26}"/>
                    </a:ext>
                  </a:extLst>
                </p:cNvPr>
                <p:cNvSpPr/>
                <p:nvPr userDrawn="1"/>
              </p:nvSpPr>
              <p:spPr>
                <a:xfrm>
                  <a:off x="3480148" y="3420876"/>
                  <a:ext cx="396829" cy="390287"/>
                </a:xfrm>
                <a:custGeom>
                  <a:avLst/>
                  <a:gdLst>
                    <a:gd name="connsiteX0" fmla="*/ 340992 w 396829"/>
                    <a:gd name="connsiteY0" fmla="*/ 106823 h 390287"/>
                    <a:gd name="connsiteX1" fmla="*/ 330802 w 396829"/>
                    <a:gd name="connsiteY1" fmla="*/ 108530 h 390287"/>
                    <a:gd name="connsiteX2" fmla="*/ 221930 w 396829"/>
                    <a:gd name="connsiteY2" fmla="*/ 108530 h 390287"/>
                    <a:gd name="connsiteX3" fmla="*/ 221930 w 396829"/>
                    <a:gd name="connsiteY3" fmla="*/ 76253 h 390287"/>
                    <a:gd name="connsiteX4" fmla="*/ 308931 w 396829"/>
                    <a:gd name="connsiteY4" fmla="*/ 66962 h 390287"/>
                    <a:gd name="connsiteX5" fmla="*/ 388347 w 396829"/>
                    <a:gd name="connsiteY5" fmla="*/ 47355 h 390287"/>
                    <a:gd name="connsiteX6" fmla="*/ 347911 w 396829"/>
                    <a:gd name="connsiteY6" fmla="*/ 0 h 390287"/>
                    <a:gd name="connsiteX7" fmla="*/ 264307 w 396829"/>
                    <a:gd name="connsiteY7" fmla="*/ 19265 h 390287"/>
                    <a:gd name="connsiteX8" fmla="*/ 164386 w 396829"/>
                    <a:gd name="connsiteY8" fmla="*/ 27766 h 390287"/>
                    <a:gd name="connsiteX9" fmla="*/ 164386 w 396829"/>
                    <a:gd name="connsiteY9" fmla="*/ 123608 h 390287"/>
                    <a:gd name="connsiteX10" fmla="*/ 161780 w 396829"/>
                    <a:gd name="connsiteY10" fmla="*/ 198945 h 390287"/>
                    <a:gd name="connsiteX11" fmla="*/ 147960 w 396829"/>
                    <a:gd name="connsiteY11" fmla="*/ 281416 h 390287"/>
                    <a:gd name="connsiteX12" fmla="*/ 114209 w 396829"/>
                    <a:gd name="connsiteY12" fmla="*/ 356412 h 390287"/>
                    <a:gd name="connsiteX13" fmla="*/ 139926 w 396829"/>
                    <a:gd name="connsiteY13" fmla="*/ 371705 h 390287"/>
                    <a:gd name="connsiteX14" fmla="*/ 163146 w 396829"/>
                    <a:gd name="connsiteY14" fmla="*/ 390288 h 390287"/>
                    <a:gd name="connsiteX15" fmla="*/ 176283 w 396829"/>
                    <a:gd name="connsiteY15" fmla="*/ 368758 h 390287"/>
                    <a:gd name="connsiteX16" fmla="*/ 187264 w 396829"/>
                    <a:gd name="connsiteY16" fmla="*/ 345090 h 390287"/>
                    <a:gd name="connsiteX17" fmla="*/ 203456 w 396829"/>
                    <a:gd name="connsiteY17" fmla="*/ 366494 h 390287"/>
                    <a:gd name="connsiteX18" fmla="*/ 216593 w 396829"/>
                    <a:gd name="connsiteY18" fmla="*/ 387898 h 390287"/>
                    <a:gd name="connsiteX19" fmla="*/ 255340 w 396829"/>
                    <a:gd name="connsiteY19" fmla="*/ 364553 h 390287"/>
                    <a:gd name="connsiteX20" fmla="*/ 288767 w 396829"/>
                    <a:gd name="connsiteY20" fmla="*/ 336014 h 390287"/>
                    <a:gd name="connsiteX21" fmla="*/ 357759 w 396829"/>
                    <a:gd name="connsiteY21" fmla="*/ 389479 h 390287"/>
                    <a:gd name="connsiteX22" fmla="*/ 375425 w 396829"/>
                    <a:gd name="connsiteY22" fmla="*/ 362288 h 390287"/>
                    <a:gd name="connsiteX23" fmla="*/ 396830 w 396829"/>
                    <a:gd name="connsiteY23" fmla="*/ 338494 h 390287"/>
                    <a:gd name="connsiteX24" fmla="*/ 357526 w 396829"/>
                    <a:gd name="connsiteY24" fmla="*/ 316856 h 390287"/>
                    <a:gd name="connsiteX25" fmla="*/ 325914 w 396829"/>
                    <a:gd name="connsiteY25" fmla="*/ 287509 h 390287"/>
                    <a:gd name="connsiteX26" fmla="*/ 358766 w 396829"/>
                    <a:gd name="connsiteY26" fmla="*/ 212172 h 390287"/>
                    <a:gd name="connsiteX27" fmla="*/ 378139 w 396829"/>
                    <a:gd name="connsiteY27" fmla="*/ 117013 h 390287"/>
                    <a:gd name="connsiteX28" fmla="*/ 340992 w 396829"/>
                    <a:gd name="connsiteY28" fmla="*/ 106823 h 390287"/>
                    <a:gd name="connsiteX29" fmla="*/ 313693 w 396829"/>
                    <a:gd name="connsiteY29" fmla="*/ 161079 h 390287"/>
                    <a:gd name="connsiteX30" fmla="*/ 290474 w 396829"/>
                    <a:gd name="connsiteY30" fmla="*/ 230862 h 390287"/>
                    <a:gd name="connsiteX31" fmla="*/ 277445 w 396829"/>
                    <a:gd name="connsiteY31" fmla="*/ 197220 h 390287"/>
                    <a:gd name="connsiteX32" fmla="*/ 267596 w 396829"/>
                    <a:gd name="connsiteY32" fmla="*/ 161079 h 390287"/>
                    <a:gd name="connsiteX33" fmla="*/ 313693 w 396829"/>
                    <a:gd name="connsiteY33" fmla="*/ 161079 h 390287"/>
                    <a:gd name="connsiteX34" fmla="*/ 191343 w 396829"/>
                    <a:gd name="connsiteY34" fmla="*/ 334414 h 390287"/>
                    <a:gd name="connsiteX35" fmla="*/ 210950 w 396829"/>
                    <a:gd name="connsiteY35" fmla="*/ 259994 h 390287"/>
                    <a:gd name="connsiteX36" fmla="*/ 219900 w 396829"/>
                    <a:gd name="connsiteY36" fmla="*/ 184765 h 390287"/>
                    <a:gd name="connsiteX37" fmla="*/ 235301 w 396829"/>
                    <a:gd name="connsiteY37" fmla="*/ 238123 h 390287"/>
                    <a:gd name="connsiteX38" fmla="*/ 255358 w 396829"/>
                    <a:gd name="connsiteY38" fmla="*/ 285478 h 390287"/>
                    <a:gd name="connsiteX39" fmla="*/ 225794 w 396829"/>
                    <a:gd name="connsiteY39" fmla="*/ 313352 h 390287"/>
                    <a:gd name="connsiteX40" fmla="*/ 191343 w 396829"/>
                    <a:gd name="connsiteY40" fmla="*/ 334414 h 390287"/>
                    <a:gd name="connsiteX41" fmla="*/ 159965 w 396829"/>
                    <a:gd name="connsiteY41" fmla="*/ 207535 h 390287"/>
                    <a:gd name="connsiteX42" fmla="*/ 146486 w 396829"/>
                    <a:gd name="connsiteY42" fmla="*/ 185898 h 390287"/>
                    <a:gd name="connsiteX43" fmla="*/ 127005 w 396829"/>
                    <a:gd name="connsiteY43" fmla="*/ 155885 h 390287"/>
                    <a:gd name="connsiteX44" fmla="*/ 111370 w 396829"/>
                    <a:gd name="connsiteY44" fmla="*/ 133349 h 390287"/>
                    <a:gd name="connsiteX45" fmla="*/ 111370 w 396829"/>
                    <a:gd name="connsiteY45" fmla="*/ 129269 h 390287"/>
                    <a:gd name="connsiteX46" fmla="*/ 152147 w 396829"/>
                    <a:gd name="connsiteY46" fmla="*/ 129269 h 390287"/>
                    <a:gd name="connsiteX47" fmla="*/ 152147 w 396829"/>
                    <a:gd name="connsiteY47" fmla="*/ 74672 h 390287"/>
                    <a:gd name="connsiteX48" fmla="*/ 111370 w 396829"/>
                    <a:gd name="connsiteY48" fmla="*/ 74672 h 390287"/>
                    <a:gd name="connsiteX49" fmla="*/ 111370 w 396829"/>
                    <a:gd name="connsiteY49" fmla="*/ 0 h 390287"/>
                    <a:gd name="connsiteX50" fmla="*/ 56305 w 396829"/>
                    <a:gd name="connsiteY50" fmla="*/ 0 h 390287"/>
                    <a:gd name="connsiteX51" fmla="*/ 56305 w 396829"/>
                    <a:gd name="connsiteY51" fmla="*/ 74654 h 390287"/>
                    <a:gd name="connsiteX52" fmla="*/ 10657 w 396829"/>
                    <a:gd name="connsiteY52" fmla="*/ 74654 h 390287"/>
                    <a:gd name="connsiteX53" fmla="*/ 10657 w 396829"/>
                    <a:gd name="connsiteY53" fmla="*/ 129251 h 390287"/>
                    <a:gd name="connsiteX54" fmla="*/ 54723 w 396829"/>
                    <a:gd name="connsiteY54" fmla="*/ 129251 h 390287"/>
                    <a:gd name="connsiteX55" fmla="*/ 41011 w 396829"/>
                    <a:gd name="connsiteY55" fmla="*/ 177163 h 390287"/>
                    <a:gd name="connsiteX56" fmla="*/ 22428 w 396829"/>
                    <a:gd name="connsiteY56" fmla="*/ 222811 h 390287"/>
                    <a:gd name="connsiteX57" fmla="*/ 0 w 396829"/>
                    <a:gd name="connsiteY57" fmla="*/ 258503 h 390287"/>
                    <a:gd name="connsiteX58" fmla="*/ 14054 w 396829"/>
                    <a:gd name="connsiteY58" fmla="*/ 288515 h 390287"/>
                    <a:gd name="connsiteX59" fmla="*/ 25376 w 396829"/>
                    <a:gd name="connsiteY59" fmla="*/ 318869 h 390287"/>
                    <a:gd name="connsiteX60" fmla="*/ 41694 w 396829"/>
                    <a:gd name="connsiteY60" fmla="*/ 286125 h 390287"/>
                    <a:gd name="connsiteX61" fmla="*/ 56305 w 396829"/>
                    <a:gd name="connsiteY61" fmla="*/ 245455 h 390287"/>
                    <a:gd name="connsiteX62" fmla="*/ 56305 w 396829"/>
                    <a:gd name="connsiteY62" fmla="*/ 387395 h 390287"/>
                    <a:gd name="connsiteX63" fmla="*/ 111370 w 396829"/>
                    <a:gd name="connsiteY63" fmla="*/ 387395 h 390287"/>
                    <a:gd name="connsiteX64" fmla="*/ 111370 w 396829"/>
                    <a:gd name="connsiteY64" fmla="*/ 208739 h 390287"/>
                    <a:gd name="connsiteX65" fmla="*/ 119744 w 396829"/>
                    <a:gd name="connsiteY65" fmla="*/ 231402 h 390287"/>
                    <a:gd name="connsiteX66" fmla="*/ 126088 w 396829"/>
                    <a:gd name="connsiteY66" fmla="*/ 251224 h 390287"/>
                    <a:gd name="connsiteX67" fmla="*/ 159965 w 396829"/>
                    <a:gd name="connsiteY67" fmla="*/ 207535 h 3902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</a:cxnLst>
                  <a:rect l="l" t="t" r="r" b="b"/>
                  <a:pathLst>
                    <a:path w="396829" h="390287">
                      <a:moveTo>
                        <a:pt x="340992" y="106823"/>
                      </a:moveTo>
                      <a:lnTo>
                        <a:pt x="330802" y="108530"/>
                      </a:lnTo>
                      <a:lnTo>
                        <a:pt x="221930" y="108530"/>
                      </a:lnTo>
                      <a:lnTo>
                        <a:pt x="221930" y="76253"/>
                      </a:lnTo>
                      <a:cubicBezTo>
                        <a:pt x="251152" y="74672"/>
                        <a:pt x="280158" y="71617"/>
                        <a:pt x="308931" y="66962"/>
                      </a:cubicBezTo>
                      <a:cubicBezTo>
                        <a:pt x="337703" y="62433"/>
                        <a:pt x="364103" y="55856"/>
                        <a:pt x="388347" y="47355"/>
                      </a:cubicBezTo>
                      <a:lnTo>
                        <a:pt x="347911" y="0"/>
                      </a:lnTo>
                      <a:cubicBezTo>
                        <a:pt x="324692" y="8267"/>
                        <a:pt x="296818" y="14719"/>
                        <a:pt x="264307" y="19265"/>
                      </a:cubicBezTo>
                      <a:cubicBezTo>
                        <a:pt x="231797" y="23686"/>
                        <a:pt x="198496" y="26508"/>
                        <a:pt x="164386" y="27766"/>
                      </a:cubicBezTo>
                      <a:lnTo>
                        <a:pt x="164386" y="123608"/>
                      </a:lnTo>
                      <a:cubicBezTo>
                        <a:pt x="164619" y="146270"/>
                        <a:pt x="163703" y="171413"/>
                        <a:pt x="161780" y="198945"/>
                      </a:cubicBezTo>
                      <a:cubicBezTo>
                        <a:pt x="159749" y="226477"/>
                        <a:pt x="155094" y="253884"/>
                        <a:pt x="147960" y="281416"/>
                      </a:cubicBezTo>
                      <a:cubicBezTo>
                        <a:pt x="140717" y="308823"/>
                        <a:pt x="129503" y="333875"/>
                        <a:pt x="114209" y="356412"/>
                      </a:cubicBezTo>
                      <a:cubicBezTo>
                        <a:pt x="121577" y="359700"/>
                        <a:pt x="130060" y="364786"/>
                        <a:pt x="139926" y="371705"/>
                      </a:cubicBezTo>
                      <a:cubicBezTo>
                        <a:pt x="149793" y="378624"/>
                        <a:pt x="157485" y="384843"/>
                        <a:pt x="163146" y="390288"/>
                      </a:cubicBezTo>
                      <a:cubicBezTo>
                        <a:pt x="167908" y="383603"/>
                        <a:pt x="172203" y="376360"/>
                        <a:pt x="176283" y="368758"/>
                      </a:cubicBezTo>
                      <a:cubicBezTo>
                        <a:pt x="180362" y="361156"/>
                        <a:pt x="183993" y="353231"/>
                        <a:pt x="187264" y="345090"/>
                      </a:cubicBezTo>
                      <a:cubicBezTo>
                        <a:pt x="192709" y="351433"/>
                        <a:pt x="198136" y="358568"/>
                        <a:pt x="203456" y="366494"/>
                      </a:cubicBezTo>
                      <a:cubicBezTo>
                        <a:pt x="208775" y="374311"/>
                        <a:pt x="213196" y="381446"/>
                        <a:pt x="216593" y="387898"/>
                      </a:cubicBezTo>
                      <a:cubicBezTo>
                        <a:pt x="230413" y="380871"/>
                        <a:pt x="243335" y="373179"/>
                        <a:pt x="255340" y="364553"/>
                      </a:cubicBezTo>
                      <a:cubicBezTo>
                        <a:pt x="267237" y="355944"/>
                        <a:pt x="278451" y="346419"/>
                        <a:pt x="288767" y="336014"/>
                      </a:cubicBezTo>
                      <a:cubicBezTo>
                        <a:pt x="307116" y="357759"/>
                        <a:pt x="329993" y="375551"/>
                        <a:pt x="357759" y="389479"/>
                      </a:cubicBezTo>
                      <a:cubicBezTo>
                        <a:pt x="362073" y="381105"/>
                        <a:pt x="367949" y="372029"/>
                        <a:pt x="375425" y="362288"/>
                      </a:cubicBezTo>
                      <a:cubicBezTo>
                        <a:pt x="382902" y="352548"/>
                        <a:pt x="390036" y="344622"/>
                        <a:pt x="396830" y="338494"/>
                      </a:cubicBezTo>
                      <a:cubicBezTo>
                        <a:pt x="382434" y="332599"/>
                        <a:pt x="369297" y="325357"/>
                        <a:pt x="357526" y="316856"/>
                      </a:cubicBezTo>
                      <a:cubicBezTo>
                        <a:pt x="345862" y="308356"/>
                        <a:pt x="335205" y="298507"/>
                        <a:pt x="325914" y="287509"/>
                      </a:cubicBezTo>
                      <a:cubicBezTo>
                        <a:pt x="339177" y="265530"/>
                        <a:pt x="350050" y="240495"/>
                        <a:pt x="358766" y="212172"/>
                      </a:cubicBezTo>
                      <a:cubicBezTo>
                        <a:pt x="367374" y="183957"/>
                        <a:pt x="373826" y="152237"/>
                        <a:pt x="378139" y="117013"/>
                      </a:cubicBezTo>
                      <a:lnTo>
                        <a:pt x="340992" y="106823"/>
                      </a:lnTo>
                      <a:close/>
                      <a:moveTo>
                        <a:pt x="313693" y="161079"/>
                      </a:moveTo>
                      <a:cubicBezTo>
                        <a:pt x="307924" y="186347"/>
                        <a:pt x="300215" y="209566"/>
                        <a:pt x="290474" y="230862"/>
                      </a:cubicBezTo>
                      <a:cubicBezTo>
                        <a:pt x="285604" y="219990"/>
                        <a:pt x="281183" y="208775"/>
                        <a:pt x="277445" y="197220"/>
                      </a:cubicBezTo>
                      <a:cubicBezTo>
                        <a:pt x="273707" y="185556"/>
                        <a:pt x="270418" y="173551"/>
                        <a:pt x="267596" y="161079"/>
                      </a:cubicBezTo>
                      <a:lnTo>
                        <a:pt x="313693" y="161079"/>
                      </a:lnTo>
                      <a:close/>
                      <a:moveTo>
                        <a:pt x="191343" y="334414"/>
                      </a:moveTo>
                      <a:cubicBezTo>
                        <a:pt x="199951" y="310620"/>
                        <a:pt x="206529" y="285927"/>
                        <a:pt x="210950" y="259994"/>
                      </a:cubicBezTo>
                      <a:cubicBezTo>
                        <a:pt x="215371" y="234169"/>
                        <a:pt x="218318" y="209135"/>
                        <a:pt x="219900" y="184765"/>
                      </a:cubicBezTo>
                      <a:cubicBezTo>
                        <a:pt x="224321" y="203564"/>
                        <a:pt x="229533" y="221355"/>
                        <a:pt x="235301" y="238123"/>
                      </a:cubicBezTo>
                      <a:cubicBezTo>
                        <a:pt x="241196" y="254998"/>
                        <a:pt x="247881" y="270741"/>
                        <a:pt x="255358" y="285478"/>
                      </a:cubicBezTo>
                      <a:cubicBezTo>
                        <a:pt x="246408" y="295901"/>
                        <a:pt x="236559" y="305193"/>
                        <a:pt x="225794" y="313352"/>
                      </a:cubicBezTo>
                      <a:cubicBezTo>
                        <a:pt x="215029" y="321493"/>
                        <a:pt x="203582" y="328520"/>
                        <a:pt x="191343" y="334414"/>
                      </a:cubicBezTo>
                      <a:close/>
                      <a:moveTo>
                        <a:pt x="159965" y="207535"/>
                      </a:moveTo>
                      <a:cubicBezTo>
                        <a:pt x="157359" y="203114"/>
                        <a:pt x="152830" y="195872"/>
                        <a:pt x="146486" y="185898"/>
                      </a:cubicBezTo>
                      <a:cubicBezTo>
                        <a:pt x="140142" y="175923"/>
                        <a:pt x="133690" y="165967"/>
                        <a:pt x="127005" y="155885"/>
                      </a:cubicBezTo>
                      <a:cubicBezTo>
                        <a:pt x="120320" y="145803"/>
                        <a:pt x="115108" y="138327"/>
                        <a:pt x="111370" y="133349"/>
                      </a:cubicBezTo>
                      <a:lnTo>
                        <a:pt x="111370" y="129269"/>
                      </a:lnTo>
                      <a:lnTo>
                        <a:pt x="152147" y="129269"/>
                      </a:lnTo>
                      <a:lnTo>
                        <a:pt x="152147" y="74672"/>
                      </a:lnTo>
                      <a:lnTo>
                        <a:pt x="111370" y="74672"/>
                      </a:lnTo>
                      <a:lnTo>
                        <a:pt x="111370" y="0"/>
                      </a:lnTo>
                      <a:lnTo>
                        <a:pt x="56305" y="0"/>
                      </a:lnTo>
                      <a:lnTo>
                        <a:pt x="56305" y="74654"/>
                      </a:lnTo>
                      <a:lnTo>
                        <a:pt x="10657" y="74654"/>
                      </a:lnTo>
                      <a:lnTo>
                        <a:pt x="10657" y="129251"/>
                      </a:lnTo>
                      <a:lnTo>
                        <a:pt x="54723" y="129251"/>
                      </a:lnTo>
                      <a:cubicBezTo>
                        <a:pt x="50985" y="144994"/>
                        <a:pt x="46456" y="160971"/>
                        <a:pt x="41011" y="177163"/>
                      </a:cubicBezTo>
                      <a:cubicBezTo>
                        <a:pt x="35566" y="193482"/>
                        <a:pt x="29348" y="208650"/>
                        <a:pt x="22428" y="222811"/>
                      </a:cubicBezTo>
                      <a:cubicBezTo>
                        <a:pt x="15509" y="237081"/>
                        <a:pt x="8033" y="248978"/>
                        <a:pt x="0" y="258503"/>
                      </a:cubicBezTo>
                      <a:cubicBezTo>
                        <a:pt x="4529" y="267003"/>
                        <a:pt x="9183" y="276959"/>
                        <a:pt x="14054" y="288515"/>
                      </a:cubicBezTo>
                      <a:cubicBezTo>
                        <a:pt x="18924" y="300179"/>
                        <a:pt x="22662" y="310261"/>
                        <a:pt x="25376" y="318869"/>
                      </a:cubicBezTo>
                      <a:cubicBezTo>
                        <a:pt x="31037" y="309578"/>
                        <a:pt x="36482" y="298705"/>
                        <a:pt x="41694" y="286125"/>
                      </a:cubicBezTo>
                      <a:cubicBezTo>
                        <a:pt x="47014" y="273671"/>
                        <a:pt x="51776" y="260066"/>
                        <a:pt x="56305" y="245455"/>
                      </a:cubicBezTo>
                      <a:lnTo>
                        <a:pt x="56305" y="387395"/>
                      </a:lnTo>
                      <a:lnTo>
                        <a:pt x="111370" y="387395"/>
                      </a:lnTo>
                      <a:lnTo>
                        <a:pt x="111370" y="208739"/>
                      </a:lnTo>
                      <a:cubicBezTo>
                        <a:pt x="114425" y="216557"/>
                        <a:pt x="117264" y="224141"/>
                        <a:pt x="119744" y="231402"/>
                      </a:cubicBezTo>
                      <a:cubicBezTo>
                        <a:pt x="122350" y="238644"/>
                        <a:pt x="124381" y="245222"/>
                        <a:pt x="126088" y="251224"/>
                      </a:cubicBezTo>
                      <a:lnTo>
                        <a:pt x="159965" y="20753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79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50" name="组合 49">
                  <a:extLst>
                    <a:ext uri="{FF2B5EF4-FFF2-40B4-BE49-F238E27FC236}">
                      <a16:creationId xmlns:a16="http://schemas.microsoft.com/office/drawing/2014/main" id="{F703032D-0154-C139-A2AD-A084FEFE792B}"/>
                    </a:ext>
                  </a:extLst>
                </p:cNvPr>
                <p:cNvGrpSpPr/>
                <p:nvPr userDrawn="1"/>
              </p:nvGrpSpPr>
              <p:grpSpPr>
                <a:xfrm>
                  <a:off x="2038610" y="3870398"/>
                  <a:ext cx="413489" cy="89750"/>
                  <a:chOff x="8686551" y="964247"/>
                  <a:chExt cx="413489" cy="89750"/>
                </a:xfrm>
              </p:grpSpPr>
              <p:sp>
                <p:nvSpPr>
                  <p:cNvPr id="69" name="任意多边形: 形状 68">
                    <a:extLst>
                      <a:ext uri="{FF2B5EF4-FFF2-40B4-BE49-F238E27FC236}">
                        <a16:creationId xmlns:a16="http://schemas.microsoft.com/office/drawing/2014/main" id="{9D812819-912D-7474-1563-E3B8E57F9413}"/>
                      </a:ext>
                    </a:extLst>
                  </p:cNvPr>
                  <p:cNvSpPr/>
                  <p:nvPr/>
                </p:nvSpPr>
                <p:spPr>
                  <a:xfrm>
                    <a:off x="8686551" y="964247"/>
                    <a:ext cx="120678" cy="87629"/>
                  </a:xfrm>
                  <a:custGeom>
                    <a:avLst/>
                    <a:gdLst>
                      <a:gd name="connsiteX0" fmla="*/ 24351 w 120678"/>
                      <a:gd name="connsiteY0" fmla="*/ 87629 h 87629"/>
                      <a:gd name="connsiteX1" fmla="*/ 41730 w 120678"/>
                      <a:gd name="connsiteY1" fmla="*/ 87629 h 87629"/>
                      <a:gd name="connsiteX2" fmla="*/ 53897 w 120678"/>
                      <a:gd name="connsiteY2" fmla="*/ 40706 h 87629"/>
                      <a:gd name="connsiteX3" fmla="*/ 57006 w 120678"/>
                      <a:gd name="connsiteY3" fmla="*/ 28054 h 87629"/>
                      <a:gd name="connsiteX4" fmla="*/ 59863 w 120678"/>
                      <a:gd name="connsiteY4" fmla="*/ 15150 h 87629"/>
                      <a:gd name="connsiteX5" fmla="*/ 60726 w 120678"/>
                      <a:gd name="connsiteY5" fmla="*/ 15150 h 87629"/>
                      <a:gd name="connsiteX6" fmla="*/ 63583 w 120678"/>
                      <a:gd name="connsiteY6" fmla="*/ 28054 h 87629"/>
                      <a:gd name="connsiteX7" fmla="*/ 66692 w 120678"/>
                      <a:gd name="connsiteY7" fmla="*/ 40346 h 87629"/>
                      <a:gd name="connsiteX8" fmla="*/ 79470 w 120678"/>
                      <a:gd name="connsiteY8" fmla="*/ 87629 h 87629"/>
                      <a:gd name="connsiteX9" fmla="*/ 97226 w 120678"/>
                      <a:gd name="connsiteY9" fmla="*/ 87629 h 87629"/>
                      <a:gd name="connsiteX10" fmla="*/ 120679 w 120678"/>
                      <a:gd name="connsiteY10" fmla="*/ 0 h 87629"/>
                      <a:gd name="connsiteX11" fmla="*/ 106895 w 120678"/>
                      <a:gd name="connsiteY11" fmla="*/ 0 h 87629"/>
                      <a:gd name="connsiteX12" fmla="*/ 93991 w 120678"/>
                      <a:gd name="connsiteY12" fmla="*/ 50644 h 87629"/>
                      <a:gd name="connsiteX13" fmla="*/ 91259 w 120678"/>
                      <a:gd name="connsiteY13" fmla="*/ 63062 h 87629"/>
                      <a:gd name="connsiteX14" fmla="*/ 88402 w 120678"/>
                      <a:gd name="connsiteY14" fmla="*/ 75229 h 87629"/>
                      <a:gd name="connsiteX15" fmla="*/ 87773 w 120678"/>
                      <a:gd name="connsiteY15" fmla="*/ 75229 h 87629"/>
                      <a:gd name="connsiteX16" fmla="*/ 84790 w 120678"/>
                      <a:gd name="connsiteY16" fmla="*/ 63062 h 87629"/>
                      <a:gd name="connsiteX17" fmla="*/ 81681 w 120678"/>
                      <a:gd name="connsiteY17" fmla="*/ 50644 h 87629"/>
                      <a:gd name="connsiteX18" fmla="*/ 67896 w 120678"/>
                      <a:gd name="connsiteY18" fmla="*/ 0 h 87629"/>
                      <a:gd name="connsiteX19" fmla="*/ 53627 w 120678"/>
                      <a:gd name="connsiteY19" fmla="*/ 0 h 87629"/>
                      <a:gd name="connsiteX20" fmla="*/ 40094 w 120678"/>
                      <a:gd name="connsiteY20" fmla="*/ 50644 h 87629"/>
                      <a:gd name="connsiteX21" fmla="*/ 36985 w 120678"/>
                      <a:gd name="connsiteY21" fmla="*/ 62936 h 87629"/>
                      <a:gd name="connsiteX22" fmla="*/ 34002 w 120678"/>
                      <a:gd name="connsiteY22" fmla="*/ 75229 h 87629"/>
                      <a:gd name="connsiteX23" fmla="*/ 33265 w 120678"/>
                      <a:gd name="connsiteY23" fmla="*/ 75229 h 87629"/>
                      <a:gd name="connsiteX24" fmla="*/ 30785 w 120678"/>
                      <a:gd name="connsiteY24" fmla="*/ 63062 h 87629"/>
                      <a:gd name="connsiteX25" fmla="*/ 28054 w 120678"/>
                      <a:gd name="connsiteY25" fmla="*/ 50644 h 87629"/>
                      <a:gd name="connsiteX26" fmla="*/ 15024 w 120678"/>
                      <a:gd name="connsiteY26" fmla="*/ 0 h 87629"/>
                      <a:gd name="connsiteX27" fmla="*/ 0 w 120678"/>
                      <a:gd name="connsiteY27" fmla="*/ 0 h 87629"/>
                      <a:gd name="connsiteX28" fmla="*/ 24351 w 120678"/>
                      <a:gd name="connsiteY28" fmla="*/ 87629 h 876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</a:cxnLst>
                    <a:rect l="l" t="t" r="r" b="b"/>
                    <a:pathLst>
                      <a:path w="120678" h="87629">
                        <a:moveTo>
                          <a:pt x="24351" y="87629"/>
                        </a:moveTo>
                        <a:lnTo>
                          <a:pt x="41730" y="87629"/>
                        </a:lnTo>
                        <a:lnTo>
                          <a:pt x="53897" y="40706"/>
                        </a:lnTo>
                        <a:cubicBezTo>
                          <a:pt x="55011" y="36482"/>
                          <a:pt x="56125" y="32259"/>
                          <a:pt x="57006" y="28054"/>
                        </a:cubicBezTo>
                        <a:lnTo>
                          <a:pt x="59863" y="15150"/>
                        </a:lnTo>
                        <a:lnTo>
                          <a:pt x="60726" y="15150"/>
                        </a:lnTo>
                        <a:lnTo>
                          <a:pt x="63583" y="28054"/>
                        </a:lnTo>
                        <a:cubicBezTo>
                          <a:pt x="64572" y="32151"/>
                          <a:pt x="65578" y="36249"/>
                          <a:pt x="66692" y="40346"/>
                        </a:cubicBezTo>
                        <a:lnTo>
                          <a:pt x="79470" y="87629"/>
                        </a:lnTo>
                        <a:lnTo>
                          <a:pt x="97226" y="87629"/>
                        </a:lnTo>
                        <a:lnTo>
                          <a:pt x="120679" y="0"/>
                        </a:lnTo>
                        <a:lnTo>
                          <a:pt x="106895" y="0"/>
                        </a:lnTo>
                        <a:lnTo>
                          <a:pt x="93991" y="50644"/>
                        </a:lnTo>
                        <a:lnTo>
                          <a:pt x="91259" y="63062"/>
                        </a:lnTo>
                        <a:lnTo>
                          <a:pt x="88402" y="75229"/>
                        </a:lnTo>
                        <a:lnTo>
                          <a:pt x="87773" y="75229"/>
                        </a:lnTo>
                        <a:lnTo>
                          <a:pt x="84790" y="63062"/>
                        </a:lnTo>
                        <a:lnTo>
                          <a:pt x="81681" y="50644"/>
                        </a:lnTo>
                        <a:lnTo>
                          <a:pt x="67896" y="0"/>
                        </a:lnTo>
                        <a:lnTo>
                          <a:pt x="53627" y="0"/>
                        </a:lnTo>
                        <a:lnTo>
                          <a:pt x="40094" y="50644"/>
                        </a:lnTo>
                        <a:cubicBezTo>
                          <a:pt x="38980" y="54741"/>
                          <a:pt x="37866" y="58839"/>
                          <a:pt x="36985" y="62936"/>
                        </a:cubicBezTo>
                        <a:lnTo>
                          <a:pt x="34002" y="75229"/>
                        </a:lnTo>
                        <a:lnTo>
                          <a:pt x="33265" y="75229"/>
                        </a:lnTo>
                        <a:lnTo>
                          <a:pt x="30785" y="63062"/>
                        </a:lnTo>
                        <a:lnTo>
                          <a:pt x="28054" y="50644"/>
                        </a:lnTo>
                        <a:lnTo>
                          <a:pt x="15024" y="0"/>
                        </a:lnTo>
                        <a:lnTo>
                          <a:pt x="0" y="0"/>
                        </a:lnTo>
                        <a:lnTo>
                          <a:pt x="24351" y="87629"/>
                        </a:lnTo>
                        <a:close/>
                      </a:path>
                    </a:pathLst>
                  </a:custGeom>
                  <a:solidFill>
                    <a:srgbClr val="999999"/>
                  </a:solidFill>
                  <a:ln w="6350" cap="flat">
                    <a:solidFill>
                      <a:srgbClr val="999999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0" name="任意多边形: 形状 69">
                    <a:extLst>
                      <a:ext uri="{FF2B5EF4-FFF2-40B4-BE49-F238E27FC236}">
                        <a16:creationId xmlns:a16="http://schemas.microsoft.com/office/drawing/2014/main" id="{CDB4A6EE-4FC2-7675-58B9-4938E0B3F22B}"/>
                      </a:ext>
                    </a:extLst>
                  </p:cNvPr>
                  <p:cNvSpPr/>
                  <p:nvPr/>
                </p:nvSpPr>
                <p:spPr>
                  <a:xfrm>
                    <a:off x="8810681" y="964247"/>
                    <a:ext cx="120678" cy="87629"/>
                  </a:xfrm>
                  <a:custGeom>
                    <a:avLst/>
                    <a:gdLst>
                      <a:gd name="connsiteX0" fmla="*/ 24351 w 120678"/>
                      <a:gd name="connsiteY0" fmla="*/ 87629 h 87629"/>
                      <a:gd name="connsiteX1" fmla="*/ 41730 w 120678"/>
                      <a:gd name="connsiteY1" fmla="*/ 87629 h 87629"/>
                      <a:gd name="connsiteX2" fmla="*/ 53897 w 120678"/>
                      <a:gd name="connsiteY2" fmla="*/ 40706 h 87629"/>
                      <a:gd name="connsiteX3" fmla="*/ 57006 w 120678"/>
                      <a:gd name="connsiteY3" fmla="*/ 28054 h 87629"/>
                      <a:gd name="connsiteX4" fmla="*/ 59863 w 120678"/>
                      <a:gd name="connsiteY4" fmla="*/ 15150 h 87629"/>
                      <a:gd name="connsiteX5" fmla="*/ 60726 w 120678"/>
                      <a:gd name="connsiteY5" fmla="*/ 15150 h 87629"/>
                      <a:gd name="connsiteX6" fmla="*/ 63583 w 120678"/>
                      <a:gd name="connsiteY6" fmla="*/ 28054 h 87629"/>
                      <a:gd name="connsiteX7" fmla="*/ 66692 w 120678"/>
                      <a:gd name="connsiteY7" fmla="*/ 40346 h 87629"/>
                      <a:gd name="connsiteX8" fmla="*/ 79470 w 120678"/>
                      <a:gd name="connsiteY8" fmla="*/ 87629 h 87629"/>
                      <a:gd name="connsiteX9" fmla="*/ 97226 w 120678"/>
                      <a:gd name="connsiteY9" fmla="*/ 87629 h 87629"/>
                      <a:gd name="connsiteX10" fmla="*/ 120679 w 120678"/>
                      <a:gd name="connsiteY10" fmla="*/ 0 h 87629"/>
                      <a:gd name="connsiteX11" fmla="*/ 106895 w 120678"/>
                      <a:gd name="connsiteY11" fmla="*/ 0 h 87629"/>
                      <a:gd name="connsiteX12" fmla="*/ 93991 w 120678"/>
                      <a:gd name="connsiteY12" fmla="*/ 50644 h 87629"/>
                      <a:gd name="connsiteX13" fmla="*/ 91259 w 120678"/>
                      <a:gd name="connsiteY13" fmla="*/ 63062 h 87629"/>
                      <a:gd name="connsiteX14" fmla="*/ 88402 w 120678"/>
                      <a:gd name="connsiteY14" fmla="*/ 75229 h 87629"/>
                      <a:gd name="connsiteX15" fmla="*/ 87773 w 120678"/>
                      <a:gd name="connsiteY15" fmla="*/ 75229 h 87629"/>
                      <a:gd name="connsiteX16" fmla="*/ 84790 w 120678"/>
                      <a:gd name="connsiteY16" fmla="*/ 63062 h 87629"/>
                      <a:gd name="connsiteX17" fmla="*/ 81681 w 120678"/>
                      <a:gd name="connsiteY17" fmla="*/ 50644 h 87629"/>
                      <a:gd name="connsiteX18" fmla="*/ 67896 w 120678"/>
                      <a:gd name="connsiteY18" fmla="*/ 0 h 87629"/>
                      <a:gd name="connsiteX19" fmla="*/ 53627 w 120678"/>
                      <a:gd name="connsiteY19" fmla="*/ 0 h 87629"/>
                      <a:gd name="connsiteX20" fmla="*/ 40094 w 120678"/>
                      <a:gd name="connsiteY20" fmla="*/ 50644 h 87629"/>
                      <a:gd name="connsiteX21" fmla="*/ 36985 w 120678"/>
                      <a:gd name="connsiteY21" fmla="*/ 62936 h 87629"/>
                      <a:gd name="connsiteX22" fmla="*/ 34002 w 120678"/>
                      <a:gd name="connsiteY22" fmla="*/ 75229 h 87629"/>
                      <a:gd name="connsiteX23" fmla="*/ 33265 w 120678"/>
                      <a:gd name="connsiteY23" fmla="*/ 75229 h 87629"/>
                      <a:gd name="connsiteX24" fmla="*/ 30785 w 120678"/>
                      <a:gd name="connsiteY24" fmla="*/ 63062 h 87629"/>
                      <a:gd name="connsiteX25" fmla="*/ 28054 w 120678"/>
                      <a:gd name="connsiteY25" fmla="*/ 50644 h 87629"/>
                      <a:gd name="connsiteX26" fmla="*/ 15024 w 120678"/>
                      <a:gd name="connsiteY26" fmla="*/ 0 h 87629"/>
                      <a:gd name="connsiteX27" fmla="*/ 0 w 120678"/>
                      <a:gd name="connsiteY27" fmla="*/ 0 h 87629"/>
                      <a:gd name="connsiteX28" fmla="*/ 24351 w 120678"/>
                      <a:gd name="connsiteY28" fmla="*/ 87629 h 876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</a:cxnLst>
                    <a:rect l="l" t="t" r="r" b="b"/>
                    <a:pathLst>
                      <a:path w="120678" h="87629">
                        <a:moveTo>
                          <a:pt x="24351" y="87629"/>
                        </a:moveTo>
                        <a:lnTo>
                          <a:pt x="41730" y="87629"/>
                        </a:lnTo>
                        <a:lnTo>
                          <a:pt x="53897" y="40706"/>
                        </a:lnTo>
                        <a:cubicBezTo>
                          <a:pt x="55011" y="36482"/>
                          <a:pt x="56125" y="32259"/>
                          <a:pt x="57006" y="28054"/>
                        </a:cubicBezTo>
                        <a:lnTo>
                          <a:pt x="59863" y="15150"/>
                        </a:lnTo>
                        <a:lnTo>
                          <a:pt x="60726" y="15150"/>
                        </a:lnTo>
                        <a:lnTo>
                          <a:pt x="63583" y="28054"/>
                        </a:lnTo>
                        <a:cubicBezTo>
                          <a:pt x="64572" y="32151"/>
                          <a:pt x="65578" y="36249"/>
                          <a:pt x="66692" y="40346"/>
                        </a:cubicBezTo>
                        <a:lnTo>
                          <a:pt x="79470" y="87629"/>
                        </a:lnTo>
                        <a:lnTo>
                          <a:pt x="97226" y="87629"/>
                        </a:lnTo>
                        <a:lnTo>
                          <a:pt x="120679" y="0"/>
                        </a:lnTo>
                        <a:lnTo>
                          <a:pt x="106895" y="0"/>
                        </a:lnTo>
                        <a:lnTo>
                          <a:pt x="93991" y="50644"/>
                        </a:lnTo>
                        <a:lnTo>
                          <a:pt x="91259" y="63062"/>
                        </a:lnTo>
                        <a:lnTo>
                          <a:pt x="88402" y="75229"/>
                        </a:lnTo>
                        <a:lnTo>
                          <a:pt x="87773" y="75229"/>
                        </a:lnTo>
                        <a:lnTo>
                          <a:pt x="84790" y="63062"/>
                        </a:lnTo>
                        <a:lnTo>
                          <a:pt x="81681" y="50644"/>
                        </a:lnTo>
                        <a:lnTo>
                          <a:pt x="67896" y="0"/>
                        </a:lnTo>
                        <a:lnTo>
                          <a:pt x="53627" y="0"/>
                        </a:lnTo>
                        <a:lnTo>
                          <a:pt x="40094" y="50644"/>
                        </a:lnTo>
                        <a:cubicBezTo>
                          <a:pt x="38980" y="54741"/>
                          <a:pt x="37866" y="58839"/>
                          <a:pt x="36985" y="62936"/>
                        </a:cubicBezTo>
                        <a:lnTo>
                          <a:pt x="34002" y="75229"/>
                        </a:lnTo>
                        <a:lnTo>
                          <a:pt x="33265" y="75229"/>
                        </a:lnTo>
                        <a:lnTo>
                          <a:pt x="30785" y="63062"/>
                        </a:lnTo>
                        <a:lnTo>
                          <a:pt x="28054" y="50644"/>
                        </a:lnTo>
                        <a:lnTo>
                          <a:pt x="15024" y="0"/>
                        </a:lnTo>
                        <a:lnTo>
                          <a:pt x="0" y="0"/>
                        </a:lnTo>
                        <a:lnTo>
                          <a:pt x="24351" y="87629"/>
                        </a:lnTo>
                        <a:close/>
                      </a:path>
                    </a:pathLst>
                  </a:custGeom>
                  <a:solidFill>
                    <a:srgbClr val="999999"/>
                  </a:solidFill>
                  <a:ln w="6350" cap="flat">
                    <a:solidFill>
                      <a:srgbClr val="999999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1" name="任意多边形: 形状 70">
                    <a:extLst>
                      <a:ext uri="{FF2B5EF4-FFF2-40B4-BE49-F238E27FC236}">
                        <a16:creationId xmlns:a16="http://schemas.microsoft.com/office/drawing/2014/main" id="{8DADD69F-D3AC-758D-B520-6F2E9A2A500A}"/>
                      </a:ext>
                    </a:extLst>
                  </p:cNvPr>
                  <p:cNvSpPr/>
                  <p:nvPr/>
                </p:nvSpPr>
                <p:spPr>
                  <a:xfrm>
                    <a:off x="8947228" y="964247"/>
                    <a:ext cx="120678" cy="87629"/>
                  </a:xfrm>
                  <a:custGeom>
                    <a:avLst/>
                    <a:gdLst>
                      <a:gd name="connsiteX0" fmla="*/ 24351 w 120678"/>
                      <a:gd name="connsiteY0" fmla="*/ 87629 h 87629"/>
                      <a:gd name="connsiteX1" fmla="*/ 41730 w 120678"/>
                      <a:gd name="connsiteY1" fmla="*/ 87629 h 87629"/>
                      <a:gd name="connsiteX2" fmla="*/ 53897 w 120678"/>
                      <a:gd name="connsiteY2" fmla="*/ 40706 h 87629"/>
                      <a:gd name="connsiteX3" fmla="*/ 57006 w 120678"/>
                      <a:gd name="connsiteY3" fmla="*/ 28054 h 87629"/>
                      <a:gd name="connsiteX4" fmla="*/ 59863 w 120678"/>
                      <a:gd name="connsiteY4" fmla="*/ 15150 h 87629"/>
                      <a:gd name="connsiteX5" fmla="*/ 60726 w 120678"/>
                      <a:gd name="connsiteY5" fmla="*/ 15150 h 87629"/>
                      <a:gd name="connsiteX6" fmla="*/ 63583 w 120678"/>
                      <a:gd name="connsiteY6" fmla="*/ 28054 h 87629"/>
                      <a:gd name="connsiteX7" fmla="*/ 66692 w 120678"/>
                      <a:gd name="connsiteY7" fmla="*/ 40346 h 87629"/>
                      <a:gd name="connsiteX8" fmla="*/ 79470 w 120678"/>
                      <a:gd name="connsiteY8" fmla="*/ 87629 h 87629"/>
                      <a:gd name="connsiteX9" fmla="*/ 97226 w 120678"/>
                      <a:gd name="connsiteY9" fmla="*/ 87629 h 87629"/>
                      <a:gd name="connsiteX10" fmla="*/ 120679 w 120678"/>
                      <a:gd name="connsiteY10" fmla="*/ 0 h 87629"/>
                      <a:gd name="connsiteX11" fmla="*/ 106895 w 120678"/>
                      <a:gd name="connsiteY11" fmla="*/ 0 h 87629"/>
                      <a:gd name="connsiteX12" fmla="*/ 93991 w 120678"/>
                      <a:gd name="connsiteY12" fmla="*/ 50644 h 87629"/>
                      <a:gd name="connsiteX13" fmla="*/ 91259 w 120678"/>
                      <a:gd name="connsiteY13" fmla="*/ 63062 h 87629"/>
                      <a:gd name="connsiteX14" fmla="*/ 88402 w 120678"/>
                      <a:gd name="connsiteY14" fmla="*/ 75229 h 87629"/>
                      <a:gd name="connsiteX15" fmla="*/ 87773 w 120678"/>
                      <a:gd name="connsiteY15" fmla="*/ 75229 h 87629"/>
                      <a:gd name="connsiteX16" fmla="*/ 84790 w 120678"/>
                      <a:gd name="connsiteY16" fmla="*/ 63062 h 87629"/>
                      <a:gd name="connsiteX17" fmla="*/ 81681 w 120678"/>
                      <a:gd name="connsiteY17" fmla="*/ 50644 h 87629"/>
                      <a:gd name="connsiteX18" fmla="*/ 67897 w 120678"/>
                      <a:gd name="connsiteY18" fmla="*/ 0 h 87629"/>
                      <a:gd name="connsiteX19" fmla="*/ 53627 w 120678"/>
                      <a:gd name="connsiteY19" fmla="*/ 0 h 87629"/>
                      <a:gd name="connsiteX20" fmla="*/ 40094 w 120678"/>
                      <a:gd name="connsiteY20" fmla="*/ 50644 h 87629"/>
                      <a:gd name="connsiteX21" fmla="*/ 36985 w 120678"/>
                      <a:gd name="connsiteY21" fmla="*/ 62936 h 87629"/>
                      <a:gd name="connsiteX22" fmla="*/ 34002 w 120678"/>
                      <a:gd name="connsiteY22" fmla="*/ 75229 h 87629"/>
                      <a:gd name="connsiteX23" fmla="*/ 33265 w 120678"/>
                      <a:gd name="connsiteY23" fmla="*/ 75229 h 87629"/>
                      <a:gd name="connsiteX24" fmla="*/ 30785 w 120678"/>
                      <a:gd name="connsiteY24" fmla="*/ 63062 h 87629"/>
                      <a:gd name="connsiteX25" fmla="*/ 28054 w 120678"/>
                      <a:gd name="connsiteY25" fmla="*/ 50644 h 87629"/>
                      <a:gd name="connsiteX26" fmla="*/ 15024 w 120678"/>
                      <a:gd name="connsiteY26" fmla="*/ 0 h 87629"/>
                      <a:gd name="connsiteX27" fmla="*/ 0 w 120678"/>
                      <a:gd name="connsiteY27" fmla="*/ 0 h 87629"/>
                      <a:gd name="connsiteX28" fmla="*/ 24351 w 120678"/>
                      <a:gd name="connsiteY28" fmla="*/ 87629 h 876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</a:cxnLst>
                    <a:rect l="l" t="t" r="r" b="b"/>
                    <a:pathLst>
                      <a:path w="120678" h="87629">
                        <a:moveTo>
                          <a:pt x="24351" y="87629"/>
                        </a:moveTo>
                        <a:lnTo>
                          <a:pt x="41730" y="87629"/>
                        </a:lnTo>
                        <a:lnTo>
                          <a:pt x="53897" y="40706"/>
                        </a:lnTo>
                        <a:cubicBezTo>
                          <a:pt x="55011" y="36482"/>
                          <a:pt x="56125" y="32259"/>
                          <a:pt x="57006" y="28054"/>
                        </a:cubicBezTo>
                        <a:lnTo>
                          <a:pt x="59863" y="15150"/>
                        </a:lnTo>
                        <a:lnTo>
                          <a:pt x="60726" y="15150"/>
                        </a:lnTo>
                        <a:lnTo>
                          <a:pt x="63583" y="28054"/>
                        </a:lnTo>
                        <a:cubicBezTo>
                          <a:pt x="64572" y="32151"/>
                          <a:pt x="65578" y="36249"/>
                          <a:pt x="66692" y="40346"/>
                        </a:cubicBezTo>
                        <a:lnTo>
                          <a:pt x="79470" y="87629"/>
                        </a:lnTo>
                        <a:lnTo>
                          <a:pt x="97226" y="87629"/>
                        </a:lnTo>
                        <a:lnTo>
                          <a:pt x="120679" y="0"/>
                        </a:lnTo>
                        <a:lnTo>
                          <a:pt x="106895" y="0"/>
                        </a:lnTo>
                        <a:lnTo>
                          <a:pt x="93991" y="50644"/>
                        </a:lnTo>
                        <a:lnTo>
                          <a:pt x="91259" y="63062"/>
                        </a:lnTo>
                        <a:lnTo>
                          <a:pt x="88402" y="75229"/>
                        </a:lnTo>
                        <a:lnTo>
                          <a:pt x="87773" y="75229"/>
                        </a:lnTo>
                        <a:lnTo>
                          <a:pt x="84790" y="63062"/>
                        </a:lnTo>
                        <a:lnTo>
                          <a:pt x="81681" y="50644"/>
                        </a:lnTo>
                        <a:lnTo>
                          <a:pt x="67897" y="0"/>
                        </a:lnTo>
                        <a:lnTo>
                          <a:pt x="53627" y="0"/>
                        </a:lnTo>
                        <a:lnTo>
                          <a:pt x="40094" y="50644"/>
                        </a:lnTo>
                        <a:cubicBezTo>
                          <a:pt x="38980" y="54741"/>
                          <a:pt x="37866" y="58839"/>
                          <a:pt x="36985" y="62936"/>
                        </a:cubicBezTo>
                        <a:lnTo>
                          <a:pt x="34002" y="75229"/>
                        </a:lnTo>
                        <a:lnTo>
                          <a:pt x="33265" y="75229"/>
                        </a:lnTo>
                        <a:lnTo>
                          <a:pt x="30785" y="63062"/>
                        </a:lnTo>
                        <a:lnTo>
                          <a:pt x="28054" y="50644"/>
                        </a:lnTo>
                        <a:lnTo>
                          <a:pt x="15024" y="0"/>
                        </a:lnTo>
                        <a:lnTo>
                          <a:pt x="0" y="0"/>
                        </a:lnTo>
                        <a:lnTo>
                          <a:pt x="24351" y="87629"/>
                        </a:lnTo>
                        <a:close/>
                      </a:path>
                    </a:pathLst>
                  </a:custGeom>
                  <a:solidFill>
                    <a:srgbClr val="999999"/>
                  </a:solidFill>
                  <a:ln w="6350" cap="flat">
                    <a:solidFill>
                      <a:srgbClr val="999999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2" name="任意多边形: 形状 71">
                    <a:extLst>
                      <a:ext uri="{FF2B5EF4-FFF2-40B4-BE49-F238E27FC236}">
                        <a16:creationId xmlns:a16="http://schemas.microsoft.com/office/drawing/2014/main" id="{B23B6789-B138-2EFA-8337-89438A01F205}"/>
                      </a:ext>
                    </a:extLst>
                  </p:cNvPr>
                  <p:cNvSpPr/>
                  <p:nvPr/>
                </p:nvSpPr>
                <p:spPr>
                  <a:xfrm>
                    <a:off x="9078816" y="1031389"/>
                    <a:ext cx="21224" cy="22608"/>
                  </a:xfrm>
                  <a:custGeom>
                    <a:avLst/>
                    <a:gdLst>
                      <a:gd name="connsiteX0" fmla="*/ 10675 w 21224"/>
                      <a:gd name="connsiteY0" fmla="*/ 22608 h 22608"/>
                      <a:gd name="connsiteX1" fmla="*/ 18115 w 21224"/>
                      <a:gd name="connsiteY1" fmla="*/ 19499 h 22608"/>
                      <a:gd name="connsiteX2" fmla="*/ 21224 w 21224"/>
                      <a:gd name="connsiteY2" fmla="*/ 11430 h 22608"/>
                      <a:gd name="connsiteX3" fmla="*/ 18115 w 21224"/>
                      <a:gd name="connsiteY3" fmla="*/ 3235 h 22608"/>
                      <a:gd name="connsiteX4" fmla="*/ 10675 w 21224"/>
                      <a:gd name="connsiteY4" fmla="*/ 0 h 22608"/>
                      <a:gd name="connsiteX5" fmla="*/ 3109 w 21224"/>
                      <a:gd name="connsiteY5" fmla="*/ 3235 h 22608"/>
                      <a:gd name="connsiteX6" fmla="*/ 0 w 21224"/>
                      <a:gd name="connsiteY6" fmla="*/ 11430 h 22608"/>
                      <a:gd name="connsiteX7" fmla="*/ 3109 w 21224"/>
                      <a:gd name="connsiteY7" fmla="*/ 19499 h 22608"/>
                      <a:gd name="connsiteX8" fmla="*/ 10675 w 21224"/>
                      <a:gd name="connsiteY8" fmla="*/ 22608 h 226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1224" h="22608">
                        <a:moveTo>
                          <a:pt x="10675" y="22608"/>
                        </a:moveTo>
                        <a:cubicBezTo>
                          <a:pt x="13658" y="22482"/>
                          <a:pt x="16138" y="21494"/>
                          <a:pt x="18115" y="19499"/>
                        </a:cubicBezTo>
                        <a:cubicBezTo>
                          <a:pt x="20110" y="17504"/>
                          <a:pt x="21224" y="14791"/>
                          <a:pt x="21224" y="11430"/>
                        </a:cubicBezTo>
                        <a:cubicBezTo>
                          <a:pt x="21224" y="8069"/>
                          <a:pt x="20110" y="5356"/>
                          <a:pt x="18115" y="3235"/>
                        </a:cubicBezTo>
                        <a:cubicBezTo>
                          <a:pt x="16120" y="1132"/>
                          <a:pt x="13640" y="0"/>
                          <a:pt x="10675" y="0"/>
                        </a:cubicBezTo>
                        <a:cubicBezTo>
                          <a:pt x="7692" y="0"/>
                          <a:pt x="5212" y="1114"/>
                          <a:pt x="3109" y="3235"/>
                        </a:cubicBezTo>
                        <a:cubicBezTo>
                          <a:pt x="1114" y="5338"/>
                          <a:pt x="126" y="8069"/>
                          <a:pt x="0" y="11430"/>
                        </a:cubicBezTo>
                        <a:cubicBezTo>
                          <a:pt x="126" y="14773"/>
                          <a:pt x="1114" y="17504"/>
                          <a:pt x="3109" y="19499"/>
                        </a:cubicBezTo>
                        <a:cubicBezTo>
                          <a:pt x="5212" y="21476"/>
                          <a:pt x="7692" y="22482"/>
                          <a:pt x="10675" y="22608"/>
                        </a:cubicBezTo>
                        <a:close/>
                      </a:path>
                    </a:pathLst>
                  </a:custGeom>
                  <a:solidFill>
                    <a:srgbClr val="999999"/>
                  </a:solidFill>
                  <a:ln w="6350" cap="flat">
                    <a:solidFill>
                      <a:srgbClr val="999999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51" name="组合 50">
                  <a:extLst>
                    <a:ext uri="{FF2B5EF4-FFF2-40B4-BE49-F238E27FC236}">
                      <a16:creationId xmlns:a16="http://schemas.microsoft.com/office/drawing/2014/main" id="{EA96AF29-43ED-B05B-FC49-338278B3DC56}"/>
                    </a:ext>
                  </a:extLst>
                </p:cNvPr>
                <p:cNvGrpSpPr/>
                <p:nvPr userDrawn="1"/>
              </p:nvGrpSpPr>
              <p:grpSpPr>
                <a:xfrm>
                  <a:off x="2487485" y="3830214"/>
                  <a:ext cx="173892" cy="129934"/>
                  <a:chOff x="9130663" y="924063"/>
                  <a:chExt cx="173892" cy="129934"/>
                </a:xfrm>
              </p:grpSpPr>
              <p:sp>
                <p:nvSpPr>
                  <p:cNvPr id="67" name="任意多边形: 形状 66">
                    <a:extLst>
                      <a:ext uri="{FF2B5EF4-FFF2-40B4-BE49-F238E27FC236}">
                        <a16:creationId xmlns:a16="http://schemas.microsoft.com/office/drawing/2014/main" id="{FB706E9E-3021-E797-FF97-4B883286D155}"/>
                      </a:ext>
                    </a:extLst>
                  </p:cNvPr>
                  <p:cNvSpPr/>
                  <p:nvPr/>
                </p:nvSpPr>
                <p:spPr>
                  <a:xfrm>
                    <a:off x="9130663" y="933588"/>
                    <a:ext cx="76343" cy="120409"/>
                  </a:xfrm>
                  <a:custGeom>
                    <a:avLst/>
                    <a:gdLst>
                      <a:gd name="connsiteX0" fmla="*/ 37614 w 76343"/>
                      <a:gd name="connsiteY0" fmla="*/ 120409 h 120409"/>
                      <a:gd name="connsiteX1" fmla="*/ 56610 w 76343"/>
                      <a:gd name="connsiteY1" fmla="*/ 115575 h 120409"/>
                      <a:gd name="connsiteX2" fmla="*/ 70754 w 76343"/>
                      <a:gd name="connsiteY2" fmla="*/ 101791 h 120409"/>
                      <a:gd name="connsiteX3" fmla="*/ 76343 w 76343"/>
                      <a:gd name="connsiteY3" fmla="*/ 79704 h 120409"/>
                      <a:gd name="connsiteX4" fmla="*/ 65920 w 76343"/>
                      <a:gd name="connsiteY4" fmla="*/ 51147 h 120409"/>
                      <a:gd name="connsiteX5" fmla="*/ 40723 w 76343"/>
                      <a:gd name="connsiteY5" fmla="*/ 42089 h 120409"/>
                      <a:gd name="connsiteX6" fmla="*/ 31163 w 76343"/>
                      <a:gd name="connsiteY6" fmla="*/ 43455 h 120409"/>
                      <a:gd name="connsiteX7" fmla="*/ 23093 w 76343"/>
                      <a:gd name="connsiteY7" fmla="*/ 46798 h 120409"/>
                      <a:gd name="connsiteX8" fmla="*/ 26077 w 76343"/>
                      <a:gd name="connsiteY8" fmla="*/ 12544 h 120409"/>
                      <a:gd name="connsiteX9" fmla="*/ 70754 w 76343"/>
                      <a:gd name="connsiteY9" fmla="*/ 12544 h 120409"/>
                      <a:gd name="connsiteX10" fmla="*/ 70754 w 76343"/>
                      <a:gd name="connsiteY10" fmla="*/ 0 h 120409"/>
                      <a:gd name="connsiteX11" fmla="*/ 13155 w 76343"/>
                      <a:gd name="connsiteY11" fmla="*/ 0 h 120409"/>
                      <a:gd name="connsiteX12" fmla="*/ 9435 w 76343"/>
                      <a:gd name="connsiteY12" fmla="*/ 55352 h 120409"/>
                      <a:gd name="connsiteX13" fmla="*/ 17378 w 76343"/>
                      <a:gd name="connsiteY13" fmla="*/ 60187 h 120409"/>
                      <a:gd name="connsiteX14" fmla="*/ 26688 w 76343"/>
                      <a:gd name="connsiteY14" fmla="*/ 54975 h 120409"/>
                      <a:gd name="connsiteX15" fmla="*/ 36985 w 76343"/>
                      <a:gd name="connsiteY15" fmla="*/ 53232 h 120409"/>
                      <a:gd name="connsiteX16" fmla="*/ 54867 w 76343"/>
                      <a:gd name="connsiteY16" fmla="*/ 60312 h 120409"/>
                      <a:gd name="connsiteX17" fmla="*/ 61570 w 76343"/>
                      <a:gd name="connsiteY17" fmla="*/ 80171 h 120409"/>
                      <a:gd name="connsiteX18" fmla="*/ 54130 w 76343"/>
                      <a:gd name="connsiteY18" fmla="*/ 100659 h 120409"/>
                      <a:gd name="connsiteX19" fmla="*/ 36374 w 76343"/>
                      <a:gd name="connsiteY19" fmla="*/ 108099 h 120409"/>
                      <a:gd name="connsiteX20" fmla="*/ 19247 w 76343"/>
                      <a:gd name="connsiteY20" fmla="*/ 104127 h 120409"/>
                      <a:gd name="connsiteX21" fmla="*/ 7332 w 76343"/>
                      <a:gd name="connsiteY21" fmla="*/ 95069 h 120409"/>
                      <a:gd name="connsiteX22" fmla="*/ 0 w 76343"/>
                      <a:gd name="connsiteY22" fmla="*/ 104756 h 120409"/>
                      <a:gd name="connsiteX23" fmla="*/ 14898 w 76343"/>
                      <a:gd name="connsiteY23" fmla="*/ 115557 h 120409"/>
                      <a:gd name="connsiteX24" fmla="*/ 37614 w 76343"/>
                      <a:gd name="connsiteY24" fmla="*/ 120409 h 1204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</a:cxnLst>
                    <a:rect l="l" t="t" r="r" b="b"/>
                    <a:pathLst>
                      <a:path w="76343" h="120409">
                        <a:moveTo>
                          <a:pt x="37614" y="120409"/>
                        </a:moveTo>
                        <a:cubicBezTo>
                          <a:pt x="44444" y="120409"/>
                          <a:pt x="50770" y="118792"/>
                          <a:pt x="56610" y="115575"/>
                        </a:cubicBezTo>
                        <a:cubicBezTo>
                          <a:pt x="62451" y="112466"/>
                          <a:pt x="67160" y="107883"/>
                          <a:pt x="70754" y="101791"/>
                        </a:cubicBezTo>
                        <a:cubicBezTo>
                          <a:pt x="74348" y="95824"/>
                          <a:pt x="76217" y="88384"/>
                          <a:pt x="76343" y="79704"/>
                        </a:cubicBezTo>
                        <a:cubicBezTo>
                          <a:pt x="76091" y="66800"/>
                          <a:pt x="72623" y="57239"/>
                          <a:pt x="65920" y="51147"/>
                        </a:cubicBezTo>
                        <a:cubicBezTo>
                          <a:pt x="59216" y="45055"/>
                          <a:pt x="50770" y="42089"/>
                          <a:pt x="40723" y="42089"/>
                        </a:cubicBezTo>
                        <a:cubicBezTo>
                          <a:pt x="37255" y="42215"/>
                          <a:pt x="34020" y="42593"/>
                          <a:pt x="31163" y="43455"/>
                        </a:cubicBezTo>
                        <a:cubicBezTo>
                          <a:pt x="28431" y="44192"/>
                          <a:pt x="25699" y="45324"/>
                          <a:pt x="23093" y="46798"/>
                        </a:cubicBezTo>
                        <a:lnTo>
                          <a:pt x="26077" y="12544"/>
                        </a:lnTo>
                        <a:lnTo>
                          <a:pt x="70754" y="12544"/>
                        </a:lnTo>
                        <a:lnTo>
                          <a:pt x="70754" y="0"/>
                        </a:lnTo>
                        <a:lnTo>
                          <a:pt x="13155" y="0"/>
                        </a:lnTo>
                        <a:lnTo>
                          <a:pt x="9435" y="55352"/>
                        </a:lnTo>
                        <a:lnTo>
                          <a:pt x="17378" y="60187"/>
                        </a:lnTo>
                        <a:cubicBezTo>
                          <a:pt x="20613" y="57958"/>
                          <a:pt x="23704" y="56215"/>
                          <a:pt x="26688" y="54975"/>
                        </a:cubicBezTo>
                        <a:cubicBezTo>
                          <a:pt x="29797" y="53861"/>
                          <a:pt x="33140" y="53232"/>
                          <a:pt x="36985" y="53232"/>
                        </a:cubicBezTo>
                        <a:cubicBezTo>
                          <a:pt x="44551" y="53358"/>
                          <a:pt x="50518" y="55712"/>
                          <a:pt x="54867" y="60312"/>
                        </a:cubicBezTo>
                        <a:cubicBezTo>
                          <a:pt x="59216" y="65021"/>
                          <a:pt x="61445" y="71617"/>
                          <a:pt x="61570" y="80171"/>
                        </a:cubicBezTo>
                        <a:cubicBezTo>
                          <a:pt x="61319" y="88851"/>
                          <a:pt x="58839" y="95681"/>
                          <a:pt x="54130" y="100659"/>
                        </a:cubicBezTo>
                        <a:cubicBezTo>
                          <a:pt x="49422" y="105493"/>
                          <a:pt x="43455" y="108099"/>
                          <a:pt x="36374" y="108099"/>
                        </a:cubicBezTo>
                        <a:cubicBezTo>
                          <a:pt x="29545" y="107973"/>
                          <a:pt x="23830" y="106607"/>
                          <a:pt x="19247" y="104127"/>
                        </a:cubicBezTo>
                        <a:cubicBezTo>
                          <a:pt x="14647" y="101647"/>
                          <a:pt x="10675" y="98538"/>
                          <a:pt x="7332" y="95069"/>
                        </a:cubicBezTo>
                        <a:lnTo>
                          <a:pt x="0" y="104756"/>
                        </a:lnTo>
                        <a:cubicBezTo>
                          <a:pt x="3972" y="108854"/>
                          <a:pt x="8932" y="112448"/>
                          <a:pt x="14898" y="115557"/>
                        </a:cubicBezTo>
                        <a:cubicBezTo>
                          <a:pt x="20991" y="118666"/>
                          <a:pt x="28557" y="120284"/>
                          <a:pt x="37614" y="120409"/>
                        </a:cubicBezTo>
                        <a:close/>
                      </a:path>
                    </a:pathLst>
                  </a:custGeom>
                  <a:solidFill>
                    <a:srgbClr val="FF5200"/>
                  </a:solidFill>
                  <a:ln w="6350" cap="flat">
                    <a:solidFill>
                      <a:srgbClr val="FF5200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8" name="任意多边形: 形状 67">
                    <a:extLst>
                      <a:ext uri="{FF2B5EF4-FFF2-40B4-BE49-F238E27FC236}">
                        <a16:creationId xmlns:a16="http://schemas.microsoft.com/office/drawing/2014/main" id="{8415834A-DB13-A9BB-1A90-9F0B7207030D}"/>
                      </a:ext>
                    </a:extLst>
                  </p:cNvPr>
                  <p:cNvSpPr/>
                  <p:nvPr/>
                </p:nvSpPr>
                <p:spPr>
                  <a:xfrm>
                    <a:off x="9239624" y="924063"/>
                    <a:ext cx="64931" cy="126897"/>
                  </a:xfrm>
                  <a:custGeom>
                    <a:avLst/>
                    <a:gdLst>
                      <a:gd name="connsiteX0" fmla="*/ 18 w 64931"/>
                      <a:gd name="connsiteY0" fmla="*/ 118289 h 118288"/>
                      <a:gd name="connsiteX1" fmla="*/ 64931 w 64931"/>
                      <a:gd name="connsiteY1" fmla="*/ 118289 h 118288"/>
                      <a:gd name="connsiteX2" fmla="*/ 64931 w 64931"/>
                      <a:gd name="connsiteY2" fmla="*/ 105996 h 118288"/>
                      <a:gd name="connsiteX3" fmla="*/ 41227 w 64931"/>
                      <a:gd name="connsiteY3" fmla="*/ 105996 h 118288"/>
                      <a:gd name="connsiteX4" fmla="*/ 41227 w 64931"/>
                      <a:gd name="connsiteY4" fmla="*/ 0 h 118288"/>
                      <a:gd name="connsiteX5" fmla="*/ 29923 w 64931"/>
                      <a:gd name="connsiteY5" fmla="*/ 0 h 118288"/>
                      <a:gd name="connsiteX6" fmla="*/ 19122 w 64931"/>
                      <a:gd name="connsiteY6" fmla="*/ 4834 h 118288"/>
                      <a:gd name="connsiteX7" fmla="*/ 5337 w 64931"/>
                      <a:gd name="connsiteY7" fmla="*/ 8429 h 118288"/>
                      <a:gd name="connsiteX8" fmla="*/ 5337 w 64931"/>
                      <a:gd name="connsiteY8" fmla="*/ 17738 h 118288"/>
                      <a:gd name="connsiteX9" fmla="*/ 26310 w 64931"/>
                      <a:gd name="connsiteY9" fmla="*/ 17738 h 118288"/>
                      <a:gd name="connsiteX10" fmla="*/ 26310 w 64931"/>
                      <a:gd name="connsiteY10" fmla="*/ 105996 h 118288"/>
                      <a:gd name="connsiteX11" fmla="*/ 0 w 64931"/>
                      <a:gd name="connsiteY11" fmla="*/ 105996 h 118288"/>
                      <a:gd name="connsiteX12" fmla="*/ 0 w 64931"/>
                      <a:gd name="connsiteY12" fmla="*/ 118289 h 1182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64931" h="118288">
                        <a:moveTo>
                          <a:pt x="18" y="118289"/>
                        </a:moveTo>
                        <a:lnTo>
                          <a:pt x="64931" y="118289"/>
                        </a:lnTo>
                        <a:lnTo>
                          <a:pt x="64931" y="105996"/>
                        </a:lnTo>
                        <a:lnTo>
                          <a:pt x="41227" y="105996"/>
                        </a:lnTo>
                        <a:lnTo>
                          <a:pt x="41227" y="0"/>
                        </a:lnTo>
                        <a:lnTo>
                          <a:pt x="29923" y="0"/>
                        </a:lnTo>
                        <a:cubicBezTo>
                          <a:pt x="26688" y="1869"/>
                          <a:pt x="23093" y="3469"/>
                          <a:pt x="19122" y="4834"/>
                        </a:cubicBezTo>
                        <a:cubicBezTo>
                          <a:pt x="15150" y="6200"/>
                          <a:pt x="10549" y="7440"/>
                          <a:pt x="5337" y="8429"/>
                        </a:cubicBezTo>
                        <a:lnTo>
                          <a:pt x="5337" y="17738"/>
                        </a:lnTo>
                        <a:lnTo>
                          <a:pt x="26310" y="17738"/>
                        </a:lnTo>
                        <a:lnTo>
                          <a:pt x="26310" y="105996"/>
                        </a:lnTo>
                        <a:lnTo>
                          <a:pt x="0" y="105996"/>
                        </a:lnTo>
                        <a:lnTo>
                          <a:pt x="0" y="118289"/>
                        </a:lnTo>
                        <a:close/>
                      </a:path>
                    </a:pathLst>
                  </a:custGeom>
                  <a:solidFill>
                    <a:srgbClr val="FF5200"/>
                  </a:solidFill>
                  <a:ln w="6350" cap="flat">
                    <a:solidFill>
                      <a:srgbClr val="FF5200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52" name="组合 51">
                  <a:extLst>
                    <a:ext uri="{FF2B5EF4-FFF2-40B4-BE49-F238E27FC236}">
                      <a16:creationId xmlns:a16="http://schemas.microsoft.com/office/drawing/2014/main" id="{35623A47-1789-9572-114F-2DAF033CDDDD}"/>
                    </a:ext>
                  </a:extLst>
                </p:cNvPr>
                <p:cNvGrpSpPr/>
                <p:nvPr userDrawn="1"/>
              </p:nvGrpSpPr>
              <p:grpSpPr>
                <a:xfrm>
                  <a:off x="2698897" y="3829531"/>
                  <a:ext cx="804243" cy="165482"/>
                  <a:chOff x="9323023" y="923380"/>
                  <a:chExt cx="804243" cy="165482"/>
                </a:xfrm>
              </p:grpSpPr>
              <p:sp>
                <p:nvSpPr>
                  <p:cNvPr id="59" name="任意多边形: 形状 58">
                    <a:extLst>
                      <a:ext uri="{FF2B5EF4-FFF2-40B4-BE49-F238E27FC236}">
                        <a16:creationId xmlns:a16="http://schemas.microsoft.com/office/drawing/2014/main" id="{DE3A71CD-47AC-24E1-956D-8125ABBB2E4D}"/>
                      </a:ext>
                    </a:extLst>
                  </p:cNvPr>
                  <p:cNvSpPr/>
                  <p:nvPr/>
                </p:nvSpPr>
                <p:spPr>
                  <a:xfrm>
                    <a:off x="9323023" y="961965"/>
                    <a:ext cx="76594" cy="126897"/>
                  </a:xfrm>
                  <a:custGeom>
                    <a:avLst/>
                    <a:gdLst>
                      <a:gd name="connsiteX0" fmla="*/ 36123 w 76594"/>
                      <a:gd name="connsiteY0" fmla="*/ 79740 h 126897"/>
                      <a:gd name="connsiteX1" fmla="*/ 26185 w 76594"/>
                      <a:gd name="connsiteY1" fmla="*/ 77745 h 126897"/>
                      <a:gd name="connsiteX2" fmla="*/ 14647 w 76594"/>
                      <a:gd name="connsiteY2" fmla="*/ 70538 h 126897"/>
                      <a:gd name="connsiteX3" fmla="*/ 14647 w 76594"/>
                      <a:gd name="connsiteY3" fmla="*/ 24495 h 126897"/>
                      <a:gd name="connsiteX4" fmla="*/ 26813 w 76594"/>
                      <a:gd name="connsiteY4" fmla="*/ 15563 h 126897"/>
                      <a:gd name="connsiteX5" fmla="*/ 38225 w 76594"/>
                      <a:gd name="connsiteY5" fmla="*/ 12454 h 126897"/>
                      <a:gd name="connsiteX6" fmla="*/ 55981 w 76594"/>
                      <a:gd name="connsiteY6" fmla="*/ 21386 h 126897"/>
                      <a:gd name="connsiteX7" fmla="*/ 61319 w 76594"/>
                      <a:gd name="connsiteY7" fmla="*/ 44839 h 126897"/>
                      <a:gd name="connsiteX8" fmla="*/ 54112 w 76594"/>
                      <a:gd name="connsiteY8" fmla="*/ 70538 h 126897"/>
                      <a:gd name="connsiteX9" fmla="*/ 36123 w 76594"/>
                      <a:gd name="connsiteY9" fmla="*/ 79740 h 126897"/>
                      <a:gd name="connsiteX10" fmla="*/ 0 w 76594"/>
                      <a:gd name="connsiteY10" fmla="*/ 126897 h 126897"/>
                      <a:gd name="connsiteX11" fmla="*/ 14647 w 76594"/>
                      <a:gd name="connsiteY11" fmla="*/ 126897 h 126897"/>
                      <a:gd name="connsiteX12" fmla="*/ 14647 w 76594"/>
                      <a:gd name="connsiteY12" fmla="*/ 97100 h 126897"/>
                      <a:gd name="connsiteX13" fmla="*/ 14269 w 76594"/>
                      <a:gd name="connsiteY13" fmla="*/ 81824 h 126897"/>
                      <a:gd name="connsiteX14" fmla="*/ 26436 w 76594"/>
                      <a:gd name="connsiteY14" fmla="*/ 89265 h 126897"/>
                      <a:gd name="connsiteX15" fmla="*/ 38477 w 76594"/>
                      <a:gd name="connsiteY15" fmla="*/ 91996 h 126897"/>
                      <a:gd name="connsiteX16" fmla="*/ 57347 w 76594"/>
                      <a:gd name="connsiteY16" fmla="*/ 86407 h 126897"/>
                      <a:gd name="connsiteX17" fmla="*/ 71257 w 76594"/>
                      <a:gd name="connsiteY17" fmla="*/ 70269 h 126897"/>
                      <a:gd name="connsiteX18" fmla="*/ 76595 w 76594"/>
                      <a:gd name="connsiteY18" fmla="*/ 44695 h 126897"/>
                      <a:gd name="connsiteX19" fmla="*/ 67663 w 76594"/>
                      <a:gd name="connsiteY19" fmla="*/ 12293 h 126897"/>
                      <a:gd name="connsiteX20" fmla="*/ 41712 w 76594"/>
                      <a:gd name="connsiteY20" fmla="*/ 0 h 126897"/>
                      <a:gd name="connsiteX21" fmla="*/ 26939 w 76594"/>
                      <a:gd name="connsiteY21" fmla="*/ 3720 h 126897"/>
                      <a:gd name="connsiteX22" fmla="*/ 13784 w 76594"/>
                      <a:gd name="connsiteY22" fmla="*/ 12293 h 126897"/>
                      <a:gd name="connsiteX23" fmla="*/ 13281 w 76594"/>
                      <a:gd name="connsiteY23" fmla="*/ 12293 h 126897"/>
                      <a:gd name="connsiteX24" fmla="*/ 12041 w 76594"/>
                      <a:gd name="connsiteY24" fmla="*/ 2246 h 126897"/>
                      <a:gd name="connsiteX25" fmla="*/ 0 w 76594"/>
                      <a:gd name="connsiteY25" fmla="*/ 2246 h 126897"/>
                      <a:gd name="connsiteX26" fmla="*/ 0 w 76594"/>
                      <a:gd name="connsiteY26" fmla="*/ 126897 h 12689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</a:cxnLst>
                    <a:rect l="l" t="t" r="r" b="b"/>
                    <a:pathLst>
                      <a:path w="76594" h="126897">
                        <a:moveTo>
                          <a:pt x="36123" y="79740"/>
                        </a:moveTo>
                        <a:cubicBezTo>
                          <a:pt x="33140" y="79866"/>
                          <a:pt x="29797" y="79111"/>
                          <a:pt x="26185" y="77745"/>
                        </a:cubicBezTo>
                        <a:cubicBezTo>
                          <a:pt x="22464" y="76253"/>
                          <a:pt x="18618" y="73899"/>
                          <a:pt x="14647" y="70538"/>
                        </a:cubicBezTo>
                        <a:lnTo>
                          <a:pt x="14647" y="24495"/>
                        </a:lnTo>
                        <a:cubicBezTo>
                          <a:pt x="18870" y="20649"/>
                          <a:pt x="22968" y="17540"/>
                          <a:pt x="26813" y="15563"/>
                        </a:cubicBezTo>
                        <a:cubicBezTo>
                          <a:pt x="30659" y="13461"/>
                          <a:pt x="34505" y="12454"/>
                          <a:pt x="38225" y="12454"/>
                        </a:cubicBezTo>
                        <a:cubicBezTo>
                          <a:pt x="46421" y="12580"/>
                          <a:pt x="52369" y="15563"/>
                          <a:pt x="55981" y="21386"/>
                        </a:cubicBezTo>
                        <a:cubicBezTo>
                          <a:pt x="59576" y="27227"/>
                          <a:pt x="61319" y="35045"/>
                          <a:pt x="61319" y="44839"/>
                        </a:cubicBezTo>
                        <a:cubicBezTo>
                          <a:pt x="61193" y="55892"/>
                          <a:pt x="58713" y="64446"/>
                          <a:pt x="54112" y="70538"/>
                        </a:cubicBezTo>
                        <a:cubicBezTo>
                          <a:pt x="49512" y="76631"/>
                          <a:pt x="43455" y="79614"/>
                          <a:pt x="36123" y="79740"/>
                        </a:cubicBezTo>
                        <a:close/>
                        <a:moveTo>
                          <a:pt x="0" y="126897"/>
                        </a:moveTo>
                        <a:lnTo>
                          <a:pt x="14647" y="126897"/>
                        </a:lnTo>
                        <a:lnTo>
                          <a:pt x="14647" y="97100"/>
                        </a:lnTo>
                        <a:lnTo>
                          <a:pt x="14269" y="81824"/>
                        </a:lnTo>
                        <a:cubicBezTo>
                          <a:pt x="18241" y="85059"/>
                          <a:pt x="22339" y="87539"/>
                          <a:pt x="26436" y="89265"/>
                        </a:cubicBezTo>
                        <a:cubicBezTo>
                          <a:pt x="30534" y="91134"/>
                          <a:pt x="34505" y="91996"/>
                          <a:pt x="38477" y="91996"/>
                        </a:cubicBezTo>
                        <a:cubicBezTo>
                          <a:pt x="45306" y="91996"/>
                          <a:pt x="51632" y="90127"/>
                          <a:pt x="57347" y="86407"/>
                        </a:cubicBezTo>
                        <a:cubicBezTo>
                          <a:pt x="63062" y="82687"/>
                          <a:pt x="67645" y="77350"/>
                          <a:pt x="71257" y="70269"/>
                        </a:cubicBezTo>
                        <a:cubicBezTo>
                          <a:pt x="74726" y="63314"/>
                          <a:pt x="76469" y="54759"/>
                          <a:pt x="76595" y="44695"/>
                        </a:cubicBezTo>
                        <a:cubicBezTo>
                          <a:pt x="76595" y="31037"/>
                          <a:pt x="73611" y="20236"/>
                          <a:pt x="67663" y="12293"/>
                        </a:cubicBezTo>
                        <a:cubicBezTo>
                          <a:pt x="61696" y="4223"/>
                          <a:pt x="53142" y="126"/>
                          <a:pt x="41712" y="0"/>
                        </a:cubicBezTo>
                        <a:cubicBezTo>
                          <a:pt x="36626" y="126"/>
                          <a:pt x="31666" y="1366"/>
                          <a:pt x="26939" y="3720"/>
                        </a:cubicBezTo>
                        <a:cubicBezTo>
                          <a:pt x="22231" y="6074"/>
                          <a:pt x="17756" y="8932"/>
                          <a:pt x="13784" y="12293"/>
                        </a:cubicBezTo>
                        <a:lnTo>
                          <a:pt x="13281" y="12293"/>
                        </a:lnTo>
                        <a:lnTo>
                          <a:pt x="12041" y="2246"/>
                        </a:lnTo>
                        <a:lnTo>
                          <a:pt x="0" y="2246"/>
                        </a:lnTo>
                        <a:lnTo>
                          <a:pt x="0" y="126897"/>
                        </a:lnTo>
                        <a:close/>
                      </a:path>
                    </a:pathLst>
                  </a:custGeom>
                  <a:solidFill>
                    <a:srgbClr val="003399"/>
                  </a:solidFill>
                  <a:ln w="6350" cap="flat">
                    <a:solidFill>
                      <a:srgbClr val="003399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0" name="任意多边形: 形状 59">
                    <a:extLst>
                      <a:ext uri="{FF2B5EF4-FFF2-40B4-BE49-F238E27FC236}">
                        <a16:creationId xmlns:a16="http://schemas.microsoft.com/office/drawing/2014/main" id="{3C36971F-C02D-75B5-5F7B-B5ABB7A5EE21}"/>
                      </a:ext>
                    </a:extLst>
                  </p:cNvPr>
                  <p:cNvSpPr/>
                  <p:nvPr/>
                </p:nvSpPr>
                <p:spPr>
                  <a:xfrm>
                    <a:off x="9429477" y="961965"/>
                    <a:ext cx="76594" cy="126897"/>
                  </a:xfrm>
                  <a:custGeom>
                    <a:avLst/>
                    <a:gdLst>
                      <a:gd name="connsiteX0" fmla="*/ 36123 w 76594"/>
                      <a:gd name="connsiteY0" fmla="*/ 79740 h 126897"/>
                      <a:gd name="connsiteX1" fmla="*/ 26185 w 76594"/>
                      <a:gd name="connsiteY1" fmla="*/ 77745 h 126897"/>
                      <a:gd name="connsiteX2" fmla="*/ 14647 w 76594"/>
                      <a:gd name="connsiteY2" fmla="*/ 70538 h 126897"/>
                      <a:gd name="connsiteX3" fmla="*/ 14647 w 76594"/>
                      <a:gd name="connsiteY3" fmla="*/ 24495 h 126897"/>
                      <a:gd name="connsiteX4" fmla="*/ 26813 w 76594"/>
                      <a:gd name="connsiteY4" fmla="*/ 15563 h 126897"/>
                      <a:gd name="connsiteX5" fmla="*/ 38225 w 76594"/>
                      <a:gd name="connsiteY5" fmla="*/ 12454 h 126897"/>
                      <a:gd name="connsiteX6" fmla="*/ 55981 w 76594"/>
                      <a:gd name="connsiteY6" fmla="*/ 21386 h 126897"/>
                      <a:gd name="connsiteX7" fmla="*/ 61319 w 76594"/>
                      <a:gd name="connsiteY7" fmla="*/ 44839 h 126897"/>
                      <a:gd name="connsiteX8" fmla="*/ 54112 w 76594"/>
                      <a:gd name="connsiteY8" fmla="*/ 70538 h 126897"/>
                      <a:gd name="connsiteX9" fmla="*/ 36123 w 76594"/>
                      <a:gd name="connsiteY9" fmla="*/ 79740 h 126897"/>
                      <a:gd name="connsiteX10" fmla="*/ 0 w 76594"/>
                      <a:gd name="connsiteY10" fmla="*/ 126897 h 126897"/>
                      <a:gd name="connsiteX11" fmla="*/ 14647 w 76594"/>
                      <a:gd name="connsiteY11" fmla="*/ 126897 h 126897"/>
                      <a:gd name="connsiteX12" fmla="*/ 14647 w 76594"/>
                      <a:gd name="connsiteY12" fmla="*/ 97100 h 126897"/>
                      <a:gd name="connsiteX13" fmla="*/ 14269 w 76594"/>
                      <a:gd name="connsiteY13" fmla="*/ 81824 h 126897"/>
                      <a:gd name="connsiteX14" fmla="*/ 26436 w 76594"/>
                      <a:gd name="connsiteY14" fmla="*/ 89265 h 126897"/>
                      <a:gd name="connsiteX15" fmla="*/ 38477 w 76594"/>
                      <a:gd name="connsiteY15" fmla="*/ 91996 h 126897"/>
                      <a:gd name="connsiteX16" fmla="*/ 57347 w 76594"/>
                      <a:gd name="connsiteY16" fmla="*/ 86407 h 126897"/>
                      <a:gd name="connsiteX17" fmla="*/ 71257 w 76594"/>
                      <a:gd name="connsiteY17" fmla="*/ 70269 h 126897"/>
                      <a:gd name="connsiteX18" fmla="*/ 76595 w 76594"/>
                      <a:gd name="connsiteY18" fmla="*/ 44695 h 126897"/>
                      <a:gd name="connsiteX19" fmla="*/ 67663 w 76594"/>
                      <a:gd name="connsiteY19" fmla="*/ 12293 h 126897"/>
                      <a:gd name="connsiteX20" fmla="*/ 41712 w 76594"/>
                      <a:gd name="connsiteY20" fmla="*/ 0 h 126897"/>
                      <a:gd name="connsiteX21" fmla="*/ 26939 w 76594"/>
                      <a:gd name="connsiteY21" fmla="*/ 3720 h 126897"/>
                      <a:gd name="connsiteX22" fmla="*/ 13784 w 76594"/>
                      <a:gd name="connsiteY22" fmla="*/ 12293 h 126897"/>
                      <a:gd name="connsiteX23" fmla="*/ 13281 w 76594"/>
                      <a:gd name="connsiteY23" fmla="*/ 12293 h 126897"/>
                      <a:gd name="connsiteX24" fmla="*/ 12041 w 76594"/>
                      <a:gd name="connsiteY24" fmla="*/ 2246 h 126897"/>
                      <a:gd name="connsiteX25" fmla="*/ 0 w 76594"/>
                      <a:gd name="connsiteY25" fmla="*/ 2246 h 126897"/>
                      <a:gd name="connsiteX26" fmla="*/ 0 w 76594"/>
                      <a:gd name="connsiteY26" fmla="*/ 126897 h 12689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</a:cxnLst>
                    <a:rect l="l" t="t" r="r" b="b"/>
                    <a:pathLst>
                      <a:path w="76594" h="126897">
                        <a:moveTo>
                          <a:pt x="36123" y="79740"/>
                        </a:moveTo>
                        <a:cubicBezTo>
                          <a:pt x="33140" y="79866"/>
                          <a:pt x="29797" y="79111"/>
                          <a:pt x="26185" y="77745"/>
                        </a:cubicBezTo>
                        <a:cubicBezTo>
                          <a:pt x="22464" y="76253"/>
                          <a:pt x="18618" y="73899"/>
                          <a:pt x="14647" y="70538"/>
                        </a:cubicBezTo>
                        <a:lnTo>
                          <a:pt x="14647" y="24495"/>
                        </a:lnTo>
                        <a:cubicBezTo>
                          <a:pt x="18870" y="20649"/>
                          <a:pt x="22968" y="17540"/>
                          <a:pt x="26813" y="15563"/>
                        </a:cubicBezTo>
                        <a:cubicBezTo>
                          <a:pt x="30659" y="13461"/>
                          <a:pt x="34505" y="12454"/>
                          <a:pt x="38225" y="12454"/>
                        </a:cubicBezTo>
                        <a:cubicBezTo>
                          <a:pt x="46420" y="12580"/>
                          <a:pt x="52369" y="15563"/>
                          <a:pt x="55981" y="21386"/>
                        </a:cubicBezTo>
                        <a:cubicBezTo>
                          <a:pt x="59576" y="27227"/>
                          <a:pt x="61319" y="35045"/>
                          <a:pt x="61319" y="44839"/>
                        </a:cubicBezTo>
                        <a:cubicBezTo>
                          <a:pt x="61193" y="55892"/>
                          <a:pt x="58713" y="64446"/>
                          <a:pt x="54112" y="70538"/>
                        </a:cubicBezTo>
                        <a:cubicBezTo>
                          <a:pt x="49530" y="76631"/>
                          <a:pt x="43437" y="79614"/>
                          <a:pt x="36123" y="79740"/>
                        </a:cubicBezTo>
                        <a:close/>
                        <a:moveTo>
                          <a:pt x="0" y="126897"/>
                        </a:moveTo>
                        <a:lnTo>
                          <a:pt x="14647" y="126897"/>
                        </a:lnTo>
                        <a:lnTo>
                          <a:pt x="14647" y="97100"/>
                        </a:lnTo>
                        <a:lnTo>
                          <a:pt x="14269" y="81824"/>
                        </a:lnTo>
                        <a:cubicBezTo>
                          <a:pt x="18241" y="85059"/>
                          <a:pt x="22339" y="87539"/>
                          <a:pt x="26436" y="89265"/>
                        </a:cubicBezTo>
                        <a:cubicBezTo>
                          <a:pt x="30534" y="91134"/>
                          <a:pt x="34505" y="91996"/>
                          <a:pt x="38477" y="91996"/>
                        </a:cubicBezTo>
                        <a:cubicBezTo>
                          <a:pt x="45306" y="91996"/>
                          <a:pt x="51632" y="90127"/>
                          <a:pt x="57347" y="86407"/>
                        </a:cubicBezTo>
                        <a:cubicBezTo>
                          <a:pt x="63062" y="82687"/>
                          <a:pt x="67645" y="77350"/>
                          <a:pt x="71257" y="70269"/>
                        </a:cubicBezTo>
                        <a:cubicBezTo>
                          <a:pt x="74726" y="63314"/>
                          <a:pt x="76469" y="54759"/>
                          <a:pt x="76595" y="44695"/>
                        </a:cubicBezTo>
                        <a:cubicBezTo>
                          <a:pt x="76595" y="31037"/>
                          <a:pt x="73611" y="20236"/>
                          <a:pt x="67663" y="12293"/>
                        </a:cubicBezTo>
                        <a:cubicBezTo>
                          <a:pt x="61696" y="4223"/>
                          <a:pt x="53142" y="126"/>
                          <a:pt x="41712" y="0"/>
                        </a:cubicBezTo>
                        <a:cubicBezTo>
                          <a:pt x="36626" y="126"/>
                          <a:pt x="31666" y="1366"/>
                          <a:pt x="26939" y="3720"/>
                        </a:cubicBezTo>
                        <a:cubicBezTo>
                          <a:pt x="22231" y="6074"/>
                          <a:pt x="17756" y="8932"/>
                          <a:pt x="13784" y="12293"/>
                        </a:cubicBezTo>
                        <a:lnTo>
                          <a:pt x="13281" y="12293"/>
                        </a:lnTo>
                        <a:lnTo>
                          <a:pt x="12041" y="2246"/>
                        </a:lnTo>
                        <a:lnTo>
                          <a:pt x="0" y="2246"/>
                        </a:lnTo>
                        <a:lnTo>
                          <a:pt x="0" y="126897"/>
                        </a:lnTo>
                        <a:close/>
                      </a:path>
                    </a:pathLst>
                  </a:custGeom>
                  <a:solidFill>
                    <a:srgbClr val="003399"/>
                  </a:solidFill>
                  <a:ln w="6350" cap="flat">
                    <a:solidFill>
                      <a:srgbClr val="003399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1" name="任意多边形: 形状 60">
                    <a:extLst>
                      <a:ext uri="{FF2B5EF4-FFF2-40B4-BE49-F238E27FC236}">
                        <a16:creationId xmlns:a16="http://schemas.microsoft.com/office/drawing/2014/main" id="{73CEDF80-41F6-E5D3-3652-924A88997D18}"/>
                      </a:ext>
                    </a:extLst>
                  </p:cNvPr>
                  <p:cNvSpPr/>
                  <p:nvPr/>
                </p:nvSpPr>
                <p:spPr>
                  <a:xfrm>
                    <a:off x="9527744" y="939788"/>
                    <a:ext cx="54256" cy="114209"/>
                  </a:xfrm>
                  <a:custGeom>
                    <a:avLst/>
                    <a:gdLst>
                      <a:gd name="connsiteX0" fmla="*/ 38118 w 54256"/>
                      <a:gd name="connsiteY0" fmla="*/ 114209 h 114209"/>
                      <a:gd name="connsiteX1" fmla="*/ 46313 w 54256"/>
                      <a:gd name="connsiteY1" fmla="*/ 113221 h 114209"/>
                      <a:gd name="connsiteX2" fmla="*/ 54256 w 54256"/>
                      <a:gd name="connsiteY2" fmla="*/ 110992 h 114209"/>
                      <a:gd name="connsiteX3" fmla="*/ 51273 w 54256"/>
                      <a:gd name="connsiteY3" fmla="*/ 100066 h 114209"/>
                      <a:gd name="connsiteX4" fmla="*/ 46438 w 54256"/>
                      <a:gd name="connsiteY4" fmla="*/ 101557 h 114209"/>
                      <a:gd name="connsiteX5" fmla="*/ 41352 w 54256"/>
                      <a:gd name="connsiteY5" fmla="*/ 102294 h 114209"/>
                      <a:gd name="connsiteX6" fmla="*/ 30803 w 54256"/>
                      <a:gd name="connsiteY6" fmla="*/ 97819 h 114209"/>
                      <a:gd name="connsiteX7" fmla="*/ 27820 w 54256"/>
                      <a:gd name="connsiteY7" fmla="*/ 85275 h 114209"/>
                      <a:gd name="connsiteX8" fmla="*/ 27820 w 54256"/>
                      <a:gd name="connsiteY8" fmla="*/ 36374 h 114209"/>
                      <a:gd name="connsiteX9" fmla="*/ 51524 w 54256"/>
                      <a:gd name="connsiteY9" fmla="*/ 36374 h 114209"/>
                      <a:gd name="connsiteX10" fmla="*/ 51524 w 54256"/>
                      <a:gd name="connsiteY10" fmla="*/ 24459 h 114209"/>
                      <a:gd name="connsiteX11" fmla="*/ 27820 w 54256"/>
                      <a:gd name="connsiteY11" fmla="*/ 24459 h 114209"/>
                      <a:gd name="connsiteX12" fmla="*/ 27820 w 54256"/>
                      <a:gd name="connsiteY12" fmla="*/ 0 h 114209"/>
                      <a:gd name="connsiteX13" fmla="*/ 15527 w 54256"/>
                      <a:gd name="connsiteY13" fmla="*/ 0 h 114209"/>
                      <a:gd name="connsiteX14" fmla="*/ 13784 w 54256"/>
                      <a:gd name="connsiteY14" fmla="*/ 24459 h 114209"/>
                      <a:gd name="connsiteX15" fmla="*/ 0 w 54256"/>
                      <a:gd name="connsiteY15" fmla="*/ 25322 h 114209"/>
                      <a:gd name="connsiteX16" fmla="*/ 0 w 54256"/>
                      <a:gd name="connsiteY16" fmla="*/ 36374 h 114209"/>
                      <a:gd name="connsiteX17" fmla="*/ 13029 w 54256"/>
                      <a:gd name="connsiteY17" fmla="*/ 36374 h 114209"/>
                      <a:gd name="connsiteX18" fmla="*/ 13029 w 54256"/>
                      <a:gd name="connsiteY18" fmla="*/ 85023 h 114209"/>
                      <a:gd name="connsiteX19" fmla="*/ 18618 w 54256"/>
                      <a:gd name="connsiteY19" fmla="*/ 106122 h 114209"/>
                      <a:gd name="connsiteX20" fmla="*/ 38118 w 54256"/>
                      <a:gd name="connsiteY20" fmla="*/ 114209 h 1142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</a:cxnLst>
                    <a:rect l="l" t="t" r="r" b="b"/>
                    <a:pathLst>
                      <a:path w="54256" h="114209">
                        <a:moveTo>
                          <a:pt x="38118" y="114209"/>
                        </a:moveTo>
                        <a:cubicBezTo>
                          <a:pt x="40723" y="114209"/>
                          <a:pt x="43455" y="113832"/>
                          <a:pt x="46313" y="113221"/>
                        </a:cubicBezTo>
                        <a:cubicBezTo>
                          <a:pt x="49044" y="112592"/>
                          <a:pt x="51650" y="111855"/>
                          <a:pt x="54256" y="110992"/>
                        </a:cubicBezTo>
                        <a:lnTo>
                          <a:pt x="51273" y="100066"/>
                        </a:lnTo>
                        <a:cubicBezTo>
                          <a:pt x="49781" y="100569"/>
                          <a:pt x="48164" y="101054"/>
                          <a:pt x="46438" y="101557"/>
                        </a:cubicBezTo>
                        <a:cubicBezTo>
                          <a:pt x="44569" y="102060"/>
                          <a:pt x="42970" y="102294"/>
                          <a:pt x="41352" y="102294"/>
                        </a:cubicBezTo>
                        <a:cubicBezTo>
                          <a:pt x="36267" y="102294"/>
                          <a:pt x="32780" y="100802"/>
                          <a:pt x="30803" y="97819"/>
                        </a:cubicBezTo>
                        <a:cubicBezTo>
                          <a:pt x="28700" y="94962"/>
                          <a:pt x="27694" y="90738"/>
                          <a:pt x="27820" y="85275"/>
                        </a:cubicBezTo>
                        <a:lnTo>
                          <a:pt x="27820" y="36374"/>
                        </a:lnTo>
                        <a:lnTo>
                          <a:pt x="51524" y="36374"/>
                        </a:lnTo>
                        <a:lnTo>
                          <a:pt x="51524" y="24459"/>
                        </a:lnTo>
                        <a:lnTo>
                          <a:pt x="27820" y="24459"/>
                        </a:lnTo>
                        <a:lnTo>
                          <a:pt x="27820" y="0"/>
                        </a:lnTo>
                        <a:lnTo>
                          <a:pt x="15527" y="0"/>
                        </a:lnTo>
                        <a:lnTo>
                          <a:pt x="13784" y="24459"/>
                        </a:lnTo>
                        <a:lnTo>
                          <a:pt x="0" y="25322"/>
                        </a:lnTo>
                        <a:lnTo>
                          <a:pt x="0" y="36374"/>
                        </a:lnTo>
                        <a:lnTo>
                          <a:pt x="13029" y="36374"/>
                        </a:lnTo>
                        <a:lnTo>
                          <a:pt x="13029" y="85023"/>
                        </a:lnTo>
                        <a:cubicBezTo>
                          <a:pt x="12904" y="93829"/>
                          <a:pt x="14773" y="100910"/>
                          <a:pt x="18618" y="106122"/>
                        </a:cubicBezTo>
                        <a:cubicBezTo>
                          <a:pt x="22339" y="111352"/>
                          <a:pt x="28808" y="114083"/>
                          <a:pt x="38118" y="114209"/>
                        </a:cubicBezTo>
                        <a:close/>
                      </a:path>
                    </a:pathLst>
                  </a:custGeom>
                  <a:solidFill>
                    <a:srgbClr val="003399"/>
                  </a:solidFill>
                  <a:ln w="6350" cap="flat">
                    <a:solidFill>
                      <a:srgbClr val="003399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2" name="任意多边形: 形状 61">
                    <a:extLst>
                      <a:ext uri="{FF2B5EF4-FFF2-40B4-BE49-F238E27FC236}">
                        <a16:creationId xmlns:a16="http://schemas.microsoft.com/office/drawing/2014/main" id="{EB48C219-B7A4-F155-6654-129F62DB6918}"/>
                      </a:ext>
                    </a:extLst>
                  </p:cNvPr>
                  <p:cNvSpPr/>
                  <p:nvPr/>
                </p:nvSpPr>
                <p:spPr>
                  <a:xfrm>
                    <a:off x="9607474" y="962019"/>
                    <a:ext cx="120804" cy="89875"/>
                  </a:xfrm>
                  <a:custGeom>
                    <a:avLst/>
                    <a:gdLst>
                      <a:gd name="connsiteX0" fmla="*/ 36 w 120804"/>
                      <a:gd name="connsiteY0" fmla="*/ 89858 h 89875"/>
                      <a:gd name="connsiteX1" fmla="*/ 14683 w 120804"/>
                      <a:gd name="connsiteY1" fmla="*/ 89858 h 89875"/>
                      <a:gd name="connsiteX2" fmla="*/ 14683 w 120804"/>
                      <a:gd name="connsiteY2" fmla="*/ 26310 h 89875"/>
                      <a:gd name="connsiteX3" fmla="*/ 26220 w 120804"/>
                      <a:gd name="connsiteY3" fmla="*/ 16138 h 89875"/>
                      <a:gd name="connsiteX4" fmla="*/ 36770 w 120804"/>
                      <a:gd name="connsiteY4" fmla="*/ 12904 h 89875"/>
                      <a:gd name="connsiteX5" fmla="*/ 49062 w 120804"/>
                      <a:gd name="connsiteY5" fmla="*/ 18367 h 89875"/>
                      <a:gd name="connsiteX6" fmla="*/ 53034 w 120804"/>
                      <a:gd name="connsiteY6" fmla="*/ 36249 h 89875"/>
                      <a:gd name="connsiteX7" fmla="*/ 53034 w 120804"/>
                      <a:gd name="connsiteY7" fmla="*/ 89876 h 89875"/>
                      <a:gd name="connsiteX8" fmla="*/ 67807 w 120804"/>
                      <a:gd name="connsiteY8" fmla="*/ 89876 h 89875"/>
                      <a:gd name="connsiteX9" fmla="*/ 67807 w 120804"/>
                      <a:gd name="connsiteY9" fmla="*/ 26310 h 89875"/>
                      <a:gd name="connsiteX10" fmla="*/ 79344 w 120804"/>
                      <a:gd name="connsiteY10" fmla="*/ 16138 h 89875"/>
                      <a:gd name="connsiteX11" fmla="*/ 89894 w 120804"/>
                      <a:gd name="connsiteY11" fmla="*/ 12904 h 89875"/>
                      <a:gd name="connsiteX12" fmla="*/ 102186 w 120804"/>
                      <a:gd name="connsiteY12" fmla="*/ 18367 h 89875"/>
                      <a:gd name="connsiteX13" fmla="*/ 106158 w 120804"/>
                      <a:gd name="connsiteY13" fmla="*/ 36249 h 89875"/>
                      <a:gd name="connsiteX14" fmla="*/ 106158 w 120804"/>
                      <a:gd name="connsiteY14" fmla="*/ 89876 h 89875"/>
                      <a:gd name="connsiteX15" fmla="*/ 120805 w 120804"/>
                      <a:gd name="connsiteY15" fmla="*/ 89876 h 89875"/>
                      <a:gd name="connsiteX16" fmla="*/ 120805 w 120804"/>
                      <a:gd name="connsiteY16" fmla="*/ 34398 h 89875"/>
                      <a:gd name="connsiteX17" fmla="*/ 114353 w 120804"/>
                      <a:gd name="connsiteY17" fmla="*/ 8824 h 89875"/>
                      <a:gd name="connsiteX18" fmla="*/ 94243 w 120804"/>
                      <a:gd name="connsiteY18" fmla="*/ 18 h 89875"/>
                      <a:gd name="connsiteX19" fmla="*/ 79219 w 120804"/>
                      <a:gd name="connsiteY19" fmla="*/ 4727 h 89875"/>
                      <a:gd name="connsiteX20" fmla="*/ 65308 w 120804"/>
                      <a:gd name="connsiteY20" fmla="*/ 16767 h 89875"/>
                      <a:gd name="connsiteX21" fmla="*/ 56862 w 120804"/>
                      <a:gd name="connsiteY21" fmla="*/ 4475 h 89875"/>
                      <a:gd name="connsiteX22" fmla="*/ 41101 w 120804"/>
                      <a:gd name="connsiteY22" fmla="*/ 0 h 89875"/>
                      <a:gd name="connsiteX23" fmla="*/ 26328 w 120804"/>
                      <a:gd name="connsiteY23" fmla="*/ 4349 h 89875"/>
                      <a:gd name="connsiteX24" fmla="*/ 13784 w 120804"/>
                      <a:gd name="connsiteY24" fmla="*/ 15024 h 89875"/>
                      <a:gd name="connsiteX25" fmla="*/ 13281 w 120804"/>
                      <a:gd name="connsiteY25" fmla="*/ 15024 h 89875"/>
                      <a:gd name="connsiteX26" fmla="*/ 12041 w 120804"/>
                      <a:gd name="connsiteY26" fmla="*/ 2246 h 89875"/>
                      <a:gd name="connsiteX27" fmla="*/ 0 w 120804"/>
                      <a:gd name="connsiteY27" fmla="*/ 2246 h 89875"/>
                      <a:gd name="connsiteX28" fmla="*/ 0 w 120804"/>
                      <a:gd name="connsiteY28" fmla="*/ 89858 h 898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</a:cxnLst>
                    <a:rect l="l" t="t" r="r" b="b"/>
                    <a:pathLst>
                      <a:path w="120804" h="89875">
                        <a:moveTo>
                          <a:pt x="36" y="89858"/>
                        </a:moveTo>
                        <a:lnTo>
                          <a:pt x="14683" y="89858"/>
                        </a:lnTo>
                        <a:lnTo>
                          <a:pt x="14683" y="26310"/>
                        </a:lnTo>
                        <a:cubicBezTo>
                          <a:pt x="18654" y="21710"/>
                          <a:pt x="22626" y="18367"/>
                          <a:pt x="26220" y="16138"/>
                        </a:cubicBezTo>
                        <a:cubicBezTo>
                          <a:pt x="29941" y="14036"/>
                          <a:pt x="33427" y="12904"/>
                          <a:pt x="36770" y="12904"/>
                        </a:cubicBezTo>
                        <a:cubicBezTo>
                          <a:pt x="42359" y="12778"/>
                          <a:pt x="46456" y="14647"/>
                          <a:pt x="49062" y="18367"/>
                        </a:cubicBezTo>
                        <a:cubicBezTo>
                          <a:pt x="51794" y="22087"/>
                          <a:pt x="53160" y="28054"/>
                          <a:pt x="53034" y="36249"/>
                        </a:cubicBezTo>
                        <a:lnTo>
                          <a:pt x="53034" y="89876"/>
                        </a:lnTo>
                        <a:lnTo>
                          <a:pt x="67807" y="89876"/>
                        </a:lnTo>
                        <a:lnTo>
                          <a:pt x="67807" y="26310"/>
                        </a:lnTo>
                        <a:cubicBezTo>
                          <a:pt x="71904" y="21710"/>
                          <a:pt x="75750" y="18367"/>
                          <a:pt x="79344" y="16138"/>
                        </a:cubicBezTo>
                        <a:cubicBezTo>
                          <a:pt x="82939" y="14036"/>
                          <a:pt x="86551" y="12904"/>
                          <a:pt x="89894" y="12904"/>
                        </a:cubicBezTo>
                        <a:cubicBezTo>
                          <a:pt x="95357" y="12778"/>
                          <a:pt x="99580" y="14647"/>
                          <a:pt x="102186" y="18367"/>
                        </a:cubicBezTo>
                        <a:cubicBezTo>
                          <a:pt x="104918" y="22087"/>
                          <a:pt x="106158" y="28054"/>
                          <a:pt x="106158" y="36249"/>
                        </a:cubicBezTo>
                        <a:lnTo>
                          <a:pt x="106158" y="89876"/>
                        </a:lnTo>
                        <a:lnTo>
                          <a:pt x="120805" y="89876"/>
                        </a:lnTo>
                        <a:lnTo>
                          <a:pt x="120805" y="34398"/>
                        </a:lnTo>
                        <a:cubicBezTo>
                          <a:pt x="120805" y="23093"/>
                          <a:pt x="118702" y="14539"/>
                          <a:pt x="114353" y="8824"/>
                        </a:cubicBezTo>
                        <a:cubicBezTo>
                          <a:pt x="109878" y="2983"/>
                          <a:pt x="103175" y="18"/>
                          <a:pt x="94243" y="18"/>
                        </a:cubicBezTo>
                        <a:cubicBezTo>
                          <a:pt x="88905" y="144"/>
                          <a:pt x="83945" y="1635"/>
                          <a:pt x="79219" y="4727"/>
                        </a:cubicBezTo>
                        <a:cubicBezTo>
                          <a:pt x="74384" y="7710"/>
                          <a:pt x="69784" y="11807"/>
                          <a:pt x="65308" y="16767"/>
                        </a:cubicBezTo>
                        <a:cubicBezTo>
                          <a:pt x="63565" y="11556"/>
                          <a:pt x="60834" y="7458"/>
                          <a:pt x="56862" y="4475"/>
                        </a:cubicBezTo>
                        <a:cubicBezTo>
                          <a:pt x="53016" y="1617"/>
                          <a:pt x="47804" y="0"/>
                          <a:pt x="41101" y="0"/>
                        </a:cubicBezTo>
                        <a:cubicBezTo>
                          <a:pt x="35889" y="126"/>
                          <a:pt x="30929" y="1492"/>
                          <a:pt x="26328" y="4349"/>
                        </a:cubicBezTo>
                        <a:cubicBezTo>
                          <a:pt x="21853" y="7207"/>
                          <a:pt x="17648" y="10675"/>
                          <a:pt x="13784" y="15024"/>
                        </a:cubicBezTo>
                        <a:lnTo>
                          <a:pt x="13281" y="15024"/>
                        </a:lnTo>
                        <a:lnTo>
                          <a:pt x="12041" y="2246"/>
                        </a:lnTo>
                        <a:lnTo>
                          <a:pt x="0" y="2246"/>
                        </a:lnTo>
                        <a:lnTo>
                          <a:pt x="0" y="89858"/>
                        </a:lnTo>
                        <a:close/>
                      </a:path>
                    </a:pathLst>
                  </a:custGeom>
                  <a:solidFill>
                    <a:srgbClr val="003399"/>
                  </a:solidFill>
                  <a:ln w="6350" cap="flat">
                    <a:solidFill>
                      <a:srgbClr val="003399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3" name="任意多边形: 形状 62">
                    <a:extLst>
                      <a:ext uri="{FF2B5EF4-FFF2-40B4-BE49-F238E27FC236}">
                        <a16:creationId xmlns:a16="http://schemas.microsoft.com/office/drawing/2014/main" id="{55110332-D349-6F9A-F183-ED5867973C9E}"/>
                      </a:ext>
                    </a:extLst>
                  </p:cNvPr>
                  <p:cNvSpPr/>
                  <p:nvPr/>
                </p:nvSpPr>
                <p:spPr>
                  <a:xfrm>
                    <a:off x="9755012" y="962037"/>
                    <a:ext cx="81321" cy="91960"/>
                  </a:xfrm>
                  <a:custGeom>
                    <a:avLst/>
                    <a:gdLst>
                      <a:gd name="connsiteX0" fmla="*/ 40723 w 81321"/>
                      <a:gd name="connsiteY0" fmla="*/ 79668 h 91960"/>
                      <a:gd name="connsiteX1" fmla="*/ 22356 w 81321"/>
                      <a:gd name="connsiteY1" fmla="*/ 70484 h 91960"/>
                      <a:gd name="connsiteX2" fmla="*/ 15402 w 81321"/>
                      <a:gd name="connsiteY2" fmla="*/ 46151 h 91960"/>
                      <a:gd name="connsiteX3" fmla="*/ 22356 w 81321"/>
                      <a:gd name="connsiteY3" fmla="*/ 21566 h 91960"/>
                      <a:gd name="connsiteX4" fmla="*/ 40723 w 81321"/>
                      <a:gd name="connsiteY4" fmla="*/ 12257 h 91960"/>
                      <a:gd name="connsiteX5" fmla="*/ 59090 w 81321"/>
                      <a:gd name="connsiteY5" fmla="*/ 21566 h 91960"/>
                      <a:gd name="connsiteX6" fmla="*/ 66171 w 81321"/>
                      <a:gd name="connsiteY6" fmla="*/ 46151 h 91960"/>
                      <a:gd name="connsiteX7" fmla="*/ 59090 w 81321"/>
                      <a:gd name="connsiteY7" fmla="*/ 70484 h 91960"/>
                      <a:gd name="connsiteX8" fmla="*/ 40723 w 81321"/>
                      <a:gd name="connsiteY8" fmla="*/ 79668 h 91960"/>
                      <a:gd name="connsiteX9" fmla="*/ 40723 w 81321"/>
                      <a:gd name="connsiteY9" fmla="*/ 91960 h 91960"/>
                      <a:gd name="connsiteX10" fmla="*/ 60834 w 81321"/>
                      <a:gd name="connsiteY10" fmla="*/ 86497 h 91960"/>
                      <a:gd name="connsiteX11" fmla="*/ 75606 w 81321"/>
                      <a:gd name="connsiteY11" fmla="*/ 70862 h 91960"/>
                      <a:gd name="connsiteX12" fmla="*/ 81321 w 81321"/>
                      <a:gd name="connsiteY12" fmla="*/ 46169 h 91960"/>
                      <a:gd name="connsiteX13" fmla="*/ 75606 w 81321"/>
                      <a:gd name="connsiteY13" fmla="*/ 21224 h 91960"/>
                      <a:gd name="connsiteX14" fmla="*/ 60834 w 81321"/>
                      <a:gd name="connsiteY14" fmla="*/ 5463 h 91960"/>
                      <a:gd name="connsiteX15" fmla="*/ 40723 w 81321"/>
                      <a:gd name="connsiteY15" fmla="*/ 0 h 91960"/>
                      <a:gd name="connsiteX16" fmla="*/ 20613 w 81321"/>
                      <a:gd name="connsiteY16" fmla="*/ 5463 h 91960"/>
                      <a:gd name="connsiteX17" fmla="*/ 5841 w 81321"/>
                      <a:gd name="connsiteY17" fmla="*/ 21224 h 91960"/>
                      <a:gd name="connsiteX18" fmla="*/ 0 w 81321"/>
                      <a:gd name="connsiteY18" fmla="*/ 46169 h 91960"/>
                      <a:gd name="connsiteX19" fmla="*/ 5841 w 81321"/>
                      <a:gd name="connsiteY19" fmla="*/ 70862 h 91960"/>
                      <a:gd name="connsiteX20" fmla="*/ 20613 w 81321"/>
                      <a:gd name="connsiteY20" fmla="*/ 86497 h 91960"/>
                      <a:gd name="connsiteX21" fmla="*/ 40723 w 81321"/>
                      <a:gd name="connsiteY21" fmla="*/ 91960 h 919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</a:cxnLst>
                    <a:rect l="l" t="t" r="r" b="b"/>
                    <a:pathLst>
                      <a:path w="81321" h="91960">
                        <a:moveTo>
                          <a:pt x="40723" y="79668"/>
                        </a:moveTo>
                        <a:cubicBezTo>
                          <a:pt x="33032" y="79542"/>
                          <a:pt x="26939" y="76433"/>
                          <a:pt x="22356" y="70484"/>
                        </a:cubicBezTo>
                        <a:cubicBezTo>
                          <a:pt x="17756" y="64410"/>
                          <a:pt x="15527" y="56341"/>
                          <a:pt x="15402" y="46151"/>
                        </a:cubicBezTo>
                        <a:cubicBezTo>
                          <a:pt x="15527" y="35853"/>
                          <a:pt x="17756" y="27658"/>
                          <a:pt x="22356" y="21566"/>
                        </a:cubicBezTo>
                        <a:cubicBezTo>
                          <a:pt x="26957" y="15473"/>
                          <a:pt x="33032" y="12382"/>
                          <a:pt x="40723" y="12257"/>
                        </a:cubicBezTo>
                        <a:cubicBezTo>
                          <a:pt x="48415" y="12382"/>
                          <a:pt x="54508" y="15491"/>
                          <a:pt x="59090" y="21566"/>
                        </a:cubicBezTo>
                        <a:cubicBezTo>
                          <a:pt x="63691" y="27640"/>
                          <a:pt x="66045" y="35835"/>
                          <a:pt x="66171" y="46151"/>
                        </a:cubicBezTo>
                        <a:cubicBezTo>
                          <a:pt x="66045" y="56323"/>
                          <a:pt x="63691" y="64392"/>
                          <a:pt x="59090" y="70484"/>
                        </a:cubicBezTo>
                        <a:cubicBezTo>
                          <a:pt x="54508" y="76433"/>
                          <a:pt x="48415" y="79542"/>
                          <a:pt x="40723" y="79668"/>
                        </a:cubicBezTo>
                        <a:close/>
                        <a:moveTo>
                          <a:pt x="40723" y="91960"/>
                        </a:moveTo>
                        <a:cubicBezTo>
                          <a:pt x="47930" y="91960"/>
                          <a:pt x="54633" y="90091"/>
                          <a:pt x="60834" y="86497"/>
                        </a:cubicBezTo>
                        <a:cubicBezTo>
                          <a:pt x="66908" y="82903"/>
                          <a:pt x="71886" y="77691"/>
                          <a:pt x="75606" y="70862"/>
                        </a:cubicBezTo>
                        <a:cubicBezTo>
                          <a:pt x="79326" y="64158"/>
                          <a:pt x="81321" y="55838"/>
                          <a:pt x="81321" y="46169"/>
                        </a:cubicBezTo>
                        <a:cubicBezTo>
                          <a:pt x="81321" y="36356"/>
                          <a:pt x="79326" y="28054"/>
                          <a:pt x="75606" y="21224"/>
                        </a:cubicBezTo>
                        <a:cubicBezTo>
                          <a:pt x="71886" y="14269"/>
                          <a:pt x="66926" y="9058"/>
                          <a:pt x="60834" y="5463"/>
                        </a:cubicBezTo>
                        <a:cubicBezTo>
                          <a:pt x="54633" y="1869"/>
                          <a:pt x="47930" y="0"/>
                          <a:pt x="40723" y="0"/>
                        </a:cubicBezTo>
                        <a:cubicBezTo>
                          <a:pt x="33409" y="0"/>
                          <a:pt x="26706" y="1869"/>
                          <a:pt x="20613" y="5463"/>
                        </a:cubicBezTo>
                        <a:cubicBezTo>
                          <a:pt x="14539" y="9058"/>
                          <a:pt x="9561" y="14269"/>
                          <a:pt x="5841" y="21224"/>
                        </a:cubicBezTo>
                        <a:cubicBezTo>
                          <a:pt x="2121" y="28054"/>
                          <a:pt x="126" y="36374"/>
                          <a:pt x="0" y="46169"/>
                        </a:cubicBezTo>
                        <a:cubicBezTo>
                          <a:pt x="126" y="55856"/>
                          <a:pt x="2103" y="64158"/>
                          <a:pt x="5841" y="70862"/>
                        </a:cubicBezTo>
                        <a:cubicBezTo>
                          <a:pt x="9561" y="77691"/>
                          <a:pt x="14521" y="82903"/>
                          <a:pt x="20613" y="86497"/>
                        </a:cubicBezTo>
                        <a:cubicBezTo>
                          <a:pt x="26706" y="90091"/>
                          <a:pt x="33409" y="91960"/>
                          <a:pt x="40723" y="91960"/>
                        </a:cubicBezTo>
                        <a:close/>
                      </a:path>
                    </a:pathLst>
                  </a:custGeom>
                  <a:solidFill>
                    <a:srgbClr val="003399"/>
                  </a:solidFill>
                  <a:ln w="6350" cap="flat">
                    <a:solidFill>
                      <a:srgbClr val="003399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4" name="任意多边形: 形状 63">
                    <a:extLst>
                      <a:ext uri="{FF2B5EF4-FFF2-40B4-BE49-F238E27FC236}">
                        <a16:creationId xmlns:a16="http://schemas.microsoft.com/office/drawing/2014/main" id="{067E5AEC-F3F9-41A0-C245-076EF0B93F94}"/>
                      </a:ext>
                    </a:extLst>
                  </p:cNvPr>
                  <p:cNvSpPr/>
                  <p:nvPr/>
                </p:nvSpPr>
                <p:spPr>
                  <a:xfrm>
                    <a:off x="9863443" y="923380"/>
                    <a:ext cx="76558" cy="130617"/>
                  </a:xfrm>
                  <a:custGeom>
                    <a:avLst/>
                    <a:gdLst>
                      <a:gd name="connsiteX0" fmla="*/ 36087 w 76558"/>
                      <a:gd name="connsiteY0" fmla="*/ 118325 h 130617"/>
                      <a:gd name="connsiteX1" fmla="*/ 26041 w 76558"/>
                      <a:gd name="connsiteY1" fmla="*/ 116330 h 130617"/>
                      <a:gd name="connsiteX2" fmla="*/ 14629 w 76558"/>
                      <a:gd name="connsiteY2" fmla="*/ 109123 h 130617"/>
                      <a:gd name="connsiteX3" fmla="*/ 14629 w 76558"/>
                      <a:gd name="connsiteY3" fmla="*/ 63080 h 130617"/>
                      <a:gd name="connsiteX4" fmla="*/ 26795 w 76558"/>
                      <a:gd name="connsiteY4" fmla="*/ 54148 h 130617"/>
                      <a:gd name="connsiteX5" fmla="*/ 38207 w 76558"/>
                      <a:gd name="connsiteY5" fmla="*/ 51039 h 130617"/>
                      <a:gd name="connsiteX6" fmla="*/ 55963 w 76558"/>
                      <a:gd name="connsiteY6" fmla="*/ 59971 h 130617"/>
                      <a:gd name="connsiteX7" fmla="*/ 61301 w 76558"/>
                      <a:gd name="connsiteY7" fmla="*/ 83424 h 130617"/>
                      <a:gd name="connsiteX8" fmla="*/ 54094 w 76558"/>
                      <a:gd name="connsiteY8" fmla="*/ 109123 h 130617"/>
                      <a:gd name="connsiteX9" fmla="*/ 36087 w 76558"/>
                      <a:gd name="connsiteY9" fmla="*/ 118325 h 130617"/>
                      <a:gd name="connsiteX10" fmla="*/ 38441 w 76558"/>
                      <a:gd name="connsiteY10" fmla="*/ 130617 h 130617"/>
                      <a:gd name="connsiteX11" fmla="*/ 57311 w 76558"/>
                      <a:gd name="connsiteY11" fmla="*/ 125028 h 130617"/>
                      <a:gd name="connsiteX12" fmla="*/ 71221 w 76558"/>
                      <a:gd name="connsiteY12" fmla="*/ 108890 h 130617"/>
                      <a:gd name="connsiteX13" fmla="*/ 76559 w 76558"/>
                      <a:gd name="connsiteY13" fmla="*/ 83190 h 130617"/>
                      <a:gd name="connsiteX14" fmla="*/ 67627 w 76558"/>
                      <a:gd name="connsiteY14" fmla="*/ 50788 h 130617"/>
                      <a:gd name="connsiteX15" fmla="*/ 41568 w 76558"/>
                      <a:gd name="connsiteY15" fmla="*/ 38621 h 130617"/>
                      <a:gd name="connsiteX16" fmla="*/ 27173 w 76558"/>
                      <a:gd name="connsiteY16" fmla="*/ 42215 h 130617"/>
                      <a:gd name="connsiteX17" fmla="*/ 14144 w 76558"/>
                      <a:gd name="connsiteY17" fmla="*/ 51021 h 130617"/>
                      <a:gd name="connsiteX18" fmla="*/ 14647 w 76558"/>
                      <a:gd name="connsiteY18" fmla="*/ 35260 h 130617"/>
                      <a:gd name="connsiteX19" fmla="*/ 14647 w 76558"/>
                      <a:gd name="connsiteY19" fmla="*/ 0 h 130617"/>
                      <a:gd name="connsiteX20" fmla="*/ 0 w 76558"/>
                      <a:gd name="connsiteY20" fmla="*/ 0 h 130617"/>
                      <a:gd name="connsiteX21" fmla="*/ 0 w 76558"/>
                      <a:gd name="connsiteY21" fmla="*/ 128479 h 130617"/>
                      <a:gd name="connsiteX22" fmla="*/ 11664 w 76558"/>
                      <a:gd name="connsiteY22" fmla="*/ 128479 h 130617"/>
                      <a:gd name="connsiteX23" fmla="*/ 13029 w 76558"/>
                      <a:gd name="connsiteY23" fmla="*/ 119421 h 130617"/>
                      <a:gd name="connsiteX24" fmla="*/ 13532 w 76558"/>
                      <a:gd name="connsiteY24" fmla="*/ 119421 h 130617"/>
                      <a:gd name="connsiteX25" fmla="*/ 25951 w 76558"/>
                      <a:gd name="connsiteY25" fmla="*/ 127616 h 130617"/>
                      <a:gd name="connsiteX26" fmla="*/ 38441 w 76558"/>
                      <a:gd name="connsiteY26" fmla="*/ 130617 h 13061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</a:cxnLst>
                    <a:rect l="l" t="t" r="r" b="b"/>
                    <a:pathLst>
                      <a:path w="76558" h="130617">
                        <a:moveTo>
                          <a:pt x="36087" y="118325"/>
                        </a:moveTo>
                        <a:cubicBezTo>
                          <a:pt x="33103" y="118450"/>
                          <a:pt x="29761" y="117696"/>
                          <a:pt x="26041" y="116330"/>
                        </a:cubicBezTo>
                        <a:cubicBezTo>
                          <a:pt x="22321" y="114838"/>
                          <a:pt x="18475" y="112484"/>
                          <a:pt x="14629" y="109123"/>
                        </a:cubicBezTo>
                        <a:lnTo>
                          <a:pt x="14629" y="63080"/>
                        </a:lnTo>
                        <a:cubicBezTo>
                          <a:pt x="18852" y="59234"/>
                          <a:pt x="22824" y="56125"/>
                          <a:pt x="26795" y="54148"/>
                        </a:cubicBezTo>
                        <a:cubicBezTo>
                          <a:pt x="30641" y="52046"/>
                          <a:pt x="34487" y="51039"/>
                          <a:pt x="38207" y="51039"/>
                        </a:cubicBezTo>
                        <a:cubicBezTo>
                          <a:pt x="46402" y="51165"/>
                          <a:pt x="52351" y="54148"/>
                          <a:pt x="55963" y="59971"/>
                        </a:cubicBezTo>
                        <a:cubicBezTo>
                          <a:pt x="59557" y="65812"/>
                          <a:pt x="61301" y="73629"/>
                          <a:pt x="61301" y="83424"/>
                        </a:cubicBezTo>
                        <a:cubicBezTo>
                          <a:pt x="61175" y="94476"/>
                          <a:pt x="58695" y="103031"/>
                          <a:pt x="54094" y="109123"/>
                        </a:cubicBezTo>
                        <a:cubicBezTo>
                          <a:pt x="49493" y="115216"/>
                          <a:pt x="43401" y="118199"/>
                          <a:pt x="36087" y="118325"/>
                        </a:cubicBezTo>
                        <a:close/>
                        <a:moveTo>
                          <a:pt x="38441" y="130617"/>
                        </a:moveTo>
                        <a:cubicBezTo>
                          <a:pt x="45270" y="130617"/>
                          <a:pt x="51596" y="128748"/>
                          <a:pt x="57311" y="125028"/>
                        </a:cubicBezTo>
                        <a:cubicBezTo>
                          <a:pt x="63026" y="121308"/>
                          <a:pt x="67609" y="115970"/>
                          <a:pt x="71221" y="108890"/>
                        </a:cubicBezTo>
                        <a:cubicBezTo>
                          <a:pt x="74690" y="101809"/>
                          <a:pt x="76433" y="93254"/>
                          <a:pt x="76559" y="83190"/>
                        </a:cubicBezTo>
                        <a:cubicBezTo>
                          <a:pt x="76559" y="69532"/>
                          <a:pt x="73575" y="58857"/>
                          <a:pt x="67627" y="50788"/>
                        </a:cubicBezTo>
                        <a:cubicBezTo>
                          <a:pt x="61660" y="42844"/>
                          <a:pt x="52980" y="38747"/>
                          <a:pt x="41568" y="38621"/>
                        </a:cubicBezTo>
                        <a:cubicBezTo>
                          <a:pt x="36734" y="38747"/>
                          <a:pt x="31881" y="39861"/>
                          <a:pt x="27173" y="42215"/>
                        </a:cubicBezTo>
                        <a:cubicBezTo>
                          <a:pt x="22464" y="44569"/>
                          <a:pt x="18115" y="47427"/>
                          <a:pt x="14144" y="51021"/>
                        </a:cubicBezTo>
                        <a:lnTo>
                          <a:pt x="14647" y="35260"/>
                        </a:lnTo>
                        <a:lnTo>
                          <a:pt x="14647" y="0"/>
                        </a:lnTo>
                        <a:lnTo>
                          <a:pt x="0" y="0"/>
                        </a:lnTo>
                        <a:lnTo>
                          <a:pt x="0" y="128479"/>
                        </a:lnTo>
                        <a:lnTo>
                          <a:pt x="11664" y="128479"/>
                        </a:lnTo>
                        <a:lnTo>
                          <a:pt x="13029" y="119421"/>
                        </a:lnTo>
                        <a:lnTo>
                          <a:pt x="13532" y="119421"/>
                        </a:lnTo>
                        <a:cubicBezTo>
                          <a:pt x="17378" y="123015"/>
                          <a:pt x="21602" y="125747"/>
                          <a:pt x="25951" y="127616"/>
                        </a:cubicBezTo>
                        <a:cubicBezTo>
                          <a:pt x="30120" y="129611"/>
                          <a:pt x="34344" y="130617"/>
                          <a:pt x="38441" y="130617"/>
                        </a:cubicBezTo>
                        <a:close/>
                      </a:path>
                    </a:pathLst>
                  </a:custGeom>
                  <a:solidFill>
                    <a:srgbClr val="003399"/>
                  </a:solidFill>
                  <a:ln w="6350" cap="flat">
                    <a:solidFill>
                      <a:srgbClr val="003399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5" name="任意多边形: 形状 64">
                    <a:extLst>
                      <a:ext uri="{FF2B5EF4-FFF2-40B4-BE49-F238E27FC236}">
                        <a16:creationId xmlns:a16="http://schemas.microsoft.com/office/drawing/2014/main" id="{025A52EE-1B81-AE67-275B-6CA9BBC2BC34}"/>
                      </a:ext>
                    </a:extLst>
                  </p:cNvPr>
                  <p:cNvSpPr/>
                  <p:nvPr/>
                </p:nvSpPr>
                <p:spPr>
                  <a:xfrm>
                    <a:off x="9959492" y="962019"/>
                    <a:ext cx="68651" cy="91978"/>
                  </a:xfrm>
                  <a:custGeom>
                    <a:avLst/>
                    <a:gdLst>
                      <a:gd name="connsiteX0" fmla="*/ 29922 w 68651"/>
                      <a:gd name="connsiteY0" fmla="*/ 80171 h 91978"/>
                      <a:gd name="connsiteX1" fmla="*/ 18870 w 68651"/>
                      <a:gd name="connsiteY1" fmla="*/ 76936 h 91978"/>
                      <a:gd name="connsiteX2" fmla="*/ 14395 w 68651"/>
                      <a:gd name="connsiteY2" fmla="*/ 66135 h 91978"/>
                      <a:gd name="connsiteX3" fmla="*/ 23075 w 68651"/>
                      <a:gd name="connsiteY3" fmla="*/ 52117 h 91978"/>
                      <a:gd name="connsiteX4" fmla="*/ 53986 w 68651"/>
                      <a:gd name="connsiteY4" fmla="*/ 44048 h 91978"/>
                      <a:gd name="connsiteX5" fmla="*/ 53986 w 68651"/>
                      <a:gd name="connsiteY5" fmla="*/ 68508 h 91978"/>
                      <a:gd name="connsiteX6" fmla="*/ 41945 w 68651"/>
                      <a:gd name="connsiteY6" fmla="*/ 77188 h 91978"/>
                      <a:gd name="connsiteX7" fmla="*/ 29922 w 68651"/>
                      <a:gd name="connsiteY7" fmla="*/ 80171 h 91978"/>
                      <a:gd name="connsiteX8" fmla="*/ 25699 w 68651"/>
                      <a:gd name="connsiteY8" fmla="*/ 91978 h 91978"/>
                      <a:gd name="connsiteX9" fmla="*/ 41083 w 68651"/>
                      <a:gd name="connsiteY9" fmla="*/ 88258 h 91978"/>
                      <a:gd name="connsiteX10" fmla="*/ 54741 w 68651"/>
                      <a:gd name="connsiteY10" fmla="*/ 79452 h 91978"/>
                      <a:gd name="connsiteX11" fmla="*/ 55244 w 68651"/>
                      <a:gd name="connsiteY11" fmla="*/ 79452 h 91978"/>
                      <a:gd name="connsiteX12" fmla="*/ 56484 w 68651"/>
                      <a:gd name="connsiteY12" fmla="*/ 89876 h 91978"/>
                      <a:gd name="connsiteX13" fmla="*/ 68651 w 68651"/>
                      <a:gd name="connsiteY13" fmla="*/ 89876 h 91978"/>
                      <a:gd name="connsiteX14" fmla="*/ 68651 w 68651"/>
                      <a:gd name="connsiteY14" fmla="*/ 35997 h 91978"/>
                      <a:gd name="connsiteX15" fmla="*/ 61445 w 68651"/>
                      <a:gd name="connsiteY15" fmla="*/ 9938 h 91978"/>
                      <a:gd name="connsiteX16" fmla="*/ 38351 w 68651"/>
                      <a:gd name="connsiteY16" fmla="*/ 0 h 91978"/>
                      <a:gd name="connsiteX17" fmla="*/ 18744 w 68651"/>
                      <a:gd name="connsiteY17" fmla="*/ 3720 h 91978"/>
                      <a:gd name="connsiteX18" fmla="*/ 3720 w 68651"/>
                      <a:gd name="connsiteY18" fmla="*/ 11412 h 91978"/>
                      <a:gd name="connsiteX19" fmla="*/ 9561 w 68651"/>
                      <a:gd name="connsiteY19" fmla="*/ 21584 h 91978"/>
                      <a:gd name="connsiteX20" fmla="*/ 21476 w 68651"/>
                      <a:gd name="connsiteY20" fmla="*/ 15132 h 91978"/>
                      <a:gd name="connsiteX21" fmla="*/ 35871 w 68651"/>
                      <a:gd name="connsiteY21" fmla="*/ 12275 h 91978"/>
                      <a:gd name="connsiteX22" fmla="*/ 50266 w 68651"/>
                      <a:gd name="connsiteY22" fmla="*/ 19104 h 91978"/>
                      <a:gd name="connsiteX23" fmla="*/ 53986 w 68651"/>
                      <a:gd name="connsiteY23" fmla="*/ 34380 h 91978"/>
                      <a:gd name="connsiteX24" fmla="*/ 13029 w 68651"/>
                      <a:gd name="connsiteY24" fmla="*/ 45180 h 91978"/>
                      <a:gd name="connsiteX25" fmla="*/ 0 w 68651"/>
                      <a:gd name="connsiteY25" fmla="*/ 67160 h 91978"/>
                      <a:gd name="connsiteX26" fmla="*/ 7332 w 68651"/>
                      <a:gd name="connsiteY26" fmla="*/ 85527 h 91978"/>
                      <a:gd name="connsiteX27" fmla="*/ 25699 w 68651"/>
                      <a:gd name="connsiteY27" fmla="*/ 91978 h 9197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</a:cxnLst>
                    <a:rect l="l" t="t" r="r" b="b"/>
                    <a:pathLst>
                      <a:path w="68651" h="91978">
                        <a:moveTo>
                          <a:pt x="29922" y="80171"/>
                        </a:moveTo>
                        <a:cubicBezTo>
                          <a:pt x="25448" y="80171"/>
                          <a:pt x="21728" y="79183"/>
                          <a:pt x="18870" y="76936"/>
                        </a:cubicBezTo>
                        <a:cubicBezTo>
                          <a:pt x="16012" y="74708"/>
                          <a:pt x="14521" y="71095"/>
                          <a:pt x="14395" y="66135"/>
                        </a:cubicBezTo>
                        <a:cubicBezTo>
                          <a:pt x="14144" y="60420"/>
                          <a:pt x="17127" y="55838"/>
                          <a:pt x="23075" y="52117"/>
                        </a:cubicBezTo>
                        <a:cubicBezTo>
                          <a:pt x="29042" y="48523"/>
                          <a:pt x="39339" y="45792"/>
                          <a:pt x="53986" y="44048"/>
                        </a:cubicBezTo>
                        <a:lnTo>
                          <a:pt x="53986" y="68508"/>
                        </a:lnTo>
                        <a:cubicBezTo>
                          <a:pt x="49763" y="72353"/>
                          <a:pt x="45666" y="75211"/>
                          <a:pt x="41945" y="77188"/>
                        </a:cubicBezTo>
                        <a:cubicBezTo>
                          <a:pt x="38118" y="79183"/>
                          <a:pt x="34146" y="80171"/>
                          <a:pt x="29922" y="80171"/>
                        </a:cubicBezTo>
                        <a:close/>
                        <a:moveTo>
                          <a:pt x="25699" y="91978"/>
                        </a:moveTo>
                        <a:cubicBezTo>
                          <a:pt x="31163" y="91853"/>
                          <a:pt x="36248" y="90613"/>
                          <a:pt x="41083" y="88258"/>
                        </a:cubicBezTo>
                        <a:cubicBezTo>
                          <a:pt x="46043" y="85904"/>
                          <a:pt x="50518" y="82921"/>
                          <a:pt x="54741" y="79452"/>
                        </a:cubicBezTo>
                        <a:lnTo>
                          <a:pt x="55244" y="79452"/>
                        </a:lnTo>
                        <a:lnTo>
                          <a:pt x="56484" y="89876"/>
                        </a:lnTo>
                        <a:lnTo>
                          <a:pt x="68651" y="89876"/>
                        </a:lnTo>
                        <a:lnTo>
                          <a:pt x="68651" y="35997"/>
                        </a:lnTo>
                        <a:cubicBezTo>
                          <a:pt x="68651" y="24945"/>
                          <a:pt x="66297" y="16264"/>
                          <a:pt x="61445" y="9938"/>
                        </a:cubicBezTo>
                        <a:cubicBezTo>
                          <a:pt x="56610" y="3486"/>
                          <a:pt x="48900" y="126"/>
                          <a:pt x="38351" y="0"/>
                        </a:cubicBezTo>
                        <a:cubicBezTo>
                          <a:pt x="31145" y="126"/>
                          <a:pt x="24693" y="1366"/>
                          <a:pt x="18744" y="3720"/>
                        </a:cubicBezTo>
                        <a:cubicBezTo>
                          <a:pt x="12903" y="6200"/>
                          <a:pt x="7818" y="8680"/>
                          <a:pt x="3720" y="11412"/>
                        </a:cubicBezTo>
                        <a:lnTo>
                          <a:pt x="9561" y="21584"/>
                        </a:lnTo>
                        <a:cubicBezTo>
                          <a:pt x="13029" y="19104"/>
                          <a:pt x="17001" y="16983"/>
                          <a:pt x="21476" y="15132"/>
                        </a:cubicBezTo>
                        <a:cubicBezTo>
                          <a:pt x="25951" y="13263"/>
                          <a:pt x="30785" y="12275"/>
                          <a:pt x="35871" y="12275"/>
                        </a:cubicBezTo>
                        <a:cubicBezTo>
                          <a:pt x="42952" y="12400"/>
                          <a:pt x="47660" y="14755"/>
                          <a:pt x="50266" y="19104"/>
                        </a:cubicBezTo>
                        <a:cubicBezTo>
                          <a:pt x="52872" y="23327"/>
                          <a:pt x="54112" y="28413"/>
                          <a:pt x="53986" y="34380"/>
                        </a:cubicBezTo>
                        <a:cubicBezTo>
                          <a:pt x="35368" y="36374"/>
                          <a:pt x="21710" y="39969"/>
                          <a:pt x="13029" y="45180"/>
                        </a:cubicBezTo>
                        <a:cubicBezTo>
                          <a:pt x="4349" y="50392"/>
                          <a:pt x="0" y="57725"/>
                          <a:pt x="0" y="67160"/>
                        </a:cubicBezTo>
                        <a:cubicBezTo>
                          <a:pt x="251" y="75103"/>
                          <a:pt x="2606" y="81177"/>
                          <a:pt x="7332" y="85527"/>
                        </a:cubicBezTo>
                        <a:cubicBezTo>
                          <a:pt x="12059" y="89732"/>
                          <a:pt x="18259" y="91853"/>
                          <a:pt x="25699" y="91978"/>
                        </a:cubicBezTo>
                        <a:close/>
                      </a:path>
                    </a:pathLst>
                  </a:custGeom>
                  <a:solidFill>
                    <a:srgbClr val="003399"/>
                  </a:solidFill>
                  <a:ln w="6350" cap="flat">
                    <a:solidFill>
                      <a:srgbClr val="003399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6" name="任意多边形: 形状 65">
                    <a:extLst>
                      <a:ext uri="{FF2B5EF4-FFF2-40B4-BE49-F238E27FC236}">
                        <a16:creationId xmlns:a16="http://schemas.microsoft.com/office/drawing/2014/main" id="{B8552CA4-F364-3DDD-25B8-680CE9EA8876}"/>
                      </a:ext>
                    </a:extLst>
                  </p:cNvPr>
                  <p:cNvSpPr/>
                  <p:nvPr/>
                </p:nvSpPr>
                <p:spPr>
                  <a:xfrm>
                    <a:off x="10057249" y="962055"/>
                    <a:ext cx="70017" cy="89857"/>
                  </a:xfrm>
                  <a:custGeom>
                    <a:avLst/>
                    <a:gdLst>
                      <a:gd name="connsiteX0" fmla="*/ 0 w 70017"/>
                      <a:gd name="connsiteY0" fmla="*/ 89822 h 89857"/>
                      <a:gd name="connsiteX1" fmla="*/ 14647 w 70017"/>
                      <a:gd name="connsiteY1" fmla="*/ 89822 h 89857"/>
                      <a:gd name="connsiteX2" fmla="*/ 14647 w 70017"/>
                      <a:gd name="connsiteY2" fmla="*/ 26274 h 89857"/>
                      <a:gd name="connsiteX3" fmla="*/ 26562 w 70017"/>
                      <a:gd name="connsiteY3" fmla="*/ 16228 h 89857"/>
                      <a:gd name="connsiteX4" fmla="*/ 38729 w 70017"/>
                      <a:gd name="connsiteY4" fmla="*/ 12886 h 89857"/>
                      <a:gd name="connsiteX5" fmla="*/ 51399 w 70017"/>
                      <a:gd name="connsiteY5" fmla="*/ 18349 h 89857"/>
                      <a:gd name="connsiteX6" fmla="*/ 55370 w 70017"/>
                      <a:gd name="connsiteY6" fmla="*/ 36231 h 89857"/>
                      <a:gd name="connsiteX7" fmla="*/ 55370 w 70017"/>
                      <a:gd name="connsiteY7" fmla="*/ 89858 h 89857"/>
                      <a:gd name="connsiteX8" fmla="*/ 70017 w 70017"/>
                      <a:gd name="connsiteY8" fmla="*/ 89858 h 89857"/>
                      <a:gd name="connsiteX9" fmla="*/ 70017 w 70017"/>
                      <a:gd name="connsiteY9" fmla="*/ 34380 h 89857"/>
                      <a:gd name="connsiteX10" fmla="*/ 63439 w 70017"/>
                      <a:gd name="connsiteY10" fmla="*/ 8806 h 89857"/>
                      <a:gd name="connsiteX11" fmla="*/ 43203 w 70017"/>
                      <a:gd name="connsiteY11" fmla="*/ 0 h 89857"/>
                      <a:gd name="connsiteX12" fmla="*/ 27191 w 70017"/>
                      <a:gd name="connsiteY12" fmla="*/ 4349 h 89857"/>
                      <a:gd name="connsiteX13" fmla="*/ 13784 w 70017"/>
                      <a:gd name="connsiteY13" fmla="*/ 14773 h 89857"/>
                      <a:gd name="connsiteX14" fmla="*/ 13281 w 70017"/>
                      <a:gd name="connsiteY14" fmla="*/ 14773 h 89857"/>
                      <a:gd name="connsiteX15" fmla="*/ 12041 w 70017"/>
                      <a:gd name="connsiteY15" fmla="*/ 2229 h 89857"/>
                      <a:gd name="connsiteX16" fmla="*/ 0 w 70017"/>
                      <a:gd name="connsiteY16" fmla="*/ 2229 h 89857"/>
                      <a:gd name="connsiteX17" fmla="*/ 0 w 70017"/>
                      <a:gd name="connsiteY17" fmla="*/ 89822 h 8985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</a:cxnLst>
                    <a:rect l="l" t="t" r="r" b="b"/>
                    <a:pathLst>
                      <a:path w="70017" h="89857">
                        <a:moveTo>
                          <a:pt x="0" y="89822"/>
                        </a:moveTo>
                        <a:lnTo>
                          <a:pt x="14647" y="89822"/>
                        </a:lnTo>
                        <a:lnTo>
                          <a:pt x="14647" y="26274"/>
                        </a:lnTo>
                        <a:cubicBezTo>
                          <a:pt x="18996" y="21799"/>
                          <a:pt x="22967" y="18457"/>
                          <a:pt x="26562" y="16228"/>
                        </a:cubicBezTo>
                        <a:cubicBezTo>
                          <a:pt x="30282" y="14000"/>
                          <a:pt x="34254" y="12886"/>
                          <a:pt x="38729" y="12886"/>
                        </a:cubicBezTo>
                        <a:cubicBezTo>
                          <a:pt x="44444" y="12760"/>
                          <a:pt x="48667" y="14629"/>
                          <a:pt x="51399" y="18349"/>
                        </a:cubicBezTo>
                        <a:cubicBezTo>
                          <a:pt x="54004" y="22069"/>
                          <a:pt x="55370" y="28036"/>
                          <a:pt x="55370" y="36231"/>
                        </a:cubicBezTo>
                        <a:lnTo>
                          <a:pt x="55370" y="89858"/>
                        </a:lnTo>
                        <a:lnTo>
                          <a:pt x="70017" y="89858"/>
                        </a:lnTo>
                        <a:lnTo>
                          <a:pt x="70017" y="34380"/>
                        </a:lnTo>
                        <a:cubicBezTo>
                          <a:pt x="70017" y="23076"/>
                          <a:pt x="67914" y="14521"/>
                          <a:pt x="63439" y="8806"/>
                        </a:cubicBezTo>
                        <a:cubicBezTo>
                          <a:pt x="59090" y="2965"/>
                          <a:pt x="52387" y="0"/>
                          <a:pt x="43203" y="0"/>
                        </a:cubicBezTo>
                        <a:cubicBezTo>
                          <a:pt x="37237" y="126"/>
                          <a:pt x="31899" y="1492"/>
                          <a:pt x="27191" y="4349"/>
                        </a:cubicBezTo>
                        <a:cubicBezTo>
                          <a:pt x="22482" y="7081"/>
                          <a:pt x="18007" y="10549"/>
                          <a:pt x="13784" y="14773"/>
                        </a:cubicBezTo>
                        <a:lnTo>
                          <a:pt x="13281" y="14773"/>
                        </a:lnTo>
                        <a:lnTo>
                          <a:pt x="12041" y="2229"/>
                        </a:lnTo>
                        <a:lnTo>
                          <a:pt x="0" y="2229"/>
                        </a:lnTo>
                        <a:lnTo>
                          <a:pt x="0" y="89822"/>
                        </a:lnTo>
                        <a:close/>
                      </a:path>
                    </a:pathLst>
                  </a:custGeom>
                  <a:solidFill>
                    <a:srgbClr val="003399"/>
                  </a:solidFill>
                  <a:ln w="6350" cap="flat">
                    <a:solidFill>
                      <a:srgbClr val="003399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dirty="0"/>
                  </a:p>
                </p:txBody>
              </p:sp>
            </p:grpSp>
            <p:grpSp>
              <p:nvGrpSpPr>
                <p:cNvPr id="53" name="组合 52">
                  <a:extLst>
                    <a:ext uri="{FF2B5EF4-FFF2-40B4-BE49-F238E27FC236}">
                      <a16:creationId xmlns:a16="http://schemas.microsoft.com/office/drawing/2014/main" id="{F6D2691F-4605-EB86-DA9C-35C7C52E86E4}"/>
                    </a:ext>
                  </a:extLst>
                </p:cNvPr>
                <p:cNvGrpSpPr/>
                <p:nvPr userDrawn="1"/>
              </p:nvGrpSpPr>
              <p:grpSpPr>
                <a:xfrm>
                  <a:off x="3550756" y="3868116"/>
                  <a:ext cx="359700" cy="92032"/>
                  <a:chOff x="10146307" y="961965"/>
                  <a:chExt cx="359700" cy="92032"/>
                </a:xfrm>
              </p:grpSpPr>
              <p:sp>
                <p:nvSpPr>
                  <p:cNvPr id="55" name="任意多边形: 形状 54">
                    <a:extLst>
                      <a:ext uri="{FF2B5EF4-FFF2-40B4-BE49-F238E27FC236}">
                        <a16:creationId xmlns:a16="http://schemas.microsoft.com/office/drawing/2014/main" id="{89981AA4-D0D1-1419-E328-6F8AD2BEE050}"/>
                      </a:ext>
                    </a:extLst>
                  </p:cNvPr>
                  <p:cNvSpPr/>
                  <p:nvPr/>
                </p:nvSpPr>
                <p:spPr>
                  <a:xfrm>
                    <a:off x="10146307" y="1031389"/>
                    <a:ext cx="21224" cy="22608"/>
                  </a:xfrm>
                  <a:custGeom>
                    <a:avLst/>
                    <a:gdLst>
                      <a:gd name="connsiteX0" fmla="*/ 10675 w 21224"/>
                      <a:gd name="connsiteY0" fmla="*/ 22608 h 22608"/>
                      <a:gd name="connsiteX1" fmla="*/ 18115 w 21224"/>
                      <a:gd name="connsiteY1" fmla="*/ 19499 h 22608"/>
                      <a:gd name="connsiteX2" fmla="*/ 21224 w 21224"/>
                      <a:gd name="connsiteY2" fmla="*/ 11430 h 22608"/>
                      <a:gd name="connsiteX3" fmla="*/ 18115 w 21224"/>
                      <a:gd name="connsiteY3" fmla="*/ 3235 h 22608"/>
                      <a:gd name="connsiteX4" fmla="*/ 10675 w 21224"/>
                      <a:gd name="connsiteY4" fmla="*/ 0 h 22608"/>
                      <a:gd name="connsiteX5" fmla="*/ 3109 w 21224"/>
                      <a:gd name="connsiteY5" fmla="*/ 3235 h 22608"/>
                      <a:gd name="connsiteX6" fmla="*/ 0 w 21224"/>
                      <a:gd name="connsiteY6" fmla="*/ 11430 h 22608"/>
                      <a:gd name="connsiteX7" fmla="*/ 3109 w 21224"/>
                      <a:gd name="connsiteY7" fmla="*/ 19499 h 22608"/>
                      <a:gd name="connsiteX8" fmla="*/ 10675 w 21224"/>
                      <a:gd name="connsiteY8" fmla="*/ 22608 h 226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1224" h="22608">
                        <a:moveTo>
                          <a:pt x="10675" y="22608"/>
                        </a:moveTo>
                        <a:cubicBezTo>
                          <a:pt x="13659" y="22482"/>
                          <a:pt x="16139" y="21494"/>
                          <a:pt x="18115" y="19499"/>
                        </a:cubicBezTo>
                        <a:cubicBezTo>
                          <a:pt x="20110" y="17504"/>
                          <a:pt x="21224" y="14791"/>
                          <a:pt x="21224" y="11430"/>
                        </a:cubicBezTo>
                        <a:cubicBezTo>
                          <a:pt x="21224" y="8069"/>
                          <a:pt x="20110" y="5356"/>
                          <a:pt x="18115" y="3235"/>
                        </a:cubicBezTo>
                        <a:cubicBezTo>
                          <a:pt x="16139" y="1132"/>
                          <a:pt x="13641" y="0"/>
                          <a:pt x="10675" y="0"/>
                        </a:cubicBezTo>
                        <a:cubicBezTo>
                          <a:pt x="7710" y="0"/>
                          <a:pt x="5212" y="1114"/>
                          <a:pt x="3109" y="3235"/>
                        </a:cubicBezTo>
                        <a:cubicBezTo>
                          <a:pt x="1114" y="5338"/>
                          <a:pt x="126" y="8069"/>
                          <a:pt x="0" y="11430"/>
                        </a:cubicBezTo>
                        <a:cubicBezTo>
                          <a:pt x="126" y="14773"/>
                          <a:pt x="1114" y="17504"/>
                          <a:pt x="3109" y="19499"/>
                        </a:cubicBezTo>
                        <a:cubicBezTo>
                          <a:pt x="5212" y="21476"/>
                          <a:pt x="7692" y="22482"/>
                          <a:pt x="10675" y="22608"/>
                        </a:cubicBezTo>
                        <a:close/>
                      </a:path>
                    </a:pathLst>
                  </a:custGeom>
                  <a:solidFill>
                    <a:srgbClr val="999999"/>
                  </a:solidFill>
                  <a:ln w="6350" cap="flat">
                    <a:solidFill>
                      <a:srgbClr val="999999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b="1"/>
                  </a:p>
                </p:txBody>
              </p:sp>
              <p:sp>
                <p:nvSpPr>
                  <p:cNvPr id="56" name="任意多边形: 形状 55">
                    <a:extLst>
                      <a:ext uri="{FF2B5EF4-FFF2-40B4-BE49-F238E27FC236}">
                        <a16:creationId xmlns:a16="http://schemas.microsoft.com/office/drawing/2014/main" id="{E1C311D5-DD94-40B2-7B7F-31C74F651BE6}"/>
                      </a:ext>
                    </a:extLst>
                  </p:cNvPr>
                  <p:cNvSpPr/>
                  <p:nvPr/>
                </p:nvSpPr>
                <p:spPr>
                  <a:xfrm>
                    <a:off x="10192350" y="961965"/>
                    <a:ext cx="69388" cy="92032"/>
                  </a:xfrm>
                  <a:custGeom>
                    <a:avLst/>
                    <a:gdLst>
                      <a:gd name="connsiteX0" fmla="*/ 41209 w 69388"/>
                      <a:gd name="connsiteY0" fmla="*/ 92032 h 92032"/>
                      <a:gd name="connsiteX1" fmla="*/ 56359 w 69388"/>
                      <a:gd name="connsiteY1" fmla="*/ 89049 h 92032"/>
                      <a:gd name="connsiteX2" fmla="*/ 69388 w 69388"/>
                      <a:gd name="connsiteY2" fmla="*/ 80854 h 92032"/>
                      <a:gd name="connsiteX3" fmla="*/ 63188 w 69388"/>
                      <a:gd name="connsiteY3" fmla="*/ 71042 h 92032"/>
                      <a:gd name="connsiteX4" fmla="*/ 53753 w 69388"/>
                      <a:gd name="connsiteY4" fmla="*/ 77242 h 92032"/>
                      <a:gd name="connsiteX5" fmla="*/ 42449 w 69388"/>
                      <a:gd name="connsiteY5" fmla="*/ 79722 h 92032"/>
                      <a:gd name="connsiteX6" fmla="*/ 22842 w 69388"/>
                      <a:gd name="connsiteY6" fmla="*/ 70538 h 92032"/>
                      <a:gd name="connsiteX7" fmla="*/ 15402 w 69388"/>
                      <a:gd name="connsiteY7" fmla="*/ 46205 h 92032"/>
                      <a:gd name="connsiteX8" fmla="*/ 23094 w 69388"/>
                      <a:gd name="connsiteY8" fmla="*/ 21620 h 92032"/>
                      <a:gd name="connsiteX9" fmla="*/ 42826 w 69388"/>
                      <a:gd name="connsiteY9" fmla="*/ 12311 h 92032"/>
                      <a:gd name="connsiteX10" fmla="*/ 52261 w 69388"/>
                      <a:gd name="connsiteY10" fmla="*/ 14413 h 92032"/>
                      <a:gd name="connsiteX11" fmla="*/ 60331 w 69388"/>
                      <a:gd name="connsiteY11" fmla="*/ 20128 h 92032"/>
                      <a:gd name="connsiteX12" fmla="*/ 68022 w 69388"/>
                      <a:gd name="connsiteY12" fmla="*/ 10316 h 92032"/>
                      <a:gd name="connsiteX13" fmla="*/ 57096 w 69388"/>
                      <a:gd name="connsiteY13" fmla="*/ 3109 h 92032"/>
                      <a:gd name="connsiteX14" fmla="*/ 42323 w 69388"/>
                      <a:gd name="connsiteY14" fmla="*/ 0 h 92032"/>
                      <a:gd name="connsiteX15" fmla="*/ 21350 w 69388"/>
                      <a:gd name="connsiteY15" fmla="*/ 5463 h 92032"/>
                      <a:gd name="connsiteX16" fmla="*/ 5967 w 69388"/>
                      <a:gd name="connsiteY16" fmla="*/ 21224 h 92032"/>
                      <a:gd name="connsiteX17" fmla="*/ 0 w 69388"/>
                      <a:gd name="connsiteY17" fmla="*/ 46169 h 92032"/>
                      <a:gd name="connsiteX18" fmla="*/ 11915 w 69388"/>
                      <a:gd name="connsiteY18" fmla="*/ 79937 h 92032"/>
                      <a:gd name="connsiteX19" fmla="*/ 41209 w 69388"/>
                      <a:gd name="connsiteY19" fmla="*/ 92032 h 9203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</a:cxnLst>
                    <a:rect l="l" t="t" r="r" b="b"/>
                    <a:pathLst>
                      <a:path w="69388" h="92032">
                        <a:moveTo>
                          <a:pt x="41209" y="92032"/>
                        </a:moveTo>
                        <a:cubicBezTo>
                          <a:pt x="46421" y="92032"/>
                          <a:pt x="51506" y="91044"/>
                          <a:pt x="56359" y="89049"/>
                        </a:cubicBezTo>
                        <a:cubicBezTo>
                          <a:pt x="61193" y="87180"/>
                          <a:pt x="65542" y="84448"/>
                          <a:pt x="69388" y="80854"/>
                        </a:cubicBezTo>
                        <a:lnTo>
                          <a:pt x="63188" y="71042"/>
                        </a:lnTo>
                        <a:cubicBezTo>
                          <a:pt x="60331" y="73647"/>
                          <a:pt x="57222" y="75642"/>
                          <a:pt x="53753" y="77242"/>
                        </a:cubicBezTo>
                        <a:cubicBezTo>
                          <a:pt x="50285" y="78859"/>
                          <a:pt x="46546" y="79722"/>
                          <a:pt x="42449" y="79722"/>
                        </a:cubicBezTo>
                        <a:cubicBezTo>
                          <a:pt x="34254" y="79596"/>
                          <a:pt x="27676" y="76487"/>
                          <a:pt x="22842" y="70538"/>
                        </a:cubicBezTo>
                        <a:cubicBezTo>
                          <a:pt x="18008" y="64464"/>
                          <a:pt x="15527" y="56395"/>
                          <a:pt x="15402" y="46205"/>
                        </a:cubicBezTo>
                        <a:cubicBezTo>
                          <a:pt x="15527" y="35907"/>
                          <a:pt x="18133" y="27712"/>
                          <a:pt x="23094" y="21620"/>
                        </a:cubicBezTo>
                        <a:cubicBezTo>
                          <a:pt x="28179" y="15545"/>
                          <a:pt x="34757" y="12436"/>
                          <a:pt x="42826" y="12311"/>
                        </a:cubicBezTo>
                        <a:cubicBezTo>
                          <a:pt x="46295" y="12311"/>
                          <a:pt x="49530" y="13047"/>
                          <a:pt x="52261" y="14413"/>
                        </a:cubicBezTo>
                        <a:cubicBezTo>
                          <a:pt x="55119" y="15905"/>
                          <a:pt x="57850" y="17756"/>
                          <a:pt x="60331" y="20128"/>
                        </a:cubicBezTo>
                        <a:lnTo>
                          <a:pt x="68022" y="10316"/>
                        </a:lnTo>
                        <a:cubicBezTo>
                          <a:pt x="64787" y="7458"/>
                          <a:pt x="61193" y="5104"/>
                          <a:pt x="57096" y="3109"/>
                        </a:cubicBezTo>
                        <a:cubicBezTo>
                          <a:pt x="52872" y="1114"/>
                          <a:pt x="48038" y="126"/>
                          <a:pt x="42323" y="0"/>
                        </a:cubicBezTo>
                        <a:cubicBezTo>
                          <a:pt x="34757" y="0"/>
                          <a:pt x="27802" y="1869"/>
                          <a:pt x="21350" y="5463"/>
                        </a:cubicBezTo>
                        <a:cubicBezTo>
                          <a:pt x="15024" y="9058"/>
                          <a:pt x="9938" y="14269"/>
                          <a:pt x="5967" y="21224"/>
                        </a:cubicBezTo>
                        <a:cubicBezTo>
                          <a:pt x="2121" y="28054"/>
                          <a:pt x="126" y="36374"/>
                          <a:pt x="0" y="46169"/>
                        </a:cubicBezTo>
                        <a:cubicBezTo>
                          <a:pt x="252" y="60690"/>
                          <a:pt x="4223" y="71994"/>
                          <a:pt x="11915" y="79937"/>
                        </a:cubicBezTo>
                        <a:cubicBezTo>
                          <a:pt x="19499" y="87935"/>
                          <a:pt x="29294" y="91906"/>
                          <a:pt x="41209" y="92032"/>
                        </a:cubicBezTo>
                        <a:close/>
                      </a:path>
                    </a:pathLst>
                  </a:custGeom>
                  <a:solidFill>
                    <a:srgbClr val="999999"/>
                  </a:solidFill>
                  <a:ln w="6350" cap="flat">
                    <a:solidFill>
                      <a:srgbClr val="999999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b="1"/>
                  </a:p>
                </p:txBody>
              </p:sp>
              <p:sp>
                <p:nvSpPr>
                  <p:cNvPr id="57" name="任意多边形: 形状 56">
                    <a:extLst>
                      <a:ext uri="{FF2B5EF4-FFF2-40B4-BE49-F238E27FC236}">
                        <a16:creationId xmlns:a16="http://schemas.microsoft.com/office/drawing/2014/main" id="{803341C3-2690-6FA9-71CF-4BBF3F2C4AEB}"/>
                      </a:ext>
                    </a:extLst>
                  </p:cNvPr>
                  <p:cNvSpPr/>
                  <p:nvPr/>
                </p:nvSpPr>
                <p:spPr>
                  <a:xfrm>
                    <a:off x="10279225" y="962037"/>
                    <a:ext cx="81321" cy="91960"/>
                  </a:xfrm>
                  <a:custGeom>
                    <a:avLst/>
                    <a:gdLst>
                      <a:gd name="connsiteX0" fmla="*/ 40723 w 81321"/>
                      <a:gd name="connsiteY0" fmla="*/ 79668 h 91960"/>
                      <a:gd name="connsiteX1" fmla="*/ 22356 w 81321"/>
                      <a:gd name="connsiteY1" fmla="*/ 70484 h 91960"/>
                      <a:gd name="connsiteX2" fmla="*/ 15402 w 81321"/>
                      <a:gd name="connsiteY2" fmla="*/ 46151 h 91960"/>
                      <a:gd name="connsiteX3" fmla="*/ 22356 w 81321"/>
                      <a:gd name="connsiteY3" fmla="*/ 21566 h 91960"/>
                      <a:gd name="connsiteX4" fmla="*/ 40723 w 81321"/>
                      <a:gd name="connsiteY4" fmla="*/ 12257 h 91960"/>
                      <a:gd name="connsiteX5" fmla="*/ 59090 w 81321"/>
                      <a:gd name="connsiteY5" fmla="*/ 21566 h 91960"/>
                      <a:gd name="connsiteX6" fmla="*/ 66171 w 81321"/>
                      <a:gd name="connsiteY6" fmla="*/ 46151 h 91960"/>
                      <a:gd name="connsiteX7" fmla="*/ 59090 w 81321"/>
                      <a:gd name="connsiteY7" fmla="*/ 70484 h 91960"/>
                      <a:gd name="connsiteX8" fmla="*/ 40723 w 81321"/>
                      <a:gd name="connsiteY8" fmla="*/ 79668 h 91960"/>
                      <a:gd name="connsiteX9" fmla="*/ 40723 w 81321"/>
                      <a:gd name="connsiteY9" fmla="*/ 91960 h 91960"/>
                      <a:gd name="connsiteX10" fmla="*/ 60834 w 81321"/>
                      <a:gd name="connsiteY10" fmla="*/ 86497 h 91960"/>
                      <a:gd name="connsiteX11" fmla="*/ 75606 w 81321"/>
                      <a:gd name="connsiteY11" fmla="*/ 70862 h 91960"/>
                      <a:gd name="connsiteX12" fmla="*/ 81321 w 81321"/>
                      <a:gd name="connsiteY12" fmla="*/ 46169 h 91960"/>
                      <a:gd name="connsiteX13" fmla="*/ 75606 w 81321"/>
                      <a:gd name="connsiteY13" fmla="*/ 21224 h 91960"/>
                      <a:gd name="connsiteX14" fmla="*/ 60834 w 81321"/>
                      <a:gd name="connsiteY14" fmla="*/ 5463 h 91960"/>
                      <a:gd name="connsiteX15" fmla="*/ 40723 w 81321"/>
                      <a:gd name="connsiteY15" fmla="*/ 0 h 91960"/>
                      <a:gd name="connsiteX16" fmla="*/ 20613 w 81321"/>
                      <a:gd name="connsiteY16" fmla="*/ 5463 h 91960"/>
                      <a:gd name="connsiteX17" fmla="*/ 5841 w 81321"/>
                      <a:gd name="connsiteY17" fmla="*/ 21224 h 91960"/>
                      <a:gd name="connsiteX18" fmla="*/ 0 w 81321"/>
                      <a:gd name="connsiteY18" fmla="*/ 46169 h 91960"/>
                      <a:gd name="connsiteX19" fmla="*/ 5841 w 81321"/>
                      <a:gd name="connsiteY19" fmla="*/ 70862 h 91960"/>
                      <a:gd name="connsiteX20" fmla="*/ 20613 w 81321"/>
                      <a:gd name="connsiteY20" fmla="*/ 86497 h 91960"/>
                      <a:gd name="connsiteX21" fmla="*/ 40723 w 81321"/>
                      <a:gd name="connsiteY21" fmla="*/ 91960 h 919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</a:cxnLst>
                    <a:rect l="l" t="t" r="r" b="b"/>
                    <a:pathLst>
                      <a:path w="81321" h="91960">
                        <a:moveTo>
                          <a:pt x="40723" y="79668"/>
                        </a:moveTo>
                        <a:cubicBezTo>
                          <a:pt x="33032" y="79542"/>
                          <a:pt x="26939" y="76433"/>
                          <a:pt x="22356" y="70484"/>
                        </a:cubicBezTo>
                        <a:cubicBezTo>
                          <a:pt x="17756" y="64410"/>
                          <a:pt x="15527" y="56341"/>
                          <a:pt x="15402" y="46151"/>
                        </a:cubicBezTo>
                        <a:cubicBezTo>
                          <a:pt x="15527" y="35853"/>
                          <a:pt x="17756" y="27658"/>
                          <a:pt x="22356" y="21566"/>
                        </a:cubicBezTo>
                        <a:cubicBezTo>
                          <a:pt x="26957" y="15491"/>
                          <a:pt x="33032" y="12382"/>
                          <a:pt x="40723" y="12257"/>
                        </a:cubicBezTo>
                        <a:cubicBezTo>
                          <a:pt x="48415" y="12382"/>
                          <a:pt x="54508" y="15491"/>
                          <a:pt x="59090" y="21566"/>
                        </a:cubicBezTo>
                        <a:cubicBezTo>
                          <a:pt x="63673" y="27640"/>
                          <a:pt x="66045" y="35835"/>
                          <a:pt x="66171" y="46151"/>
                        </a:cubicBezTo>
                        <a:cubicBezTo>
                          <a:pt x="66045" y="56323"/>
                          <a:pt x="63691" y="64392"/>
                          <a:pt x="59090" y="70484"/>
                        </a:cubicBezTo>
                        <a:cubicBezTo>
                          <a:pt x="54508" y="76433"/>
                          <a:pt x="48433" y="79542"/>
                          <a:pt x="40723" y="79668"/>
                        </a:cubicBezTo>
                        <a:close/>
                        <a:moveTo>
                          <a:pt x="40723" y="91960"/>
                        </a:moveTo>
                        <a:cubicBezTo>
                          <a:pt x="47930" y="91960"/>
                          <a:pt x="54633" y="90091"/>
                          <a:pt x="60834" y="86497"/>
                        </a:cubicBezTo>
                        <a:cubicBezTo>
                          <a:pt x="66908" y="82903"/>
                          <a:pt x="71886" y="77691"/>
                          <a:pt x="75606" y="70862"/>
                        </a:cubicBezTo>
                        <a:cubicBezTo>
                          <a:pt x="79326" y="64158"/>
                          <a:pt x="81321" y="55838"/>
                          <a:pt x="81321" y="46169"/>
                        </a:cubicBezTo>
                        <a:cubicBezTo>
                          <a:pt x="81321" y="36356"/>
                          <a:pt x="79326" y="28054"/>
                          <a:pt x="75606" y="21224"/>
                        </a:cubicBezTo>
                        <a:cubicBezTo>
                          <a:pt x="71886" y="14269"/>
                          <a:pt x="66926" y="9058"/>
                          <a:pt x="60834" y="5463"/>
                        </a:cubicBezTo>
                        <a:cubicBezTo>
                          <a:pt x="54633" y="1869"/>
                          <a:pt x="47930" y="0"/>
                          <a:pt x="40723" y="0"/>
                        </a:cubicBezTo>
                        <a:cubicBezTo>
                          <a:pt x="33391" y="0"/>
                          <a:pt x="26706" y="1869"/>
                          <a:pt x="20613" y="5463"/>
                        </a:cubicBezTo>
                        <a:cubicBezTo>
                          <a:pt x="14539" y="9058"/>
                          <a:pt x="9561" y="14269"/>
                          <a:pt x="5841" y="21224"/>
                        </a:cubicBezTo>
                        <a:cubicBezTo>
                          <a:pt x="2121" y="28054"/>
                          <a:pt x="126" y="36374"/>
                          <a:pt x="0" y="46169"/>
                        </a:cubicBezTo>
                        <a:cubicBezTo>
                          <a:pt x="126" y="55856"/>
                          <a:pt x="2103" y="64158"/>
                          <a:pt x="5841" y="70862"/>
                        </a:cubicBezTo>
                        <a:cubicBezTo>
                          <a:pt x="9561" y="77691"/>
                          <a:pt x="14521" y="82903"/>
                          <a:pt x="20613" y="86497"/>
                        </a:cubicBezTo>
                        <a:cubicBezTo>
                          <a:pt x="26706" y="90091"/>
                          <a:pt x="33409" y="91960"/>
                          <a:pt x="40723" y="91960"/>
                        </a:cubicBezTo>
                        <a:close/>
                      </a:path>
                    </a:pathLst>
                  </a:custGeom>
                  <a:solidFill>
                    <a:srgbClr val="999999"/>
                  </a:solidFill>
                  <a:ln w="6350" cap="flat">
                    <a:solidFill>
                      <a:srgbClr val="999999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b="1"/>
                  </a:p>
                </p:txBody>
              </p:sp>
              <p:sp>
                <p:nvSpPr>
                  <p:cNvPr id="58" name="任意多边形: 形状 57">
                    <a:extLst>
                      <a:ext uri="{FF2B5EF4-FFF2-40B4-BE49-F238E27FC236}">
                        <a16:creationId xmlns:a16="http://schemas.microsoft.com/office/drawing/2014/main" id="{F3F4FC33-198E-4125-B5D6-FD7F69853BF4}"/>
                      </a:ext>
                    </a:extLst>
                  </p:cNvPr>
                  <p:cNvSpPr/>
                  <p:nvPr/>
                </p:nvSpPr>
                <p:spPr>
                  <a:xfrm>
                    <a:off x="10385203" y="962019"/>
                    <a:ext cx="120804" cy="89875"/>
                  </a:xfrm>
                  <a:custGeom>
                    <a:avLst/>
                    <a:gdLst>
                      <a:gd name="connsiteX0" fmla="*/ 36 w 120804"/>
                      <a:gd name="connsiteY0" fmla="*/ 89858 h 89875"/>
                      <a:gd name="connsiteX1" fmla="*/ 14683 w 120804"/>
                      <a:gd name="connsiteY1" fmla="*/ 89858 h 89875"/>
                      <a:gd name="connsiteX2" fmla="*/ 14683 w 120804"/>
                      <a:gd name="connsiteY2" fmla="*/ 26310 h 89875"/>
                      <a:gd name="connsiteX3" fmla="*/ 26220 w 120804"/>
                      <a:gd name="connsiteY3" fmla="*/ 16138 h 89875"/>
                      <a:gd name="connsiteX4" fmla="*/ 36770 w 120804"/>
                      <a:gd name="connsiteY4" fmla="*/ 12904 h 89875"/>
                      <a:gd name="connsiteX5" fmla="*/ 49062 w 120804"/>
                      <a:gd name="connsiteY5" fmla="*/ 18367 h 89875"/>
                      <a:gd name="connsiteX6" fmla="*/ 53034 w 120804"/>
                      <a:gd name="connsiteY6" fmla="*/ 36249 h 89875"/>
                      <a:gd name="connsiteX7" fmla="*/ 53034 w 120804"/>
                      <a:gd name="connsiteY7" fmla="*/ 89876 h 89875"/>
                      <a:gd name="connsiteX8" fmla="*/ 67807 w 120804"/>
                      <a:gd name="connsiteY8" fmla="*/ 89876 h 89875"/>
                      <a:gd name="connsiteX9" fmla="*/ 67807 w 120804"/>
                      <a:gd name="connsiteY9" fmla="*/ 26310 h 89875"/>
                      <a:gd name="connsiteX10" fmla="*/ 79344 w 120804"/>
                      <a:gd name="connsiteY10" fmla="*/ 16138 h 89875"/>
                      <a:gd name="connsiteX11" fmla="*/ 89894 w 120804"/>
                      <a:gd name="connsiteY11" fmla="*/ 12904 h 89875"/>
                      <a:gd name="connsiteX12" fmla="*/ 102186 w 120804"/>
                      <a:gd name="connsiteY12" fmla="*/ 18367 h 89875"/>
                      <a:gd name="connsiteX13" fmla="*/ 106158 w 120804"/>
                      <a:gd name="connsiteY13" fmla="*/ 36249 h 89875"/>
                      <a:gd name="connsiteX14" fmla="*/ 106158 w 120804"/>
                      <a:gd name="connsiteY14" fmla="*/ 89876 h 89875"/>
                      <a:gd name="connsiteX15" fmla="*/ 120805 w 120804"/>
                      <a:gd name="connsiteY15" fmla="*/ 89876 h 89875"/>
                      <a:gd name="connsiteX16" fmla="*/ 120805 w 120804"/>
                      <a:gd name="connsiteY16" fmla="*/ 34398 h 89875"/>
                      <a:gd name="connsiteX17" fmla="*/ 114353 w 120804"/>
                      <a:gd name="connsiteY17" fmla="*/ 8824 h 89875"/>
                      <a:gd name="connsiteX18" fmla="*/ 94243 w 120804"/>
                      <a:gd name="connsiteY18" fmla="*/ 18 h 89875"/>
                      <a:gd name="connsiteX19" fmla="*/ 79218 w 120804"/>
                      <a:gd name="connsiteY19" fmla="*/ 4727 h 89875"/>
                      <a:gd name="connsiteX20" fmla="*/ 65308 w 120804"/>
                      <a:gd name="connsiteY20" fmla="*/ 16767 h 89875"/>
                      <a:gd name="connsiteX21" fmla="*/ 56862 w 120804"/>
                      <a:gd name="connsiteY21" fmla="*/ 4475 h 89875"/>
                      <a:gd name="connsiteX22" fmla="*/ 41101 w 120804"/>
                      <a:gd name="connsiteY22" fmla="*/ 0 h 89875"/>
                      <a:gd name="connsiteX23" fmla="*/ 26328 w 120804"/>
                      <a:gd name="connsiteY23" fmla="*/ 4349 h 89875"/>
                      <a:gd name="connsiteX24" fmla="*/ 13784 w 120804"/>
                      <a:gd name="connsiteY24" fmla="*/ 15024 h 89875"/>
                      <a:gd name="connsiteX25" fmla="*/ 13281 w 120804"/>
                      <a:gd name="connsiteY25" fmla="*/ 15024 h 89875"/>
                      <a:gd name="connsiteX26" fmla="*/ 12041 w 120804"/>
                      <a:gd name="connsiteY26" fmla="*/ 2246 h 89875"/>
                      <a:gd name="connsiteX27" fmla="*/ 0 w 120804"/>
                      <a:gd name="connsiteY27" fmla="*/ 2246 h 89875"/>
                      <a:gd name="connsiteX28" fmla="*/ 0 w 120804"/>
                      <a:gd name="connsiteY28" fmla="*/ 89858 h 898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</a:cxnLst>
                    <a:rect l="l" t="t" r="r" b="b"/>
                    <a:pathLst>
                      <a:path w="120804" h="89875">
                        <a:moveTo>
                          <a:pt x="36" y="89858"/>
                        </a:moveTo>
                        <a:lnTo>
                          <a:pt x="14683" y="89858"/>
                        </a:lnTo>
                        <a:lnTo>
                          <a:pt x="14683" y="26310"/>
                        </a:lnTo>
                        <a:cubicBezTo>
                          <a:pt x="18654" y="21710"/>
                          <a:pt x="22626" y="18367"/>
                          <a:pt x="26220" y="16138"/>
                        </a:cubicBezTo>
                        <a:cubicBezTo>
                          <a:pt x="29941" y="14036"/>
                          <a:pt x="33427" y="12904"/>
                          <a:pt x="36770" y="12904"/>
                        </a:cubicBezTo>
                        <a:cubicBezTo>
                          <a:pt x="42359" y="12778"/>
                          <a:pt x="46456" y="14647"/>
                          <a:pt x="49062" y="18367"/>
                        </a:cubicBezTo>
                        <a:cubicBezTo>
                          <a:pt x="51794" y="22087"/>
                          <a:pt x="53160" y="28054"/>
                          <a:pt x="53034" y="36249"/>
                        </a:cubicBezTo>
                        <a:lnTo>
                          <a:pt x="53034" y="89876"/>
                        </a:lnTo>
                        <a:lnTo>
                          <a:pt x="67807" y="89876"/>
                        </a:lnTo>
                        <a:lnTo>
                          <a:pt x="67807" y="26310"/>
                        </a:lnTo>
                        <a:cubicBezTo>
                          <a:pt x="71904" y="21710"/>
                          <a:pt x="75750" y="18367"/>
                          <a:pt x="79344" y="16138"/>
                        </a:cubicBezTo>
                        <a:cubicBezTo>
                          <a:pt x="82939" y="14036"/>
                          <a:pt x="86551" y="12904"/>
                          <a:pt x="89894" y="12904"/>
                        </a:cubicBezTo>
                        <a:cubicBezTo>
                          <a:pt x="95357" y="12778"/>
                          <a:pt x="99580" y="14647"/>
                          <a:pt x="102186" y="18367"/>
                        </a:cubicBezTo>
                        <a:cubicBezTo>
                          <a:pt x="104918" y="22087"/>
                          <a:pt x="106158" y="28054"/>
                          <a:pt x="106158" y="36249"/>
                        </a:cubicBezTo>
                        <a:lnTo>
                          <a:pt x="106158" y="89876"/>
                        </a:lnTo>
                        <a:lnTo>
                          <a:pt x="120805" y="89876"/>
                        </a:lnTo>
                        <a:lnTo>
                          <a:pt x="120805" y="34398"/>
                        </a:lnTo>
                        <a:cubicBezTo>
                          <a:pt x="120805" y="23093"/>
                          <a:pt x="118702" y="14539"/>
                          <a:pt x="114353" y="8824"/>
                        </a:cubicBezTo>
                        <a:cubicBezTo>
                          <a:pt x="109878" y="2983"/>
                          <a:pt x="103175" y="18"/>
                          <a:pt x="94243" y="18"/>
                        </a:cubicBezTo>
                        <a:cubicBezTo>
                          <a:pt x="88905" y="144"/>
                          <a:pt x="83945" y="1635"/>
                          <a:pt x="79218" y="4727"/>
                        </a:cubicBezTo>
                        <a:cubicBezTo>
                          <a:pt x="74384" y="7710"/>
                          <a:pt x="69783" y="11807"/>
                          <a:pt x="65308" y="16767"/>
                        </a:cubicBezTo>
                        <a:cubicBezTo>
                          <a:pt x="63565" y="11556"/>
                          <a:pt x="60834" y="7458"/>
                          <a:pt x="56862" y="4475"/>
                        </a:cubicBezTo>
                        <a:cubicBezTo>
                          <a:pt x="53016" y="1617"/>
                          <a:pt x="47804" y="0"/>
                          <a:pt x="41101" y="0"/>
                        </a:cubicBezTo>
                        <a:cubicBezTo>
                          <a:pt x="35889" y="126"/>
                          <a:pt x="30929" y="1492"/>
                          <a:pt x="26328" y="4349"/>
                        </a:cubicBezTo>
                        <a:cubicBezTo>
                          <a:pt x="21853" y="7207"/>
                          <a:pt x="17648" y="10675"/>
                          <a:pt x="13784" y="15024"/>
                        </a:cubicBezTo>
                        <a:lnTo>
                          <a:pt x="13281" y="15024"/>
                        </a:lnTo>
                        <a:lnTo>
                          <a:pt x="12041" y="2246"/>
                        </a:lnTo>
                        <a:lnTo>
                          <a:pt x="0" y="2246"/>
                        </a:lnTo>
                        <a:lnTo>
                          <a:pt x="0" y="89858"/>
                        </a:lnTo>
                        <a:close/>
                      </a:path>
                    </a:pathLst>
                  </a:custGeom>
                  <a:solidFill>
                    <a:srgbClr val="999999"/>
                  </a:solidFill>
                  <a:ln w="6350" cap="flat">
                    <a:solidFill>
                      <a:srgbClr val="999999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b="1"/>
                  </a:p>
                </p:txBody>
              </p:sp>
            </p:grpSp>
            <p:sp>
              <p:nvSpPr>
                <p:cNvPr id="54" name="任意多边形: 形状 53">
                  <a:extLst>
                    <a:ext uri="{FF2B5EF4-FFF2-40B4-BE49-F238E27FC236}">
                      <a16:creationId xmlns:a16="http://schemas.microsoft.com/office/drawing/2014/main" id="{071EDEC4-1407-695E-A420-A952AD1AE078}"/>
                    </a:ext>
                  </a:extLst>
                </p:cNvPr>
                <p:cNvSpPr/>
                <p:nvPr userDrawn="1"/>
              </p:nvSpPr>
              <p:spPr>
                <a:xfrm>
                  <a:off x="1086173" y="3300162"/>
                  <a:ext cx="781977" cy="781959"/>
                </a:xfrm>
                <a:custGeom>
                  <a:avLst/>
                  <a:gdLst>
                    <a:gd name="connsiteX0" fmla="*/ 0 w 781977"/>
                    <a:gd name="connsiteY0" fmla="*/ 390989 h 781959"/>
                    <a:gd name="connsiteX1" fmla="*/ 34757 w 781977"/>
                    <a:gd name="connsiteY1" fmla="*/ 552355 h 781959"/>
                    <a:gd name="connsiteX2" fmla="*/ 114820 w 781977"/>
                    <a:gd name="connsiteY2" fmla="*/ 552355 h 781959"/>
                    <a:gd name="connsiteX3" fmla="*/ 266877 w 781977"/>
                    <a:gd name="connsiteY3" fmla="*/ 552355 h 781959"/>
                    <a:gd name="connsiteX4" fmla="*/ 341351 w 781977"/>
                    <a:gd name="connsiteY4" fmla="*/ 465463 h 781959"/>
                    <a:gd name="connsiteX5" fmla="*/ 179985 w 781977"/>
                    <a:gd name="connsiteY5" fmla="*/ 378570 h 781959"/>
                    <a:gd name="connsiteX6" fmla="*/ 179985 w 781977"/>
                    <a:gd name="connsiteY6" fmla="*/ 204786 h 781959"/>
                    <a:gd name="connsiteX7" fmla="*/ 440644 w 781977"/>
                    <a:gd name="connsiteY7" fmla="*/ 204786 h 781959"/>
                    <a:gd name="connsiteX8" fmla="*/ 440644 w 781977"/>
                    <a:gd name="connsiteY8" fmla="*/ 242023 h 781959"/>
                    <a:gd name="connsiteX9" fmla="*/ 217222 w 781977"/>
                    <a:gd name="connsiteY9" fmla="*/ 242023 h 781959"/>
                    <a:gd name="connsiteX10" fmla="*/ 217222 w 781977"/>
                    <a:gd name="connsiteY10" fmla="*/ 341316 h 781959"/>
                    <a:gd name="connsiteX11" fmla="*/ 378588 w 781977"/>
                    <a:gd name="connsiteY11" fmla="*/ 465445 h 781959"/>
                    <a:gd name="connsiteX12" fmla="*/ 126484 w 781977"/>
                    <a:gd name="connsiteY12" fmla="*/ 597140 h 781959"/>
                    <a:gd name="connsiteX13" fmla="*/ 58461 w 781977"/>
                    <a:gd name="connsiteY13" fmla="*/ 596763 h 781959"/>
                    <a:gd name="connsiteX14" fmla="*/ 390989 w 781977"/>
                    <a:gd name="connsiteY14" fmla="*/ 781960 h 781959"/>
                    <a:gd name="connsiteX15" fmla="*/ 722150 w 781977"/>
                    <a:gd name="connsiteY15" fmla="*/ 598758 h 781959"/>
                    <a:gd name="connsiteX16" fmla="*/ 692731 w 781977"/>
                    <a:gd name="connsiteY16" fmla="*/ 599387 h 781959"/>
                    <a:gd name="connsiteX17" fmla="*/ 539937 w 781977"/>
                    <a:gd name="connsiteY17" fmla="*/ 539937 h 781959"/>
                    <a:gd name="connsiteX18" fmla="*/ 539937 w 781977"/>
                    <a:gd name="connsiteY18" fmla="*/ 229640 h 781959"/>
                    <a:gd name="connsiteX19" fmla="*/ 465463 w 781977"/>
                    <a:gd name="connsiteY19" fmla="*/ 242059 h 781959"/>
                    <a:gd name="connsiteX20" fmla="*/ 465463 w 781977"/>
                    <a:gd name="connsiteY20" fmla="*/ 204822 h 781959"/>
                    <a:gd name="connsiteX21" fmla="*/ 589592 w 781977"/>
                    <a:gd name="connsiteY21" fmla="*/ 167585 h 781959"/>
                    <a:gd name="connsiteX22" fmla="*/ 589592 w 781977"/>
                    <a:gd name="connsiteY22" fmla="*/ 530771 h 781959"/>
                    <a:gd name="connsiteX23" fmla="*/ 618634 w 781977"/>
                    <a:gd name="connsiteY23" fmla="*/ 552373 h 781959"/>
                    <a:gd name="connsiteX24" fmla="*/ 705149 w 781977"/>
                    <a:gd name="connsiteY24" fmla="*/ 552373 h 781959"/>
                    <a:gd name="connsiteX25" fmla="*/ 747220 w 781977"/>
                    <a:gd name="connsiteY25" fmla="*/ 552373 h 781959"/>
                    <a:gd name="connsiteX26" fmla="*/ 781977 w 781977"/>
                    <a:gd name="connsiteY26" fmla="*/ 391007 h 781959"/>
                    <a:gd name="connsiteX27" fmla="*/ 390989 w 781977"/>
                    <a:gd name="connsiteY27" fmla="*/ 0 h 781959"/>
                    <a:gd name="connsiteX28" fmla="*/ 0 w 781977"/>
                    <a:gd name="connsiteY28" fmla="*/ 390989 h 7819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781977" h="781959">
                      <a:moveTo>
                        <a:pt x="0" y="390989"/>
                      </a:moveTo>
                      <a:cubicBezTo>
                        <a:pt x="0" y="448588"/>
                        <a:pt x="12418" y="503203"/>
                        <a:pt x="34757" y="552355"/>
                      </a:cubicBezTo>
                      <a:lnTo>
                        <a:pt x="114820" y="552355"/>
                      </a:lnTo>
                      <a:lnTo>
                        <a:pt x="266877" y="552355"/>
                      </a:lnTo>
                      <a:cubicBezTo>
                        <a:pt x="336769" y="530628"/>
                        <a:pt x="341351" y="490300"/>
                        <a:pt x="341351" y="465463"/>
                      </a:cubicBezTo>
                      <a:cubicBezTo>
                        <a:pt x="341351" y="378570"/>
                        <a:pt x="254459" y="366170"/>
                        <a:pt x="179985" y="378570"/>
                      </a:cubicBezTo>
                      <a:lnTo>
                        <a:pt x="179985" y="204786"/>
                      </a:lnTo>
                      <a:lnTo>
                        <a:pt x="440644" y="204786"/>
                      </a:lnTo>
                      <a:lnTo>
                        <a:pt x="440644" y="242023"/>
                      </a:lnTo>
                      <a:lnTo>
                        <a:pt x="217222" y="242023"/>
                      </a:lnTo>
                      <a:lnTo>
                        <a:pt x="217222" y="341316"/>
                      </a:lnTo>
                      <a:cubicBezTo>
                        <a:pt x="339860" y="342807"/>
                        <a:pt x="377097" y="383153"/>
                        <a:pt x="378588" y="465445"/>
                      </a:cubicBezTo>
                      <a:cubicBezTo>
                        <a:pt x="381320" y="608444"/>
                        <a:pt x="235589" y="599369"/>
                        <a:pt x="126484" y="597140"/>
                      </a:cubicBezTo>
                      <a:cubicBezTo>
                        <a:pt x="120032" y="597015"/>
                        <a:pt x="82795" y="596889"/>
                        <a:pt x="58461" y="596763"/>
                      </a:cubicBezTo>
                      <a:cubicBezTo>
                        <a:pt x="127472" y="707989"/>
                        <a:pt x="250613" y="781960"/>
                        <a:pt x="390989" y="781960"/>
                      </a:cubicBezTo>
                      <a:cubicBezTo>
                        <a:pt x="530502" y="781960"/>
                        <a:pt x="653014" y="708851"/>
                        <a:pt x="722150" y="598758"/>
                      </a:cubicBezTo>
                      <a:cubicBezTo>
                        <a:pt x="712463" y="599135"/>
                        <a:pt x="702669" y="599261"/>
                        <a:pt x="692731" y="599387"/>
                      </a:cubicBezTo>
                      <a:cubicBezTo>
                        <a:pt x="616765" y="599513"/>
                        <a:pt x="539937" y="588838"/>
                        <a:pt x="539937" y="539937"/>
                      </a:cubicBezTo>
                      <a:lnTo>
                        <a:pt x="539937" y="229640"/>
                      </a:lnTo>
                      <a:cubicBezTo>
                        <a:pt x="511632" y="234241"/>
                        <a:pt x="499968" y="237332"/>
                        <a:pt x="465463" y="242059"/>
                      </a:cubicBezTo>
                      <a:lnTo>
                        <a:pt x="465463" y="204822"/>
                      </a:lnTo>
                      <a:cubicBezTo>
                        <a:pt x="500345" y="192781"/>
                        <a:pt x="527518" y="183094"/>
                        <a:pt x="589592" y="167585"/>
                      </a:cubicBezTo>
                      <a:lnTo>
                        <a:pt x="589592" y="530771"/>
                      </a:lnTo>
                      <a:cubicBezTo>
                        <a:pt x="594552" y="542812"/>
                        <a:pt x="596547" y="550756"/>
                        <a:pt x="618634" y="552373"/>
                      </a:cubicBezTo>
                      <a:lnTo>
                        <a:pt x="705149" y="552373"/>
                      </a:lnTo>
                      <a:lnTo>
                        <a:pt x="747220" y="552373"/>
                      </a:lnTo>
                      <a:cubicBezTo>
                        <a:pt x="769559" y="503221"/>
                        <a:pt x="781977" y="448480"/>
                        <a:pt x="781977" y="391007"/>
                      </a:cubicBezTo>
                      <a:cubicBezTo>
                        <a:pt x="781995" y="175025"/>
                        <a:pt x="606971" y="0"/>
                        <a:pt x="390989" y="0"/>
                      </a:cubicBezTo>
                      <a:cubicBezTo>
                        <a:pt x="175007" y="0"/>
                        <a:pt x="0" y="175025"/>
                        <a:pt x="0" y="39098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179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44" name="矩形 43">
                <a:hlinkClick r:id="rId2"/>
                <a:extLst>
                  <a:ext uri="{FF2B5EF4-FFF2-40B4-BE49-F238E27FC236}">
                    <a16:creationId xmlns:a16="http://schemas.microsoft.com/office/drawing/2014/main" id="{F12A8731-7235-B81A-BA36-7F976CF3C45D}"/>
                  </a:ext>
                </a:extLst>
              </p:cNvPr>
              <p:cNvSpPr/>
              <p:nvPr userDrawn="1"/>
            </p:nvSpPr>
            <p:spPr>
              <a:xfrm>
                <a:off x="870547" y="7238685"/>
                <a:ext cx="3333750" cy="1143000"/>
              </a:xfrm>
              <a:prstGeom prst="rect">
                <a:avLst/>
              </a:prstGeom>
              <a:solidFill>
                <a:schemeClr val="bg1">
                  <a:alpha val="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517B9340-934D-4DBD-E14A-DA5F0CD4669F}"/>
                </a:ext>
              </a:extLst>
            </p:cNvPr>
            <p:cNvSpPr txBox="1"/>
            <p:nvPr userDrawn="1"/>
          </p:nvSpPr>
          <p:spPr>
            <a:xfrm>
              <a:off x="5272919" y="5324025"/>
              <a:ext cx="6182482" cy="93288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51PPT模板网，幻灯片演示模板及素材 </a:t>
              </a:r>
              <a:r>
                <a:rPr lang="zh-CN" altLang="en-US" sz="20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阿里巴巴普惠体 2.0 65 Medium" panose="00020600040101010101" pitchFamily="18" charset="-122"/>
                  <a:ea typeface="阿里巴巴普惠体 2.0 65 Medium" panose="00020600040101010101" pitchFamily="18" charset="-122"/>
                  <a:cs typeface="阿里巴巴普惠体 2.0 65 Medium" panose="00020600040101010101" pitchFamily="18" charset="-122"/>
                </a:rPr>
                <a:t>免费 </a:t>
              </a:r>
              <a:r>
                <a:rPr lang="zh-CN" altLang="en-US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下载！</a:t>
              </a:r>
            </a:p>
            <a:p>
              <a:pPr>
                <a:lnSpc>
                  <a:spcPct val="150000"/>
                </a:lnSpc>
              </a:pPr>
              <a:r>
                <a:rPr lang="zh-CN" altLang="en-US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51PPT模板网 唯一访问网址：www.51pptmoban.com</a:t>
              </a:r>
            </a:p>
          </p:txBody>
        </p:sp>
        <p:cxnSp>
          <p:nvCxnSpPr>
            <p:cNvPr id="41" name="直接连接符 40">
              <a:extLst>
                <a:ext uri="{FF2B5EF4-FFF2-40B4-BE49-F238E27FC236}">
                  <a16:creationId xmlns:a16="http://schemas.microsoft.com/office/drawing/2014/main" id="{FCA39CFB-442E-ADFD-C3F4-567992A88D11}"/>
                </a:ext>
              </a:extLst>
            </p:cNvPr>
            <p:cNvCxnSpPr/>
            <p:nvPr userDrawn="1"/>
          </p:nvCxnSpPr>
          <p:spPr>
            <a:xfrm>
              <a:off x="0" y="5011727"/>
              <a:ext cx="12192000" cy="0"/>
            </a:xfrm>
            <a:prstGeom prst="line">
              <a:avLst/>
            </a:prstGeom>
            <a:ln w="12700" cmpd="tri">
              <a:solidFill>
                <a:schemeClr val="tx1">
                  <a:lumMod val="65000"/>
                  <a:lumOff val="3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4219B9EA-297E-B5D4-7A12-69ED1B88167D}"/>
                </a:ext>
              </a:extLst>
            </p:cNvPr>
            <p:cNvSpPr/>
            <p:nvPr userDrawn="1"/>
          </p:nvSpPr>
          <p:spPr>
            <a:xfrm>
              <a:off x="9486674" y="4942323"/>
              <a:ext cx="800100" cy="415290"/>
            </a:xfrm>
            <a:custGeom>
              <a:avLst/>
              <a:gdLst>
                <a:gd name="connsiteX0" fmla="*/ 266700 w 800100"/>
                <a:gd name="connsiteY0" fmla="*/ 0 h 434340"/>
                <a:gd name="connsiteX1" fmla="*/ 0 w 800100"/>
                <a:gd name="connsiteY1" fmla="*/ 434340 h 434340"/>
                <a:gd name="connsiteX2" fmla="*/ 800100 w 800100"/>
                <a:gd name="connsiteY2" fmla="*/ 30480 h 434340"/>
                <a:gd name="connsiteX3" fmla="*/ 800100 w 800100"/>
                <a:gd name="connsiteY3" fmla="*/ 30480 h 434340"/>
                <a:gd name="connsiteX0" fmla="*/ 254794 w 800100"/>
                <a:gd name="connsiteY0" fmla="*/ 0 h 415290"/>
                <a:gd name="connsiteX1" fmla="*/ 0 w 800100"/>
                <a:gd name="connsiteY1" fmla="*/ 415290 h 415290"/>
                <a:gd name="connsiteX2" fmla="*/ 800100 w 800100"/>
                <a:gd name="connsiteY2" fmla="*/ 11430 h 415290"/>
                <a:gd name="connsiteX3" fmla="*/ 800100 w 800100"/>
                <a:gd name="connsiteY3" fmla="*/ 11430 h 415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00100" h="415290">
                  <a:moveTo>
                    <a:pt x="254794" y="0"/>
                  </a:moveTo>
                  <a:lnTo>
                    <a:pt x="0" y="415290"/>
                  </a:lnTo>
                  <a:lnTo>
                    <a:pt x="800100" y="11430"/>
                  </a:lnTo>
                  <a:lnTo>
                    <a:pt x="800100" y="11430"/>
                  </a:lnTo>
                </a:path>
              </a:pathLst>
            </a:custGeom>
            <a:solidFill>
              <a:schemeClr val="bg1"/>
            </a:solidFill>
            <a:ln w="2540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89080627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915D4D5-C205-92E1-D914-80D5F2785E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43CDA-1B28-4B16-B9D1-20CFFF6C77E5}" type="datetimeFigureOut">
              <a:rPr lang="zh-CN" altLang="en-US" smtClean="0"/>
              <a:t>2023/7/4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DE848F65-BE0B-609D-1675-C6C1EFD93F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0E2B2F98-9D50-BE2F-8EF6-E6B3EB7402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FB095C-9DD7-4226-80B9-D93181548B9A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AE1FF577-09EA-290A-711C-38B6925DA0B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33000"/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0F2D7A51-FE8E-B5C1-1A84-67791EFB7EDE}"/>
              </a:ext>
            </a:extLst>
          </p:cNvPr>
          <p:cNvSpPr/>
          <p:nvPr userDrawn="1"/>
        </p:nvSpPr>
        <p:spPr>
          <a:xfrm rot="3802215">
            <a:off x="11600914" y="339868"/>
            <a:ext cx="606357" cy="948180"/>
          </a:xfrm>
          <a:custGeom>
            <a:avLst/>
            <a:gdLst>
              <a:gd name="connsiteX0" fmla="*/ 0 w 606357"/>
              <a:gd name="connsiteY0" fmla="*/ 0 h 948180"/>
              <a:gd name="connsiteX1" fmla="*/ 606357 w 606357"/>
              <a:gd name="connsiteY1" fmla="*/ 304035 h 948180"/>
              <a:gd name="connsiteX2" fmla="*/ 606357 w 606357"/>
              <a:gd name="connsiteY2" fmla="*/ 645001 h 948180"/>
              <a:gd name="connsiteX3" fmla="*/ 303178 w 606357"/>
              <a:gd name="connsiteY3" fmla="*/ 948180 h 948180"/>
              <a:gd name="connsiteX4" fmla="*/ 303179 w 606357"/>
              <a:gd name="connsiteY4" fmla="*/ 948179 h 948180"/>
              <a:gd name="connsiteX5" fmla="*/ 0 w 606357"/>
              <a:gd name="connsiteY5" fmla="*/ 645000 h 9481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06357" h="948180">
                <a:moveTo>
                  <a:pt x="0" y="0"/>
                </a:moveTo>
                <a:lnTo>
                  <a:pt x="606357" y="304035"/>
                </a:lnTo>
                <a:lnTo>
                  <a:pt x="606357" y="645001"/>
                </a:lnTo>
                <a:cubicBezTo>
                  <a:pt x="606357" y="812442"/>
                  <a:pt x="470619" y="948180"/>
                  <a:pt x="303178" y="948180"/>
                </a:cubicBezTo>
                <a:lnTo>
                  <a:pt x="303179" y="948179"/>
                </a:lnTo>
                <a:cubicBezTo>
                  <a:pt x="135738" y="948179"/>
                  <a:pt x="0" y="812441"/>
                  <a:pt x="0" y="645000"/>
                </a:cubicBezTo>
                <a:close/>
              </a:path>
            </a:pathLst>
          </a:custGeom>
          <a:gradFill>
            <a:gsLst>
              <a:gs pos="0">
                <a:schemeClr val="accent1">
                  <a:alpha val="19000"/>
                </a:schemeClr>
              </a:gs>
              <a:gs pos="100000">
                <a:schemeClr val="accent2">
                  <a:lumMod val="75000"/>
                  <a:alpha val="62000"/>
                </a:schemeClr>
              </a:gs>
            </a:gsLst>
            <a:path path="circle">
              <a:fillToRect r="100000" b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3296A012-4E57-9571-0267-576E4AC8EA87}"/>
              </a:ext>
            </a:extLst>
          </p:cNvPr>
          <p:cNvCxnSpPr>
            <a:cxnSpLocks/>
          </p:cNvCxnSpPr>
          <p:nvPr userDrawn="1"/>
        </p:nvCxnSpPr>
        <p:spPr>
          <a:xfrm flipH="1">
            <a:off x="11795015" y="140343"/>
            <a:ext cx="213940" cy="105879"/>
          </a:xfrm>
          <a:prstGeom prst="line">
            <a:avLst/>
          </a:prstGeom>
          <a:ln w="19050" cap="rnd">
            <a:gradFill flip="none" rotWithShape="1">
              <a:gsLst>
                <a:gs pos="100000">
                  <a:schemeClr val="accent2"/>
                </a:gs>
                <a:gs pos="33000">
                  <a:schemeClr val="accent2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FE3F08D1-9637-B919-F269-06F44F719558}"/>
              </a:ext>
            </a:extLst>
          </p:cNvPr>
          <p:cNvSpPr/>
          <p:nvPr userDrawn="1"/>
        </p:nvSpPr>
        <p:spPr>
          <a:xfrm rot="3802215">
            <a:off x="11643671" y="-155800"/>
            <a:ext cx="156241" cy="311603"/>
          </a:xfrm>
          <a:custGeom>
            <a:avLst/>
            <a:gdLst>
              <a:gd name="connsiteX0" fmla="*/ 0 w 156241"/>
              <a:gd name="connsiteY0" fmla="*/ 311603 h 311603"/>
              <a:gd name="connsiteX1" fmla="*/ 156241 w 156241"/>
              <a:gd name="connsiteY1" fmla="*/ 0 h 311603"/>
              <a:gd name="connsiteX2" fmla="*/ 156241 w 156241"/>
              <a:gd name="connsiteY2" fmla="*/ 149406 h 311603"/>
              <a:gd name="connsiteX3" fmla="*/ 56259 w 156241"/>
              <a:gd name="connsiteY3" fmla="*/ 300244 h 3116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6241" h="311603">
                <a:moveTo>
                  <a:pt x="0" y="311603"/>
                </a:moveTo>
                <a:lnTo>
                  <a:pt x="156241" y="0"/>
                </a:lnTo>
                <a:lnTo>
                  <a:pt x="156241" y="149406"/>
                </a:lnTo>
                <a:cubicBezTo>
                  <a:pt x="156241" y="217214"/>
                  <a:pt x="115015" y="275393"/>
                  <a:pt x="56259" y="300244"/>
                </a:cubicBezTo>
                <a:close/>
              </a:path>
            </a:pathLst>
          </a:custGeom>
          <a:gradFill>
            <a:gsLst>
              <a:gs pos="0">
                <a:schemeClr val="accent1">
                  <a:alpha val="19000"/>
                </a:schemeClr>
              </a:gs>
              <a:gs pos="100000">
                <a:schemeClr val="accent2">
                  <a:lumMod val="75000"/>
                  <a:alpha val="62000"/>
                </a:schemeClr>
              </a:gs>
            </a:gsLst>
            <a:path path="circle">
              <a:fillToRect r="100000" b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D960DE15-7920-DB85-1E2F-367D88C0A185}"/>
              </a:ext>
            </a:extLst>
          </p:cNvPr>
          <p:cNvSpPr/>
          <p:nvPr userDrawn="1"/>
        </p:nvSpPr>
        <p:spPr>
          <a:xfrm rot="3802215">
            <a:off x="11825431" y="1169219"/>
            <a:ext cx="327406" cy="618044"/>
          </a:xfrm>
          <a:custGeom>
            <a:avLst/>
            <a:gdLst>
              <a:gd name="connsiteX0" fmla="*/ 0 w 327406"/>
              <a:gd name="connsiteY0" fmla="*/ 0 h 618044"/>
              <a:gd name="connsiteX1" fmla="*/ 327406 w 327406"/>
              <a:gd name="connsiteY1" fmla="*/ 164166 h 618044"/>
              <a:gd name="connsiteX2" fmla="*/ 327406 w 327406"/>
              <a:gd name="connsiteY2" fmla="*/ 454341 h 618044"/>
              <a:gd name="connsiteX3" fmla="*/ 163703 w 327406"/>
              <a:gd name="connsiteY3" fmla="*/ 618044 h 618044"/>
              <a:gd name="connsiteX4" fmla="*/ 0 w 327406"/>
              <a:gd name="connsiteY4" fmla="*/ 454341 h 6180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7406" h="618044">
                <a:moveTo>
                  <a:pt x="0" y="0"/>
                </a:moveTo>
                <a:lnTo>
                  <a:pt x="327406" y="164166"/>
                </a:lnTo>
                <a:lnTo>
                  <a:pt x="327406" y="454341"/>
                </a:lnTo>
                <a:cubicBezTo>
                  <a:pt x="327406" y="544752"/>
                  <a:pt x="254114" y="618044"/>
                  <a:pt x="163703" y="618044"/>
                </a:cubicBezTo>
                <a:cubicBezTo>
                  <a:pt x="73292" y="618044"/>
                  <a:pt x="0" y="544752"/>
                  <a:pt x="0" y="454341"/>
                </a:cubicBezTo>
                <a:close/>
              </a:path>
            </a:pathLst>
          </a:custGeom>
          <a:gradFill>
            <a:gsLst>
              <a:gs pos="0">
                <a:schemeClr val="accent1">
                  <a:alpha val="19000"/>
                </a:schemeClr>
              </a:gs>
              <a:gs pos="100000">
                <a:schemeClr val="accent2">
                  <a:lumMod val="75000"/>
                  <a:alpha val="62000"/>
                </a:schemeClr>
              </a:gs>
            </a:gsLst>
            <a:path path="circle">
              <a:fillToRect r="100000" b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460E3BD6-F5BA-F95D-E8F3-ADF8ED8FB383}"/>
              </a:ext>
            </a:extLst>
          </p:cNvPr>
          <p:cNvSpPr/>
          <p:nvPr userDrawn="1"/>
        </p:nvSpPr>
        <p:spPr>
          <a:xfrm flipH="1">
            <a:off x="658912" y="908376"/>
            <a:ext cx="2241450" cy="242270"/>
          </a:xfrm>
          <a:prstGeom prst="rect">
            <a:avLst/>
          </a:prstGeom>
          <a:gradFill flip="none" rotWithShape="1">
            <a:gsLst>
              <a:gs pos="0">
                <a:schemeClr val="accent1">
                  <a:alpha val="0"/>
                </a:schemeClr>
              </a:gs>
              <a:gs pos="100000">
                <a:schemeClr val="accent1"/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POSans R" panose="00020600040101010101" pitchFamily="18" charset="-122"/>
              <a:ea typeface="思源黑体 CN Normal"/>
              <a:cs typeface="+mn-cs"/>
            </a:endParaRPr>
          </a:p>
        </p:txBody>
      </p:sp>
      <p:grpSp>
        <p:nvGrpSpPr>
          <p:cNvPr id="69" name="组合 68">
            <a:extLst>
              <a:ext uri="{FF2B5EF4-FFF2-40B4-BE49-F238E27FC236}">
                <a16:creationId xmlns:a16="http://schemas.microsoft.com/office/drawing/2014/main" id="{72E5EE47-05A5-BA02-DCBD-9B21253851B9}"/>
              </a:ext>
            </a:extLst>
          </p:cNvPr>
          <p:cNvGrpSpPr/>
          <p:nvPr userDrawn="1"/>
        </p:nvGrpSpPr>
        <p:grpSpPr>
          <a:xfrm>
            <a:off x="2" y="5238750"/>
            <a:ext cx="12192006" cy="1695450"/>
            <a:chOff x="2" y="5162550"/>
            <a:chExt cx="12192006" cy="1695450"/>
          </a:xfrm>
        </p:grpSpPr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0A4FE116-9EDB-B4DA-8CBC-521440F0416E}"/>
                </a:ext>
              </a:extLst>
            </p:cNvPr>
            <p:cNvSpPr/>
            <p:nvPr/>
          </p:nvSpPr>
          <p:spPr>
            <a:xfrm rot="16200000">
              <a:off x="5248284" y="-85727"/>
              <a:ext cx="1695447" cy="12192001"/>
            </a:xfrm>
            <a:custGeom>
              <a:avLst/>
              <a:gdLst>
                <a:gd name="connsiteX0" fmla="*/ 1160499 w 1160499"/>
                <a:gd name="connsiteY0" fmla="*/ 0 h 11088434"/>
                <a:gd name="connsiteX1" fmla="*/ 1125282 w 1160499"/>
                <a:gd name="connsiteY1" fmla="*/ 27950 h 11088434"/>
                <a:gd name="connsiteX2" fmla="*/ 946370 w 1160499"/>
                <a:gd name="connsiteY2" fmla="*/ 443433 h 11088434"/>
                <a:gd name="connsiteX3" fmla="*/ 946370 w 1160499"/>
                <a:gd name="connsiteY3" fmla="*/ 4956635 h 11088434"/>
                <a:gd name="connsiteX4" fmla="*/ 335527 w 1160499"/>
                <a:gd name="connsiteY4" fmla="*/ 5544217 h 11088434"/>
                <a:gd name="connsiteX5" fmla="*/ 946370 w 1160499"/>
                <a:gd name="connsiteY5" fmla="*/ 6131799 h 11088434"/>
                <a:gd name="connsiteX6" fmla="*/ 946369 w 1160499"/>
                <a:gd name="connsiteY6" fmla="*/ 10645002 h 11088434"/>
                <a:gd name="connsiteX7" fmla="*/ 1125281 w 1160499"/>
                <a:gd name="connsiteY7" fmla="*/ 11060485 h 11088434"/>
                <a:gd name="connsiteX8" fmla="*/ 1160496 w 1160499"/>
                <a:gd name="connsiteY8" fmla="*/ 11088434 h 11088434"/>
                <a:gd name="connsiteX9" fmla="*/ 0 w 1160499"/>
                <a:gd name="connsiteY9" fmla="*/ 11088434 h 11088434"/>
                <a:gd name="connsiteX10" fmla="*/ 0 w 1160499"/>
                <a:gd name="connsiteY10" fmla="*/ 0 h 11088434"/>
                <a:gd name="connsiteX11" fmla="*/ 1160499 w 1160499"/>
                <a:gd name="connsiteY11" fmla="*/ 0 h 11088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60499" h="11088434">
                  <a:moveTo>
                    <a:pt x="1160499" y="0"/>
                  </a:moveTo>
                  <a:lnTo>
                    <a:pt x="1125282" y="27950"/>
                  </a:lnTo>
                  <a:cubicBezTo>
                    <a:pt x="1014741" y="134281"/>
                    <a:pt x="946370" y="281177"/>
                    <a:pt x="946370" y="443433"/>
                  </a:cubicBezTo>
                  <a:lnTo>
                    <a:pt x="946370" y="4956635"/>
                  </a:lnTo>
                  <a:cubicBezTo>
                    <a:pt x="946370" y="5281148"/>
                    <a:pt x="672886" y="5544217"/>
                    <a:pt x="335527" y="5544217"/>
                  </a:cubicBezTo>
                  <a:cubicBezTo>
                    <a:pt x="672886" y="5544217"/>
                    <a:pt x="946370" y="5807286"/>
                    <a:pt x="946370" y="6131799"/>
                  </a:cubicBezTo>
                  <a:cubicBezTo>
                    <a:pt x="946370" y="7636200"/>
                    <a:pt x="946369" y="9140601"/>
                    <a:pt x="946369" y="10645002"/>
                  </a:cubicBezTo>
                  <a:cubicBezTo>
                    <a:pt x="946369" y="10807259"/>
                    <a:pt x="1014740" y="10954154"/>
                    <a:pt x="1125281" y="11060485"/>
                  </a:cubicBezTo>
                  <a:lnTo>
                    <a:pt x="1160496" y="11088434"/>
                  </a:lnTo>
                  <a:lnTo>
                    <a:pt x="0" y="11088434"/>
                  </a:lnTo>
                  <a:lnTo>
                    <a:pt x="0" y="0"/>
                  </a:lnTo>
                  <a:lnTo>
                    <a:pt x="1160499" y="0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DD573270-AC2C-3662-2E2A-119746FDBCC2}"/>
                </a:ext>
              </a:extLst>
            </p:cNvPr>
            <p:cNvSpPr/>
            <p:nvPr/>
          </p:nvSpPr>
          <p:spPr>
            <a:xfrm rot="16200000">
              <a:off x="5372106" y="38097"/>
              <a:ext cx="1447797" cy="12192001"/>
            </a:xfrm>
            <a:custGeom>
              <a:avLst/>
              <a:gdLst>
                <a:gd name="connsiteX0" fmla="*/ 1160499 w 1160499"/>
                <a:gd name="connsiteY0" fmla="*/ 0 h 11088434"/>
                <a:gd name="connsiteX1" fmla="*/ 1125282 w 1160499"/>
                <a:gd name="connsiteY1" fmla="*/ 27950 h 11088434"/>
                <a:gd name="connsiteX2" fmla="*/ 946370 w 1160499"/>
                <a:gd name="connsiteY2" fmla="*/ 443433 h 11088434"/>
                <a:gd name="connsiteX3" fmla="*/ 946370 w 1160499"/>
                <a:gd name="connsiteY3" fmla="*/ 4956635 h 11088434"/>
                <a:gd name="connsiteX4" fmla="*/ 335527 w 1160499"/>
                <a:gd name="connsiteY4" fmla="*/ 5544217 h 11088434"/>
                <a:gd name="connsiteX5" fmla="*/ 946370 w 1160499"/>
                <a:gd name="connsiteY5" fmla="*/ 6131799 h 11088434"/>
                <a:gd name="connsiteX6" fmla="*/ 946369 w 1160499"/>
                <a:gd name="connsiteY6" fmla="*/ 10645002 h 11088434"/>
                <a:gd name="connsiteX7" fmla="*/ 1125281 w 1160499"/>
                <a:gd name="connsiteY7" fmla="*/ 11060485 h 11088434"/>
                <a:gd name="connsiteX8" fmla="*/ 1160496 w 1160499"/>
                <a:gd name="connsiteY8" fmla="*/ 11088434 h 11088434"/>
                <a:gd name="connsiteX9" fmla="*/ 0 w 1160499"/>
                <a:gd name="connsiteY9" fmla="*/ 11088434 h 11088434"/>
                <a:gd name="connsiteX10" fmla="*/ 0 w 1160499"/>
                <a:gd name="connsiteY10" fmla="*/ 0 h 11088434"/>
                <a:gd name="connsiteX11" fmla="*/ 1160499 w 1160499"/>
                <a:gd name="connsiteY11" fmla="*/ 0 h 11088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60499" h="11088434">
                  <a:moveTo>
                    <a:pt x="1160499" y="0"/>
                  </a:moveTo>
                  <a:lnTo>
                    <a:pt x="1125282" y="27950"/>
                  </a:lnTo>
                  <a:cubicBezTo>
                    <a:pt x="1014741" y="134281"/>
                    <a:pt x="946370" y="281177"/>
                    <a:pt x="946370" y="443433"/>
                  </a:cubicBezTo>
                  <a:lnTo>
                    <a:pt x="946370" y="4956635"/>
                  </a:lnTo>
                  <a:cubicBezTo>
                    <a:pt x="946370" y="5281148"/>
                    <a:pt x="672886" y="5544217"/>
                    <a:pt x="335527" y="5544217"/>
                  </a:cubicBezTo>
                  <a:cubicBezTo>
                    <a:pt x="672886" y="5544217"/>
                    <a:pt x="946370" y="5807286"/>
                    <a:pt x="946370" y="6131799"/>
                  </a:cubicBezTo>
                  <a:cubicBezTo>
                    <a:pt x="946370" y="7636200"/>
                    <a:pt x="946369" y="9140601"/>
                    <a:pt x="946369" y="10645002"/>
                  </a:cubicBezTo>
                  <a:cubicBezTo>
                    <a:pt x="946369" y="10807259"/>
                    <a:pt x="1014740" y="10954154"/>
                    <a:pt x="1125281" y="11060485"/>
                  </a:cubicBezTo>
                  <a:lnTo>
                    <a:pt x="1160496" y="11088434"/>
                  </a:lnTo>
                  <a:lnTo>
                    <a:pt x="0" y="11088434"/>
                  </a:lnTo>
                  <a:lnTo>
                    <a:pt x="0" y="0"/>
                  </a:lnTo>
                  <a:lnTo>
                    <a:pt x="1160499" y="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6E4A528B-D967-D0C0-5B6C-874FFC690A4E}"/>
                </a:ext>
              </a:extLst>
            </p:cNvPr>
            <p:cNvSpPr/>
            <p:nvPr/>
          </p:nvSpPr>
          <p:spPr>
            <a:xfrm rot="16200000">
              <a:off x="5425910" y="91906"/>
              <a:ext cx="1340186" cy="12192001"/>
            </a:xfrm>
            <a:custGeom>
              <a:avLst/>
              <a:gdLst>
                <a:gd name="connsiteX0" fmla="*/ 1160499 w 1160499"/>
                <a:gd name="connsiteY0" fmla="*/ 0 h 11088434"/>
                <a:gd name="connsiteX1" fmla="*/ 1125282 w 1160499"/>
                <a:gd name="connsiteY1" fmla="*/ 27950 h 11088434"/>
                <a:gd name="connsiteX2" fmla="*/ 946370 w 1160499"/>
                <a:gd name="connsiteY2" fmla="*/ 443433 h 11088434"/>
                <a:gd name="connsiteX3" fmla="*/ 946370 w 1160499"/>
                <a:gd name="connsiteY3" fmla="*/ 4956635 h 11088434"/>
                <a:gd name="connsiteX4" fmla="*/ 335527 w 1160499"/>
                <a:gd name="connsiteY4" fmla="*/ 5544217 h 11088434"/>
                <a:gd name="connsiteX5" fmla="*/ 946370 w 1160499"/>
                <a:gd name="connsiteY5" fmla="*/ 6131799 h 11088434"/>
                <a:gd name="connsiteX6" fmla="*/ 946369 w 1160499"/>
                <a:gd name="connsiteY6" fmla="*/ 10645002 h 11088434"/>
                <a:gd name="connsiteX7" fmla="*/ 1125281 w 1160499"/>
                <a:gd name="connsiteY7" fmla="*/ 11060485 h 11088434"/>
                <a:gd name="connsiteX8" fmla="*/ 1160496 w 1160499"/>
                <a:gd name="connsiteY8" fmla="*/ 11088434 h 11088434"/>
                <a:gd name="connsiteX9" fmla="*/ 0 w 1160499"/>
                <a:gd name="connsiteY9" fmla="*/ 11088434 h 11088434"/>
                <a:gd name="connsiteX10" fmla="*/ 0 w 1160499"/>
                <a:gd name="connsiteY10" fmla="*/ 0 h 11088434"/>
                <a:gd name="connsiteX11" fmla="*/ 1160499 w 1160499"/>
                <a:gd name="connsiteY11" fmla="*/ 0 h 11088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60499" h="11088434">
                  <a:moveTo>
                    <a:pt x="1160499" y="0"/>
                  </a:moveTo>
                  <a:lnTo>
                    <a:pt x="1125282" y="27950"/>
                  </a:lnTo>
                  <a:cubicBezTo>
                    <a:pt x="1014741" y="134281"/>
                    <a:pt x="946370" y="281177"/>
                    <a:pt x="946370" y="443433"/>
                  </a:cubicBezTo>
                  <a:lnTo>
                    <a:pt x="946370" y="4956635"/>
                  </a:lnTo>
                  <a:cubicBezTo>
                    <a:pt x="946370" y="5281148"/>
                    <a:pt x="672886" y="5544217"/>
                    <a:pt x="335527" y="5544217"/>
                  </a:cubicBezTo>
                  <a:cubicBezTo>
                    <a:pt x="672886" y="5544217"/>
                    <a:pt x="946370" y="5807286"/>
                    <a:pt x="946370" y="6131799"/>
                  </a:cubicBezTo>
                  <a:cubicBezTo>
                    <a:pt x="946370" y="7636200"/>
                    <a:pt x="946369" y="9140601"/>
                    <a:pt x="946369" y="10645002"/>
                  </a:cubicBezTo>
                  <a:cubicBezTo>
                    <a:pt x="946369" y="10807259"/>
                    <a:pt x="1014740" y="10954154"/>
                    <a:pt x="1125281" y="11060485"/>
                  </a:cubicBezTo>
                  <a:lnTo>
                    <a:pt x="1160496" y="11088434"/>
                  </a:lnTo>
                  <a:lnTo>
                    <a:pt x="0" y="11088434"/>
                  </a:lnTo>
                  <a:lnTo>
                    <a:pt x="0" y="0"/>
                  </a:lnTo>
                  <a:lnTo>
                    <a:pt x="1160499" y="0"/>
                  </a:lnTo>
                  <a:close/>
                </a:path>
              </a:pathLst>
            </a:custGeom>
            <a:gradFill flip="none" rotWithShape="1">
              <a:gsLst>
                <a:gs pos="7000">
                  <a:schemeClr val="accent2"/>
                </a:gs>
                <a:gs pos="100000">
                  <a:schemeClr val="accent1">
                    <a:lumMod val="89000"/>
                  </a:schemeClr>
                </a:gs>
              </a:gsLst>
              <a:lin ang="0" scaled="0"/>
              <a:tileRect/>
            </a:gradFill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73" name="标题 72">
            <a:extLst>
              <a:ext uri="{FF2B5EF4-FFF2-40B4-BE49-F238E27FC236}">
                <a16:creationId xmlns:a16="http://schemas.microsoft.com/office/drawing/2014/main" id="{C7E4D9A1-359C-A177-3527-70FBF8C5541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60400" y="546192"/>
            <a:ext cx="996950" cy="535531"/>
          </a:xfrm>
          <a:noFill/>
        </p:spPr>
        <p:txBody>
          <a:bodyPr wrap="square" rtlCol="0">
            <a:spAutoFit/>
          </a:bodyPr>
          <a:lstStyle>
            <a:lvl1pPr>
              <a:defRPr lang="zh-CN" altLang="en-US" sz="3200" dirty="0">
                <a:solidFill>
                  <a:schemeClr val="accent2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cs"/>
              </a:defRPr>
            </a:lvl1pPr>
          </a:lstStyle>
          <a:p>
            <a:pPr marL="0" lvl="0"/>
            <a:r>
              <a:rPr lang="zh-CN" altLang="en-US" dirty="0"/>
              <a:t>文本</a:t>
            </a:r>
          </a:p>
        </p:txBody>
      </p:sp>
      <p:sp>
        <p:nvSpPr>
          <p:cNvPr id="75" name="文本占位符 74">
            <a:extLst>
              <a:ext uri="{FF2B5EF4-FFF2-40B4-BE49-F238E27FC236}">
                <a16:creationId xmlns:a16="http://schemas.microsoft.com/office/drawing/2014/main" id="{A26C3C16-0146-0741-2C47-CCDC5F3C982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681156" y="908050"/>
            <a:ext cx="992579" cy="261675"/>
          </a:xfrm>
          <a:noFill/>
        </p:spPr>
        <p:txBody>
          <a:bodyPr wrap="none" rtlCol="0">
            <a:spAutoFit/>
          </a:bodyPr>
          <a:lstStyle>
            <a:lvl1pPr marL="0" indent="0">
              <a:buNone/>
              <a:defRPr lang="zh-CN" altLang="en-US" sz="1200" smtClean="0">
                <a:latin typeface="OPPOSans R" panose="00020600040101010101" pitchFamily="18" charset="-122"/>
                <a:ea typeface="OPPOSans R" panose="00020600040101010101" pitchFamily="18" charset="-122"/>
              </a:defRPr>
            </a:lvl1pPr>
            <a:lvl2pPr>
              <a:defRPr lang="zh-CN" altLang="en-US" sz="1800" smtClean="0"/>
            </a:lvl2pPr>
            <a:lvl3pPr>
              <a:defRPr lang="zh-CN" altLang="en-US" sz="1800" smtClean="0"/>
            </a:lvl3pPr>
            <a:lvl4pPr>
              <a:defRPr lang="zh-CN" altLang="en-US" smtClean="0"/>
            </a:lvl4pPr>
            <a:lvl5pPr>
              <a:defRPr lang="zh-CN" altLang="en-US"/>
            </a:lvl5pPr>
          </a:lstStyle>
          <a:p>
            <a:pPr marL="0" lvl="0"/>
            <a:r>
              <a:rPr lang="en-US" altLang="zh-CN" dirty="0"/>
              <a:t>CONTENTS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6862669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915D4D5-C205-92E1-D914-80D5F2785E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43CDA-1B28-4B16-B9D1-20CFFF6C77E5}" type="datetimeFigureOut">
              <a:rPr lang="zh-CN" altLang="en-US" smtClean="0"/>
              <a:t>2023/7/4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DE848F65-BE0B-609D-1675-C6C1EFD93F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0E2B2F98-9D50-BE2F-8EF6-E6B3EB7402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FB095C-9DD7-4226-80B9-D93181548B9A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7B6B22ED-416A-3FF7-5238-2E633949B89A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33000"/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97C49B94-E1C4-D103-7E32-5A78B35C2385}"/>
              </a:ext>
            </a:extLst>
          </p:cNvPr>
          <p:cNvSpPr/>
          <p:nvPr userDrawn="1"/>
        </p:nvSpPr>
        <p:spPr>
          <a:xfrm rot="3802215">
            <a:off x="11600914" y="339868"/>
            <a:ext cx="606357" cy="948180"/>
          </a:xfrm>
          <a:custGeom>
            <a:avLst/>
            <a:gdLst>
              <a:gd name="connsiteX0" fmla="*/ 0 w 606357"/>
              <a:gd name="connsiteY0" fmla="*/ 0 h 948180"/>
              <a:gd name="connsiteX1" fmla="*/ 606357 w 606357"/>
              <a:gd name="connsiteY1" fmla="*/ 304035 h 948180"/>
              <a:gd name="connsiteX2" fmla="*/ 606357 w 606357"/>
              <a:gd name="connsiteY2" fmla="*/ 645001 h 948180"/>
              <a:gd name="connsiteX3" fmla="*/ 303178 w 606357"/>
              <a:gd name="connsiteY3" fmla="*/ 948180 h 948180"/>
              <a:gd name="connsiteX4" fmla="*/ 303179 w 606357"/>
              <a:gd name="connsiteY4" fmla="*/ 948179 h 948180"/>
              <a:gd name="connsiteX5" fmla="*/ 0 w 606357"/>
              <a:gd name="connsiteY5" fmla="*/ 645000 h 9481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06357" h="948180">
                <a:moveTo>
                  <a:pt x="0" y="0"/>
                </a:moveTo>
                <a:lnTo>
                  <a:pt x="606357" y="304035"/>
                </a:lnTo>
                <a:lnTo>
                  <a:pt x="606357" y="645001"/>
                </a:lnTo>
                <a:cubicBezTo>
                  <a:pt x="606357" y="812442"/>
                  <a:pt x="470619" y="948180"/>
                  <a:pt x="303178" y="948180"/>
                </a:cubicBezTo>
                <a:lnTo>
                  <a:pt x="303179" y="948179"/>
                </a:lnTo>
                <a:cubicBezTo>
                  <a:pt x="135738" y="948179"/>
                  <a:pt x="0" y="812441"/>
                  <a:pt x="0" y="645000"/>
                </a:cubicBezTo>
                <a:close/>
              </a:path>
            </a:pathLst>
          </a:custGeom>
          <a:gradFill>
            <a:gsLst>
              <a:gs pos="0">
                <a:schemeClr val="accent1">
                  <a:alpha val="19000"/>
                </a:schemeClr>
              </a:gs>
              <a:gs pos="100000">
                <a:schemeClr val="accent2">
                  <a:lumMod val="75000"/>
                  <a:alpha val="62000"/>
                </a:schemeClr>
              </a:gs>
            </a:gsLst>
            <a:path path="circle">
              <a:fillToRect r="100000" b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6413009E-9FDC-0034-BF9A-430312485583}"/>
              </a:ext>
            </a:extLst>
          </p:cNvPr>
          <p:cNvCxnSpPr>
            <a:cxnSpLocks/>
          </p:cNvCxnSpPr>
          <p:nvPr userDrawn="1"/>
        </p:nvCxnSpPr>
        <p:spPr>
          <a:xfrm flipH="1">
            <a:off x="11795015" y="140343"/>
            <a:ext cx="213940" cy="105879"/>
          </a:xfrm>
          <a:prstGeom prst="line">
            <a:avLst/>
          </a:prstGeom>
          <a:ln w="19050" cap="rnd">
            <a:gradFill flip="none" rotWithShape="1">
              <a:gsLst>
                <a:gs pos="100000">
                  <a:schemeClr val="accent2"/>
                </a:gs>
                <a:gs pos="33000">
                  <a:schemeClr val="accent2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993F093F-724B-3E92-A13F-5ABC4ADA511B}"/>
              </a:ext>
            </a:extLst>
          </p:cNvPr>
          <p:cNvSpPr/>
          <p:nvPr userDrawn="1"/>
        </p:nvSpPr>
        <p:spPr>
          <a:xfrm rot="3802215">
            <a:off x="11643671" y="-155800"/>
            <a:ext cx="156241" cy="311603"/>
          </a:xfrm>
          <a:custGeom>
            <a:avLst/>
            <a:gdLst>
              <a:gd name="connsiteX0" fmla="*/ 0 w 156241"/>
              <a:gd name="connsiteY0" fmla="*/ 311603 h 311603"/>
              <a:gd name="connsiteX1" fmla="*/ 156241 w 156241"/>
              <a:gd name="connsiteY1" fmla="*/ 0 h 311603"/>
              <a:gd name="connsiteX2" fmla="*/ 156241 w 156241"/>
              <a:gd name="connsiteY2" fmla="*/ 149406 h 311603"/>
              <a:gd name="connsiteX3" fmla="*/ 56259 w 156241"/>
              <a:gd name="connsiteY3" fmla="*/ 300244 h 3116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6241" h="311603">
                <a:moveTo>
                  <a:pt x="0" y="311603"/>
                </a:moveTo>
                <a:lnTo>
                  <a:pt x="156241" y="0"/>
                </a:lnTo>
                <a:lnTo>
                  <a:pt x="156241" y="149406"/>
                </a:lnTo>
                <a:cubicBezTo>
                  <a:pt x="156241" y="217214"/>
                  <a:pt x="115015" y="275393"/>
                  <a:pt x="56259" y="300244"/>
                </a:cubicBezTo>
                <a:close/>
              </a:path>
            </a:pathLst>
          </a:custGeom>
          <a:gradFill>
            <a:gsLst>
              <a:gs pos="0">
                <a:schemeClr val="accent1">
                  <a:alpha val="19000"/>
                </a:schemeClr>
              </a:gs>
              <a:gs pos="100000">
                <a:schemeClr val="accent2">
                  <a:lumMod val="75000"/>
                  <a:alpha val="62000"/>
                </a:schemeClr>
              </a:gs>
            </a:gsLst>
            <a:path path="circle">
              <a:fillToRect r="100000" b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3AC361BB-83C6-27EC-3F6E-4E25C6A277D8}"/>
              </a:ext>
            </a:extLst>
          </p:cNvPr>
          <p:cNvSpPr/>
          <p:nvPr userDrawn="1"/>
        </p:nvSpPr>
        <p:spPr>
          <a:xfrm rot="3802215">
            <a:off x="11825431" y="1169219"/>
            <a:ext cx="327406" cy="618044"/>
          </a:xfrm>
          <a:custGeom>
            <a:avLst/>
            <a:gdLst>
              <a:gd name="connsiteX0" fmla="*/ 0 w 327406"/>
              <a:gd name="connsiteY0" fmla="*/ 0 h 618044"/>
              <a:gd name="connsiteX1" fmla="*/ 327406 w 327406"/>
              <a:gd name="connsiteY1" fmla="*/ 164166 h 618044"/>
              <a:gd name="connsiteX2" fmla="*/ 327406 w 327406"/>
              <a:gd name="connsiteY2" fmla="*/ 454341 h 618044"/>
              <a:gd name="connsiteX3" fmla="*/ 163703 w 327406"/>
              <a:gd name="connsiteY3" fmla="*/ 618044 h 618044"/>
              <a:gd name="connsiteX4" fmla="*/ 0 w 327406"/>
              <a:gd name="connsiteY4" fmla="*/ 454341 h 6180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7406" h="618044">
                <a:moveTo>
                  <a:pt x="0" y="0"/>
                </a:moveTo>
                <a:lnTo>
                  <a:pt x="327406" y="164166"/>
                </a:lnTo>
                <a:lnTo>
                  <a:pt x="327406" y="454341"/>
                </a:lnTo>
                <a:cubicBezTo>
                  <a:pt x="327406" y="544752"/>
                  <a:pt x="254114" y="618044"/>
                  <a:pt x="163703" y="618044"/>
                </a:cubicBezTo>
                <a:cubicBezTo>
                  <a:pt x="73292" y="618044"/>
                  <a:pt x="0" y="544752"/>
                  <a:pt x="0" y="454341"/>
                </a:cubicBezTo>
                <a:close/>
              </a:path>
            </a:pathLst>
          </a:custGeom>
          <a:gradFill>
            <a:gsLst>
              <a:gs pos="0">
                <a:schemeClr val="accent1">
                  <a:alpha val="19000"/>
                </a:schemeClr>
              </a:gs>
              <a:gs pos="100000">
                <a:schemeClr val="accent2">
                  <a:lumMod val="75000"/>
                  <a:alpha val="62000"/>
                </a:schemeClr>
              </a:gs>
            </a:gsLst>
            <a:path path="circle">
              <a:fillToRect r="100000" b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26209C63-A93D-7ADC-241F-7F5B2A59AFFF}"/>
              </a:ext>
            </a:extLst>
          </p:cNvPr>
          <p:cNvSpPr/>
          <p:nvPr/>
        </p:nvSpPr>
        <p:spPr>
          <a:xfrm rot="1173896">
            <a:off x="2910051" y="521110"/>
            <a:ext cx="6284814" cy="5714590"/>
          </a:xfrm>
          <a:custGeom>
            <a:avLst/>
            <a:gdLst>
              <a:gd name="connsiteX0" fmla="*/ 1692878 w 4203096"/>
              <a:gd name="connsiteY0" fmla="*/ 3815368 h 3821750"/>
              <a:gd name="connsiteX1" fmla="*/ 1695354 w 4203096"/>
              <a:gd name="connsiteY1" fmla="*/ 3819464 h 3821750"/>
              <a:gd name="connsiteX2" fmla="*/ 1692973 w 4203096"/>
              <a:gd name="connsiteY2" fmla="*/ 3821750 h 3821750"/>
              <a:gd name="connsiteX3" fmla="*/ 1690973 w 4203096"/>
              <a:gd name="connsiteY3" fmla="*/ 3818702 h 3821750"/>
              <a:gd name="connsiteX4" fmla="*/ 1692878 w 4203096"/>
              <a:gd name="connsiteY4" fmla="*/ 3815368 h 3821750"/>
              <a:gd name="connsiteX5" fmla="*/ 1800891 w 4203096"/>
              <a:gd name="connsiteY5" fmla="*/ 3803558 h 3821750"/>
              <a:gd name="connsiteX6" fmla="*/ 1805654 w 4203096"/>
              <a:gd name="connsiteY6" fmla="*/ 3807654 h 3821750"/>
              <a:gd name="connsiteX7" fmla="*/ 1800605 w 4203096"/>
              <a:gd name="connsiteY7" fmla="*/ 3811368 h 3821750"/>
              <a:gd name="connsiteX8" fmla="*/ 1796319 w 4203096"/>
              <a:gd name="connsiteY8" fmla="*/ 3807939 h 3821750"/>
              <a:gd name="connsiteX9" fmla="*/ 1800891 w 4203096"/>
              <a:gd name="connsiteY9" fmla="*/ 3803558 h 3821750"/>
              <a:gd name="connsiteX10" fmla="*/ 1878235 w 4203096"/>
              <a:gd name="connsiteY10" fmla="*/ 3796223 h 3821750"/>
              <a:gd name="connsiteX11" fmla="*/ 1880997 w 4203096"/>
              <a:gd name="connsiteY11" fmla="*/ 3799938 h 3821750"/>
              <a:gd name="connsiteX12" fmla="*/ 1876520 w 4203096"/>
              <a:gd name="connsiteY12" fmla="*/ 3805939 h 3821750"/>
              <a:gd name="connsiteX13" fmla="*/ 1873091 w 4203096"/>
              <a:gd name="connsiteY13" fmla="*/ 3801652 h 3821750"/>
              <a:gd name="connsiteX14" fmla="*/ 1878235 w 4203096"/>
              <a:gd name="connsiteY14" fmla="*/ 3796223 h 3821750"/>
              <a:gd name="connsiteX15" fmla="*/ 1728692 w 4203096"/>
              <a:gd name="connsiteY15" fmla="*/ 3789460 h 3821750"/>
              <a:gd name="connsiteX16" fmla="*/ 1732788 w 4203096"/>
              <a:gd name="connsiteY16" fmla="*/ 3793080 h 3821750"/>
              <a:gd name="connsiteX17" fmla="*/ 1734598 w 4203096"/>
              <a:gd name="connsiteY17" fmla="*/ 3796795 h 3821750"/>
              <a:gd name="connsiteX18" fmla="*/ 1729168 w 4203096"/>
              <a:gd name="connsiteY18" fmla="*/ 3796985 h 3821750"/>
              <a:gd name="connsiteX19" fmla="*/ 1724882 w 4203096"/>
              <a:gd name="connsiteY19" fmla="*/ 3793175 h 3821750"/>
              <a:gd name="connsiteX20" fmla="*/ 1728692 w 4203096"/>
              <a:gd name="connsiteY20" fmla="*/ 3789460 h 3821750"/>
              <a:gd name="connsiteX21" fmla="*/ 1958435 w 4203096"/>
              <a:gd name="connsiteY21" fmla="*/ 3771363 h 3821750"/>
              <a:gd name="connsiteX22" fmla="*/ 1963673 w 4203096"/>
              <a:gd name="connsiteY22" fmla="*/ 3772792 h 3821750"/>
              <a:gd name="connsiteX23" fmla="*/ 1957101 w 4203096"/>
              <a:gd name="connsiteY23" fmla="*/ 3777935 h 3821750"/>
              <a:gd name="connsiteX24" fmla="*/ 1954434 w 4203096"/>
              <a:gd name="connsiteY24" fmla="*/ 3775077 h 3821750"/>
              <a:gd name="connsiteX25" fmla="*/ 1958435 w 4203096"/>
              <a:gd name="connsiteY25" fmla="*/ 3771363 h 3821750"/>
              <a:gd name="connsiteX26" fmla="*/ 1659826 w 4203096"/>
              <a:gd name="connsiteY26" fmla="*/ 3763267 h 3821750"/>
              <a:gd name="connsiteX27" fmla="*/ 1664302 w 4203096"/>
              <a:gd name="connsiteY27" fmla="*/ 3768982 h 3821750"/>
              <a:gd name="connsiteX28" fmla="*/ 1659254 w 4203096"/>
              <a:gd name="connsiteY28" fmla="*/ 3769839 h 3821750"/>
              <a:gd name="connsiteX29" fmla="*/ 1656682 w 4203096"/>
              <a:gd name="connsiteY29" fmla="*/ 3765839 h 3821750"/>
              <a:gd name="connsiteX30" fmla="*/ 1659826 w 4203096"/>
              <a:gd name="connsiteY30" fmla="*/ 3763267 h 3821750"/>
              <a:gd name="connsiteX31" fmla="*/ 1843849 w 4203096"/>
              <a:gd name="connsiteY31" fmla="*/ 3762695 h 3821750"/>
              <a:gd name="connsiteX32" fmla="*/ 1847849 w 4203096"/>
              <a:gd name="connsiteY32" fmla="*/ 3769648 h 3821750"/>
              <a:gd name="connsiteX33" fmla="*/ 1841753 w 4203096"/>
              <a:gd name="connsiteY33" fmla="*/ 3775077 h 3821750"/>
              <a:gd name="connsiteX34" fmla="*/ 1837276 w 4203096"/>
              <a:gd name="connsiteY34" fmla="*/ 3770601 h 3821750"/>
              <a:gd name="connsiteX35" fmla="*/ 1843849 w 4203096"/>
              <a:gd name="connsiteY35" fmla="*/ 3762695 h 3821750"/>
              <a:gd name="connsiteX36" fmla="*/ 1768601 w 4203096"/>
              <a:gd name="connsiteY36" fmla="*/ 3760695 h 3821750"/>
              <a:gd name="connsiteX37" fmla="*/ 1775555 w 4203096"/>
              <a:gd name="connsiteY37" fmla="*/ 3766791 h 3821750"/>
              <a:gd name="connsiteX38" fmla="*/ 1767459 w 4203096"/>
              <a:gd name="connsiteY38" fmla="*/ 3770601 h 3821750"/>
              <a:gd name="connsiteX39" fmla="*/ 1762696 w 4203096"/>
              <a:gd name="connsiteY39" fmla="*/ 3764696 h 3821750"/>
              <a:gd name="connsiteX40" fmla="*/ 1768601 w 4203096"/>
              <a:gd name="connsiteY40" fmla="*/ 3760695 h 3821750"/>
              <a:gd name="connsiteX41" fmla="*/ 1923573 w 4203096"/>
              <a:gd name="connsiteY41" fmla="*/ 3748407 h 3821750"/>
              <a:gd name="connsiteX42" fmla="*/ 1930812 w 4203096"/>
              <a:gd name="connsiteY42" fmla="*/ 3750789 h 3821750"/>
              <a:gd name="connsiteX43" fmla="*/ 1921287 w 4203096"/>
              <a:gd name="connsiteY43" fmla="*/ 3757932 h 3821750"/>
              <a:gd name="connsiteX44" fmla="*/ 1916620 w 4203096"/>
              <a:gd name="connsiteY44" fmla="*/ 3754694 h 3821750"/>
              <a:gd name="connsiteX45" fmla="*/ 1923573 w 4203096"/>
              <a:gd name="connsiteY45" fmla="*/ 3748407 h 3821750"/>
              <a:gd name="connsiteX46" fmla="*/ 1698211 w 4203096"/>
              <a:gd name="connsiteY46" fmla="*/ 3738407 h 3821750"/>
              <a:gd name="connsiteX47" fmla="*/ 1704117 w 4203096"/>
              <a:gd name="connsiteY47" fmla="*/ 3746122 h 3821750"/>
              <a:gd name="connsiteX48" fmla="*/ 1696973 w 4203096"/>
              <a:gd name="connsiteY48" fmla="*/ 3748980 h 3821750"/>
              <a:gd name="connsiteX49" fmla="*/ 1692020 w 4203096"/>
              <a:gd name="connsiteY49" fmla="*/ 3742217 h 3821750"/>
              <a:gd name="connsiteX50" fmla="*/ 1698211 w 4203096"/>
              <a:gd name="connsiteY50" fmla="*/ 3738407 h 3821750"/>
              <a:gd name="connsiteX51" fmla="*/ 2043493 w 4203096"/>
              <a:gd name="connsiteY51" fmla="*/ 3732977 h 3821750"/>
              <a:gd name="connsiteX52" fmla="*/ 2044732 w 4203096"/>
              <a:gd name="connsiteY52" fmla="*/ 3736882 h 3821750"/>
              <a:gd name="connsiteX53" fmla="*/ 2041493 w 4203096"/>
              <a:gd name="connsiteY53" fmla="*/ 3740025 h 3821750"/>
              <a:gd name="connsiteX54" fmla="*/ 2038350 w 4203096"/>
              <a:gd name="connsiteY54" fmla="*/ 3738787 h 3821750"/>
              <a:gd name="connsiteX55" fmla="*/ 2043493 w 4203096"/>
              <a:gd name="connsiteY55" fmla="*/ 3732977 h 3821750"/>
              <a:gd name="connsiteX56" fmla="*/ 1593151 w 4203096"/>
              <a:gd name="connsiteY56" fmla="*/ 3729644 h 3821750"/>
              <a:gd name="connsiteX57" fmla="*/ 1597151 w 4203096"/>
              <a:gd name="connsiteY57" fmla="*/ 3734596 h 3821750"/>
              <a:gd name="connsiteX58" fmla="*/ 1592770 w 4203096"/>
              <a:gd name="connsiteY58" fmla="*/ 3736216 h 3821750"/>
              <a:gd name="connsiteX59" fmla="*/ 1590008 w 4203096"/>
              <a:gd name="connsiteY59" fmla="*/ 3732025 h 3821750"/>
              <a:gd name="connsiteX60" fmla="*/ 1593151 w 4203096"/>
              <a:gd name="connsiteY60" fmla="*/ 3729644 h 3821750"/>
              <a:gd name="connsiteX61" fmla="*/ 1812226 w 4203096"/>
              <a:gd name="connsiteY61" fmla="*/ 3726786 h 3821750"/>
              <a:gd name="connsiteX62" fmla="*/ 1818131 w 4203096"/>
              <a:gd name="connsiteY62" fmla="*/ 3734882 h 3821750"/>
              <a:gd name="connsiteX63" fmla="*/ 1808797 w 4203096"/>
              <a:gd name="connsiteY63" fmla="*/ 3743741 h 3821750"/>
              <a:gd name="connsiteX64" fmla="*/ 1804320 w 4203096"/>
              <a:gd name="connsiteY64" fmla="*/ 3733263 h 3821750"/>
              <a:gd name="connsiteX65" fmla="*/ 1812226 w 4203096"/>
              <a:gd name="connsiteY65" fmla="*/ 3726786 h 3821750"/>
              <a:gd name="connsiteX66" fmla="*/ 1890617 w 4203096"/>
              <a:gd name="connsiteY66" fmla="*/ 3721261 h 3821750"/>
              <a:gd name="connsiteX67" fmla="*/ 1896713 w 4203096"/>
              <a:gd name="connsiteY67" fmla="*/ 3725928 h 3821750"/>
              <a:gd name="connsiteX68" fmla="*/ 1887759 w 4203096"/>
              <a:gd name="connsiteY68" fmla="*/ 3737358 h 3821750"/>
              <a:gd name="connsiteX69" fmla="*/ 1882235 w 4203096"/>
              <a:gd name="connsiteY69" fmla="*/ 3729548 h 3821750"/>
              <a:gd name="connsiteX70" fmla="*/ 1890617 w 4203096"/>
              <a:gd name="connsiteY70" fmla="*/ 3721261 h 3821750"/>
              <a:gd name="connsiteX71" fmla="*/ 2005774 w 4203096"/>
              <a:gd name="connsiteY71" fmla="*/ 3717452 h 3821750"/>
              <a:gd name="connsiteX72" fmla="*/ 2014251 w 4203096"/>
              <a:gd name="connsiteY72" fmla="*/ 3717928 h 3821750"/>
              <a:gd name="connsiteX73" fmla="*/ 2003773 w 4203096"/>
              <a:gd name="connsiteY73" fmla="*/ 3726310 h 3821750"/>
              <a:gd name="connsiteX74" fmla="*/ 2000249 w 4203096"/>
              <a:gd name="connsiteY74" fmla="*/ 3723738 h 3821750"/>
              <a:gd name="connsiteX75" fmla="*/ 2005774 w 4203096"/>
              <a:gd name="connsiteY75" fmla="*/ 3717452 h 3821750"/>
              <a:gd name="connsiteX76" fmla="*/ 1740027 w 4203096"/>
              <a:gd name="connsiteY76" fmla="*/ 3712117 h 3821750"/>
              <a:gd name="connsiteX77" fmla="*/ 1747266 w 4203096"/>
              <a:gd name="connsiteY77" fmla="*/ 3722690 h 3821750"/>
              <a:gd name="connsiteX78" fmla="*/ 1735455 w 4203096"/>
              <a:gd name="connsiteY78" fmla="*/ 3724023 h 3821750"/>
              <a:gd name="connsiteX79" fmla="*/ 1732216 w 4203096"/>
              <a:gd name="connsiteY79" fmla="*/ 3714594 h 3821750"/>
              <a:gd name="connsiteX80" fmla="*/ 1740027 w 4203096"/>
              <a:gd name="connsiteY80" fmla="*/ 3712117 h 3821750"/>
              <a:gd name="connsiteX81" fmla="*/ 1628489 w 4203096"/>
              <a:gd name="connsiteY81" fmla="*/ 3707736 h 3821750"/>
              <a:gd name="connsiteX82" fmla="*/ 1635442 w 4203096"/>
              <a:gd name="connsiteY82" fmla="*/ 3715546 h 3821750"/>
              <a:gd name="connsiteX83" fmla="*/ 1628489 w 4203096"/>
              <a:gd name="connsiteY83" fmla="*/ 3718022 h 3821750"/>
              <a:gd name="connsiteX84" fmla="*/ 1624488 w 4203096"/>
              <a:gd name="connsiteY84" fmla="*/ 3712117 h 3821750"/>
              <a:gd name="connsiteX85" fmla="*/ 1628489 w 4203096"/>
              <a:gd name="connsiteY85" fmla="*/ 3707736 h 3821750"/>
              <a:gd name="connsiteX86" fmla="*/ 1973389 w 4203096"/>
              <a:gd name="connsiteY86" fmla="*/ 3697640 h 3821750"/>
              <a:gd name="connsiteX87" fmla="*/ 1978628 w 4203096"/>
              <a:gd name="connsiteY87" fmla="*/ 3701640 h 3821750"/>
              <a:gd name="connsiteX88" fmla="*/ 1969103 w 4203096"/>
              <a:gd name="connsiteY88" fmla="*/ 3712785 h 3821750"/>
              <a:gd name="connsiteX89" fmla="*/ 1964912 w 4203096"/>
              <a:gd name="connsiteY89" fmla="*/ 3705641 h 3821750"/>
              <a:gd name="connsiteX90" fmla="*/ 1973389 w 4203096"/>
              <a:gd name="connsiteY90" fmla="*/ 3697640 h 3821750"/>
              <a:gd name="connsiteX91" fmla="*/ 1526571 w 4203096"/>
              <a:gd name="connsiteY91" fmla="*/ 3693258 h 3821750"/>
              <a:gd name="connsiteX92" fmla="*/ 1529333 w 4203096"/>
              <a:gd name="connsiteY92" fmla="*/ 3697544 h 3821750"/>
              <a:gd name="connsiteX93" fmla="*/ 1527333 w 4203096"/>
              <a:gd name="connsiteY93" fmla="*/ 3701450 h 3821750"/>
              <a:gd name="connsiteX94" fmla="*/ 1524285 w 4203096"/>
              <a:gd name="connsiteY94" fmla="*/ 3695544 h 3821750"/>
              <a:gd name="connsiteX95" fmla="*/ 1526571 w 4203096"/>
              <a:gd name="connsiteY95" fmla="*/ 3693258 h 3821750"/>
              <a:gd name="connsiteX96" fmla="*/ 1862137 w 4203096"/>
              <a:gd name="connsiteY96" fmla="*/ 3689448 h 3821750"/>
              <a:gd name="connsiteX97" fmla="*/ 1867757 w 4203096"/>
              <a:gd name="connsiteY97" fmla="*/ 3696592 h 3821750"/>
              <a:gd name="connsiteX98" fmla="*/ 1856232 w 4203096"/>
              <a:gd name="connsiteY98" fmla="*/ 3705735 h 3821750"/>
              <a:gd name="connsiteX99" fmla="*/ 1849850 w 4203096"/>
              <a:gd name="connsiteY99" fmla="*/ 3697544 h 3821750"/>
              <a:gd name="connsiteX100" fmla="*/ 1862137 w 4203096"/>
              <a:gd name="connsiteY100" fmla="*/ 3689448 h 3821750"/>
              <a:gd name="connsiteX101" fmla="*/ 1668970 w 4203096"/>
              <a:gd name="connsiteY101" fmla="*/ 3685638 h 3821750"/>
              <a:gd name="connsiteX102" fmla="*/ 1676209 w 4203096"/>
              <a:gd name="connsiteY102" fmla="*/ 3695163 h 3821750"/>
              <a:gd name="connsiteX103" fmla="*/ 1667350 w 4203096"/>
              <a:gd name="connsiteY103" fmla="*/ 3698212 h 3821750"/>
              <a:gd name="connsiteX104" fmla="*/ 1661540 w 4203096"/>
              <a:gd name="connsiteY104" fmla="*/ 3689163 h 3821750"/>
              <a:gd name="connsiteX105" fmla="*/ 1668970 w 4203096"/>
              <a:gd name="connsiteY105" fmla="*/ 3685638 h 3821750"/>
              <a:gd name="connsiteX106" fmla="*/ 1783841 w 4203096"/>
              <a:gd name="connsiteY106" fmla="*/ 3683257 h 3821750"/>
              <a:gd name="connsiteX107" fmla="*/ 1790794 w 4203096"/>
              <a:gd name="connsiteY107" fmla="*/ 3692878 h 3821750"/>
              <a:gd name="connsiteX108" fmla="*/ 1780222 w 4203096"/>
              <a:gd name="connsiteY108" fmla="*/ 3699831 h 3821750"/>
              <a:gd name="connsiteX109" fmla="*/ 1773935 w 4203096"/>
              <a:gd name="connsiteY109" fmla="*/ 3689353 h 3821750"/>
              <a:gd name="connsiteX110" fmla="*/ 1783841 w 4203096"/>
              <a:gd name="connsiteY110" fmla="*/ 3683257 h 3821750"/>
              <a:gd name="connsiteX111" fmla="*/ 2090452 w 4203096"/>
              <a:gd name="connsiteY111" fmla="*/ 3679161 h 3821750"/>
              <a:gd name="connsiteX112" fmla="*/ 2096643 w 4203096"/>
              <a:gd name="connsiteY112" fmla="*/ 3679827 h 3821750"/>
              <a:gd name="connsiteX113" fmla="*/ 2088547 w 4203096"/>
              <a:gd name="connsiteY113" fmla="*/ 3686971 h 3821750"/>
              <a:gd name="connsiteX114" fmla="*/ 2085308 w 4203096"/>
              <a:gd name="connsiteY114" fmla="*/ 3684399 h 3821750"/>
              <a:gd name="connsiteX115" fmla="*/ 2090452 w 4203096"/>
              <a:gd name="connsiteY115" fmla="*/ 3679161 h 3821750"/>
              <a:gd name="connsiteX116" fmla="*/ 1943957 w 4203096"/>
              <a:gd name="connsiteY116" fmla="*/ 3674589 h 3821750"/>
              <a:gd name="connsiteX117" fmla="*/ 1950244 w 4203096"/>
              <a:gd name="connsiteY117" fmla="*/ 3677827 h 3821750"/>
              <a:gd name="connsiteX118" fmla="*/ 1936813 w 4203096"/>
              <a:gd name="connsiteY118" fmla="*/ 3690019 h 3821750"/>
              <a:gd name="connsiteX119" fmla="*/ 1931384 w 4203096"/>
              <a:gd name="connsiteY119" fmla="*/ 3684209 h 3821750"/>
              <a:gd name="connsiteX120" fmla="*/ 1943957 w 4203096"/>
              <a:gd name="connsiteY120" fmla="*/ 3674589 h 3821750"/>
              <a:gd name="connsiteX121" fmla="*/ 1561623 w 4203096"/>
              <a:gd name="connsiteY121" fmla="*/ 3671732 h 3821750"/>
              <a:gd name="connsiteX122" fmla="*/ 1565623 w 4203096"/>
              <a:gd name="connsiteY122" fmla="*/ 3679733 h 3821750"/>
              <a:gd name="connsiteX123" fmla="*/ 1562099 w 4203096"/>
              <a:gd name="connsiteY123" fmla="*/ 3681638 h 3821750"/>
              <a:gd name="connsiteX124" fmla="*/ 1558099 w 4203096"/>
              <a:gd name="connsiteY124" fmla="*/ 3675351 h 3821750"/>
              <a:gd name="connsiteX125" fmla="*/ 1561623 w 4203096"/>
              <a:gd name="connsiteY125" fmla="*/ 3671732 h 3821750"/>
              <a:gd name="connsiteX126" fmla="*/ 2058257 w 4203096"/>
              <a:gd name="connsiteY126" fmla="*/ 3663445 h 3821750"/>
              <a:gd name="connsiteX127" fmla="*/ 2066068 w 4203096"/>
              <a:gd name="connsiteY127" fmla="*/ 3664778 h 3821750"/>
              <a:gd name="connsiteX128" fmla="*/ 2054447 w 4203096"/>
              <a:gd name="connsiteY128" fmla="*/ 3674589 h 3821750"/>
              <a:gd name="connsiteX129" fmla="*/ 2049303 w 4203096"/>
              <a:gd name="connsiteY129" fmla="*/ 3671446 h 3821750"/>
              <a:gd name="connsiteX130" fmla="*/ 2058257 w 4203096"/>
              <a:gd name="connsiteY130" fmla="*/ 3663445 h 3821750"/>
              <a:gd name="connsiteX131" fmla="*/ 1711737 w 4203096"/>
              <a:gd name="connsiteY131" fmla="*/ 3660301 h 3821750"/>
              <a:gd name="connsiteX132" fmla="*/ 1718024 w 4203096"/>
              <a:gd name="connsiteY132" fmla="*/ 3670779 h 3821750"/>
              <a:gd name="connsiteX133" fmla="*/ 1708594 w 4203096"/>
              <a:gd name="connsiteY133" fmla="*/ 3677542 h 3821750"/>
              <a:gd name="connsiteX134" fmla="*/ 1701545 w 4203096"/>
              <a:gd name="connsiteY134" fmla="*/ 3666016 h 3821750"/>
              <a:gd name="connsiteX135" fmla="*/ 1711737 w 4203096"/>
              <a:gd name="connsiteY135" fmla="*/ 3660301 h 3821750"/>
              <a:gd name="connsiteX136" fmla="*/ 1833371 w 4203096"/>
              <a:gd name="connsiteY136" fmla="*/ 3650872 h 3821750"/>
              <a:gd name="connsiteX137" fmla="*/ 1841468 w 4203096"/>
              <a:gd name="connsiteY137" fmla="*/ 3661349 h 3821750"/>
              <a:gd name="connsiteX138" fmla="*/ 1827942 w 4203096"/>
              <a:gd name="connsiteY138" fmla="*/ 3670493 h 3821750"/>
              <a:gd name="connsiteX139" fmla="*/ 1820417 w 4203096"/>
              <a:gd name="connsiteY139" fmla="*/ 3660492 h 3821750"/>
              <a:gd name="connsiteX140" fmla="*/ 1833371 w 4203096"/>
              <a:gd name="connsiteY140" fmla="*/ 3650872 h 3821750"/>
              <a:gd name="connsiteX141" fmla="*/ 1600199 w 4203096"/>
              <a:gd name="connsiteY141" fmla="*/ 3649157 h 3821750"/>
              <a:gd name="connsiteX142" fmla="*/ 1604486 w 4203096"/>
              <a:gd name="connsiteY142" fmla="*/ 3660492 h 3821750"/>
              <a:gd name="connsiteX143" fmla="*/ 1599056 w 4203096"/>
              <a:gd name="connsiteY143" fmla="*/ 3664492 h 3821750"/>
              <a:gd name="connsiteX144" fmla="*/ 1593627 w 4203096"/>
              <a:gd name="connsiteY144" fmla="*/ 3655253 h 3821750"/>
              <a:gd name="connsiteX145" fmla="*/ 1600199 w 4203096"/>
              <a:gd name="connsiteY145" fmla="*/ 3649157 h 3821750"/>
              <a:gd name="connsiteX146" fmla="*/ 1914334 w 4203096"/>
              <a:gd name="connsiteY146" fmla="*/ 3646967 h 3821750"/>
              <a:gd name="connsiteX147" fmla="*/ 1922430 w 4203096"/>
              <a:gd name="connsiteY147" fmla="*/ 3654206 h 3821750"/>
              <a:gd name="connsiteX148" fmla="*/ 1907666 w 4203096"/>
              <a:gd name="connsiteY148" fmla="*/ 3665826 h 3821750"/>
              <a:gd name="connsiteX149" fmla="*/ 1900142 w 4203096"/>
              <a:gd name="connsiteY149" fmla="*/ 3658778 h 3821750"/>
              <a:gd name="connsiteX150" fmla="*/ 1914334 w 4203096"/>
              <a:gd name="connsiteY150" fmla="*/ 3646967 h 3821750"/>
              <a:gd name="connsiteX151" fmla="*/ 2027300 w 4203096"/>
              <a:gd name="connsiteY151" fmla="*/ 3646300 h 3821750"/>
              <a:gd name="connsiteX152" fmla="*/ 2033492 w 4203096"/>
              <a:gd name="connsiteY152" fmla="*/ 3649633 h 3821750"/>
              <a:gd name="connsiteX153" fmla="*/ 2022157 w 4203096"/>
              <a:gd name="connsiteY153" fmla="*/ 3662778 h 3821750"/>
              <a:gd name="connsiteX154" fmla="*/ 2015489 w 4203096"/>
              <a:gd name="connsiteY154" fmla="*/ 3657539 h 3821750"/>
              <a:gd name="connsiteX155" fmla="*/ 2027300 w 4203096"/>
              <a:gd name="connsiteY155" fmla="*/ 3646300 h 3821750"/>
              <a:gd name="connsiteX156" fmla="*/ 2174462 w 4203096"/>
              <a:gd name="connsiteY156" fmla="*/ 3640870 h 3821750"/>
              <a:gd name="connsiteX157" fmla="*/ 2179415 w 4203096"/>
              <a:gd name="connsiteY157" fmla="*/ 3641632 h 3821750"/>
              <a:gd name="connsiteX158" fmla="*/ 2173319 w 4203096"/>
              <a:gd name="connsiteY158" fmla="*/ 3647538 h 3821750"/>
              <a:gd name="connsiteX159" fmla="*/ 2168842 w 4203096"/>
              <a:gd name="connsiteY159" fmla="*/ 3647062 h 3821750"/>
              <a:gd name="connsiteX160" fmla="*/ 2174462 w 4203096"/>
              <a:gd name="connsiteY160" fmla="*/ 3640870 h 3821750"/>
              <a:gd name="connsiteX161" fmla="*/ 1495139 w 4203096"/>
              <a:gd name="connsiteY161" fmla="*/ 3638680 h 3821750"/>
              <a:gd name="connsiteX162" fmla="*/ 1499044 w 4203096"/>
              <a:gd name="connsiteY162" fmla="*/ 3642966 h 3821750"/>
              <a:gd name="connsiteX163" fmla="*/ 1500758 w 4203096"/>
              <a:gd name="connsiteY163" fmla="*/ 3647253 h 3821750"/>
              <a:gd name="connsiteX164" fmla="*/ 1495615 w 4203096"/>
              <a:gd name="connsiteY164" fmla="*/ 3646300 h 3821750"/>
              <a:gd name="connsiteX165" fmla="*/ 1491519 w 4203096"/>
              <a:gd name="connsiteY165" fmla="*/ 3641728 h 3821750"/>
              <a:gd name="connsiteX166" fmla="*/ 1495139 w 4203096"/>
              <a:gd name="connsiteY166" fmla="*/ 3638680 h 3821750"/>
              <a:gd name="connsiteX167" fmla="*/ 1757743 w 4203096"/>
              <a:gd name="connsiteY167" fmla="*/ 3633822 h 3821750"/>
              <a:gd name="connsiteX168" fmla="*/ 1765934 w 4203096"/>
              <a:gd name="connsiteY168" fmla="*/ 3646204 h 3821750"/>
              <a:gd name="connsiteX169" fmla="*/ 1753171 w 4203096"/>
              <a:gd name="connsiteY169" fmla="*/ 3653919 h 3821750"/>
              <a:gd name="connsiteX170" fmla="*/ 1745741 w 4203096"/>
              <a:gd name="connsiteY170" fmla="*/ 3642108 h 3821750"/>
              <a:gd name="connsiteX171" fmla="*/ 1757743 w 4203096"/>
              <a:gd name="connsiteY171" fmla="*/ 3633822 h 3821750"/>
              <a:gd name="connsiteX172" fmla="*/ 1641062 w 4203096"/>
              <a:gd name="connsiteY172" fmla="*/ 3627059 h 3821750"/>
              <a:gd name="connsiteX173" fmla="*/ 1646777 w 4203096"/>
              <a:gd name="connsiteY173" fmla="*/ 3641061 h 3821750"/>
              <a:gd name="connsiteX174" fmla="*/ 1637728 w 4203096"/>
              <a:gd name="connsiteY174" fmla="*/ 3646395 h 3821750"/>
              <a:gd name="connsiteX175" fmla="*/ 1632109 w 4203096"/>
              <a:gd name="connsiteY175" fmla="*/ 3635060 h 3821750"/>
              <a:gd name="connsiteX176" fmla="*/ 1641062 w 4203096"/>
              <a:gd name="connsiteY176" fmla="*/ 3627059 h 3821750"/>
              <a:gd name="connsiteX177" fmla="*/ 2142362 w 4203096"/>
              <a:gd name="connsiteY177" fmla="*/ 3626297 h 3821750"/>
              <a:gd name="connsiteX178" fmla="*/ 2149601 w 4203096"/>
              <a:gd name="connsiteY178" fmla="*/ 3626678 h 3821750"/>
              <a:gd name="connsiteX179" fmla="*/ 2139505 w 4203096"/>
              <a:gd name="connsiteY179" fmla="*/ 3635251 h 3821750"/>
              <a:gd name="connsiteX180" fmla="*/ 2134456 w 4203096"/>
              <a:gd name="connsiteY180" fmla="*/ 3633251 h 3821750"/>
              <a:gd name="connsiteX181" fmla="*/ 2142362 w 4203096"/>
              <a:gd name="connsiteY181" fmla="*/ 3626297 h 3821750"/>
              <a:gd name="connsiteX182" fmla="*/ 2005203 w 4203096"/>
              <a:gd name="connsiteY182" fmla="*/ 3626059 h 3821750"/>
              <a:gd name="connsiteX183" fmla="*/ 2006632 w 4203096"/>
              <a:gd name="connsiteY183" fmla="*/ 3630964 h 3821750"/>
              <a:gd name="connsiteX184" fmla="*/ 1991392 w 4203096"/>
              <a:gd name="connsiteY184" fmla="*/ 3644013 h 3821750"/>
              <a:gd name="connsiteX185" fmla="*/ 1984057 w 4203096"/>
              <a:gd name="connsiteY185" fmla="*/ 3638870 h 3821750"/>
              <a:gd name="connsiteX186" fmla="*/ 1997773 w 4203096"/>
              <a:gd name="connsiteY186" fmla="*/ 3626582 h 3821750"/>
              <a:gd name="connsiteX187" fmla="*/ 2005203 w 4203096"/>
              <a:gd name="connsiteY187" fmla="*/ 3626059 h 3821750"/>
              <a:gd name="connsiteX188" fmla="*/ 1532286 w 4203096"/>
              <a:gd name="connsiteY188" fmla="*/ 3617343 h 3821750"/>
              <a:gd name="connsiteX189" fmla="*/ 1539144 w 4203096"/>
              <a:gd name="connsiteY189" fmla="*/ 3626868 h 3821750"/>
              <a:gd name="connsiteX190" fmla="*/ 1531333 w 4203096"/>
              <a:gd name="connsiteY190" fmla="*/ 3628392 h 3821750"/>
              <a:gd name="connsiteX191" fmla="*/ 1526857 w 4203096"/>
              <a:gd name="connsiteY191" fmla="*/ 3619725 h 3821750"/>
              <a:gd name="connsiteX192" fmla="*/ 1532286 w 4203096"/>
              <a:gd name="connsiteY192" fmla="*/ 3617343 h 3821750"/>
              <a:gd name="connsiteX193" fmla="*/ 1888902 w 4203096"/>
              <a:gd name="connsiteY193" fmla="*/ 3614105 h 3821750"/>
              <a:gd name="connsiteX194" fmla="*/ 1896332 w 4203096"/>
              <a:gd name="connsiteY194" fmla="*/ 3624201 h 3821750"/>
              <a:gd name="connsiteX195" fmla="*/ 1879282 w 4203096"/>
              <a:gd name="connsiteY195" fmla="*/ 3636679 h 3821750"/>
              <a:gd name="connsiteX196" fmla="*/ 1871186 w 4203096"/>
              <a:gd name="connsiteY196" fmla="*/ 3625535 h 3821750"/>
              <a:gd name="connsiteX197" fmla="*/ 1888902 w 4203096"/>
              <a:gd name="connsiteY197" fmla="*/ 3614105 h 3821750"/>
              <a:gd name="connsiteX198" fmla="*/ 2117776 w 4203096"/>
              <a:gd name="connsiteY198" fmla="*/ 3610439 h 3821750"/>
              <a:gd name="connsiteX199" fmla="*/ 2118264 w 4203096"/>
              <a:gd name="connsiteY199" fmla="*/ 3613819 h 3821750"/>
              <a:gd name="connsiteX200" fmla="*/ 2109882 w 4203096"/>
              <a:gd name="connsiteY200" fmla="*/ 3622963 h 3821750"/>
              <a:gd name="connsiteX201" fmla="*/ 2101500 w 4203096"/>
              <a:gd name="connsiteY201" fmla="*/ 3621058 h 3821750"/>
              <a:gd name="connsiteX202" fmla="*/ 2111787 w 4203096"/>
              <a:gd name="connsiteY202" fmla="*/ 3611629 h 3821750"/>
              <a:gd name="connsiteX203" fmla="*/ 2117776 w 4203096"/>
              <a:gd name="connsiteY203" fmla="*/ 3610439 h 3821750"/>
              <a:gd name="connsiteX204" fmla="*/ 2256282 w 4203096"/>
              <a:gd name="connsiteY204" fmla="*/ 3610391 h 3821750"/>
              <a:gd name="connsiteX205" fmla="*/ 2258091 w 4203096"/>
              <a:gd name="connsiteY205" fmla="*/ 3611534 h 3821750"/>
              <a:gd name="connsiteX206" fmla="*/ 2254376 w 4203096"/>
              <a:gd name="connsiteY206" fmla="*/ 3616487 h 3821750"/>
              <a:gd name="connsiteX207" fmla="*/ 2251900 w 4203096"/>
              <a:gd name="connsiteY207" fmla="*/ 3613629 h 3821750"/>
              <a:gd name="connsiteX208" fmla="*/ 2256282 w 4203096"/>
              <a:gd name="connsiteY208" fmla="*/ 3610391 h 3821750"/>
              <a:gd name="connsiteX209" fmla="*/ 1428083 w 4203096"/>
              <a:gd name="connsiteY209" fmla="*/ 3609819 h 3821750"/>
              <a:gd name="connsiteX210" fmla="*/ 1433132 w 4203096"/>
              <a:gd name="connsiteY210" fmla="*/ 3615819 h 3821750"/>
              <a:gd name="connsiteX211" fmla="*/ 1428083 w 4203096"/>
              <a:gd name="connsiteY211" fmla="*/ 3615915 h 3821750"/>
              <a:gd name="connsiteX212" fmla="*/ 1424940 w 4203096"/>
              <a:gd name="connsiteY212" fmla="*/ 3612581 h 3821750"/>
              <a:gd name="connsiteX213" fmla="*/ 1428083 w 4203096"/>
              <a:gd name="connsiteY213" fmla="*/ 3609819 h 3821750"/>
              <a:gd name="connsiteX214" fmla="*/ 1684876 w 4203096"/>
              <a:gd name="connsiteY214" fmla="*/ 3607438 h 3821750"/>
              <a:gd name="connsiteX215" fmla="*/ 1692497 w 4203096"/>
              <a:gd name="connsiteY215" fmla="*/ 3621344 h 3821750"/>
              <a:gd name="connsiteX216" fmla="*/ 1679923 w 4203096"/>
              <a:gd name="connsiteY216" fmla="*/ 3626773 h 3821750"/>
              <a:gd name="connsiteX217" fmla="*/ 1673732 w 4203096"/>
              <a:gd name="connsiteY217" fmla="*/ 3613248 h 3821750"/>
              <a:gd name="connsiteX218" fmla="*/ 1684876 w 4203096"/>
              <a:gd name="connsiteY218" fmla="*/ 3607438 h 3821750"/>
              <a:gd name="connsiteX219" fmla="*/ 1808797 w 4203096"/>
              <a:gd name="connsiteY219" fmla="*/ 3606200 h 3821750"/>
              <a:gd name="connsiteX220" fmla="*/ 1816417 w 4203096"/>
              <a:gd name="connsiteY220" fmla="*/ 3620297 h 3821750"/>
              <a:gd name="connsiteX221" fmla="*/ 1800224 w 4203096"/>
              <a:gd name="connsiteY221" fmla="*/ 3629155 h 3821750"/>
              <a:gd name="connsiteX222" fmla="*/ 1792700 w 4203096"/>
              <a:gd name="connsiteY222" fmla="*/ 3615439 h 3821750"/>
              <a:gd name="connsiteX223" fmla="*/ 1808797 w 4203096"/>
              <a:gd name="connsiteY223" fmla="*/ 3606200 h 3821750"/>
              <a:gd name="connsiteX224" fmla="*/ 1971579 w 4203096"/>
              <a:gd name="connsiteY224" fmla="*/ 3602389 h 3821750"/>
              <a:gd name="connsiteX225" fmla="*/ 1980342 w 4203096"/>
              <a:gd name="connsiteY225" fmla="*/ 3608962 h 3821750"/>
              <a:gd name="connsiteX226" fmla="*/ 1962816 w 4203096"/>
              <a:gd name="connsiteY226" fmla="*/ 3623344 h 3821750"/>
              <a:gd name="connsiteX227" fmla="*/ 1954243 w 4203096"/>
              <a:gd name="connsiteY227" fmla="*/ 3615439 h 3821750"/>
              <a:gd name="connsiteX228" fmla="*/ 1971579 w 4203096"/>
              <a:gd name="connsiteY228" fmla="*/ 3602389 h 3821750"/>
              <a:gd name="connsiteX229" fmla="*/ 1571434 w 4203096"/>
              <a:gd name="connsiteY229" fmla="*/ 3596103 h 3821750"/>
              <a:gd name="connsiteX230" fmla="*/ 1577435 w 4203096"/>
              <a:gd name="connsiteY230" fmla="*/ 3607057 h 3821750"/>
              <a:gd name="connsiteX231" fmla="*/ 1568672 w 4203096"/>
              <a:gd name="connsiteY231" fmla="*/ 3614391 h 3821750"/>
              <a:gd name="connsiteX232" fmla="*/ 1564100 w 4203096"/>
              <a:gd name="connsiteY232" fmla="*/ 3599913 h 3821750"/>
              <a:gd name="connsiteX233" fmla="*/ 1571434 w 4203096"/>
              <a:gd name="connsiteY233" fmla="*/ 3596103 h 3821750"/>
              <a:gd name="connsiteX234" fmla="*/ 2090702 w 4203096"/>
              <a:gd name="connsiteY234" fmla="*/ 3595437 h 3821750"/>
              <a:gd name="connsiteX235" fmla="*/ 2091118 w 4203096"/>
              <a:gd name="connsiteY235" fmla="*/ 3599913 h 3821750"/>
              <a:gd name="connsiteX236" fmla="*/ 2076259 w 4203096"/>
              <a:gd name="connsiteY236" fmla="*/ 3612200 h 3821750"/>
              <a:gd name="connsiteX237" fmla="*/ 2070354 w 4203096"/>
              <a:gd name="connsiteY237" fmla="*/ 3607152 h 3821750"/>
              <a:gd name="connsiteX238" fmla="*/ 2084356 w 4203096"/>
              <a:gd name="connsiteY238" fmla="*/ 3595817 h 3821750"/>
              <a:gd name="connsiteX239" fmla="*/ 2090702 w 4203096"/>
              <a:gd name="connsiteY239" fmla="*/ 3595437 h 3821750"/>
              <a:gd name="connsiteX240" fmla="*/ 2224563 w 4203096"/>
              <a:gd name="connsiteY240" fmla="*/ 3592102 h 3821750"/>
              <a:gd name="connsiteX241" fmla="*/ 2232183 w 4203096"/>
              <a:gd name="connsiteY241" fmla="*/ 3592865 h 3821750"/>
              <a:gd name="connsiteX242" fmla="*/ 2221515 w 4203096"/>
              <a:gd name="connsiteY242" fmla="*/ 3600008 h 3821750"/>
              <a:gd name="connsiteX243" fmla="*/ 2218658 w 4203096"/>
              <a:gd name="connsiteY243" fmla="*/ 3597532 h 3821750"/>
              <a:gd name="connsiteX244" fmla="*/ 2224563 w 4203096"/>
              <a:gd name="connsiteY244" fmla="*/ 3592102 h 3821750"/>
              <a:gd name="connsiteX245" fmla="*/ 1358836 w 4203096"/>
              <a:gd name="connsiteY245" fmla="*/ 3591436 h 3821750"/>
              <a:gd name="connsiteX246" fmla="*/ 1361788 w 4203096"/>
              <a:gd name="connsiteY246" fmla="*/ 3594294 h 3821750"/>
              <a:gd name="connsiteX247" fmla="*/ 1358359 w 4203096"/>
              <a:gd name="connsiteY247" fmla="*/ 3596389 h 3821750"/>
              <a:gd name="connsiteX248" fmla="*/ 1356359 w 4203096"/>
              <a:gd name="connsiteY248" fmla="*/ 3594103 h 3821750"/>
              <a:gd name="connsiteX249" fmla="*/ 1358836 w 4203096"/>
              <a:gd name="connsiteY249" fmla="*/ 3591436 h 3821750"/>
              <a:gd name="connsiteX250" fmla="*/ 1464563 w 4203096"/>
              <a:gd name="connsiteY250" fmla="*/ 3585530 h 3821750"/>
              <a:gd name="connsiteX251" fmla="*/ 1471136 w 4203096"/>
              <a:gd name="connsiteY251" fmla="*/ 3593436 h 3821750"/>
              <a:gd name="connsiteX252" fmla="*/ 1463706 w 4203096"/>
              <a:gd name="connsiteY252" fmla="*/ 3595055 h 3821750"/>
              <a:gd name="connsiteX253" fmla="*/ 1460182 w 4203096"/>
              <a:gd name="connsiteY253" fmla="*/ 3587911 h 3821750"/>
              <a:gd name="connsiteX254" fmla="*/ 1464563 w 4203096"/>
              <a:gd name="connsiteY254" fmla="*/ 3585530 h 3821750"/>
              <a:gd name="connsiteX255" fmla="*/ 1724775 w 4203096"/>
              <a:gd name="connsiteY255" fmla="*/ 3583388 h 3821750"/>
              <a:gd name="connsiteX256" fmla="*/ 1734217 w 4203096"/>
              <a:gd name="connsiteY256" fmla="*/ 3583721 h 3821750"/>
              <a:gd name="connsiteX257" fmla="*/ 1740789 w 4203096"/>
              <a:gd name="connsiteY257" fmla="*/ 3598961 h 3821750"/>
              <a:gd name="connsiteX258" fmla="*/ 1726406 w 4203096"/>
              <a:gd name="connsiteY258" fmla="*/ 3605819 h 3821750"/>
              <a:gd name="connsiteX259" fmla="*/ 1718405 w 4203096"/>
              <a:gd name="connsiteY259" fmla="*/ 3589912 h 3821750"/>
              <a:gd name="connsiteX260" fmla="*/ 1724775 w 4203096"/>
              <a:gd name="connsiteY260" fmla="*/ 3583388 h 3821750"/>
              <a:gd name="connsiteX261" fmla="*/ 2065508 w 4203096"/>
              <a:gd name="connsiteY261" fmla="*/ 3578077 h 3821750"/>
              <a:gd name="connsiteX262" fmla="*/ 2065495 w 4203096"/>
              <a:gd name="connsiteY262" fmla="*/ 3583625 h 3821750"/>
              <a:gd name="connsiteX263" fmla="*/ 2048065 w 4203096"/>
              <a:gd name="connsiteY263" fmla="*/ 3597341 h 3821750"/>
              <a:gd name="connsiteX264" fmla="*/ 2040159 w 4203096"/>
              <a:gd name="connsiteY264" fmla="*/ 3591912 h 3821750"/>
              <a:gd name="connsiteX265" fmla="*/ 2057875 w 4203096"/>
              <a:gd name="connsiteY265" fmla="*/ 3578386 h 3821750"/>
              <a:gd name="connsiteX266" fmla="*/ 2065508 w 4203096"/>
              <a:gd name="connsiteY266" fmla="*/ 3578077 h 3821750"/>
              <a:gd name="connsiteX267" fmla="*/ 2196751 w 4203096"/>
              <a:gd name="connsiteY267" fmla="*/ 3576291 h 3821750"/>
              <a:gd name="connsiteX268" fmla="*/ 2204561 w 4203096"/>
              <a:gd name="connsiteY268" fmla="*/ 3577910 h 3821750"/>
              <a:gd name="connsiteX269" fmla="*/ 2191226 w 4203096"/>
              <a:gd name="connsiteY269" fmla="*/ 3587435 h 3821750"/>
              <a:gd name="connsiteX270" fmla="*/ 2186559 w 4203096"/>
              <a:gd name="connsiteY270" fmla="*/ 3584578 h 3821750"/>
              <a:gd name="connsiteX271" fmla="*/ 2196751 w 4203096"/>
              <a:gd name="connsiteY271" fmla="*/ 3576291 h 3821750"/>
              <a:gd name="connsiteX272" fmla="*/ 1863661 w 4203096"/>
              <a:gd name="connsiteY272" fmla="*/ 3575434 h 3821750"/>
              <a:gd name="connsiteX273" fmla="*/ 1872043 w 4203096"/>
              <a:gd name="connsiteY273" fmla="*/ 3589245 h 3821750"/>
              <a:gd name="connsiteX274" fmla="*/ 1852422 w 4203096"/>
              <a:gd name="connsiteY274" fmla="*/ 3600294 h 3821750"/>
              <a:gd name="connsiteX275" fmla="*/ 1844040 w 4203096"/>
              <a:gd name="connsiteY275" fmla="*/ 3586102 h 3821750"/>
              <a:gd name="connsiteX276" fmla="*/ 1863661 w 4203096"/>
              <a:gd name="connsiteY276" fmla="*/ 3575434 h 3821750"/>
              <a:gd name="connsiteX277" fmla="*/ 1614010 w 4203096"/>
              <a:gd name="connsiteY277" fmla="*/ 3575243 h 3821750"/>
              <a:gd name="connsiteX278" fmla="*/ 1621154 w 4203096"/>
              <a:gd name="connsiteY278" fmla="*/ 3588578 h 3821750"/>
              <a:gd name="connsiteX279" fmla="*/ 1610486 w 4203096"/>
              <a:gd name="connsiteY279" fmla="*/ 3593531 h 3821750"/>
              <a:gd name="connsiteX280" fmla="*/ 1603438 w 4203096"/>
              <a:gd name="connsiteY280" fmla="*/ 3580291 h 3821750"/>
              <a:gd name="connsiteX281" fmla="*/ 1614010 w 4203096"/>
              <a:gd name="connsiteY281" fmla="*/ 3575243 h 3821750"/>
              <a:gd name="connsiteX282" fmla="*/ 1948052 w 4203096"/>
              <a:gd name="connsiteY282" fmla="*/ 3573719 h 3821750"/>
              <a:gd name="connsiteX283" fmla="*/ 1955006 w 4203096"/>
              <a:gd name="connsiteY283" fmla="*/ 3584578 h 3821750"/>
              <a:gd name="connsiteX284" fmla="*/ 1933479 w 4203096"/>
              <a:gd name="connsiteY284" fmla="*/ 3598103 h 3821750"/>
              <a:gd name="connsiteX285" fmla="*/ 1926431 w 4203096"/>
              <a:gd name="connsiteY285" fmla="*/ 3586769 h 3821750"/>
              <a:gd name="connsiteX286" fmla="*/ 1948052 w 4203096"/>
              <a:gd name="connsiteY286" fmla="*/ 3573719 h 3821750"/>
              <a:gd name="connsiteX287" fmla="*/ 2303906 w 4203096"/>
              <a:gd name="connsiteY287" fmla="*/ 3567718 h 3821750"/>
              <a:gd name="connsiteX288" fmla="*/ 2309812 w 4203096"/>
              <a:gd name="connsiteY288" fmla="*/ 3569242 h 3821750"/>
              <a:gd name="connsiteX289" fmla="*/ 2302287 w 4203096"/>
              <a:gd name="connsiteY289" fmla="*/ 3574481 h 3821750"/>
              <a:gd name="connsiteX290" fmla="*/ 2298858 w 4203096"/>
              <a:gd name="connsiteY290" fmla="*/ 3572862 h 3821750"/>
              <a:gd name="connsiteX291" fmla="*/ 2303906 w 4203096"/>
              <a:gd name="connsiteY291" fmla="*/ 3567718 h 3821750"/>
              <a:gd name="connsiteX292" fmla="*/ 1503616 w 4203096"/>
              <a:gd name="connsiteY292" fmla="*/ 3563622 h 3821750"/>
              <a:gd name="connsiteX293" fmla="*/ 1508378 w 4203096"/>
              <a:gd name="connsiteY293" fmla="*/ 3572005 h 3821750"/>
              <a:gd name="connsiteX294" fmla="*/ 1501520 w 4203096"/>
              <a:gd name="connsiteY294" fmla="*/ 3579339 h 3821750"/>
              <a:gd name="connsiteX295" fmla="*/ 1496472 w 4203096"/>
              <a:gd name="connsiteY295" fmla="*/ 3566766 h 3821750"/>
              <a:gd name="connsiteX296" fmla="*/ 1503616 w 4203096"/>
              <a:gd name="connsiteY296" fmla="*/ 3563622 h 3821750"/>
              <a:gd name="connsiteX297" fmla="*/ 2169700 w 4203096"/>
              <a:gd name="connsiteY297" fmla="*/ 3562194 h 3821750"/>
              <a:gd name="connsiteX298" fmla="*/ 2175605 w 4203096"/>
              <a:gd name="connsiteY298" fmla="*/ 3565337 h 3821750"/>
              <a:gd name="connsiteX299" fmla="*/ 2162365 w 4203096"/>
              <a:gd name="connsiteY299" fmla="*/ 3576195 h 3821750"/>
              <a:gd name="connsiteX300" fmla="*/ 2156079 w 4203096"/>
              <a:gd name="connsiteY300" fmla="*/ 3573052 h 3821750"/>
              <a:gd name="connsiteX301" fmla="*/ 2169700 w 4203096"/>
              <a:gd name="connsiteY301" fmla="*/ 3562194 h 3821750"/>
              <a:gd name="connsiteX302" fmla="*/ 1395602 w 4203096"/>
              <a:gd name="connsiteY302" fmla="*/ 3561909 h 3821750"/>
              <a:gd name="connsiteX303" fmla="*/ 1401889 w 4203096"/>
              <a:gd name="connsiteY303" fmla="*/ 3567243 h 3821750"/>
              <a:gd name="connsiteX304" fmla="*/ 1395221 w 4203096"/>
              <a:gd name="connsiteY304" fmla="*/ 3569433 h 3821750"/>
              <a:gd name="connsiteX305" fmla="*/ 1392173 w 4203096"/>
              <a:gd name="connsiteY305" fmla="*/ 3564956 h 3821750"/>
              <a:gd name="connsiteX306" fmla="*/ 1395602 w 4203096"/>
              <a:gd name="connsiteY306" fmla="*/ 3561909 h 3821750"/>
              <a:gd name="connsiteX307" fmla="*/ 2379725 w 4203096"/>
              <a:gd name="connsiteY307" fmla="*/ 3561432 h 3821750"/>
              <a:gd name="connsiteX308" fmla="*/ 2381916 w 4203096"/>
              <a:gd name="connsiteY308" fmla="*/ 3562956 h 3821750"/>
              <a:gd name="connsiteX309" fmla="*/ 2378868 w 4203096"/>
              <a:gd name="connsiteY309" fmla="*/ 3567052 h 3821750"/>
              <a:gd name="connsiteX310" fmla="*/ 2375725 w 4203096"/>
              <a:gd name="connsiteY310" fmla="*/ 3563813 h 3821750"/>
              <a:gd name="connsiteX311" fmla="*/ 2379725 w 4203096"/>
              <a:gd name="connsiteY311" fmla="*/ 3561432 h 3821750"/>
              <a:gd name="connsiteX312" fmla="*/ 2033015 w 4203096"/>
              <a:gd name="connsiteY312" fmla="*/ 3557051 h 3821750"/>
              <a:gd name="connsiteX313" fmla="*/ 2041493 w 4203096"/>
              <a:gd name="connsiteY313" fmla="*/ 3564194 h 3821750"/>
              <a:gd name="connsiteX314" fmla="*/ 2021204 w 4203096"/>
              <a:gd name="connsiteY314" fmla="*/ 3579339 h 3821750"/>
              <a:gd name="connsiteX315" fmla="*/ 2011775 w 4203096"/>
              <a:gd name="connsiteY315" fmla="*/ 3572576 h 3821750"/>
              <a:gd name="connsiteX316" fmla="*/ 2033015 w 4203096"/>
              <a:gd name="connsiteY316" fmla="*/ 3557051 h 3821750"/>
              <a:gd name="connsiteX317" fmla="*/ 1784508 w 4203096"/>
              <a:gd name="connsiteY317" fmla="*/ 3556860 h 3821750"/>
              <a:gd name="connsiteX318" fmla="*/ 1793747 w 4203096"/>
              <a:gd name="connsiteY318" fmla="*/ 3572767 h 3821750"/>
              <a:gd name="connsiteX319" fmla="*/ 1775745 w 4203096"/>
              <a:gd name="connsiteY319" fmla="*/ 3583054 h 3821750"/>
              <a:gd name="connsiteX320" fmla="*/ 1766410 w 4203096"/>
              <a:gd name="connsiteY320" fmla="*/ 3566957 h 3821750"/>
              <a:gd name="connsiteX321" fmla="*/ 1784508 w 4203096"/>
              <a:gd name="connsiteY321" fmla="*/ 3556860 h 3821750"/>
              <a:gd name="connsiteX322" fmla="*/ 1651254 w 4203096"/>
              <a:gd name="connsiteY322" fmla="*/ 3553384 h 3821750"/>
              <a:gd name="connsiteX323" fmla="*/ 1660207 w 4203096"/>
              <a:gd name="connsiteY323" fmla="*/ 3553717 h 3821750"/>
              <a:gd name="connsiteX324" fmla="*/ 1667256 w 4203096"/>
              <a:gd name="connsiteY324" fmla="*/ 3569433 h 3821750"/>
              <a:gd name="connsiteX325" fmla="*/ 1653825 w 4203096"/>
              <a:gd name="connsiteY325" fmla="*/ 3575434 h 3821750"/>
              <a:gd name="connsiteX326" fmla="*/ 1645729 w 4203096"/>
              <a:gd name="connsiteY326" fmla="*/ 3559908 h 3821750"/>
              <a:gd name="connsiteX327" fmla="*/ 1651254 w 4203096"/>
              <a:gd name="connsiteY327" fmla="*/ 3553384 h 3821750"/>
              <a:gd name="connsiteX328" fmla="*/ 1253776 w 4203096"/>
              <a:gd name="connsiteY328" fmla="*/ 3551621 h 3821750"/>
              <a:gd name="connsiteX329" fmla="*/ 1256824 w 4203096"/>
              <a:gd name="connsiteY329" fmla="*/ 3553907 h 3821750"/>
              <a:gd name="connsiteX330" fmla="*/ 1253109 w 4203096"/>
              <a:gd name="connsiteY330" fmla="*/ 3556574 h 3821750"/>
              <a:gd name="connsiteX331" fmla="*/ 1251109 w 4203096"/>
              <a:gd name="connsiteY331" fmla="*/ 3554669 h 3821750"/>
              <a:gd name="connsiteX332" fmla="*/ 1253776 w 4203096"/>
              <a:gd name="connsiteY332" fmla="*/ 3551621 h 3821750"/>
              <a:gd name="connsiteX333" fmla="*/ 1325688 w 4203096"/>
              <a:gd name="connsiteY333" fmla="*/ 3551336 h 3821750"/>
              <a:gd name="connsiteX334" fmla="*/ 1329689 w 4203096"/>
              <a:gd name="connsiteY334" fmla="*/ 3553717 h 3821750"/>
              <a:gd name="connsiteX335" fmla="*/ 1326260 w 4203096"/>
              <a:gd name="connsiteY335" fmla="*/ 3557051 h 3821750"/>
              <a:gd name="connsiteX336" fmla="*/ 1322450 w 4203096"/>
              <a:gd name="connsiteY336" fmla="*/ 3554098 h 3821750"/>
              <a:gd name="connsiteX337" fmla="*/ 1325688 w 4203096"/>
              <a:gd name="connsiteY337" fmla="*/ 3551336 h 3821750"/>
              <a:gd name="connsiteX338" fmla="*/ 2276950 w 4203096"/>
              <a:gd name="connsiteY338" fmla="*/ 3548001 h 3821750"/>
              <a:gd name="connsiteX339" fmla="*/ 2285809 w 4203096"/>
              <a:gd name="connsiteY339" fmla="*/ 3548668 h 3821750"/>
              <a:gd name="connsiteX340" fmla="*/ 2273712 w 4203096"/>
              <a:gd name="connsiteY340" fmla="*/ 3556479 h 3821750"/>
              <a:gd name="connsiteX341" fmla="*/ 2269521 w 4203096"/>
              <a:gd name="connsiteY341" fmla="*/ 3553716 h 3821750"/>
              <a:gd name="connsiteX342" fmla="*/ 2276950 w 4203096"/>
              <a:gd name="connsiteY342" fmla="*/ 3548001 h 3821750"/>
              <a:gd name="connsiteX343" fmla="*/ 2151591 w 4203096"/>
              <a:gd name="connsiteY343" fmla="*/ 3547133 h 3821750"/>
              <a:gd name="connsiteX344" fmla="*/ 2151221 w 4203096"/>
              <a:gd name="connsiteY344" fmla="*/ 3551812 h 3821750"/>
              <a:gd name="connsiteX345" fmla="*/ 2134648 w 4203096"/>
              <a:gd name="connsiteY345" fmla="*/ 3564480 h 3821750"/>
              <a:gd name="connsiteX346" fmla="*/ 2127885 w 4203096"/>
              <a:gd name="connsiteY346" fmla="*/ 3559813 h 3821750"/>
              <a:gd name="connsiteX347" fmla="*/ 2145030 w 4203096"/>
              <a:gd name="connsiteY347" fmla="*/ 3547525 h 3821750"/>
              <a:gd name="connsiteX348" fmla="*/ 2151591 w 4203096"/>
              <a:gd name="connsiteY348" fmla="*/ 3547133 h 3821750"/>
              <a:gd name="connsiteX349" fmla="*/ 1545241 w 4203096"/>
              <a:gd name="connsiteY349" fmla="*/ 3541906 h 3821750"/>
              <a:gd name="connsiteX350" fmla="*/ 1550575 w 4203096"/>
              <a:gd name="connsiteY350" fmla="*/ 3554574 h 3821750"/>
              <a:gd name="connsiteX351" fmla="*/ 1540669 w 4203096"/>
              <a:gd name="connsiteY351" fmla="*/ 3558289 h 3821750"/>
              <a:gd name="connsiteX352" fmla="*/ 1534382 w 4203096"/>
              <a:gd name="connsiteY352" fmla="*/ 3545811 h 3821750"/>
              <a:gd name="connsiteX353" fmla="*/ 1545241 w 4203096"/>
              <a:gd name="connsiteY353" fmla="*/ 3541906 h 3821750"/>
              <a:gd name="connsiteX354" fmla="*/ 1922145 w 4203096"/>
              <a:gd name="connsiteY354" fmla="*/ 3539715 h 3821750"/>
              <a:gd name="connsiteX355" fmla="*/ 1931955 w 4203096"/>
              <a:gd name="connsiteY355" fmla="*/ 3552669 h 3821750"/>
              <a:gd name="connsiteX356" fmla="*/ 1908333 w 4203096"/>
              <a:gd name="connsiteY356" fmla="*/ 3567719 h 3821750"/>
              <a:gd name="connsiteX357" fmla="*/ 1898713 w 4203096"/>
              <a:gd name="connsiteY357" fmla="*/ 3554193 h 3821750"/>
              <a:gd name="connsiteX358" fmla="*/ 1922145 w 4203096"/>
              <a:gd name="connsiteY358" fmla="*/ 3539715 h 3821750"/>
              <a:gd name="connsiteX359" fmla="*/ 1434559 w 4203096"/>
              <a:gd name="connsiteY359" fmla="*/ 3535619 h 3821750"/>
              <a:gd name="connsiteX360" fmla="*/ 1442560 w 4203096"/>
              <a:gd name="connsiteY360" fmla="*/ 3544192 h 3821750"/>
              <a:gd name="connsiteX361" fmla="*/ 1433035 w 4203096"/>
              <a:gd name="connsiteY361" fmla="*/ 3546383 h 3821750"/>
              <a:gd name="connsiteX362" fmla="*/ 1428654 w 4203096"/>
              <a:gd name="connsiteY362" fmla="*/ 3539906 h 3821750"/>
              <a:gd name="connsiteX363" fmla="*/ 1434559 w 4203096"/>
              <a:gd name="connsiteY363" fmla="*/ 3535619 h 3821750"/>
              <a:gd name="connsiteX364" fmla="*/ 2505931 w 4203096"/>
              <a:gd name="connsiteY364" fmla="*/ 3531714 h 3821750"/>
              <a:gd name="connsiteX365" fmla="*/ 2505836 w 4203096"/>
              <a:gd name="connsiteY365" fmla="*/ 3535619 h 3821750"/>
              <a:gd name="connsiteX366" fmla="*/ 2502502 w 4203096"/>
              <a:gd name="connsiteY366" fmla="*/ 3536953 h 3821750"/>
              <a:gd name="connsiteX367" fmla="*/ 2500502 w 4203096"/>
              <a:gd name="connsiteY367" fmla="*/ 3534667 h 3821750"/>
              <a:gd name="connsiteX368" fmla="*/ 2505931 w 4203096"/>
              <a:gd name="connsiteY368" fmla="*/ 3531714 h 3821750"/>
              <a:gd name="connsiteX369" fmla="*/ 2430398 w 4203096"/>
              <a:gd name="connsiteY369" fmla="*/ 3531714 h 3821750"/>
              <a:gd name="connsiteX370" fmla="*/ 2433637 w 4203096"/>
              <a:gd name="connsiteY370" fmla="*/ 3535048 h 3821750"/>
              <a:gd name="connsiteX371" fmla="*/ 2427255 w 4203096"/>
              <a:gd name="connsiteY371" fmla="*/ 3537715 h 3821750"/>
              <a:gd name="connsiteX372" fmla="*/ 2424683 w 4203096"/>
              <a:gd name="connsiteY372" fmla="*/ 3534000 h 3821750"/>
              <a:gd name="connsiteX373" fmla="*/ 2430398 w 4203096"/>
              <a:gd name="connsiteY373" fmla="*/ 3531714 h 3821750"/>
              <a:gd name="connsiteX374" fmla="*/ 2354960 w 4203096"/>
              <a:gd name="connsiteY374" fmla="*/ 3531619 h 3821750"/>
              <a:gd name="connsiteX375" fmla="*/ 2357913 w 4203096"/>
              <a:gd name="connsiteY375" fmla="*/ 3534381 h 3821750"/>
              <a:gd name="connsiteX376" fmla="*/ 2350674 w 4203096"/>
              <a:gd name="connsiteY376" fmla="*/ 3540477 h 3821750"/>
              <a:gd name="connsiteX377" fmla="*/ 2348102 w 4203096"/>
              <a:gd name="connsiteY377" fmla="*/ 3536095 h 3821750"/>
              <a:gd name="connsiteX378" fmla="*/ 2354960 w 4203096"/>
              <a:gd name="connsiteY378" fmla="*/ 3531619 h 3821750"/>
              <a:gd name="connsiteX379" fmla="*/ 2008917 w 4203096"/>
              <a:gd name="connsiteY379" fmla="*/ 3531428 h 3821750"/>
              <a:gd name="connsiteX380" fmla="*/ 2017680 w 4203096"/>
              <a:gd name="connsiteY380" fmla="*/ 3541715 h 3821750"/>
              <a:gd name="connsiteX381" fmla="*/ 1992534 w 4203096"/>
              <a:gd name="connsiteY381" fmla="*/ 3558098 h 3821750"/>
              <a:gd name="connsiteX382" fmla="*/ 1984724 w 4203096"/>
              <a:gd name="connsiteY382" fmla="*/ 3546668 h 3821750"/>
              <a:gd name="connsiteX383" fmla="*/ 2008917 w 4203096"/>
              <a:gd name="connsiteY383" fmla="*/ 3531428 h 3821750"/>
              <a:gd name="connsiteX384" fmla="*/ 2128361 w 4203096"/>
              <a:gd name="connsiteY384" fmla="*/ 3531214 h 3821750"/>
              <a:gd name="connsiteX385" fmla="*/ 2127885 w 4203096"/>
              <a:gd name="connsiteY385" fmla="*/ 3537048 h 3821750"/>
              <a:gd name="connsiteX386" fmla="*/ 2106549 w 4203096"/>
              <a:gd name="connsiteY386" fmla="*/ 3552002 h 3821750"/>
              <a:gd name="connsiteX387" fmla="*/ 2099500 w 4203096"/>
              <a:gd name="connsiteY387" fmla="*/ 3546191 h 3821750"/>
              <a:gd name="connsiteX388" fmla="*/ 2120265 w 4203096"/>
              <a:gd name="connsiteY388" fmla="*/ 3531237 h 3821750"/>
              <a:gd name="connsiteX389" fmla="*/ 2128361 w 4203096"/>
              <a:gd name="connsiteY389" fmla="*/ 3531214 h 3821750"/>
              <a:gd name="connsiteX390" fmla="*/ 2252948 w 4203096"/>
              <a:gd name="connsiteY390" fmla="*/ 3530953 h 3821750"/>
              <a:gd name="connsiteX391" fmla="*/ 2258186 w 4203096"/>
              <a:gd name="connsiteY391" fmla="*/ 3533715 h 3821750"/>
              <a:gd name="connsiteX392" fmla="*/ 2246089 w 4203096"/>
              <a:gd name="connsiteY392" fmla="*/ 3544859 h 3821750"/>
              <a:gd name="connsiteX393" fmla="*/ 2240660 w 4203096"/>
              <a:gd name="connsiteY393" fmla="*/ 3540573 h 3821750"/>
              <a:gd name="connsiteX394" fmla="*/ 2252948 w 4203096"/>
              <a:gd name="connsiteY394" fmla="*/ 3530953 h 3821750"/>
              <a:gd name="connsiteX395" fmla="*/ 1708023 w 4203096"/>
              <a:gd name="connsiteY395" fmla="*/ 3530476 h 3821750"/>
              <a:gd name="connsiteX396" fmla="*/ 1717072 w 4203096"/>
              <a:gd name="connsiteY396" fmla="*/ 3548764 h 3821750"/>
              <a:gd name="connsiteX397" fmla="*/ 1700308 w 4203096"/>
              <a:gd name="connsiteY397" fmla="*/ 3556098 h 3821750"/>
              <a:gd name="connsiteX398" fmla="*/ 1691735 w 4203096"/>
              <a:gd name="connsiteY398" fmla="*/ 3538477 h 3821750"/>
              <a:gd name="connsiteX399" fmla="*/ 1708023 w 4203096"/>
              <a:gd name="connsiteY399" fmla="*/ 3530476 h 3821750"/>
              <a:gd name="connsiteX400" fmla="*/ 1839277 w 4203096"/>
              <a:gd name="connsiteY400" fmla="*/ 3529809 h 3821750"/>
              <a:gd name="connsiteX401" fmla="*/ 1848993 w 4203096"/>
              <a:gd name="connsiteY401" fmla="*/ 3547812 h 3821750"/>
              <a:gd name="connsiteX402" fmla="*/ 1827657 w 4203096"/>
              <a:gd name="connsiteY402" fmla="*/ 3558765 h 3821750"/>
              <a:gd name="connsiteX403" fmla="*/ 1818132 w 4203096"/>
              <a:gd name="connsiteY403" fmla="*/ 3540478 h 3821750"/>
              <a:gd name="connsiteX404" fmla="*/ 1839277 w 4203096"/>
              <a:gd name="connsiteY404" fmla="*/ 3529809 h 3821750"/>
              <a:gd name="connsiteX405" fmla="*/ 1587531 w 4203096"/>
              <a:gd name="connsiteY405" fmla="*/ 3519998 h 3821750"/>
              <a:gd name="connsiteX406" fmla="*/ 1595723 w 4203096"/>
              <a:gd name="connsiteY406" fmla="*/ 3534477 h 3821750"/>
              <a:gd name="connsiteX407" fmla="*/ 1583436 w 4203096"/>
              <a:gd name="connsiteY407" fmla="*/ 3541430 h 3821750"/>
              <a:gd name="connsiteX408" fmla="*/ 1575149 w 4203096"/>
              <a:gd name="connsiteY408" fmla="*/ 3526952 h 3821750"/>
              <a:gd name="connsiteX409" fmla="*/ 1587531 w 4203096"/>
              <a:gd name="connsiteY409" fmla="*/ 3519998 h 3821750"/>
              <a:gd name="connsiteX410" fmla="*/ 1364456 w 4203096"/>
              <a:gd name="connsiteY410" fmla="*/ 3517903 h 3821750"/>
              <a:gd name="connsiteX411" fmla="*/ 1369409 w 4203096"/>
              <a:gd name="connsiteY411" fmla="*/ 3522951 h 3821750"/>
              <a:gd name="connsiteX412" fmla="*/ 1364456 w 4203096"/>
              <a:gd name="connsiteY412" fmla="*/ 3529905 h 3821750"/>
              <a:gd name="connsiteX413" fmla="*/ 1360265 w 4203096"/>
              <a:gd name="connsiteY413" fmla="*/ 3521999 h 3821750"/>
              <a:gd name="connsiteX414" fmla="*/ 1364456 w 4203096"/>
              <a:gd name="connsiteY414" fmla="*/ 3517903 h 3821750"/>
              <a:gd name="connsiteX415" fmla="*/ 2235374 w 4203096"/>
              <a:gd name="connsiteY415" fmla="*/ 3515926 h 3821750"/>
              <a:gd name="connsiteX416" fmla="*/ 2235421 w 4203096"/>
              <a:gd name="connsiteY416" fmla="*/ 3519998 h 3821750"/>
              <a:gd name="connsiteX417" fmla="*/ 2220277 w 4203096"/>
              <a:gd name="connsiteY417" fmla="*/ 3531047 h 3821750"/>
              <a:gd name="connsiteX418" fmla="*/ 2213609 w 4203096"/>
              <a:gd name="connsiteY418" fmla="*/ 3527523 h 3821750"/>
              <a:gd name="connsiteX419" fmla="*/ 2228754 w 4203096"/>
              <a:gd name="connsiteY419" fmla="*/ 3516569 h 3821750"/>
              <a:gd name="connsiteX420" fmla="*/ 2235374 w 4203096"/>
              <a:gd name="connsiteY420" fmla="*/ 3515926 h 3821750"/>
              <a:gd name="connsiteX421" fmla="*/ 1221772 w 4203096"/>
              <a:gd name="connsiteY421" fmla="*/ 3515712 h 3821750"/>
              <a:gd name="connsiteX422" fmla="*/ 1223486 w 4203096"/>
              <a:gd name="connsiteY422" fmla="*/ 3519046 h 3821750"/>
              <a:gd name="connsiteX423" fmla="*/ 1220057 w 4203096"/>
              <a:gd name="connsiteY423" fmla="*/ 3522760 h 3821750"/>
              <a:gd name="connsiteX424" fmla="*/ 1217581 w 4203096"/>
              <a:gd name="connsiteY424" fmla="*/ 3518855 h 3821750"/>
              <a:gd name="connsiteX425" fmla="*/ 1221772 w 4203096"/>
              <a:gd name="connsiteY425" fmla="*/ 3515712 h 3821750"/>
              <a:gd name="connsiteX426" fmla="*/ 1294923 w 4203096"/>
              <a:gd name="connsiteY426" fmla="*/ 3515236 h 3821750"/>
              <a:gd name="connsiteX427" fmla="*/ 1298542 w 4203096"/>
              <a:gd name="connsiteY427" fmla="*/ 3519427 h 3821750"/>
              <a:gd name="connsiteX428" fmla="*/ 1292923 w 4203096"/>
              <a:gd name="connsiteY428" fmla="*/ 3522094 h 3821750"/>
              <a:gd name="connsiteX429" fmla="*/ 1289684 w 4203096"/>
              <a:gd name="connsiteY429" fmla="*/ 3518665 h 3821750"/>
              <a:gd name="connsiteX430" fmla="*/ 1294923 w 4203096"/>
              <a:gd name="connsiteY430" fmla="*/ 3515236 h 3821750"/>
              <a:gd name="connsiteX431" fmla="*/ 2095786 w 4203096"/>
              <a:gd name="connsiteY431" fmla="*/ 3512378 h 3821750"/>
              <a:gd name="connsiteX432" fmla="*/ 2105025 w 4203096"/>
              <a:gd name="connsiteY432" fmla="*/ 3519522 h 3821750"/>
              <a:gd name="connsiteX433" fmla="*/ 2081022 w 4203096"/>
              <a:gd name="connsiteY433" fmla="*/ 3536190 h 3821750"/>
              <a:gd name="connsiteX434" fmla="*/ 2072449 w 4203096"/>
              <a:gd name="connsiteY434" fmla="*/ 3528094 h 3821750"/>
              <a:gd name="connsiteX435" fmla="*/ 2095786 w 4203096"/>
              <a:gd name="connsiteY435" fmla="*/ 3512378 h 3821750"/>
              <a:gd name="connsiteX436" fmla="*/ 1475422 w 4203096"/>
              <a:gd name="connsiteY436" fmla="*/ 3507997 h 3821750"/>
              <a:gd name="connsiteX437" fmla="*/ 1480946 w 4203096"/>
              <a:gd name="connsiteY437" fmla="*/ 3521332 h 3821750"/>
              <a:gd name="connsiteX438" fmla="*/ 1471993 w 4203096"/>
              <a:gd name="connsiteY438" fmla="*/ 3526190 h 3821750"/>
              <a:gd name="connsiteX439" fmla="*/ 1466564 w 4203096"/>
              <a:gd name="connsiteY439" fmla="*/ 3515522 h 3821750"/>
              <a:gd name="connsiteX440" fmla="*/ 1475422 w 4203096"/>
              <a:gd name="connsiteY440" fmla="*/ 3507997 h 3821750"/>
              <a:gd name="connsiteX441" fmla="*/ 1748981 w 4203096"/>
              <a:gd name="connsiteY441" fmla="*/ 3506902 h 3821750"/>
              <a:gd name="connsiteX442" fmla="*/ 1761744 w 4203096"/>
              <a:gd name="connsiteY442" fmla="*/ 3507140 h 3821750"/>
              <a:gd name="connsiteX443" fmla="*/ 1770126 w 4203096"/>
              <a:gd name="connsiteY443" fmla="*/ 3526380 h 3821750"/>
              <a:gd name="connsiteX444" fmla="*/ 1749838 w 4203096"/>
              <a:gd name="connsiteY444" fmla="*/ 3534667 h 3821750"/>
              <a:gd name="connsiteX445" fmla="*/ 1740503 w 4203096"/>
              <a:gd name="connsiteY445" fmla="*/ 3515522 h 3821750"/>
              <a:gd name="connsiteX446" fmla="*/ 1748981 w 4203096"/>
              <a:gd name="connsiteY446" fmla="*/ 3506902 h 3821750"/>
              <a:gd name="connsiteX447" fmla="*/ 2333720 w 4203096"/>
              <a:gd name="connsiteY447" fmla="*/ 3506377 h 3821750"/>
              <a:gd name="connsiteX448" fmla="*/ 2336482 w 4203096"/>
              <a:gd name="connsiteY448" fmla="*/ 3512187 h 3821750"/>
              <a:gd name="connsiteX449" fmla="*/ 2325433 w 4203096"/>
              <a:gd name="connsiteY449" fmla="*/ 3519140 h 3821750"/>
              <a:gd name="connsiteX450" fmla="*/ 2322385 w 4203096"/>
              <a:gd name="connsiteY450" fmla="*/ 3514949 h 3821750"/>
              <a:gd name="connsiteX451" fmla="*/ 2333720 w 4203096"/>
              <a:gd name="connsiteY451" fmla="*/ 3506377 h 3821750"/>
              <a:gd name="connsiteX452" fmla="*/ 2482881 w 4203096"/>
              <a:gd name="connsiteY452" fmla="*/ 3503616 h 3821750"/>
              <a:gd name="connsiteX453" fmla="*/ 2485072 w 4203096"/>
              <a:gd name="connsiteY453" fmla="*/ 3507045 h 3821750"/>
              <a:gd name="connsiteX454" fmla="*/ 2476976 w 4203096"/>
              <a:gd name="connsiteY454" fmla="*/ 3512188 h 3821750"/>
              <a:gd name="connsiteX455" fmla="*/ 2475547 w 4203096"/>
              <a:gd name="connsiteY455" fmla="*/ 3507045 h 3821750"/>
              <a:gd name="connsiteX456" fmla="*/ 2482881 w 4203096"/>
              <a:gd name="connsiteY456" fmla="*/ 3503616 h 3821750"/>
              <a:gd name="connsiteX457" fmla="*/ 2555176 w 4203096"/>
              <a:gd name="connsiteY457" fmla="*/ 3503044 h 3821750"/>
              <a:gd name="connsiteX458" fmla="*/ 2557081 w 4203096"/>
              <a:gd name="connsiteY458" fmla="*/ 3506568 h 3821750"/>
              <a:gd name="connsiteX459" fmla="*/ 2553557 w 4203096"/>
              <a:gd name="connsiteY459" fmla="*/ 3509045 h 3821750"/>
              <a:gd name="connsiteX460" fmla="*/ 2550128 w 4203096"/>
              <a:gd name="connsiteY460" fmla="*/ 3507235 h 3821750"/>
              <a:gd name="connsiteX461" fmla="*/ 2555176 w 4203096"/>
              <a:gd name="connsiteY461" fmla="*/ 3503044 h 3821750"/>
              <a:gd name="connsiteX462" fmla="*/ 2407062 w 4203096"/>
              <a:gd name="connsiteY462" fmla="*/ 3502377 h 3821750"/>
              <a:gd name="connsiteX463" fmla="*/ 2414110 w 4203096"/>
              <a:gd name="connsiteY463" fmla="*/ 3506948 h 3821750"/>
              <a:gd name="connsiteX464" fmla="*/ 2401918 w 4203096"/>
              <a:gd name="connsiteY464" fmla="*/ 3510568 h 3821750"/>
              <a:gd name="connsiteX465" fmla="*/ 2399156 w 4203096"/>
              <a:gd name="connsiteY465" fmla="*/ 3505615 h 3821750"/>
              <a:gd name="connsiteX466" fmla="*/ 2407062 w 4203096"/>
              <a:gd name="connsiteY466" fmla="*/ 3502377 h 3821750"/>
              <a:gd name="connsiteX467" fmla="*/ 2214074 w 4203096"/>
              <a:gd name="connsiteY467" fmla="*/ 3501686 h 3821750"/>
              <a:gd name="connsiteX468" fmla="*/ 2213229 w 4203096"/>
              <a:gd name="connsiteY468" fmla="*/ 3506758 h 3821750"/>
              <a:gd name="connsiteX469" fmla="*/ 2193607 w 4203096"/>
              <a:gd name="connsiteY469" fmla="*/ 3520284 h 3821750"/>
              <a:gd name="connsiteX470" fmla="*/ 2186940 w 4203096"/>
              <a:gd name="connsiteY470" fmla="*/ 3515426 h 3821750"/>
              <a:gd name="connsiteX471" fmla="*/ 2206847 w 4203096"/>
              <a:gd name="connsiteY471" fmla="*/ 3501900 h 3821750"/>
              <a:gd name="connsiteX472" fmla="*/ 2214074 w 4203096"/>
              <a:gd name="connsiteY472" fmla="*/ 3501686 h 3821750"/>
              <a:gd name="connsiteX473" fmla="*/ 1984248 w 4203096"/>
              <a:gd name="connsiteY473" fmla="*/ 3501615 h 3821750"/>
              <a:gd name="connsiteX474" fmla="*/ 1994820 w 4203096"/>
              <a:gd name="connsiteY474" fmla="*/ 3514188 h 3821750"/>
              <a:gd name="connsiteX475" fmla="*/ 1968817 w 4203096"/>
              <a:gd name="connsiteY475" fmla="*/ 3531048 h 3821750"/>
              <a:gd name="connsiteX476" fmla="*/ 1957482 w 4203096"/>
              <a:gd name="connsiteY476" fmla="*/ 3517237 h 3821750"/>
              <a:gd name="connsiteX477" fmla="*/ 1984248 w 4203096"/>
              <a:gd name="connsiteY477" fmla="*/ 3501615 h 3821750"/>
              <a:gd name="connsiteX478" fmla="*/ 1898712 w 4203096"/>
              <a:gd name="connsiteY478" fmla="*/ 3499805 h 3821750"/>
              <a:gd name="connsiteX479" fmla="*/ 1908047 w 4203096"/>
              <a:gd name="connsiteY479" fmla="*/ 3518379 h 3821750"/>
              <a:gd name="connsiteX480" fmla="*/ 1882806 w 4203096"/>
              <a:gd name="connsiteY480" fmla="*/ 3530857 h 3821750"/>
              <a:gd name="connsiteX481" fmla="*/ 1873186 w 4203096"/>
              <a:gd name="connsiteY481" fmla="*/ 3511426 h 3821750"/>
              <a:gd name="connsiteX482" fmla="*/ 1898712 w 4203096"/>
              <a:gd name="connsiteY482" fmla="*/ 3499805 h 3821750"/>
              <a:gd name="connsiteX483" fmla="*/ 1625036 w 4203096"/>
              <a:gd name="connsiteY483" fmla="*/ 3498675 h 3821750"/>
              <a:gd name="connsiteX484" fmla="*/ 1634203 w 4203096"/>
              <a:gd name="connsiteY484" fmla="*/ 3499329 h 3821750"/>
              <a:gd name="connsiteX485" fmla="*/ 1642871 w 4203096"/>
              <a:gd name="connsiteY485" fmla="*/ 3517046 h 3821750"/>
              <a:gd name="connsiteX486" fmla="*/ 1626869 w 4203096"/>
              <a:gd name="connsiteY486" fmla="*/ 3523047 h 3821750"/>
              <a:gd name="connsiteX487" fmla="*/ 1619154 w 4203096"/>
              <a:gd name="connsiteY487" fmla="*/ 3504949 h 3821750"/>
              <a:gd name="connsiteX488" fmla="*/ 1625036 w 4203096"/>
              <a:gd name="connsiteY488" fmla="*/ 3498675 h 3821750"/>
              <a:gd name="connsiteX489" fmla="*/ 2310860 w 4203096"/>
              <a:gd name="connsiteY489" fmla="*/ 3490280 h 3821750"/>
              <a:gd name="connsiteX490" fmla="*/ 2316194 w 4203096"/>
              <a:gd name="connsiteY490" fmla="*/ 3493899 h 3821750"/>
              <a:gd name="connsiteX491" fmla="*/ 2302002 w 4203096"/>
              <a:gd name="connsiteY491" fmla="*/ 3503424 h 3821750"/>
              <a:gd name="connsiteX492" fmla="*/ 2296382 w 4203096"/>
              <a:gd name="connsiteY492" fmla="*/ 3499995 h 3821750"/>
              <a:gd name="connsiteX493" fmla="*/ 2310860 w 4203096"/>
              <a:gd name="connsiteY493" fmla="*/ 3490280 h 3821750"/>
              <a:gd name="connsiteX494" fmla="*/ 2073401 w 4203096"/>
              <a:gd name="connsiteY494" fmla="*/ 3489423 h 3821750"/>
              <a:gd name="connsiteX495" fmla="*/ 2082545 w 4203096"/>
              <a:gd name="connsiteY495" fmla="*/ 3499519 h 3821750"/>
              <a:gd name="connsiteX496" fmla="*/ 2055304 w 4203096"/>
              <a:gd name="connsiteY496" fmla="*/ 3516569 h 3821750"/>
              <a:gd name="connsiteX497" fmla="*/ 2045874 w 4203096"/>
              <a:gd name="connsiteY497" fmla="*/ 3506092 h 3821750"/>
              <a:gd name="connsiteX498" fmla="*/ 2073401 w 4203096"/>
              <a:gd name="connsiteY498" fmla="*/ 3489423 h 3821750"/>
              <a:gd name="connsiteX499" fmla="*/ 1404937 w 4203096"/>
              <a:gd name="connsiteY499" fmla="*/ 3488662 h 3821750"/>
              <a:gd name="connsiteX500" fmla="*/ 1414081 w 4203096"/>
              <a:gd name="connsiteY500" fmla="*/ 3497044 h 3821750"/>
              <a:gd name="connsiteX501" fmla="*/ 1403984 w 4203096"/>
              <a:gd name="connsiteY501" fmla="*/ 3501520 h 3821750"/>
              <a:gd name="connsiteX502" fmla="*/ 1397888 w 4203096"/>
              <a:gd name="connsiteY502" fmla="*/ 3493900 h 3821750"/>
              <a:gd name="connsiteX503" fmla="*/ 1404937 w 4203096"/>
              <a:gd name="connsiteY503" fmla="*/ 3488662 h 3821750"/>
              <a:gd name="connsiteX504" fmla="*/ 1517047 w 4203096"/>
              <a:gd name="connsiteY504" fmla="*/ 3488280 h 3821750"/>
              <a:gd name="connsiteX505" fmla="*/ 1524571 w 4203096"/>
              <a:gd name="connsiteY505" fmla="*/ 3502282 h 3821750"/>
              <a:gd name="connsiteX506" fmla="*/ 1512760 w 4203096"/>
              <a:gd name="connsiteY506" fmla="*/ 3507235 h 3821750"/>
              <a:gd name="connsiteX507" fmla="*/ 1506188 w 4203096"/>
              <a:gd name="connsiteY507" fmla="*/ 3493043 h 3821750"/>
              <a:gd name="connsiteX508" fmla="*/ 1517047 w 4203096"/>
              <a:gd name="connsiteY508" fmla="*/ 3488280 h 3821750"/>
              <a:gd name="connsiteX509" fmla="*/ 2192595 w 4203096"/>
              <a:gd name="connsiteY509" fmla="*/ 3486244 h 3821750"/>
              <a:gd name="connsiteX510" fmla="*/ 2192369 w 4203096"/>
              <a:gd name="connsiteY510" fmla="*/ 3491709 h 3821750"/>
              <a:gd name="connsiteX511" fmla="*/ 2170366 w 4203096"/>
              <a:gd name="connsiteY511" fmla="*/ 3507234 h 3821750"/>
              <a:gd name="connsiteX512" fmla="*/ 2160365 w 4203096"/>
              <a:gd name="connsiteY512" fmla="*/ 3502377 h 3821750"/>
              <a:gd name="connsiteX513" fmla="*/ 2183320 w 4203096"/>
              <a:gd name="connsiteY513" fmla="*/ 3487137 h 3821750"/>
              <a:gd name="connsiteX514" fmla="*/ 2192595 w 4203096"/>
              <a:gd name="connsiteY514" fmla="*/ 3486244 h 3821750"/>
              <a:gd name="connsiteX515" fmla="*/ 1111090 w 4203096"/>
              <a:gd name="connsiteY515" fmla="*/ 3481041 h 3821750"/>
              <a:gd name="connsiteX516" fmla="*/ 1113853 w 4203096"/>
              <a:gd name="connsiteY516" fmla="*/ 3483708 h 3821750"/>
              <a:gd name="connsiteX517" fmla="*/ 1110900 w 4203096"/>
              <a:gd name="connsiteY517" fmla="*/ 3486851 h 3821750"/>
              <a:gd name="connsiteX518" fmla="*/ 1108709 w 4203096"/>
              <a:gd name="connsiteY518" fmla="*/ 3483327 h 3821750"/>
              <a:gd name="connsiteX519" fmla="*/ 1111090 w 4203096"/>
              <a:gd name="connsiteY519" fmla="*/ 3481041 h 3821750"/>
              <a:gd name="connsiteX520" fmla="*/ 1189101 w 4203096"/>
              <a:gd name="connsiteY520" fmla="*/ 3480565 h 3821750"/>
              <a:gd name="connsiteX521" fmla="*/ 1190911 w 4203096"/>
              <a:gd name="connsiteY521" fmla="*/ 3483708 h 3821750"/>
              <a:gd name="connsiteX522" fmla="*/ 1186339 w 4203096"/>
              <a:gd name="connsiteY522" fmla="*/ 3488280 h 3821750"/>
              <a:gd name="connsiteX523" fmla="*/ 1184434 w 4203096"/>
              <a:gd name="connsiteY523" fmla="*/ 3482946 h 3821750"/>
              <a:gd name="connsiteX524" fmla="*/ 1189101 w 4203096"/>
              <a:gd name="connsiteY524" fmla="*/ 3480565 h 3821750"/>
              <a:gd name="connsiteX525" fmla="*/ 1816417 w 4203096"/>
              <a:gd name="connsiteY525" fmla="*/ 3480469 h 3821750"/>
              <a:gd name="connsiteX526" fmla="*/ 1826990 w 4203096"/>
              <a:gd name="connsiteY526" fmla="*/ 3500472 h 3821750"/>
              <a:gd name="connsiteX527" fmla="*/ 1803749 w 4203096"/>
              <a:gd name="connsiteY527" fmla="*/ 3512378 h 3821750"/>
              <a:gd name="connsiteX528" fmla="*/ 1792319 w 4203096"/>
              <a:gd name="connsiteY528" fmla="*/ 3491137 h 3821750"/>
              <a:gd name="connsiteX529" fmla="*/ 1816417 w 4203096"/>
              <a:gd name="connsiteY529" fmla="*/ 3480469 h 3821750"/>
              <a:gd name="connsiteX530" fmla="*/ 1683543 w 4203096"/>
              <a:gd name="connsiteY530" fmla="*/ 3477326 h 3821750"/>
              <a:gd name="connsiteX531" fmla="*/ 1693163 w 4203096"/>
              <a:gd name="connsiteY531" fmla="*/ 3497043 h 3821750"/>
              <a:gd name="connsiteX532" fmla="*/ 1675447 w 4203096"/>
              <a:gd name="connsiteY532" fmla="*/ 3505044 h 3821750"/>
              <a:gd name="connsiteX533" fmla="*/ 1664779 w 4203096"/>
              <a:gd name="connsiteY533" fmla="*/ 3485613 h 3821750"/>
              <a:gd name="connsiteX534" fmla="*/ 1683543 w 4203096"/>
              <a:gd name="connsiteY534" fmla="*/ 3477326 h 3821750"/>
              <a:gd name="connsiteX535" fmla="*/ 1263587 w 4203096"/>
              <a:gd name="connsiteY535" fmla="*/ 3476660 h 3821750"/>
              <a:gd name="connsiteX536" fmla="*/ 1266730 w 4203096"/>
              <a:gd name="connsiteY536" fmla="*/ 3484089 h 3821750"/>
              <a:gd name="connsiteX537" fmla="*/ 1260538 w 4203096"/>
              <a:gd name="connsiteY537" fmla="*/ 3488185 h 3821750"/>
              <a:gd name="connsiteX538" fmla="*/ 1257395 w 4203096"/>
              <a:gd name="connsiteY538" fmla="*/ 3483613 h 3821750"/>
              <a:gd name="connsiteX539" fmla="*/ 1263587 w 4203096"/>
              <a:gd name="connsiteY539" fmla="*/ 3476660 h 3821750"/>
              <a:gd name="connsiteX540" fmla="*/ 2536316 w 4203096"/>
              <a:gd name="connsiteY540" fmla="*/ 3476659 h 3821750"/>
              <a:gd name="connsiteX541" fmla="*/ 2540984 w 4203096"/>
              <a:gd name="connsiteY541" fmla="*/ 3480469 h 3821750"/>
              <a:gd name="connsiteX542" fmla="*/ 2531078 w 4203096"/>
              <a:gd name="connsiteY542" fmla="*/ 3484089 h 3821750"/>
              <a:gd name="connsiteX543" fmla="*/ 2527744 w 4203096"/>
              <a:gd name="connsiteY543" fmla="*/ 3480660 h 3821750"/>
              <a:gd name="connsiteX544" fmla="*/ 2536316 w 4203096"/>
              <a:gd name="connsiteY544" fmla="*/ 3476659 h 3821750"/>
              <a:gd name="connsiteX545" fmla="*/ 2606992 w 4203096"/>
              <a:gd name="connsiteY545" fmla="*/ 3475898 h 3821750"/>
              <a:gd name="connsiteX546" fmla="*/ 2609468 w 4203096"/>
              <a:gd name="connsiteY546" fmla="*/ 3478850 h 3821750"/>
              <a:gd name="connsiteX547" fmla="*/ 2602325 w 4203096"/>
              <a:gd name="connsiteY547" fmla="*/ 3483422 h 3821750"/>
              <a:gd name="connsiteX548" fmla="*/ 2601849 w 4203096"/>
              <a:gd name="connsiteY548" fmla="*/ 3478565 h 3821750"/>
              <a:gd name="connsiteX549" fmla="*/ 2606992 w 4203096"/>
              <a:gd name="connsiteY549" fmla="*/ 3475898 h 3821750"/>
              <a:gd name="connsiteX550" fmla="*/ 2387441 w 4203096"/>
              <a:gd name="connsiteY550" fmla="*/ 3475707 h 3821750"/>
              <a:gd name="connsiteX551" fmla="*/ 2391060 w 4203096"/>
              <a:gd name="connsiteY551" fmla="*/ 3480851 h 3821750"/>
              <a:gd name="connsiteX552" fmla="*/ 2378011 w 4203096"/>
              <a:gd name="connsiteY552" fmla="*/ 3488661 h 3821750"/>
              <a:gd name="connsiteX553" fmla="*/ 2376106 w 4203096"/>
              <a:gd name="connsiteY553" fmla="*/ 3481898 h 3821750"/>
              <a:gd name="connsiteX554" fmla="*/ 2387441 w 4203096"/>
              <a:gd name="connsiteY554" fmla="*/ 3475707 h 3821750"/>
              <a:gd name="connsiteX555" fmla="*/ 1334833 w 4203096"/>
              <a:gd name="connsiteY555" fmla="*/ 3475135 h 3821750"/>
              <a:gd name="connsiteX556" fmla="*/ 1339310 w 4203096"/>
              <a:gd name="connsiteY556" fmla="*/ 3484184 h 3821750"/>
              <a:gd name="connsiteX557" fmla="*/ 1333976 w 4203096"/>
              <a:gd name="connsiteY557" fmla="*/ 3489327 h 3821750"/>
              <a:gd name="connsiteX558" fmla="*/ 1328261 w 4203096"/>
              <a:gd name="connsiteY558" fmla="*/ 3484279 h 3821750"/>
              <a:gd name="connsiteX559" fmla="*/ 1334833 w 4203096"/>
              <a:gd name="connsiteY559" fmla="*/ 3475135 h 3821750"/>
              <a:gd name="connsiteX560" fmla="*/ 2677096 w 4203096"/>
              <a:gd name="connsiteY560" fmla="*/ 3474659 h 3821750"/>
              <a:gd name="connsiteX561" fmla="*/ 2680240 w 4203096"/>
              <a:gd name="connsiteY561" fmla="*/ 3476850 h 3821750"/>
              <a:gd name="connsiteX562" fmla="*/ 2674429 w 4203096"/>
              <a:gd name="connsiteY562" fmla="*/ 3478469 h 3821750"/>
              <a:gd name="connsiteX563" fmla="*/ 2673572 w 4203096"/>
              <a:gd name="connsiteY563" fmla="*/ 3476088 h 3821750"/>
              <a:gd name="connsiteX564" fmla="*/ 2677096 w 4203096"/>
              <a:gd name="connsiteY564" fmla="*/ 3474659 h 3821750"/>
              <a:gd name="connsiteX565" fmla="*/ 2296703 w 4203096"/>
              <a:gd name="connsiteY565" fmla="*/ 3474576 h 3821750"/>
              <a:gd name="connsiteX566" fmla="*/ 2296572 w 4203096"/>
              <a:gd name="connsiteY566" fmla="*/ 3478660 h 3821750"/>
              <a:gd name="connsiteX567" fmla="*/ 2279427 w 4203096"/>
              <a:gd name="connsiteY567" fmla="*/ 3490185 h 3821750"/>
              <a:gd name="connsiteX568" fmla="*/ 2271712 w 4203096"/>
              <a:gd name="connsiteY568" fmla="*/ 3487042 h 3821750"/>
              <a:gd name="connsiteX569" fmla="*/ 2289333 w 4203096"/>
              <a:gd name="connsiteY569" fmla="*/ 3475421 h 3821750"/>
              <a:gd name="connsiteX570" fmla="*/ 2296703 w 4203096"/>
              <a:gd name="connsiteY570" fmla="*/ 3474576 h 3821750"/>
              <a:gd name="connsiteX571" fmla="*/ 2464403 w 4203096"/>
              <a:gd name="connsiteY571" fmla="*/ 3473611 h 3821750"/>
              <a:gd name="connsiteX572" fmla="*/ 2466403 w 4203096"/>
              <a:gd name="connsiteY572" fmla="*/ 3480564 h 3821750"/>
              <a:gd name="connsiteX573" fmla="*/ 2455164 w 4203096"/>
              <a:gd name="connsiteY573" fmla="*/ 3485517 h 3821750"/>
              <a:gd name="connsiteX574" fmla="*/ 2452687 w 4203096"/>
              <a:gd name="connsiteY574" fmla="*/ 3480183 h 3821750"/>
              <a:gd name="connsiteX575" fmla="*/ 2464403 w 4203096"/>
              <a:gd name="connsiteY575" fmla="*/ 3473611 h 3821750"/>
              <a:gd name="connsiteX576" fmla="*/ 2161508 w 4203096"/>
              <a:gd name="connsiteY576" fmla="*/ 3469326 h 3821750"/>
              <a:gd name="connsiteX577" fmla="*/ 2170938 w 4203096"/>
              <a:gd name="connsiteY577" fmla="*/ 3476660 h 3821750"/>
              <a:gd name="connsiteX578" fmla="*/ 2144363 w 4203096"/>
              <a:gd name="connsiteY578" fmla="*/ 3493424 h 3821750"/>
              <a:gd name="connsiteX579" fmla="*/ 2135314 w 4203096"/>
              <a:gd name="connsiteY579" fmla="*/ 3486090 h 3821750"/>
              <a:gd name="connsiteX580" fmla="*/ 2161508 w 4203096"/>
              <a:gd name="connsiteY580" fmla="*/ 3469326 h 3821750"/>
              <a:gd name="connsiteX581" fmla="*/ 1552967 w 4203096"/>
              <a:gd name="connsiteY581" fmla="*/ 3466278 h 3821750"/>
              <a:gd name="connsiteX582" fmla="*/ 1561909 w 4203096"/>
              <a:gd name="connsiteY582" fmla="*/ 3466944 h 3821750"/>
              <a:gd name="connsiteX583" fmla="*/ 1569814 w 4203096"/>
              <a:gd name="connsiteY583" fmla="*/ 3483422 h 3821750"/>
              <a:gd name="connsiteX584" fmla="*/ 1555527 w 4203096"/>
              <a:gd name="connsiteY584" fmla="*/ 3488852 h 3821750"/>
              <a:gd name="connsiteX585" fmla="*/ 1547526 w 4203096"/>
              <a:gd name="connsiteY585" fmla="*/ 3472469 h 3821750"/>
              <a:gd name="connsiteX586" fmla="*/ 1552967 w 4203096"/>
              <a:gd name="connsiteY586" fmla="*/ 3466278 h 3821750"/>
              <a:gd name="connsiteX587" fmla="*/ 1961102 w 4203096"/>
              <a:gd name="connsiteY587" fmla="*/ 3465801 h 3821750"/>
              <a:gd name="connsiteX588" fmla="*/ 1972532 w 4203096"/>
              <a:gd name="connsiteY588" fmla="*/ 3482375 h 3821750"/>
              <a:gd name="connsiteX589" fmla="*/ 1941956 w 4203096"/>
              <a:gd name="connsiteY589" fmla="*/ 3499139 h 3821750"/>
              <a:gd name="connsiteX590" fmla="*/ 1931860 w 4203096"/>
              <a:gd name="connsiteY590" fmla="*/ 3481232 h 3821750"/>
              <a:gd name="connsiteX591" fmla="*/ 1961102 w 4203096"/>
              <a:gd name="connsiteY591" fmla="*/ 3465801 h 3821750"/>
              <a:gd name="connsiteX592" fmla="*/ 2049779 w 4203096"/>
              <a:gd name="connsiteY592" fmla="*/ 3461991 h 3821750"/>
              <a:gd name="connsiteX593" fmla="*/ 2061114 w 4203096"/>
              <a:gd name="connsiteY593" fmla="*/ 3474659 h 3821750"/>
              <a:gd name="connsiteX594" fmla="*/ 2030729 w 4203096"/>
              <a:gd name="connsiteY594" fmla="*/ 3493042 h 3821750"/>
              <a:gd name="connsiteX595" fmla="*/ 2019585 w 4203096"/>
              <a:gd name="connsiteY595" fmla="*/ 3479802 h 3821750"/>
              <a:gd name="connsiteX596" fmla="*/ 2049779 w 4203096"/>
              <a:gd name="connsiteY596" fmla="*/ 3461991 h 3821750"/>
              <a:gd name="connsiteX597" fmla="*/ 1446466 w 4203096"/>
              <a:gd name="connsiteY597" fmla="*/ 3461800 h 3821750"/>
              <a:gd name="connsiteX598" fmla="*/ 1453419 w 4203096"/>
              <a:gd name="connsiteY598" fmla="*/ 3473516 h 3821750"/>
              <a:gd name="connsiteX599" fmla="*/ 1443799 w 4203096"/>
              <a:gd name="connsiteY599" fmla="*/ 3478755 h 3821750"/>
              <a:gd name="connsiteX600" fmla="*/ 1436655 w 4203096"/>
              <a:gd name="connsiteY600" fmla="*/ 3467134 h 3821750"/>
              <a:gd name="connsiteX601" fmla="*/ 1446466 w 4203096"/>
              <a:gd name="connsiteY601" fmla="*/ 3461800 h 3821750"/>
              <a:gd name="connsiteX602" fmla="*/ 2278296 w 4203096"/>
              <a:gd name="connsiteY602" fmla="*/ 3460253 h 3821750"/>
              <a:gd name="connsiteX603" fmla="*/ 2276474 w 4203096"/>
              <a:gd name="connsiteY603" fmla="*/ 3465896 h 3821750"/>
              <a:gd name="connsiteX604" fmla="*/ 2254662 w 4203096"/>
              <a:gd name="connsiteY604" fmla="*/ 3478850 h 3821750"/>
              <a:gd name="connsiteX605" fmla="*/ 2248566 w 4203096"/>
              <a:gd name="connsiteY605" fmla="*/ 3473612 h 3821750"/>
              <a:gd name="connsiteX606" fmla="*/ 2270188 w 4203096"/>
              <a:gd name="connsiteY606" fmla="*/ 3460467 h 3821750"/>
              <a:gd name="connsiteX607" fmla="*/ 2278296 w 4203096"/>
              <a:gd name="connsiteY607" fmla="*/ 3460253 h 3821750"/>
              <a:gd name="connsiteX608" fmla="*/ 2369438 w 4203096"/>
              <a:gd name="connsiteY608" fmla="*/ 3455323 h 3821750"/>
              <a:gd name="connsiteX609" fmla="*/ 2374963 w 4203096"/>
              <a:gd name="connsiteY609" fmla="*/ 3459895 h 3821750"/>
              <a:gd name="connsiteX610" fmla="*/ 2359151 w 4203096"/>
              <a:gd name="connsiteY610" fmla="*/ 3468563 h 3821750"/>
              <a:gd name="connsiteX611" fmla="*/ 2353912 w 4203096"/>
              <a:gd name="connsiteY611" fmla="*/ 3464467 h 3821750"/>
              <a:gd name="connsiteX612" fmla="*/ 2369438 w 4203096"/>
              <a:gd name="connsiteY612" fmla="*/ 3455323 h 3821750"/>
              <a:gd name="connsiteX613" fmla="*/ 1736788 w 4203096"/>
              <a:gd name="connsiteY613" fmla="*/ 3454276 h 3821750"/>
              <a:gd name="connsiteX614" fmla="*/ 1746979 w 4203096"/>
              <a:gd name="connsiteY614" fmla="*/ 3476088 h 3821750"/>
              <a:gd name="connsiteX615" fmla="*/ 1724596 w 4203096"/>
              <a:gd name="connsiteY615" fmla="*/ 3485423 h 3821750"/>
              <a:gd name="connsiteX616" fmla="*/ 1714023 w 4203096"/>
              <a:gd name="connsiteY616" fmla="*/ 3463324 h 3821750"/>
              <a:gd name="connsiteX617" fmla="*/ 1736788 w 4203096"/>
              <a:gd name="connsiteY617" fmla="*/ 3454276 h 3821750"/>
              <a:gd name="connsiteX618" fmla="*/ 1875186 w 4203096"/>
              <a:gd name="connsiteY618" fmla="*/ 3454085 h 3821750"/>
              <a:gd name="connsiteX619" fmla="*/ 1886711 w 4203096"/>
              <a:gd name="connsiteY619" fmla="*/ 3474945 h 3821750"/>
              <a:gd name="connsiteX620" fmla="*/ 1857946 w 4203096"/>
              <a:gd name="connsiteY620" fmla="*/ 3488184 h 3821750"/>
              <a:gd name="connsiteX621" fmla="*/ 1847659 w 4203096"/>
              <a:gd name="connsiteY621" fmla="*/ 3466467 h 3821750"/>
              <a:gd name="connsiteX622" fmla="*/ 1875186 w 4203096"/>
              <a:gd name="connsiteY622" fmla="*/ 3454085 h 3821750"/>
              <a:gd name="connsiteX623" fmla="*/ 2521552 w 4203096"/>
              <a:gd name="connsiteY623" fmla="*/ 3450275 h 3821750"/>
              <a:gd name="connsiteX624" fmla="*/ 2522029 w 4203096"/>
              <a:gd name="connsiteY624" fmla="*/ 3455609 h 3821750"/>
              <a:gd name="connsiteX625" fmla="*/ 2510598 w 4203096"/>
              <a:gd name="connsiteY625" fmla="*/ 3460371 h 3821750"/>
              <a:gd name="connsiteX626" fmla="*/ 2507646 w 4203096"/>
              <a:gd name="connsiteY626" fmla="*/ 3455038 h 3821750"/>
              <a:gd name="connsiteX627" fmla="*/ 2521552 w 4203096"/>
              <a:gd name="connsiteY627" fmla="*/ 3450275 h 3821750"/>
              <a:gd name="connsiteX628" fmla="*/ 2590132 w 4203096"/>
              <a:gd name="connsiteY628" fmla="*/ 3449894 h 3821750"/>
              <a:gd name="connsiteX629" fmla="*/ 2592799 w 4203096"/>
              <a:gd name="connsiteY629" fmla="*/ 3453704 h 3821750"/>
              <a:gd name="connsiteX630" fmla="*/ 2583560 w 4203096"/>
              <a:gd name="connsiteY630" fmla="*/ 3460181 h 3821750"/>
              <a:gd name="connsiteX631" fmla="*/ 2580798 w 4203096"/>
              <a:gd name="connsiteY631" fmla="*/ 3454752 h 3821750"/>
              <a:gd name="connsiteX632" fmla="*/ 2590132 w 4203096"/>
              <a:gd name="connsiteY632" fmla="*/ 3449894 h 3821750"/>
              <a:gd name="connsiteX633" fmla="*/ 2445924 w 4203096"/>
              <a:gd name="connsiteY633" fmla="*/ 3449132 h 3821750"/>
              <a:gd name="connsiteX634" fmla="*/ 2448972 w 4203096"/>
              <a:gd name="connsiteY634" fmla="*/ 3455514 h 3821750"/>
              <a:gd name="connsiteX635" fmla="*/ 2435447 w 4203096"/>
              <a:gd name="connsiteY635" fmla="*/ 3461134 h 3821750"/>
              <a:gd name="connsiteX636" fmla="*/ 2430970 w 4203096"/>
              <a:gd name="connsiteY636" fmla="*/ 3454657 h 3821750"/>
              <a:gd name="connsiteX637" fmla="*/ 2445924 w 4203096"/>
              <a:gd name="connsiteY637" fmla="*/ 3449132 h 3821750"/>
              <a:gd name="connsiteX638" fmla="*/ 2659761 w 4203096"/>
              <a:gd name="connsiteY638" fmla="*/ 3448275 h 3821750"/>
              <a:gd name="connsiteX639" fmla="*/ 2662333 w 4203096"/>
              <a:gd name="connsiteY639" fmla="*/ 3450847 h 3821750"/>
              <a:gd name="connsiteX640" fmla="*/ 2654808 w 4203096"/>
              <a:gd name="connsiteY640" fmla="*/ 3456372 h 3821750"/>
              <a:gd name="connsiteX641" fmla="*/ 2652808 w 4203096"/>
              <a:gd name="connsiteY641" fmla="*/ 3452276 h 3821750"/>
              <a:gd name="connsiteX642" fmla="*/ 2659761 w 4203096"/>
              <a:gd name="connsiteY642" fmla="*/ 3448275 h 3821750"/>
              <a:gd name="connsiteX643" fmla="*/ 2141029 w 4203096"/>
              <a:gd name="connsiteY643" fmla="*/ 3447799 h 3821750"/>
              <a:gd name="connsiteX644" fmla="*/ 2150173 w 4203096"/>
              <a:gd name="connsiteY644" fmla="*/ 3457800 h 3821750"/>
              <a:gd name="connsiteX645" fmla="*/ 2118931 w 4203096"/>
              <a:gd name="connsiteY645" fmla="*/ 3476374 h 3821750"/>
              <a:gd name="connsiteX646" fmla="*/ 2109692 w 4203096"/>
              <a:gd name="connsiteY646" fmla="*/ 3465992 h 3821750"/>
              <a:gd name="connsiteX647" fmla="*/ 2141029 w 4203096"/>
              <a:gd name="connsiteY647" fmla="*/ 3447799 h 3821750"/>
              <a:gd name="connsiteX648" fmla="*/ 1075848 w 4203096"/>
              <a:gd name="connsiteY648" fmla="*/ 3445799 h 3821750"/>
              <a:gd name="connsiteX649" fmla="*/ 1079563 w 4203096"/>
              <a:gd name="connsiteY649" fmla="*/ 3448847 h 3821750"/>
              <a:gd name="connsiteX650" fmla="*/ 1075086 w 4203096"/>
              <a:gd name="connsiteY650" fmla="*/ 3451419 h 3821750"/>
              <a:gd name="connsiteX651" fmla="*/ 1071943 w 4203096"/>
              <a:gd name="connsiteY651" fmla="*/ 3447895 h 3821750"/>
              <a:gd name="connsiteX652" fmla="*/ 1075848 w 4203096"/>
              <a:gd name="connsiteY652" fmla="*/ 3445799 h 3821750"/>
              <a:gd name="connsiteX653" fmla="*/ 1375314 w 4203096"/>
              <a:gd name="connsiteY653" fmla="*/ 3445036 h 3821750"/>
              <a:gd name="connsiteX654" fmla="*/ 1382363 w 4203096"/>
              <a:gd name="connsiteY654" fmla="*/ 3453895 h 3821750"/>
              <a:gd name="connsiteX655" fmla="*/ 1373600 w 4203096"/>
              <a:gd name="connsiteY655" fmla="*/ 3463134 h 3821750"/>
              <a:gd name="connsiteX656" fmla="*/ 1367504 w 4203096"/>
              <a:gd name="connsiteY656" fmla="*/ 3452180 h 3821750"/>
              <a:gd name="connsiteX657" fmla="*/ 1375314 w 4203096"/>
              <a:gd name="connsiteY657" fmla="*/ 3445036 h 3821750"/>
              <a:gd name="connsiteX658" fmla="*/ 2258830 w 4203096"/>
              <a:gd name="connsiteY658" fmla="*/ 3444858 h 3821750"/>
              <a:gd name="connsiteX659" fmla="*/ 2258758 w 4203096"/>
              <a:gd name="connsiteY659" fmla="*/ 3450466 h 3821750"/>
              <a:gd name="connsiteX660" fmla="*/ 2233040 w 4203096"/>
              <a:gd name="connsiteY660" fmla="*/ 3466468 h 3821750"/>
              <a:gd name="connsiteX661" fmla="*/ 2224182 w 4203096"/>
              <a:gd name="connsiteY661" fmla="*/ 3460943 h 3821750"/>
              <a:gd name="connsiteX662" fmla="*/ 2248757 w 4203096"/>
              <a:gd name="connsiteY662" fmla="*/ 3445608 h 3821750"/>
              <a:gd name="connsiteX663" fmla="*/ 2258830 w 4203096"/>
              <a:gd name="connsiteY663" fmla="*/ 3444858 h 3821750"/>
              <a:gd name="connsiteX664" fmla="*/ 1598390 w 4203096"/>
              <a:gd name="connsiteY664" fmla="*/ 3444834 h 3821750"/>
              <a:gd name="connsiteX665" fmla="*/ 1609534 w 4203096"/>
              <a:gd name="connsiteY665" fmla="*/ 3445513 h 3821750"/>
              <a:gd name="connsiteX666" fmla="*/ 1617821 w 4203096"/>
              <a:gd name="connsiteY666" fmla="*/ 3464753 h 3821750"/>
              <a:gd name="connsiteX667" fmla="*/ 1600676 w 4203096"/>
              <a:gd name="connsiteY667" fmla="*/ 3471325 h 3821750"/>
              <a:gd name="connsiteX668" fmla="*/ 1591246 w 4203096"/>
              <a:gd name="connsiteY668" fmla="*/ 3452371 h 3821750"/>
              <a:gd name="connsiteX669" fmla="*/ 1598390 w 4203096"/>
              <a:gd name="connsiteY669" fmla="*/ 3444834 h 3821750"/>
              <a:gd name="connsiteX670" fmla="*/ 2727483 w 4203096"/>
              <a:gd name="connsiteY670" fmla="*/ 3444656 h 3821750"/>
              <a:gd name="connsiteX671" fmla="*/ 2729007 w 4203096"/>
              <a:gd name="connsiteY671" fmla="*/ 3447894 h 3821750"/>
              <a:gd name="connsiteX672" fmla="*/ 2725578 w 4203096"/>
              <a:gd name="connsiteY672" fmla="*/ 3450371 h 3821750"/>
              <a:gd name="connsiteX673" fmla="*/ 2722530 w 4203096"/>
              <a:gd name="connsiteY673" fmla="*/ 3448847 h 3821750"/>
              <a:gd name="connsiteX674" fmla="*/ 2727483 w 4203096"/>
              <a:gd name="connsiteY674" fmla="*/ 3444656 h 3821750"/>
              <a:gd name="connsiteX675" fmla="*/ 1154715 w 4203096"/>
              <a:gd name="connsiteY675" fmla="*/ 3443608 h 3821750"/>
              <a:gd name="connsiteX676" fmla="*/ 1158335 w 4203096"/>
              <a:gd name="connsiteY676" fmla="*/ 3448466 h 3821750"/>
              <a:gd name="connsiteX677" fmla="*/ 1152810 w 4203096"/>
              <a:gd name="connsiteY677" fmla="*/ 3452371 h 3821750"/>
              <a:gd name="connsiteX678" fmla="*/ 1149477 w 4203096"/>
              <a:gd name="connsiteY678" fmla="*/ 3448942 h 3821750"/>
              <a:gd name="connsiteX679" fmla="*/ 1154715 w 4203096"/>
              <a:gd name="connsiteY679" fmla="*/ 3443608 h 3821750"/>
              <a:gd name="connsiteX680" fmla="*/ 1304639 w 4203096"/>
              <a:gd name="connsiteY680" fmla="*/ 3442655 h 3821750"/>
              <a:gd name="connsiteX681" fmla="*/ 1313688 w 4203096"/>
              <a:gd name="connsiteY681" fmla="*/ 3448465 h 3821750"/>
              <a:gd name="connsiteX682" fmla="*/ 1302925 w 4203096"/>
              <a:gd name="connsiteY682" fmla="*/ 3455037 h 3821750"/>
              <a:gd name="connsiteX683" fmla="*/ 1297019 w 4203096"/>
              <a:gd name="connsiteY683" fmla="*/ 3449037 h 3821750"/>
              <a:gd name="connsiteX684" fmla="*/ 1304639 w 4203096"/>
              <a:gd name="connsiteY684" fmla="*/ 3442655 h 3821750"/>
              <a:gd name="connsiteX685" fmla="*/ 1231010 w 4203096"/>
              <a:gd name="connsiteY685" fmla="*/ 3440941 h 3821750"/>
              <a:gd name="connsiteX686" fmla="*/ 1235868 w 4203096"/>
              <a:gd name="connsiteY686" fmla="*/ 3448275 h 3821750"/>
              <a:gd name="connsiteX687" fmla="*/ 1229486 w 4203096"/>
              <a:gd name="connsiteY687" fmla="*/ 3454086 h 3821750"/>
              <a:gd name="connsiteX688" fmla="*/ 1224629 w 4203096"/>
              <a:gd name="connsiteY688" fmla="*/ 3449418 h 3821750"/>
              <a:gd name="connsiteX689" fmla="*/ 1231010 w 4203096"/>
              <a:gd name="connsiteY689" fmla="*/ 3440941 h 3821750"/>
              <a:gd name="connsiteX690" fmla="*/ 2352960 w 4203096"/>
              <a:gd name="connsiteY690" fmla="*/ 3437892 h 3821750"/>
              <a:gd name="connsiteX691" fmla="*/ 2358294 w 4203096"/>
              <a:gd name="connsiteY691" fmla="*/ 3443036 h 3821750"/>
              <a:gd name="connsiteX692" fmla="*/ 2338768 w 4203096"/>
              <a:gd name="connsiteY692" fmla="*/ 3453990 h 3821750"/>
              <a:gd name="connsiteX693" fmla="*/ 2332291 w 4203096"/>
              <a:gd name="connsiteY693" fmla="*/ 3449513 h 3821750"/>
              <a:gd name="connsiteX694" fmla="*/ 2352960 w 4203096"/>
              <a:gd name="connsiteY694" fmla="*/ 3437892 h 3821750"/>
              <a:gd name="connsiteX695" fmla="*/ 1489233 w 4203096"/>
              <a:gd name="connsiteY695" fmla="*/ 3437131 h 3821750"/>
              <a:gd name="connsiteX696" fmla="*/ 1497901 w 4203096"/>
              <a:gd name="connsiteY696" fmla="*/ 3451228 h 3821750"/>
              <a:gd name="connsiteX697" fmla="*/ 1485709 w 4203096"/>
              <a:gd name="connsiteY697" fmla="*/ 3458371 h 3821750"/>
              <a:gd name="connsiteX698" fmla="*/ 1476755 w 4203096"/>
              <a:gd name="connsiteY698" fmla="*/ 3444369 h 3821750"/>
              <a:gd name="connsiteX699" fmla="*/ 1489233 w 4203096"/>
              <a:gd name="connsiteY699" fmla="*/ 3437131 h 3821750"/>
              <a:gd name="connsiteX700" fmla="*/ 1777936 w 4203096"/>
              <a:gd name="connsiteY700" fmla="*/ 3430427 h 3821750"/>
              <a:gd name="connsiteX701" fmla="*/ 1793366 w 4203096"/>
              <a:gd name="connsiteY701" fmla="*/ 3430463 h 3821750"/>
              <a:gd name="connsiteX702" fmla="*/ 1804320 w 4203096"/>
              <a:gd name="connsiteY702" fmla="*/ 3453608 h 3821750"/>
              <a:gd name="connsiteX703" fmla="*/ 1778126 w 4203096"/>
              <a:gd name="connsiteY703" fmla="*/ 3464562 h 3821750"/>
              <a:gd name="connsiteX704" fmla="*/ 1767077 w 4203096"/>
              <a:gd name="connsiteY704" fmla="*/ 3440178 h 3821750"/>
              <a:gd name="connsiteX705" fmla="*/ 1777936 w 4203096"/>
              <a:gd name="connsiteY705" fmla="*/ 3430427 h 3821750"/>
              <a:gd name="connsiteX706" fmla="*/ 2027205 w 4203096"/>
              <a:gd name="connsiteY706" fmla="*/ 3429511 h 3821750"/>
              <a:gd name="connsiteX707" fmla="*/ 2038350 w 4203096"/>
              <a:gd name="connsiteY707" fmla="*/ 3446465 h 3821750"/>
              <a:gd name="connsiteX708" fmla="*/ 2004821 w 4203096"/>
              <a:gd name="connsiteY708" fmla="*/ 3464754 h 3821750"/>
              <a:gd name="connsiteX709" fmla="*/ 1993391 w 4203096"/>
              <a:gd name="connsiteY709" fmla="*/ 3446942 h 3821750"/>
              <a:gd name="connsiteX710" fmla="*/ 2027205 w 4203096"/>
              <a:gd name="connsiteY710" fmla="*/ 3429511 h 3821750"/>
              <a:gd name="connsiteX711" fmla="*/ 2229706 w 4203096"/>
              <a:gd name="connsiteY711" fmla="*/ 3428367 h 3821750"/>
              <a:gd name="connsiteX712" fmla="*/ 2238469 w 4203096"/>
              <a:gd name="connsiteY712" fmla="*/ 3435988 h 3821750"/>
              <a:gd name="connsiteX713" fmla="*/ 2209037 w 4203096"/>
              <a:gd name="connsiteY713" fmla="*/ 3453228 h 3821750"/>
              <a:gd name="connsiteX714" fmla="*/ 2199798 w 4203096"/>
              <a:gd name="connsiteY714" fmla="*/ 3445513 h 3821750"/>
              <a:gd name="connsiteX715" fmla="*/ 2229706 w 4203096"/>
              <a:gd name="connsiteY715" fmla="*/ 3428367 h 3821750"/>
              <a:gd name="connsiteX716" fmla="*/ 2428969 w 4203096"/>
              <a:gd name="connsiteY716" fmla="*/ 3425510 h 3821750"/>
              <a:gd name="connsiteX717" fmla="*/ 2433827 w 4203096"/>
              <a:gd name="connsiteY717" fmla="*/ 3431225 h 3821750"/>
              <a:gd name="connsiteX718" fmla="*/ 2416968 w 4203096"/>
              <a:gd name="connsiteY718" fmla="*/ 3439036 h 3821750"/>
              <a:gd name="connsiteX719" fmla="*/ 2411634 w 4203096"/>
              <a:gd name="connsiteY719" fmla="*/ 3433607 h 3821750"/>
              <a:gd name="connsiteX720" fmla="*/ 2428969 w 4203096"/>
              <a:gd name="connsiteY720" fmla="*/ 3425510 h 3821750"/>
              <a:gd name="connsiteX721" fmla="*/ 2503646 w 4203096"/>
              <a:gd name="connsiteY721" fmla="*/ 3425320 h 3821750"/>
              <a:gd name="connsiteX722" fmla="*/ 2507742 w 4203096"/>
              <a:gd name="connsiteY722" fmla="*/ 3431702 h 3821750"/>
              <a:gd name="connsiteX723" fmla="*/ 2492883 w 4203096"/>
              <a:gd name="connsiteY723" fmla="*/ 3437703 h 3821750"/>
              <a:gd name="connsiteX724" fmla="*/ 2488025 w 4203096"/>
              <a:gd name="connsiteY724" fmla="*/ 3431988 h 3821750"/>
              <a:gd name="connsiteX725" fmla="*/ 2503646 w 4203096"/>
              <a:gd name="connsiteY725" fmla="*/ 3425320 h 3821750"/>
              <a:gd name="connsiteX726" fmla="*/ 2575464 w 4203096"/>
              <a:gd name="connsiteY726" fmla="*/ 3425225 h 3821750"/>
              <a:gd name="connsiteX727" fmla="*/ 2578703 w 4203096"/>
              <a:gd name="connsiteY727" fmla="*/ 3430559 h 3821750"/>
              <a:gd name="connsiteX728" fmla="*/ 2565748 w 4203096"/>
              <a:gd name="connsiteY728" fmla="*/ 3435893 h 3821750"/>
              <a:gd name="connsiteX729" fmla="*/ 2563272 w 4203096"/>
              <a:gd name="connsiteY729" fmla="*/ 3430082 h 3821750"/>
              <a:gd name="connsiteX730" fmla="*/ 2575464 w 4203096"/>
              <a:gd name="connsiteY730" fmla="*/ 3425225 h 3821750"/>
              <a:gd name="connsiteX731" fmla="*/ 1938527 w 4203096"/>
              <a:gd name="connsiteY731" fmla="*/ 3424272 h 3821750"/>
              <a:gd name="connsiteX732" fmla="*/ 1949195 w 4203096"/>
              <a:gd name="connsiteY732" fmla="*/ 3446085 h 3821750"/>
              <a:gd name="connsiteX733" fmla="*/ 1917382 w 4203096"/>
              <a:gd name="connsiteY733" fmla="*/ 3461325 h 3821750"/>
              <a:gd name="connsiteX734" fmla="*/ 1905476 w 4203096"/>
              <a:gd name="connsiteY734" fmla="*/ 3438941 h 3821750"/>
              <a:gd name="connsiteX735" fmla="*/ 1938527 w 4203096"/>
              <a:gd name="connsiteY735" fmla="*/ 3424272 h 3821750"/>
              <a:gd name="connsiteX736" fmla="*/ 1646420 w 4203096"/>
              <a:gd name="connsiteY736" fmla="*/ 3423392 h 3821750"/>
              <a:gd name="connsiteX737" fmla="*/ 1658587 w 4203096"/>
              <a:gd name="connsiteY737" fmla="*/ 3423510 h 3821750"/>
              <a:gd name="connsiteX738" fmla="*/ 1669255 w 4203096"/>
              <a:gd name="connsiteY738" fmla="*/ 3445608 h 3821750"/>
              <a:gd name="connsiteX739" fmla="*/ 1648967 w 4203096"/>
              <a:gd name="connsiteY739" fmla="*/ 3453800 h 3821750"/>
              <a:gd name="connsiteX740" fmla="*/ 1638394 w 4203096"/>
              <a:gd name="connsiteY740" fmla="*/ 3431702 h 3821750"/>
              <a:gd name="connsiteX741" fmla="*/ 1646420 w 4203096"/>
              <a:gd name="connsiteY741" fmla="*/ 3423392 h 3821750"/>
              <a:gd name="connsiteX742" fmla="*/ 2117788 w 4203096"/>
              <a:gd name="connsiteY742" fmla="*/ 3422938 h 3821750"/>
              <a:gd name="connsiteX743" fmla="*/ 2128647 w 4203096"/>
              <a:gd name="connsiteY743" fmla="*/ 3435892 h 3821750"/>
              <a:gd name="connsiteX744" fmla="*/ 2094452 w 4203096"/>
              <a:gd name="connsiteY744" fmla="*/ 3455038 h 3821750"/>
              <a:gd name="connsiteX745" fmla="*/ 2083498 w 4203096"/>
              <a:gd name="connsiteY745" fmla="*/ 3441893 h 3821750"/>
              <a:gd name="connsiteX746" fmla="*/ 2117788 w 4203096"/>
              <a:gd name="connsiteY746" fmla="*/ 3422938 h 3821750"/>
              <a:gd name="connsiteX747" fmla="*/ 2334672 w 4203096"/>
              <a:gd name="connsiteY747" fmla="*/ 3422653 h 3821750"/>
              <a:gd name="connsiteX748" fmla="*/ 2341149 w 4203096"/>
              <a:gd name="connsiteY748" fmla="*/ 3428273 h 3821750"/>
              <a:gd name="connsiteX749" fmla="*/ 2317051 w 4203096"/>
              <a:gd name="connsiteY749" fmla="*/ 3441417 h 3821750"/>
              <a:gd name="connsiteX750" fmla="*/ 2310383 w 4203096"/>
              <a:gd name="connsiteY750" fmla="*/ 3436178 h 3821750"/>
              <a:gd name="connsiteX751" fmla="*/ 2334672 w 4203096"/>
              <a:gd name="connsiteY751" fmla="*/ 3422653 h 3821750"/>
              <a:gd name="connsiteX752" fmla="*/ 2646426 w 4203096"/>
              <a:gd name="connsiteY752" fmla="*/ 3421415 h 3821750"/>
              <a:gd name="connsiteX753" fmla="*/ 2647854 w 4203096"/>
              <a:gd name="connsiteY753" fmla="*/ 3427511 h 3821750"/>
              <a:gd name="connsiteX754" fmla="*/ 2636996 w 4203096"/>
              <a:gd name="connsiteY754" fmla="*/ 3432750 h 3821750"/>
              <a:gd name="connsiteX755" fmla="*/ 2635091 w 4203096"/>
              <a:gd name="connsiteY755" fmla="*/ 3428178 h 3821750"/>
              <a:gd name="connsiteX756" fmla="*/ 2646426 w 4203096"/>
              <a:gd name="connsiteY756" fmla="*/ 3421415 h 3821750"/>
              <a:gd name="connsiteX757" fmla="*/ 2711767 w 4203096"/>
              <a:gd name="connsiteY757" fmla="*/ 3420843 h 3821750"/>
              <a:gd name="connsiteX758" fmla="*/ 2716339 w 4203096"/>
              <a:gd name="connsiteY758" fmla="*/ 3423700 h 3821750"/>
              <a:gd name="connsiteX759" fmla="*/ 2707005 w 4203096"/>
              <a:gd name="connsiteY759" fmla="*/ 3427606 h 3821750"/>
              <a:gd name="connsiteX760" fmla="*/ 2704433 w 4203096"/>
              <a:gd name="connsiteY760" fmla="*/ 3424558 h 3821750"/>
              <a:gd name="connsiteX761" fmla="*/ 2711767 w 4203096"/>
              <a:gd name="connsiteY761" fmla="*/ 3420843 h 3821750"/>
              <a:gd name="connsiteX762" fmla="*/ 2777870 w 4203096"/>
              <a:gd name="connsiteY762" fmla="*/ 3416652 h 3821750"/>
              <a:gd name="connsiteX763" fmla="*/ 2780252 w 4203096"/>
              <a:gd name="connsiteY763" fmla="*/ 3419319 h 3821750"/>
              <a:gd name="connsiteX764" fmla="*/ 2774155 w 4203096"/>
              <a:gd name="connsiteY764" fmla="*/ 3422177 h 3821750"/>
              <a:gd name="connsiteX765" fmla="*/ 2772536 w 4203096"/>
              <a:gd name="connsiteY765" fmla="*/ 3419034 h 3821750"/>
              <a:gd name="connsiteX766" fmla="*/ 2777870 w 4203096"/>
              <a:gd name="connsiteY766" fmla="*/ 3416652 h 3821750"/>
              <a:gd name="connsiteX767" fmla="*/ 1418748 w 4203096"/>
              <a:gd name="connsiteY767" fmla="*/ 3415890 h 3821750"/>
              <a:gd name="connsiteX768" fmla="*/ 1426273 w 4203096"/>
              <a:gd name="connsiteY768" fmla="*/ 3427986 h 3821750"/>
              <a:gd name="connsiteX769" fmla="*/ 1414557 w 4203096"/>
              <a:gd name="connsiteY769" fmla="*/ 3434844 h 3821750"/>
              <a:gd name="connsiteX770" fmla="*/ 1407128 w 4203096"/>
              <a:gd name="connsiteY770" fmla="*/ 3422938 h 3821750"/>
              <a:gd name="connsiteX771" fmla="*/ 1418748 w 4203096"/>
              <a:gd name="connsiteY771" fmla="*/ 3415890 h 3821750"/>
              <a:gd name="connsiteX772" fmla="*/ 1534953 w 4203096"/>
              <a:gd name="connsiteY772" fmla="*/ 3414461 h 3821750"/>
              <a:gd name="connsiteX773" fmla="*/ 1544097 w 4203096"/>
              <a:gd name="connsiteY773" fmla="*/ 3432749 h 3821750"/>
              <a:gd name="connsiteX774" fmla="*/ 1528285 w 4203096"/>
              <a:gd name="connsiteY774" fmla="*/ 3438940 h 3821750"/>
              <a:gd name="connsiteX775" fmla="*/ 1519522 w 4203096"/>
              <a:gd name="connsiteY775" fmla="*/ 3421700 h 3821750"/>
              <a:gd name="connsiteX776" fmla="*/ 1534953 w 4203096"/>
              <a:gd name="connsiteY776" fmla="*/ 3414461 h 3821750"/>
              <a:gd name="connsiteX777" fmla="*/ 1037558 w 4203096"/>
              <a:gd name="connsiteY777" fmla="*/ 3410652 h 3821750"/>
              <a:gd name="connsiteX778" fmla="*/ 1042702 w 4203096"/>
              <a:gd name="connsiteY778" fmla="*/ 3414271 h 3821750"/>
              <a:gd name="connsiteX779" fmla="*/ 1036415 w 4203096"/>
              <a:gd name="connsiteY779" fmla="*/ 3416747 h 3821750"/>
              <a:gd name="connsiteX780" fmla="*/ 1033462 w 4203096"/>
              <a:gd name="connsiteY780" fmla="*/ 3414081 h 3821750"/>
              <a:gd name="connsiteX781" fmla="*/ 1037558 w 4203096"/>
              <a:gd name="connsiteY781" fmla="*/ 3410652 h 3821750"/>
              <a:gd name="connsiteX782" fmla="*/ 1118806 w 4203096"/>
              <a:gd name="connsiteY782" fmla="*/ 3409508 h 3821750"/>
              <a:gd name="connsiteX783" fmla="*/ 1126617 w 4203096"/>
              <a:gd name="connsiteY783" fmla="*/ 3414080 h 3821750"/>
              <a:gd name="connsiteX784" fmla="*/ 1117854 w 4203096"/>
              <a:gd name="connsiteY784" fmla="*/ 3418557 h 3821750"/>
              <a:gd name="connsiteX785" fmla="*/ 1113663 w 4203096"/>
              <a:gd name="connsiteY785" fmla="*/ 3413413 h 3821750"/>
              <a:gd name="connsiteX786" fmla="*/ 1118806 w 4203096"/>
              <a:gd name="connsiteY786" fmla="*/ 3409508 h 3821750"/>
              <a:gd name="connsiteX787" fmla="*/ 2208847 w 4203096"/>
              <a:gd name="connsiteY787" fmla="*/ 3408556 h 3821750"/>
              <a:gd name="connsiteX788" fmla="*/ 2218944 w 4203096"/>
              <a:gd name="connsiteY788" fmla="*/ 3418271 h 3821750"/>
              <a:gd name="connsiteX789" fmla="*/ 2185797 w 4203096"/>
              <a:gd name="connsiteY789" fmla="*/ 3436845 h 3821750"/>
              <a:gd name="connsiteX790" fmla="*/ 2175224 w 4203096"/>
              <a:gd name="connsiteY790" fmla="*/ 3426844 h 3821750"/>
              <a:gd name="connsiteX791" fmla="*/ 2208847 w 4203096"/>
              <a:gd name="connsiteY791" fmla="*/ 3408556 h 3821750"/>
              <a:gd name="connsiteX792" fmla="*/ 1199197 w 4203096"/>
              <a:gd name="connsiteY792" fmla="*/ 3408461 h 3821750"/>
              <a:gd name="connsiteX793" fmla="*/ 1206722 w 4203096"/>
              <a:gd name="connsiteY793" fmla="*/ 3414747 h 3821750"/>
              <a:gd name="connsiteX794" fmla="*/ 1196720 w 4203096"/>
              <a:gd name="connsiteY794" fmla="*/ 3419891 h 3821750"/>
              <a:gd name="connsiteX795" fmla="*/ 1190720 w 4203096"/>
              <a:gd name="connsiteY795" fmla="*/ 3413795 h 3821750"/>
              <a:gd name="connsiteX796" fmla="*/ 1199197 w 4203096"/>
              <a:gd name="connsiteY796" fmla="*/ 3408461 h 3821750"/>
              <a:gd name="connsiteX797" fmla="*/ 2326350 w 4203096"/>
              <a:gd name="connsiteY797" fmla="*/ 3407306 h 3821750"/>
              <a:gd name="connsiteX798" fmla="*/ 2324766 w 4203096"/>
              <a:gd name="connsiteY798" fmla="*/ 3413318 h 3821750"/>
              <a:gd name="connsiteX799" fmla="*/ 2297429 w 4203096"/>
              <a:gd name="connsiteY799" fmla="*/ 3428367 h 3821750"/>
              <a:gd name="connsiteX800" fmla="*/ 2288476 w 4203096"/>
              <a:gd name="connsiteY800" fmla="*/ 3422652 h 3821750"/>
              <a:gd name="connsiteX801" fmla="*/ 2316289 w 4203096"/>
              <a:gd name="connsiteY801" fmla="*/ 3407508 h 3821750"/>
              <a:gd name="connsiteX802" fmla="*/ 2326350 w 4203096"/>
              <a:gd name="connsiteY802" fmla="*/ 3407306 h 3821750"/>
              <a:gd name="connsiteX803" fmla="*/ 1275016 w 4203096"/>
              <a:gd name="connsiteY803" fmla="*/ 3407032 h 3821750"/>
              <a:gd name="connsiteX804" fmla="*/ 1280636 w 4203096"/>
              <a:gd name="connsiteY804" fmla="*/ 3414651 h 3821750"/>
              <a:gd name="connsiteX805" fmla="*/ 1270730 w 4203096"/>
              <a:gd name="connsiteY805" fmla="*/ 3424462 h 3821750"/>
              <a:gd name="connsiteX806" fmla="*/ 1265872 w 4203096"/>
              <a:gd name="connsiteY806" fmla="*/ 3413794 h 3821750"/>
              <a:gd name="connsiteX807" fmla="*/ 1275016 w 4203096"/>
              <a:gd name="connsiteY807" fmla="*/ 3407032 h 3821750"/>
              <a:gd name="connsiteX808" fmla="*/ 2414301 w 4203096"/>
              <a:gd name="connsiteY808" fmla="*/ 3406555 h 3821750"/>
              <a:gd name="connsiteX809" fmla="*/ 2420206 w 4203096"/>
              <a:gd name="connsiteY809" fmla="*/ 3412461 h 3821750"/>
              <a:gd name="connsiteX810" fmla="*/ 2399347 w 4203096"/>
              <a:gd name="connsiteY810" fmla="*/ 3422081 h 3821750"/>
              <a:gd name="connsiteX811" fmla="*/ 2393536 w 4203096"/>
              <a:gd name="connsiteY811" fmla="*/ 3416747 h 3821750"/>
              <a:gd name="connsiteX812" fmla="*/ 2414301 w 4203096"/>
              <a:gd name="connsiteY812" fmla="*/ 3406555 h 3821750"/>
              <a:gd name="connsiteX813" fmla="*/ 1347406 w 4203096"/>
              <a:gd name="connsiteY813" fmla="*/ 3406365 h 3821750"/>
              <a:gd name="connsiteX814" fmla="*/ 1354073 w 4203096"/>
              <a:gd name="connsiteY814" fmla="*/ 3414843 h 3821750"/>
              <a:gd name="connsiteX815" fmla="*/ 1343596 w 4203096"/>
              <a:gd name="connsiteY815" fmla="*/ 3422748 h 3821750"/>
              <a:gd name="connsiteX816" fmla="*/ 1336738 w 4203096"/>
              <a:gd name="connsiteY816" fmla="*/ 3414462 h 3821750"/>
              <a:gd name="connsiteX817" fmla="*/ 1347406 w 4203096"/>
              <a:gd name="connsiteY817" fmla="*/ 3406365 h 3821750"/>
              <a:gd name="connsiteX818" fmla="*/ 1852517 w 4203096"/>
              <a:gd name="connsiteY818" fmla="*/ 3404651 h 3821750"/>
              <a:gd name="connsiteX819" fmla="*/ 1864233 w 4203096"/>
              <a:gd name="connsiteY819" fmla="*/ 3428939 h 3821750"/>
              <a:gd name="connsiteX820" fmla="*/ 1834324 w 4203096"/>
              <a:gd name="connsiteY820" fmla="*/ 3441608 h 3821750"/>
              <a:gd name="connsiteX821" fmla="*/ 1821465 w 4203096"/>
              <a:gd name="connsiteY821" fmla="*/ 3417224 h 3821750"/>
              <a:gd name="connsiteX822" fmla="*/ 1852517 w 4203096"/>
              <a:gd name="connsiteY822" fmla="*/ 3404651 h 3821750"/>
              <a:gd name="connsiteX823" fmla="*/ 2562986 w 4203096"/>
              <a:gd name="connsiteY823" fmla="*/ 3401794 h 3821750"/>
              <a:gd name="connsiteX824" fmla="*/ 2566606 w 4203096"/>
              <a:gd name="connsiteY824" fmla="*/ 3407794 h 3821750"/>
              <a:gd name="connsiteX825" fmla="*/ 2550794 w 4203096"/>
              <a:gd name="connsiteY825" fmla="*/ 3414366 h 3821750"/>
              <a:gd name="connsiteX826" fmla="*/ 2546031 w 4203096"/>
              <a:gd name="connsiteY826" fmla="*/ 3408651 h 3821750"/>
              <a:gd name="connsiteX827" fmla="*/ 2562986 w 4203096"/>
              <a:gd name="connsiteY827" fmla="*/ 3401794 h 3821750"/>
              <a:gd name="connsiteX828" fmla="*/ 2490216 w 4203096"/>
              <a:gd name="connsiteY828" fmla="*/ 3401412 h 3821750"/>
              <a:gd name="connsiteX829" fmla="*/ 2494502 w 4203096"/>
              <a:gd name="connsiteY829" fmla="*/ 3408651 h 3821750"/>
              <a:gd name="connsiteX830" fmla="*/ 2475452 w 4203096"/>
              <a:gd name="connsiteY830" fmla="*/ 3415700 h 3821750"/>
              <a:gd name="connsiteX831" fmla="*/ 2470880 w 4203096"/>
              <a:gd name="connsiteY831" fmla="*/ 3408365 h 3821750"/>
              <a:gd name="connsiteX832" fmla="*/ 2490216 w 4203096"/>
              <a:gd name="connsiteY832" fmla="*/ 3401412 h 3821750"/>
              <a:gd name="connsiteX833" fmla="*/ 1710785 w 4203096"/>
              <a:gd name="connsiteY833" fmla="*/ 3401412 h 3821750"/>
              <a:gd name="connsiteX834" fmla="*/ 1723739 w 4203096"/>
              <a:gd name="connsiteY834" fmla="*/ 3424938 h 3821750"/>
              <a:gd name="connsiteX835" fmla="*/ 1700117 w 4203096"/>
              <a:gd name="connsiteY835" fmla="*/ 3434940 h 3821750"/>
              <a:gd name="connsiteX836" fmla="*/ 1687449 w 4203096"/>
              <a:gd name="connsiteY836" fmla="*/ 3411318 h 3821750"/>
              <a:gd name="connsiteX837" fmla="*/ 1710785 w 4203096"/>
              <a:gd name="connsiteY837" fmla="*/ 3401412 h 3821750"/>
              <a:gd name="connsiteX838" fmla="*/ 2631757 w 4203096"/>
              <a:gd name="connsiteY838" fmla="*/ 3399792 h 3821750"/>
              <a:gd name="connsiteX839" fmla="*/ 2635472 w 4203096"/>
              <a:gd name="connsiteY839" fmla="*/ 3405126 h 3821750"/>
              <a:gd name="connsiteX840" fmla="*/ 2622709 w 4203096"/>
              <a:gd name="connsiteY840" fmla="*/ 3411508 h 3821750"/>
              <a:gd name="connsiteX841" fmla="*/ 2617851 w 4203096"/>
              <a:gd name="connsiteY841" fmla="*/ 3406651 h 3821750"/>
              <a:gd name="connsiteX842" fmla="*/ 2631757 w 4203096"/>
              <a:gd name="connsiteY842" fmla="*/ 3399792 h 3821750"/>
              <a:gd name="connsiteX843" fmla="*/ 2700718 w 4203096"/>
              <a:gd name="connsiteY843" fmla="*/ 3396650 h 3821750"/>
              <a:gd name="connsiteX844" fmla="*/ 2701385 w 4203096"/>
              <a:gd name="connsiteY844" fmla="*/ 3401317 h 3821750"/>
              <a:gd name="connsiteX845" fmla="*/ 2690527 w 4203096"/>
              <a:gd name="connsiteY845" fmla="*/ 3406556 h 3821750"/>
              <a:gd name="connsiteX846" fmla="*/ 2687955 w 4203096"/>
              <a:gd name="connsiteY846" fmla="*/ 3402460 h 3821750"/>
              <a:gd name="connsiteX847" fmla="*/ 2700718 w 4203096"/>
              <a:gd name="connsiteY847" fmla="*/ 3396650 h 3821750"/>
              <a:gd name="connsiteX848" fmla="*/ 2094833 w 4203096"/>
              <a:gd name="connsiteY848" fmla="*/ 3393221 h 3821750"/>
              <a:gd name="connsiteX849" fmla="*/ 2107596 w 4203096"/>
              <a:gd name="connsiteY849" fmla="*/ 3409509 h 3821750"/>
              <a:gd name="connsiteX850" fmla="*/ 2070068 w 4203096"/>
              <a:gd name="connsiteY850" fmla="*/ 3429130 h 3821750"/>
              <a:gd name="connsiteX851" fmla="*/ 2058447 w 4203096"/>
              <a:gd name="connsiteY851" fmla="*/ 3411413 h 3821750"/>
              <a:gd name="connsiteX852" fmla="*/ 2094833 w 4203096"/>
              <a:gd name="connsiteY852" fmla="*/ 3393221 h 3821750"/>
              <a:gd name="connsiteX853" fmla="*/ 1582197 w 4203096"/>
              <a:gd name="connsiteY853" fmla="*/ 3392458 h 3821750"/>
              <a:gd name="connsiteX854" fmla="*/ 1593246 w 4203096"/>
              <a:gd name="connsiteY854" fmla="*/ 3412841 h 3821750"/>
              <a:gd name="connsiteX855" fmla="*/ 1574863 w 4203096"/>
              <a:gd name="connsiteY855" fmla="*/ 3420462 h 3821750"/>
              <a:gd name="connsiteX856" fmla="*/ 1563719 w 4203096"/>
              <a:gd name="connsiteY856" fmla="*/ 3401507 h 3821750"/>
              <a:gd name="connsiteX857" fmla="*/ 1582197 w 4203096"/>
              <a:gd name="connsiteY857" fmla="*/ 3392458 h 3821750"/>
              <a:gd name="connsiteX858" fmla="*/ 2003964 w 4203096"/>
              <a:gd name="connsiteY858" fmla="*/ 3392268 h 3821750"/>
              <a:gd name="connsiteX859" fmla="*/ 2015965 w 4203096"/>
              <a:gd name="connsiteY859" fmla="*/ 3413413 h 3821750"/>
              <a:gd name="connsiteX860" fmla="*/ 1979485 w 4203096"/>
              <a:gd name="connsiteY860" fmla="*/ 3430748 h 3821750"/>
              <a:gd name="connsiteX861" fmla="*/ 1967388 w 4203096"/>
              <a:gd name="connsiteY861" fmla="*/ 3408555 h 3821750"/>
              <a:gd name="connsiteX862" fmla="*/ 2003964 w 4203096"/>
              <a:gd name="connsiteY862" fmla="*/ 3392268 h 3821750"/>
              <a:gd name="connsiteX863" fmla="*/ 2764726 w 4203096"/>
              <a:gd name="connsiteY863" fmla="*/ 3390458 h 3821750"/>
              <a:gd name="connsiteX864" fmla="*/ 2765393 w 4203096"/>
              <a:gd name="connsiteY864" fmla="*/ 3396078 h 3821750"/>
              <a:gd name="connsiteX865" fmla="*/ 2758630 w 4203096"/>
              <a:gd name="connsiteY865" fmla="*/ 3400173 h 3821750"/>
              <a:gd name="connsiteX866" fmla="*/ 2755201 w 4203096"/>
              <a:gd name="connsiteY866" fmla="*/ 3397316 h 3821750"/>
              <a:gd name="connsiteX867" fmla="*/ 2764726 w 4203096"/>
              <a:gd name="connsiteY867" fmla="*/ 3390458 h 3821750"/>
              <a:gd name="connsiteX868" fmla="*/ 2299430 w 4203096"/>
              <a:gd name="connsiteY868" fmla="*/ 3390172 h 3821750"/>
              <a:gd name="connsiteX869" fmla="*/ 2307050 w 4203096"/>
              <a:gd name="connsiteY869" fmla="*/ 3398554 h 3821750"/>
              <a:gd name="connsiteX870" fmla="*/ 2275141 w 4203096"/>
              <a:gd name="connsiteY870" fmla="*/ 3415128 h 3821750"/>
              <a:gd name="connsiteX871" fmla="*/ 2267236 w 4203096"/>
              <a:gd name="connsiteY871" fmla="*/ 3406365 h 3821750"/>
              <a:gd name="connsiteX872" fmla="*/ 2299430 w 4203096"/>
              <a:gd name="connsiteY872" fmla="*/ 3390172 h 3821750"/>
              <a:gd name="connsiteX873" fmla="*/ 1462373 w 4203096"/>
              <a:gd name="connsiteY873" fmla="*/ 3389506 h 3821750"/>
              <a:gd name="connsiteX874" fmla="*/ 1471517 w 4203096"/>
              <a:gd name="connsiteY874" fmla="*/ 3403984 h 3821750"/>
              <a:gd name="connsiteX875" fmla="*/ 1457705 w 4203096"/>
              <a:gd name="connsiteY875" fmla="*/ 3411604 h 3821750"/>
              <a:gd name="connsiteX876" fmla="*/ 1448085 w 4203096"/>
              <a:gd name="connsiteY876" fmla="*/ 3397793 h 3821750"/>
              <a:gd name="connsiteX877" fmla="*/ 1462373 w 4203096"/>
              <a:gd name="connsiteY877" fmla="*/ 3389506 h 3821750"/>
              <a:gd name="connsiteX878" fmla="*/ 2400681 w 4203096"/>
              <a:gd name="connsiteY878" fmla="*/ 3389220 h 3821750"/>
              <a:gd name="connsiteX879" fmla="*/ 2406301 w 4203096"/>
              <a:gd name="connsiteY879" fmla="*/ 3395792 h 3821750"/>
              <a:gd name="connsiteX880" fmla="*/ 2380488 w 4203096"/>
              <a:gd name="connsiteY880" fmla="*/ 3407889 h 3821750"/>
              <a:gd name="connsiteX881" fmla="*/ 2374773 w 4203096"/>
              <a:gd name="connsiteY881" fmla="*/ 3401507 h 3821750"/>
              <a:gd name="connsiteX882" fmla="*/ 2400681 w 4203096"/>
              <a:gd name="connsiteY882" fmla="*/ 3389220 h 3821750"/>
              <a:gd name="connsiteX883" fmla="*/ 2827019 w 4203096"/>
              <a:gd name="connsiteY883" fmla="*/ 3386077 h 3821750"/>
              <a:gd name="connsiteX884" fmla="*/ 2828543 w 4203096"/>
              <a:gd name="connsiteY884" fmla="*/ 3389792 h 3821750"/>
              <a:gd name="connsiteX885" fmla="*/ 2822828 w 4203096"/>
              <a:gd name="connsiteY885" fmla="*/ 3393316 h 3821750"/>
              <a:gd name="connsiteX886" fmla="*/ 2820923 w 4203096"/>
              <a:gd name="connsiteY886" fmla="*/ 3391316 h 3821750"/>
              <a:gd name="connsiteX887" fmla="*/ 2827019 w 4203096"/>
              <a:gd name="connsiteY887" fmla="*/ 3386077 h 3821750"/>
              <a:gd name="connsiteX888" fmla="*/ 2186844 w 4203096"/>
              <a:gd name="connsiteY888" fmla="*/ 3384934 h 3821750"/>
              <a:gd name="connsiteX889" fmla="*/ 2199798 w 4203096"/>
              <a:gd name="connsiteY889" fmla="*/ 3396745 h 3821750"/>
              <a:gd name="connsiteX890" fmla="*/ 2163603 w 4203096"/>
              <a:gd name="connsiteY890" fmla="*/ 3417033 h 3821750"/>
              <a:gd name="connsiteX891" fmla="*/ 2149697 w 4203096"/>
              <a:gd name="connsiteY891" fmla="*/ 3405413 h 3821750"/>
              <a:gd name="connsiteX892" fmla="*/ 2186844 w 4203096"/>
              <a:gd name="connsiteY892" fmla="*/ 3384934 h 3821750"/>
              <a:gd name="connsiteX893" fmla="*/ 2477834 w 4203096"/>
              <a:gd name="connsiteY893" fmla="*/ 3379218 h 3821750"/>
              <a:gd name="connsiteX894" fmla="*/ 2481643 w 4203096"/>
              <a:gd name="connsiteY894" fmla="*/ 3386838 h 3821750"/>
              <a:gd name="connsiteX895" fmla="*/ 2459545 w 4203096"/>
              <a:gd name="connsiteY895" fmla="*/ 3395315 h 3821750"/>
              <a:gd name="connsiteX896" fmla="*/ 2455164 w 4203096"/>
              <a:gd name="connsiteY896" fmla="*/ 3387981 h 3821750"/>
              <a:gd name="connsiteX897" fmla="*/ 2477834 w 4203096"/>
              <a:gd name="connsiteY897" fmla="*/ 3379218 h 3821750"/>
              <a:gd name="connsiteX898" fmla="*/ 2551271 w 4203096"/>
              <a:gd name="connsiteY898" fmla="*/ 3379028 h 3821750"/>
              <a:gd name="connsiteX899" fmla="*/ 2555557 w 4203096"/>
              <a:gd name="connsiteY899" fmla="*/ 3386172 h 3821750"/>
              <a:gd name="connsiteX900" fmla="*/ 2535364 w 4203096"/>
              <a:gd name="connsiteY900" fmla="*/ 3393697 h 3821750"/>
              <a:gd name="connsiteX901" fmla="*/ 2531078 w 4203096"/>
              <a:gd name="connsiteY901" fmla="*/ 3386457 h 3821750"/>
              <a:gd name="connsiteX902" fmla="*/ 2551271 w 4203096"/>
              <a:gd name="connsiteY902" fmla="*/ 3379028 h 3821750"/>
              <a:gd name="connsiteX903" fmla="*/ 1914049 w 4203096"/>
              <a:gd name="connsiteY903" fmla="*/ 3378457 h 3821750"/>
              <a:gd name="connsiteX904" fmla="*/ 1927003 w 4203096"/>
              <a:gd name="connsiteY904" fmla="*/ 3403603 h 3821750"/>
              <a:gd name="connsiteX905" fmla="*/ 1892522 w 4203096"/>
              <a:gd name="connsiteY905" fmla="*/ 3417986 h 3821750"/>
              <a:gd name="connsiteX906" fmla="*/ 1879568 w 4203096"/>
              <a:gd name="connsiteY906" fmla="*/ 3392173 h 3821750"/>
              <a:gd name="connsiteX907" fmla="*/ 1914049 w 4203096"/>
              <a:gd name="connsiteY907" fmla="*/ 3378457 h 3821750"/>
              <a:gd name="connsiteX908" fmla="*/ 1767554 w 4203096"/>
              <a:gd name="connsiteY908" fmla="*/ 3378076 h 3821750"/>
              <a:gd name="connsiteX909" fmla="*/ 1780699 w 4203096"/>
              <a:gd name="connsiteY909" fmla="*/ 3403507 h 3821750"/>
              <a:gd name="connsiteX910" fmla="*/ 1752505 w 4203096"/>
              <a:gd name="connsiteY910" fmla="*/ 3414842 h 3821750"/>
              <a:gd name="connsiteX911" fmla="*/ 1739932 w 4203096"/>
              <a:gd name="connsiteY911" fmla="*/ 3388744 h 3821750"/>
              <a:gd name="connsiteX912" fmla="*/ 1767554 w 4203096"/>
              <a:gd name="connsiteY912" fmla="*/ 3378076 h 3821750"/>
              <a:gd name="connsiteX913" fmla="*/ 2620994 w 4203096"/>
              <a:gd name="connsiteY913" fmla="*/ 3377694 h 3821750"/>
              <a:gd name="connsiteX914" fmla="*/ 2624899 w 4203096"/>
              <a:gd name="connsiteY914" fmla="*/ 3383600 h 3821750"/>
              <a:gd name="connsiteX915" fmla="*/ 2608231 w 4203096"/>
              <a:gd name="connsiteY915" fmla="*/ 3391125 h 3821750"/>
              <a:gd name="connsiteX916" fmla="*/ 2603754 w 4203096"/>
              <a:gd name="connsiteY916" fmla="*/ 3384743 h 3821750"/>
              <a:gd name="connsiteX917" fmla="*/ 2620994 w 4203096"/>
              <a:gd name="connsiteY917" fmla="*/ 3377694 h 3821750"/>
              <a:gd name="connsiteX918" fmla="*/ 997839 w 4203096"/>
              <a:gd name="connsiteY918" fmla="*/ 3375789 h 3821750"/>
              <a:gd name="connsiteX919" fmla="*/ 1003268 w 4203096"/>
              <a:gd name="connsiteY919" fmla="*/ 3379123 h 3821750"/>
              <a:gd name="connsiteX920" fmla="*/ 997458 w 4203096"/>
              <a:gd name="connsiteY920" fmla="*/ 3382362 h 3821750"/>
              <a:gd name="connsiteX921" fmla="*/ 992695 w 4203096"/>
              <a:gd name="connsiteY921" fmla="*/ 3379599 h 3821750"/>
              <a:gd name="connsiteX922" fmla="*/ 997839 w 4203096"/>
              <a:gd name="connsiteY922" fmla="*/ 3375789 h 3821750"/>
              <a:gd name="connsiteX923" fmla="*/ 1082516 w 4203096"/>
              <a:gd name="connsiteY923" fmla="*/ 3374647 h 3821750"/>
              <a:gd name="connsiteX924" fmla="*/ 1089660 w 4203096"/>
              <a:gd name="connsiteY924" fmla="*/ 3379695 h 3821750"/>
              <a:gd name="connsiteX925" fmla="*/ 1081183 w 4203096"/>
              <a:gd name="connsiteY925" fmla="*/ 3384362 h 3821750"/>
              <a:gd name="connsiteX926" fmla="*/ 1075277 w 4203096"/>
              <a:gd name="connsiteY926" fmla="*/ 3379885 h 3821750"/>
              <a:gd name="connsiteX927" fmla="*/ 1082516 w 4203096"/>
              <a:gd name="connsiteY927" fmla="*/ 3374647 h 3821750"/>
              <a:gd name="connsiteX928" fmla="*/ 2687669 w 4203096"/>
              <a:gd name="connsiteY928" fmla="*/ 3374361 h 3821750"/>
              <a:gd name="connsiteX929" fmla="*/ 2690907 w 4203096"/>
              <a:gd name="connsiteY929" fmla="*/ 3379980 h 3821750"/>
              <a:gd name="connsiteX930" fmla="*/ 2675858 w 4203096"/>
              <a:gd name="connsiteY930" fmla="*/ 3386553 h 3821750"/>
              <a:gd name="connsiteX931" fmla="*/ 2673762 w 4203096"/>
              <a:gd name="connsiteY931" fmla="*/ 3380838 h 3821750"/>
              <a:gd name="connsiteX932" fmla="*/ 2687669 w 4203096"/>
              <a:gd name="connsiteY932" fmla="*/ 3374361 h 3821750"/>
              <a:gd name="connsiteX933" fmla="*/ 1390650 w 4203096"/>
              <a:gd name="connsiteY933" fmla="*/ 3373599 h 3821750"/>
              <a:gd name="connsiteX934" fmla="*/ 1398460 w 4203096"/>
              <a:gd name="connsiteY934" fmla="*/ 3385696 h 3821750"/>
              <a:gd name="connsiteX935" fmla="*/ 1385697 w 4203096"/>
              <a:gd name="connsiteY935" fmla="*/ 3393887 h 3821750"/>
              <a:gd name="connsiteX936" fmla="*/ 1377505 w 4203096"/>
              <a:gd name="connsiteY936" fmla="*/ 3382076 h 3821750"/>
              <a:gd name="connsiteX937" fmla="*/ 1390650 w 4203096"/>
              <a:gd name="connsiteY937" fmla="*/ 3373599 h 3821750"/>
              <a:gd name="connsiteX938" fmla="*/ 1164431 w 4203096"/>
              <a:gd name="connsiteY938" fmla="*/ 3373599 h 3821750"/>
              <a:gd name="connsiteX939" fmla="*/ 1173956 w 4203096"/>
              <a:gd name="connsiteY939" fmla="*/ 3380457 h 3821750"/>
              <a:gd name="connsiteX940" fmla="*/ 1161573 w 4203096"/>
              <a:gd name="connsiteY940" fmla="*/ 3385981 h 3821750"/>
              <a:gd name="connsiteX941" fmla="*/ 1155573 w 4203096"/>
              <a:gd name="connsiteY941" fmla="*/ 3379218 h 3821750"/>
              <a:gd name="connsiteX942" fmla="*/ 1164431 w 4203096"/>
              <a:gd name="connsiteY942" fmla="*/ 3373599 h 3821750"/>
              <a:gd name="connsiteX943" fmla="*/ 2385441 w 4203096"/>
              <a:gd name="connsiteY943" fmla="*/ 3372837 h 3821750"/>
              <a:gd name="connsiteX944" fmla="*/ 2391346 w 4203096"/>
              <a:gd name="connsiteY944" fmla="*/ 3380457 h 3821750"/>
              <a:gd name="connsiteX945" fmla="*/ 2361723 w 4203096"/>
              <a:gd name="connsiteY945" fmla="*/ 3394554 h 3821750"/>
              <a:gd name="connsiteX946" fmla="*/ 2354294 w 4203096"/>
              <a:gd name="connsiteY946" fmla="*/ 3387601 h 3821750"/>
              <a:gd name="connsiteX947" fmla="*/ 2385441 w 4203096"/>
              <a:gd name="connsiteY947" fmla="*/ 3372837 h 3821750"/>
              <a:gd name="connsiteX948" fmla="*/ 1242060 w 4203096"/>
              <a:gd name="connsiteY948" fmla="*/ 3372075 h 3821750"/>
              <a:gd name="connsiteX949" fmla="*/ 1250251 w 4203096"/>
              <a:gd name="connsiteY949" fmla="*/ 3379409 h 3821750"/>
              <a:gd name="connsiteX950" fmla="*/ 1240440 w 4203096"/>
              <a:gd name="connsiteY950" fmla="*/ 3387696 h 3821750"/>
              <a:gd name="connsiteX951" fmla="*/ 1232725 w 4203096"/>
              <a:gd name="connsiteY951" fmla="*/ 3379790 h 3821750"/>
              <a:gd name="connsiteX952" fmla="*/ 1242060 w 4203096"/>
              <a:gd name="connsiteY952" fmla="*/ 3372075 h 3821750"/>
              <a:gd name="connsiteX953" fmla="*/ 1317783 w 4203096"/>
              <a:gd name="connsiteY953" fmla="*/ 3371217 h 3821750"/>
              <a:gd name="connsiteX954" fmla="*/ 1326260 w 4203096"/>
              <a:gd name="connsiteY954" fmla="*/ 3379028 h 3821750"/>
              <a:gd name="connsiteX955" fmla="*/ 1315116 w 4203096"/>
              <a:gd name="connsiteY955" fmla="*/ 3388934 h 3821750"/>
              <a:gd name="connsiteX956" fmla="*/ 1306829 w 4203096"/>
              <a:gd name="connsiteY956" fmla="*/ 3381028 h 3821750"/>
              <a:gd name="connsiteX957" fmla="*/ 1317783 w 4203096"/>
              <a:gd name="connsiteY957" fmla="*/ 3371217 h 3821750"/>
              <a:gd name="connsiteX958" fmla="*/ 2278761 w 4203096"/>
              <a:gd name="connsiteY958" fmla="*/ 3370932 h 3821750"/>
              <a:gd name="connsiteX959" fmla="*/ 2289238 w 4203096"/>
              <a:gd name="connsiteY959" fmla="*/ 3381124 h 3821750"/>
              <a:gd name="connsiteX960" fmla="*/ 2252662 w 4203096"/>
              <a:gd name="connsiteY960" fmla="*/ 3399888 h 3821750"/>
              <a:gd name="connsiteX961" fmla="*/ 2243137 w 4203096"/>
              <a:gd name="connsiteY961" fmla="*/ 3388934 h 3821750"/>
              <a:gd name="connsiteX962" fmla="*/ 2278761 w 4203096"/>
              <a:gd name="connsiteY962" fmla="*/ 3370932 h 3821750"/>
              <a:gd name="connsiteX963" fmla="*/ 1619321 w 4203096"/>
              <a:gd name="connsiteY963" fmla="*/ 3370575 h 3821750"/>
              <a:gd name="connsiteX964" fmla="*/ 1632965 w 4203096"/>
              <a:gd name="connsiteY964" fmla="*/ 3370741 h 3821750"/>
              <a:gd name="connsiteX965" fmla="*/ 1644681 w 4203096"/>
              <a:gd name="connsiteY965" fmla="*/ 3393316 h 3821750"/>
              <a:gd name="connsiteX966" fmla="*/ 1622583 w 4203096"/>
              <a:gd name="connsiteY966" fmla="*/ 3402269 h 3821750"/>
              <a:gd name="connsiteX967" fmla="*/ 1610677 w 4203096"/>
              <a:gd name="connsiteY967" fmla="*/ 3379695 h 3821750"/>
              <a:gd name="connsiteX968" fmla="*/ 1619321 w 4203096"/>
              <a:gd name="connsiteY968" fmla="*/ 3370575 h 3821750"/>
              <a:gd name="connsiteX969" fmla="*/ 2753582 w 4203096"/>
              <a:gd name="connsiteY969" fmla="*/ 3367979 h 3821750"/>
              <a:gd name="connsiteX970" fmla="*/ 2754344 w 4203096"/>
              <a:gd name="connsiteY970" fmla="*/ 3374170 h 3821750"/>
              <a:gd name="connsiteX971" fmla="*/ 2742819 w 4203096"/>
              <a:gd name="connsiteY971" fmla="*/ 3380076 h 3821750"/>
              <a:gd name="connsiteX972" fmla="*/ 2741009 w 4203096"/>
              <a:gd name="connsiteY972" fmla="*/ 3375408 h 3821750"/>
              <a:gd name="connsiteX973" fmla="*/ 2753582 w 4203096"/>
              <a:gd name="connsiteY973" fmla="*/ 3367979 h 3821750"/>
              <a:gd name="connsiteX974" fmla="*/ 1507807 w 4203096"/>
              <a:gd name="connsiteY974" fmla="*/ 3364550 h 3821750"/>
              <a:gd name="connsiteX975" fmla="*/ 1518189 w 4203096"/>
              <a:gd name="connsiteY975" fmla="*/ 3382457 h 3821750"/>
              <a:gd name="connsiteX976" fmla="*/ 1502188 w 4203096"/>
              <a:gd name="connsiteY976" fmla="*/ 3390744 h 3821750"/>
              <a:gd name="connsiteX977" fmla="*/ 1490853 w 4203096"/>
              <a:gd name="connsiteY977" fmla="*/ 3373408 h 3821750"/>
              <a:gd name="connsiteX978" fmla="*/ 1507807 w 4203096"/>
              <a:gd name="connsiteY978" fmla="*/ 3364550 h 3821750"/>
              <a:gd name="connsiteX979" fmla="*/ 2814352 w 4203096"/>
              <a:gd name="connsiteY979" fmla="*/ 3364169 h 3821750"/>
              <a:gd name="connsiteX980" fmla="*/ 2818162 w 4203096"/>
              <a:gd name="connsiteY980" fmla="*/ 3367598 h 3821750"/>
              <a:gd name="connsiteX981" fmla="*/ 2807779 w 4203096"/>
              <a:gd name="connsiteY981" fmla="*/ 3372361 h 3821750"/>
              <a:gd name="connsiteX982" fmla="*/ 2806160 w 4203096"/>
              <a:gd name="connsiteY982" fmla="*/ 3368265 h 3821750"/>
              <a:gd name="connsiteX983" fmla="*/ 2814352 w 4203096"/>
              <a:gd name="connsiteY983" fmla="*/ 3364169 h 3821750"/>
              <a:gd name="connsiteX984" fmla="*/ 2464498 w 4203096"/>
              <a:gd name="connsiteY984" fmla="*/ 3360645 h 3821750"/>
              <a:gd name="connsiteX985" fmla="*/ 2471451 w 4203096"/>
              <a:gd name="connsiteY985" fmla="*/ 3367312 h 3821750"/>
              <a:gd name="connsiteX986" fmla="*/ 2445162 w 4203096"/>
              <a:gd name="connsiteY986" fmla="*/ 3378552 h 3821750"/>
              <a:gd name="connsiteX987" fmla="*/ 2437637 w 4203096"/>
              <a:gd name="connsiteY987" fmla="*/ 3372265 h 3821750"/>
              <a:gd name="connsiteX988" fmla="*/ 2464498 w 4203096"/>
              <a:gd name="connsiteY988" fmla="*/ 3360645 h 3821750"/>
              <a:gd name="connsiteX989" fmla="*/ 2070829 w 4203096"/>
              <a:gd name="connsiteY989" fmla="*/ 3357883 h 3821750"/>
              <a:gd name="connsiteX990" fmla="*/ 2085974 w 4203096"/>
              <a:gd name="connsiteY990" fmla="*/ 3378171 h 3821750"/>
              <a:gd name="connsiteX991" fmla="*/ 2045969 w 4203096"/>
              <a:gd name="connsiteY991" fmla="*/ 3398650 h 3821750"/>
              <a:gd name="connsiteX992" fmla="*/ 2031110 w 4203096"/>
              <a:gd name="connsiteY992" fmla="*/ 3377505 h 3821750"/>
              <a:gd name="connsiteX993" fmla="*/ 2070829 w 4203096"/>
              <a:gd name="connsiteY993" fmla="*/ 3357883 h 3821750"/>
              <a:gd name="connsiteX994" fmla="*/ 2874454 w 4203096"/>
              <a:gd name="connsiteY994" fmla="*/ 3357692 h 3821750"/>
              <a:gd name="connsiteX995" fmla="*/ 2876264 w 4203096"/>
              <a:gd name="connsiteY995" fmla="*/ 3360264 h 3821750"/>
              <a:gd name="connsiteX996" fmla="*/ 2869692 w 4203096"/>
              <a:gd name="connsiteY996" fmla="*/ 3365122 h 3821750"/>
              <a:gd name="connsiteX997" fmla="*/ 2869787 w 4203096"/>
              <a:gd name="connsiteY997" fmla="*/ 3360645 h 3821750"/>
              <a:gd name="connsiteX998" fmla="*/ 2874454 w 4203096"/>
              <a:gd name="connsiteY998" fmla="*/ 3357692 h 3821750"/>
              <a:gd name="connsiteX999" fmla="*/ 2540508 w 4203096"/>
              <a:gd name="connsiteY999" fmla="*/ 3356835 h 3821750"/>
              <a:gd name="connsiteX1000" fmla="*/ 2544794 w 4203096"/>
              <a:gd name="connsiteY1000" fmla="*/ 3365407 h 3821750"/>
              <a:gd name="connsiteX1001" fmla="*/ 2520981 w 4203096"/>
              <a:gd name="connsiteY1001" fmla="*/ 3373408 h 3821750"/>
              <a:gd name="connsiteX1002" fmla="*/ 2516600 w 4203096"/>
              <a:gd name="connsiteY1002" fmla="*/ 3364645 h 3821750"/>
              <a:gd name="connsiteX1003" fmla="*/ 2540508 w 4203096"/>
              <a:gd name="connsiteY1003" fmla="*/ 3356835 h 3821750"/>
              <a:gd name="connsiteX1004" fmla="*/ 2164651 w 4203096"/>
              <a:gd name="connsiteY1004" fmla="*/ 3356740 h 3821750"/>
              <a:gd name="connsiteX1005" fmla="*/ 2178652 w 4203096"/>
              <a:gd name="connsiteY1005" fmla="*/ 3372361 h 3821750"/>
              <a:gd name="connsiteX1006" fmla="*/ 2137981 w 4203096"/>
              <a:gd name="connsiteY1006" fmla="*/ 3393888 h 3821750"/>
              <a:gd name="connsiteX1007" fmla="*/ 2123788 w 4203096"/>
              <a:gd name="connsiteY1007" fmla="*/ 3377695 h 3821750"/>
              <a:gd name="connsiteX1008" fmla="*/ 2164651 w 4203096"/>
              <a:gd name="connsiteY1008" fmla="*/ 3356740 h 3821750"/>
              <a:gd name="connsiteX1009" fmla="*/ 2611945 w 4203096"/>
              <a:gd name="connsiteY1009" fmla="*/ 3356359 h 3821750"/>
              <a:gd name="connsiteX1010" fmla="*/ 2614612 w 4203096"/>
              <a:gd name="connsiteY1010" fmla="*/ 3363884 h 3821750"/>
              <a:gd name="connsiteX1011" fmla="*/ 2594514 w 4203096"/>
              <a:gd name="connsiteY1011" fmla="*/ 3371409 h 3821750"/>
              <a:gd name="connsiteX1012" fmla="*/ 2590514 w 4203096"/>
              <a:gd name="connsiteY1012" fmla="*/ 3364074 h 3821750"/>
              <a:gd name="connsiteX1013" fmla="*/ 2611945 w 4203096"/>
              <a:gd name="connsiteY1013" fmla="*/ 3356359 h 3821750"/>
              <a:gd name="connsiteX1014" fmla="*/ 2367438 w 4203096"/>
              <a:gd name="connsiteY1014" fmla="*/ 3355883 h 3821750"/>
              <a:gd name="connsiteX1015" fmla="*/ 2375439 w 4203096"/>
              <a:gd name="connsiteY1015" fmla="*/ 3364645 h 3821750"/>
              <a:gd name="connsiteX1016" fmla="*/ 2342101 w 4203096"/>
              <a:gd name="connsiteY1016" fmla="*/ 3380552 h 3821750"/>
              <a:gd name="connsiteX1017" fmla="*/ 2333434 w 4203096"/>
              <a:gd name="connsiteY1017" fmla="*/ 3371694 h 3821750"/>
              <a:gd name="connsiteX1018" fmla="*/ 2367438 w 4203096"/>
              <a:gd name="connsiteY1018" fmla="*/ 3355883 h 3821750"/>
              <a:gd name="connsiteX1019" fmla="*/ 1827466 w 4203096"/>
              <a:gd name="connsiteY1019" fmla="*/ 3353977 h 3821750"/>
              <a:gd name="connsiteX1020" fmla="*/ 1841277 w 4203096"/>
              <a:gd name="connsiteY1020" fmla="*/ 3381123 h 3821750"/>
              <a:gd name="connsiteX1021" fmla="*/ 1808797 w 4203096"/>
              <a:gd name="connsiteY1021" fmla="*/ 3394173 h 3821750"/>
              <a:gd name="connsiteX1022" fmla="*/ 1795176 w 4203096"/>
              <a:gd name="connsiteY1022" fmla="*/ 3366646 h 3821750"/>
              <a:gd name="connsiteX1023" fmla="*/ 1827466 w 4203096"/>
              <a:gd name="connsiteY1023" fmla="*/ 3353977 h 3821750"/>
              <a:gd name="connsiteX1024" fmla="*/ 2679192 w 4203096"/>
              <a:gd name="connsiteY1024" fmla="*/ 3353120 h 3821750"/>
              <a:gd name="connsiteX1025" fmla="*/ 2681382 w 4203096"/>
              <a:gd name="connsiteY1025" fmla="*/ 3359788 h 3821750"/>
              <a:gd name="connsiteX1026" fmla="*/ 2663475 w 4203096"/>
              <a:gd name="connsiteY1026" fmla="*/ 3367313 h 3821750"/>
              <a:gd name="connsiteX1027" fmla="*/ 2661189 w 4203096"/>
              <a:gd name="connsiteY1027" fmla="*/ 3360550 h 3821750"/>
              <a:gd name="connsiteX1028" fmla="*/ 2679192 w 4203096"/>
              <a:gd name="connsiteY1028" fmla="*/ 3353120 h 3821750"/>
              <a:gd name="connsiteX1029" fmla="*/ 1979580 w 4203096"/>
              <a:gd name="connsiteY1029" fmla="*/ 3348930 h 3821750"/>
              <a:gd name="connsiteX1030" fmla="*/ 1993677 w 4203096"/>
              <a:gd name="connsiteY1030" fmla="*/ 3374742 h 3821750"/>
              <a:gd name="connsiteX1031" fmla="*/ 1954529 w 4203096"/>
              <a:gd name="connsiteY1031" fmla="*/ 3391792 h 3821750"/>
              <a:gd name="connsiteX1032" fmla="*/ 1940813 w 4203096"/>
              <a:gd name="connsiteY1032" fmla="*/ 3365122 h 3821750"/>
              <a:gd name="connsiteX1033" fmla="*/ 1979580 w 4203096"/>
              <a:gd name="connsiteY1033" fmla="*/ 3348930 h 3821750"/>
              <a:gd name="connsiteX1034" fmla="*/ 2257710 w 4203096"/>
              <a:gd name="connsiteY1034" fmla="*/ 3348644 h 3821750"/>
              <a:gd name="connsiteX1035" fmla="*/ 2269807 w 4203096"/>
              <a:gd name="connsiteY1035" fmla="*/ 3361407 h 3821750"/>
              <a:gd name="connsiteX1036" fmla="*/ 2229897 w 4203096"/>
              <a:gd name="connsiteY1036" fmla="*/ 3381315 h 3821750"/>
              <a:gd name="connsiteX1037" fmla="*/ 2217610 w 4203096"/>
              <a:gd name="connsiteY1037" fmla="*/ 3368551 h 3821750"/>
              <a:gd name="connsiteX1038" fmla="*/ 2257710 w 4203096"/>
              <a:gd name="connsiteY1038" fmla="*/ 3348644 h 3821750"/>
              <a:gd name="connsiteX1039" fmla="*/ 1670804 w 4203096"/>
              <a:gd name="connsiteY1039" fmla="*/ 3348442 h 3821750"/>
              <a:gd name="connsiteX1040" fmla="*/ 1687068 w 4203096"/>
              <a:gd name="connsiteY1040" fmla="*/ 3348739 h 3821750"/>
              <a:gd name="connsiteX1041" fmla="*/ 1698974 w 4203096"/>
              <a:gd name="connsiteY1041" fmla="*/ 3374076 h 3821750"/>
              <a:gd name="connsiteX1042" fmla="*/ 1673161 w 4203096"/>
              <a:gd name="connsiteY1042" fmla="*/ 3383981 h 3821750"/>
              <a:gd name="connsiteX1043" fmla="*/ 1660112 w 4203096"/>
              <a:gd name="connsiteY1043" fmla="*/ 3358931 h 3821750"/>
              <a:gd name="connsiteX1044" fmla="*/ 1670804 w 4203096"/>
              <a:gd name="connsiteY1044" fmla="*/ 3348442 h 3821750"/>
              <a:gd name="connsiteX1045" fmla="*/ 2742152 w 4203096"/>
              <a:gd name="connsiteY1045" fmla="*/ 3348358 h 3821750"/>
              <a:gd name="connsiteX1046" fmla="*/ 2745390 w 4203096"/>
              <a:gd name="connsiteY1046" fmla="*/ 3353501 h 3821750"/>
              <a:gd name="connsiteX1047" fmla="*/ 2731007 w 4203096"/>
              <a:gd name="connsiteY1047" fmla="*/ 3360740 h 3821750"/>
              <a:gd name="connsiteX1048" fmla="*/ 2727769 w 4203096"/>
              <a:gd name="connsiteY1048" fmla="*/ 3355597 h 3821750"/>
              <a:gd name="connsiteX1049" fmla="*/ 2742152 w 4203096"/>
              <a:gd name="connsiteY1049" fmla="*/ 3348358 h 3821750"/>
              <a:gd name="connsiteX1050" fmla="*/ 1434655 w 4203096"/>
              <a:gd name="connsiteY1050" fmla="*/ 3344262 h 3821750"/>
              <a:gd name="connsiteX1051" fmla="*/ 1444275 w 4203096"/>
              <a:gd name="connsiteY1051" fmla="*/ 3359692 h 3821750"/>
              <a:gd name="connsiteX1052" fmla="*/ 1429130 w 4203096"/>
              <a:gd name="connsiteY1052" fmla="*/ 3368265 h 3821750"/>
              <a:gd name="connsiteX1053" fmla="*/ 1419605 w 4203096"/>
              <a:gd name="connsiteY1053" fmla="*/ 3353120 h 3821750"/>
              <a:gd name="connsiteX1054" fmla="*/ 1434655 w 4203096"/>
              <a:gd name="connsiteY1054" fmla="*/ 3344262 h 3821750"/>
              <a:gd name="connsiteX1055" fmla="*/ 2451830 w 4203096"/>
              <a:gd name="connsiteY1055" fmla="*/ 3342833 h 3821750"/>
              <a:gd name="connsiteX1056" fmla="*/ 2459164 w 4203096"/>
              <a:gd name="connsiteY1056" fmla="*/ 3350358 h 3821750"/>
              <a:gd name="connsiteX1057" fmla="*/ 2427541 w 4203096"/>
              <a:gd name="connsiteY1057" fmla="*/ 3363788 h 3821750"/>
              <a:gd name="connsiteX1058" fmla="*/ 2420017 w 4203096"/>
              <a:gd name="connsiteY1058" fmla="*/ 3356549 h 3821750"/>
              <a:gd name="connsiteX1059" fmla="*/ 2451830 w 4203096"/>
              <a:gd name="connsiteY1059" fmla="*/ 3342833 h 3821750"/>
              <a:gd name="connsiteX1060" fmla="*/ 2803397 w 4203096"/>
              <a:gd name="connsiteY1060" fmla="*/ 3342071 h 3821750"/>
              <a:gd name="connsiteX1061" fmla="*/ 2805874 w 4203096"/>
              <a:gd name="connsiteY1061" fmla="*/ 3346738 h 3821750"/>
              <a:gd name="connsiteX1062" fmla="*/ 2794158 w 4203096"/>
              <a:gd name="connsiteY1062" fmla="*/ 3352930 h 3821750"/>
              <a:gd name="connsiteX1063" fmla="*/ 2792444 w 4203096"/>
              <a:gd name="connsiteY1063" fmla="*/ 3347786 h 3821750"/>
              <a:gd name="connsiteX1064" fmla="*/ 2803397 w 4203096"/>
              <a:gd name="connsiteY1064" fmla="*/ 3342071 h 3821750"/>
              <a:gd name="connsiteX1065" fmla="*/ 865631 w 4203096"/>
              <a:gd name="connsiteY1065" fmla="*/ 3341691 h 3821750"/>
              <a:gd name="connsiteX1066" fmla="*/ 870394 w 4203096"/>
              <a:gd name="connsiteY1066" fmla="*/ 3343881 h 3821750"/>
              <a:gd name="connsiteX1067" fmla="*/ 866869 w 4203096"/>
              <a:gd name="connsiteY1067" fmla="*/ 3346263 h 3821750"/>
              <a:gd name="connsiteX1068" fmla="*/ 863250 w 4203096"/>
              <a:gd name="connsiteY1068" fmla="*/ 3343691 h 3821750"/>
              <a:gd name="connsiteX1069" fmla="*/ 865631 w 4203096"/>
              <a:gd name="connsiteY1069" fmla="*/ 3341691 h 3821750"/>
              <a:gd name="connsiteX1070" fmla="*/ 1555718 w 4203096"/>
              <a:gd name="connsiteY1070" fmla="*/ 3341024 h 3821750"/>
              <a:gd name="connsiteX1071" fmla="*/ 1567719 w 4203096"/>
              <a:gd name="connsiteY1071" fmla="*/ 3361788 h 3821750"/>
              <a:gd name="connsiteX1072" fmla="*/ 1547812 w 4203096"/>
              <a:gd name="connsiteY1072" fmla="*/ 3371409 h 3821750"/>
              <a:gd name="connsiteX1073" fmla="*/ 1535620 w 4203096"/>
              <a:gd name="connsiteY1073" fmla="*/ 3350835 h 3821750"/>
              <a:gd name="connsiteX1074" fmla="*/ 1555718 w 4203096"/>
              <a:gd name="connsiteY1074" fmla="*/ 3341024 h 3821750"/>
              <a:gd name="connsiteX1075" fmla="*/ 1043082 w 4203096"/>
              <a:gd name="connsiteY1075" fmla="*/ 3339785 h 3821750"/>
              <a:gd name="connsiteX1076" fmla="*/ 1048511 w 4203096"/>
              <a:gd name="connsiteY1076" fmla="*/ 3344738 h 3821750"/>
              <a:gd name="connsiteX1077" fmla="*/ 1041558 w 4203096"/>
              <a:gd name="connsiteY1077" fmla="*/ 3353596 h 3821750"/>
              <a:gd name="connsiteX1078" fmla="*/ 1035271 w 4203096"/>
              <a:gd name="connsiteY1078" fmla="*/ 3344833 h 3821750"/>
              <a:gd name="connsiteX1079" fmla="*/ 1043082 w 4203096"/>
              <a:gd name="connsiteY1079" fmla="*/ 3339785 h 3821750"/>
              <a:gd name="connsiteX1080" fmla="*/ 955167 w 4203096"/>
              <a:gd name="connsiteY1080" fmla="*/ 3339404 h 3821750"/>
              <a:gd name="connsiteX1081" fmla="*/ 959929 w 4203096"/>
              <a:gd name="connsiteY1081" fmla="*/ 3344262 h 3821750"/>
              <a:gd name="connsiteX1082" fmla="*/ 954214 w 4203096"/>
              <a:gd name="connsiteY1082" fmla="*/ 3348072 h 3821750"/>
              <a:gd name="connsiteX1083" fmla="*/ 950023 w 4203096"/>
              <a:gd name="connsiteY1083" fmla="*/ 3344643 h 3821750"/>
              <a:gd name="connsiteX1084" fmla="*/ 955167 w 4203096"/>
              <a:gd name="connsiteY1084" fmla="*/ 3339404 h 3821750"/>
              <a:gd name="connsiteX1085" fmla="*/ 1126807 w 4203096"/>
              <a:gd name="connsiteY1085" fmla="*/ 3338643 h 3821750"/>
              <a:gd name="connsiteX1086" fmla="*/ 1138999 w 4203096"/>
              <a:gd name="connsiteY1086" fmla="*/ 3344929 h 3821750"/>
              <a:gd name="connsiteX1087" fmla="*/ 1126140 w 4203096"/>
              <a:gd name="connsiteY1087" fmla="*/ 3352168 h 3821750"/>
              <a:gd name="connsiteX1088" fmla="*/ 1118520 w 4203096"/>
              <a:gd name="connsiteY1088" fmla="*/ 3346358 h 3821750"/>
              <a:gd name="connsiteX1089" fmla="*/ 1126807 w 4203096"/>
              <a:gd name="connsiteY1089" fmla="*/ 3338643 h 3821750"/>
              <a:gd name="connsiteX1090" fmla="*/ 1210436 w 4203096"/>
              <a:gd name="connsiteY1090" fmla="*/ 3337404 h 3821750"/>
              <a:gd name="connsiteX1091" fmla="*/ 1218056 w 4203096"/>
              <a:gd name="connsiteY1091" fmla="*/ 3346452 h 3821750"/>
              <a:gd name="connsiteX1092" fmla="*/ 1207102 w 4203096"/>
              <a:gd name="connsiteY1092" fmla="*/ 3353977 h 3821750"/>
              <a:gd name="connsiteX1093" fmla="*/ 1198530 w 4203096"/>
              <a:gd name="connsiteY1093" fmla="*/ 3345500 h 3821750"/>
              <a:gd name="connsiteX1094" fmla="*/ 1210436 w 4203096"/>
              <a:gd name="connsiteY1094" fmla="*/ 3337404 h 3821750"/>
              <a:gd name="connsiteX1095" fmla="*/ 2349341 w 4203096"/>
              <a:gd name="connsiteY1095" fmla="*/ 3336737 h 3821750"/>
              <a:gd name="connsiteX1096" fmla="*/ 2359533 w 4203096"/>
              <a:gd name="connsiteY1096" fmla="*/ 3347119 h 3821750"/>
              <a:gd name="connsiteX1097" fmla="*/ 2321433 w 4203096"/>
              <a:gd name="connsiteY1097" fmla="*/ 3364931 h 3821750"/>
              <a:gd name="connsiteX1098" fmla="*/ 2310955 w 4203096"/>
              <a:gd name="connsiteY1098" fmla="*/ 3354454 h 3821750"/>
              <a:gd name="connsiteX1099" fmla="*/ 2349341 w 4203096"/>
              <a:gd name="connsiteY1099" fmla="*/ 3336737 h 3821750"/>
              <a:gd name="connsiteX1100" fmla="*/ 1288541 w 4203096"/>
              <a:gd name="connsiteY1100" fmla="*/ 3335976 h 3821750"/>
              <a:gd name="connsiteX1101" fmla="*/ 1296733 w 4203096"/>
              <a:gd name="connsiteY1101" fmla="*/ 3346644 h 3821750"/>
              <a:gd name="connsiteX1102" fmla="*/ 1283969 w 4203096"/>
              <a:gd name="connsiteY1102" fmla="*/ 3355692 h 3821750"/>
              <a:gd name="connsiteX1103" fmla="*/ 1275587 w 4203096"/>
              <a:gd name="connsiteY1103" fmla="*/ 3345024 h 3821750"/>
              <a:gd name="connsiteX1104" fmla="*/ 1288541 w 4203096"/>
              <a:gd name="connsiteY1104" fmla="*/ 3335976 h 3821750"/>
              <a:gd name="connsiteX1105" fmla="*/ 2530221 w 4203096"/>
              <a:gd name="connsiteY1105" fmla="*/ 3335595 h 3821750"/>
              <a:gd name="connsiteX1106" fmla="*/ 2534697 w 4203096"/>
              <a:gd name="connsiteY1106" fmla="*/ 3344357 h 3821750"/>
              <a:gd name="connsiteX1107" fmla="*/ 2506885 w 4203096"/>
              <a:gd name="connsiteY1107" fmla="*/ 3354168 h 3821750"/>
              <a:gd name="connsiteX1108" fmla="*/ 2501741 w 4203096"/>
              <a:gd name="connsiteY1108" fmla="*/ 3345786 h 3821750"/>
              <a:gd name="connsiteX1109" fmla="*/ 2530221 w 4203096"/>
              <a:gd name="connsiteY1109" fmla="*/ 3335595 h 3821750"/>
              <a:gd name="connsiteX1110" fmla="*/ 1362075 w 4203096"/>
              <a:gd name="connsiteY1110" fmla="*/ 3335499 h 3821750"/>
              <a:gd name="connsiteX1111" fmla="*/ 1371124 w 4203096"/>
              <a:gd name="connsiteY1111" fmla="*/ 3346929 h 3821750"/>
              <a:gd name="connsiteX1112" fmla="*/ 1357122 w 4203096"/>
              <a:gd name="connsiteY1112" fmla="*/ 3356740 h 3821750"/>
              <a:gd name="connsiteX1113" fmla="*/ 1348168 w 4203096"/>
              <a:gd name="connsiteY1113" fmla="*/ 3345691 h 3821750"/>
              <a:gd name="connsiteX1114" fmla="*/ 1362075 w 4203096"/>
              <a:gd name="connsiteY1114" fmla="*/ 3335499 h 3821750"/>
              <a:gd name="connsiteX1115" fmla="*/ 2603849 w 4203096"/>
              <a:gd name="connsiteY1115" fmla="*/ 3335309 h 3821750"/>
              <a:gd name="connsiteX1116" fmla="*/ 2606135 w 4203096"/>
              <a:gd name="connsiteY1116" fmla="*/ 3343881 h 3821750"/>
              <a:gd name="connsiteX1117" fmla="*/ 2580322 w 4203096"/>
              <a:gd name="connsiteY1117" fmla="*/ 3352168 h 3821750"/>
              <a:gd name="connsiteX1118" fmla="*/ 2578989 w 4203096"/>
              <a:gd name="connsiteY1118" fmla="*/ 3343119 h 3821750"/>
              <a:gd name="connsiteX1119" fmla="*/ 2603849 w 4203096"/>
              <a:gd name="connsiteY1119" fmla="*/ 3335309 h 3821750"/>
              <a:gd name="connsiteX1120" fmla="*/ 2863691 w 4203096"/>
              <a:gd name="connsiteY1120" fmla="*/ 3334737 h 3821750"/>
              <a:gd name="connsiteX1121" fmla="*/ 2866739 w 4203096"/>
              <a:gd name="connsiteY1121" fmla="*/ 3338547 h 3821750"/>
              <a:gd name="connsiteX1122" fmla="*/ 2856738 w 4203096"/>
              <a:gd name="connsiteY1122" fmla="*/ 3343500 h 3821750"/>
              <a:gd name="connsiteX1123" fmla="*/ 2854737 w 4203096"/>
              <a:gd name="connsiteY1123" fmla="*/ 3339595 h 3821750"/>
              <a:gd name="connsiteX1124" fmla="*/ 2863691 w 4203096"/>
              <a:gd name="connsiteY1124" fmla="*/ 3334737 h 3821750"/>
              <a:gd name="connsiteX1125" fmla="*/ 2669762 w 4203096"/>
              <a:gd name="connsiteY1125" fmla="*/ 3332737 h 3821750"/>
              <a:gd name="connsiteX1126" fmla="*/ 2674143 w 4203096"/>
              <a:gd name="connsiteY1126" fmla="*/ 3339499 h 3821750"/>
              <a:gd name="connsiteX1127" fmla="*/ 2652617 w 4203096"/>
              <a:gd name="connsiteY1127" fmla="*/ 3348739 h 3821750"/>
              <a:gd name="connsiteX1128" fmla="*/ 2648902 w 4203096"/>
              <a:gd name="connsiteY1128" fmla="*/ 3341404 h 3821750"/>
              <a:gd name="connsiteX1129" fmla="*/ 2669762 w 4203096"/>
              <a:gd name="connsiteY1129" fmla="*/ 3332737 h 3821750"/>
              <a:gd name="connsiteX1130" fmla="*/ 1889379 w 4203096"/>
              <a:gd name="connsiteY1130" fmla="*/ 3328546 h 3821750"/>
              <a:gd name="connsiteX1131" fmla="*/ 1904809 w 4203096"/>
              <a:gd name="connsiteY1131" fmla="*/ 3356645 h 3821750"/>
              <a:gd name="connsiteX1132" fmla="*/ 1867947 w 4203096"/>
              <a:gd name="connsiteY1132" fmla="*/ 3371313 h 3821750"/>
              <a:gd name="connsiteX1133" fmla="*/ 1852993 w 4203096"/>
              <a:gd name="connsiteY1133" fmla="*/ 3342643 h 3821750"/>
              <a:gd name="connsiteX1134" fmla="*/ 1889379 w 4203096"/>
              <a:gd name="connsiteY1134" fmla="*/ 3328546 h 3821750"/>
              <a:gd name="connsiteX1135" fmla="*/ 2734627 w 4203096"/>
              <a:gd name="connsiteY1135" fmla="*/ 3327784 h 3821750"/>
              <a:gd name="connsiteX1136" fmla="*/ 2737390 w 4203096"/>
              <a:gd name="connsiteY1136" fmla="*/ 3334261 h 3821750"/>
              <a:gd name="connsiteX1137" fmla="*/ 2718911 w 4203096"/>
              <a:gd name="connsiteY1137" fmla="*/ 3342643 h 3821750"/>
              <a:gd name="connsiteX1138" fmla="*/ 2717101 w 4203096"/>
              <a:gd name="connsiteY1138" fmla="*/ 3335690 h 3821750"/>
              <a:gd name="connsiteX1139" fmla="*/ 2734627 w 4203096"/>
              <a:gd name="connsiteY1139" fmla="*/ 3327784 h 3821750"/>
              <a:gd name="connsiteX1140" fmla="*/ 2921984 w 4203096"/>
              <a:gd name="connsiteY1140" fmla="*/ 3326926 h 3821750"/>
              <a:gd name="connsiteX1141" fmla="*/ 2924365 w 4203096"/>
              <a:gd name="connsiteY1141" fmla="*/ 3329688 h 3821750"/>
              <a:gd name="connsiteX1142" fmla="*/ 2917698 w 4203096"/>
              <a:gd name="connsiteY1142" fmla="*/ 3333308 h 3821750"/>
              <a:gd name="connsiteX1143" fmla="*/ 2916269 w 4203096"/>
              <a:gd name="connsiteY1143" fmla="*/ 3330069 h 3821750"/>
              <a:gd name="connsiteX1144" fmla="*/ 2921984 w 4203096"/>
              <a:gd name="connsiteY1144" fmla="*/ 3326926 h 3821750"/>
              <a:gd name="connsiteX1145" fmla="*/ 1724739 w 4203096"/>
              <a:gd name="connsiteY1145" fmla="*/ 3325795 h 3821750"/>
              <a:gd name="connsiteX1146" fmla="*/ 1742408 w 4203096"/>
              <a:gd name="connsiteY1146" fmla="*/ 3325974 h 3821750"/>
              <a:gd name="connsiteX1147" fmla="*/ 1756505 w 4203096"/>
              <a:gd name="connsiteY1147" fmla="*/ 3354073 h 3821750"/>
              <a:gd name="connsiteX1148" fmla="*/ 1726501 w 4203096"/>
              <a:gd name="connsiteY1148" fmla="*/ 3365122 h 3821750"/>
              <a:gd name="connsiteX1149" fmla="*/ 1712785 w 4203096"/>
              <a:gd name="connsiteY1149" fmla="*/ 3336832 h 3821750"/>
              <a:gd name="connsiteX1150" fmla="*/ 1724739 w 4203096"/>
              <a:gd name="connsiteY1150" fmla="*/ 3325795 h 3821750"/>
              <a:gd name="connsiteX1151" fmla="*/ 2436971 w 4203096"/>
              <a:gd name="connsiteY1151" fmla="*/ 3324641 h 3821750"/>
              <a:gd name="connsiteX1152" fmla="*/ 2445162 w 4203096"/>
              <a:gd name="connsiteY1152" fmla="*/ 3333975 h 3821750"/>
              <a:gd name="connsiteX1153" fmla="*/ 2409253 w 4203096"/>
              <a:gd name="connsiteY1153" fmla="*/ 3349215 h 3821750"/>
              <a:gd name="connsiteX1154" fmla="*/ 2400871 w 4203096"/>
              <a:gd name="connsiteY1154" fmla="*/ 3340071 h 3821750"/>
              <a:gd name="connsiteX1155" fmla="*/ 2436971 w 4203096"/>
              <a:gd name="connsiteY1155" fmla="*/ 3324641 h 3821750"/>
              <a:gd name="connsiteX1156" fmla="*/ 2140934 w 4203096"/>
              <a:gd name="connsiteY1156" fmla="*/ 3324449 h 3821750"/>
              <a:gd name="connsiteX1157" fmla="*/ 2156650 w 4203096"/>
              <a:gd name="connsiteY1157" fmla="*/ 3343881 h 3821750"/>
              <a:gd name="connsiteX1158" fmla="*/ 2114550 w 4203096"/>
              <a:gd name="connsiteY1158" fmla="*/ 3365407 h 3821750"/>
              <a:gd name="connsiteX1159" fmla="*/ 2097024 w 4203096"/>
              <a:gd name="connsiteY1159" fmla="*/ 3345119 h 3821750"/>
              <a:gd name="connsiteX1160" fmla="*/ 2140934 w 4203096"/>
              <a:gd name="connsiteY1160" fmla="*/ 3324449 h 3821750"/>
              <a:gd name="connsiteX1161" fmla="*/ 2235422 w 4203096"/>
              <a:gd name="connsiteY1161" fmla="*/ 3322069 h 3821750"/>
              <a:gd name="connsiteX1162" fmla="*/ 2250376 w 4203096"/>
              <a:gd name="connsiteY1162" fmla="*/ 3337785 h 3821750"/>
              <a:gd name="connsiteX1163" fmla="*/ 2207418 w 4203096"/>
              <a:gd name="connsiteY1163" fmla="*/ 3358931 h 3821750"/>
              <a:gd name="connsiteX1164" fmla="*/ 2192464 w 4203096"/>
              <a:gd name="connsiteY1164" fmla="*/ 3342738 h 3821750"/>
              <a:gd name="connsiteX1165" fmla="*/ 2235422 w 4203096"/>
              <a:gd name="connsiteY1165" fmla="*/ 3322069 h 3821750"/>
              <a:gd name="connsiteX1166" fmla="*/ 2794825 w 4203096"/>
              <a:gd name="connsiteY1166" fmla="*/ 3321306 h 3821750"/>
              <a:gd name="connsiteX1167" fmla="*/ 2797683 w 4203096"/>
              <a:gd name="connsiteY1167" fmla="*/ 3326736 h 3821750"/>
              <a:gd name="connsiteX1168" fmla="*/ 2783491 w 4203096"/>
              <a:gd name="connsiteY1168" fmla="*/ 3334260 h 3821750"/>
              <a:gd name="connsiteX1169" fmla="*/ 2780538 w 4203096"/>
              <a:gd name="connsiteY1169" fmla="*/ 3328831 h 3821750"/>
              <a:gd name="connsiteX1170" fmla="*/ 2794825 w 4203096"/>
              <a:gd name="connsiteY1170" fmla="*/ 3321306 h 3821750"/>
              <a:gd name="connsiteX1171" fmla="*/ 2047494 w 4203096"/>
              <a:gd name="connsiteY1171" fmla="*/ 3318544 h 3821750"/>
              <a:gd name="connsiteX1172" fmla="*/ 2062257 w 4203096"/>
              <a:gd name="connsiteY1172" fmla="*/ 3343119 h 3821750"/>
              <a:gd name="connsiteX1173" fmla="*/ 2019395 w 4203096"/>
              <a:gd name="connsiteY1173" fmla="*/ 3362931 h 3821750"/>
              <a:gd name="connsiteX1174" fmla="*/ 2004060 w 4203096"/>
              <a:gd name="connsiteY1174" fmla="*/ 3336166 h 3821750"/>
              <a:gd name="connsiteX1175" fmla="*/ 2047494 w 4203096"/>
              <a:gd name="connsiteY1175" fmla="*/ 3318544 h 3821750"/>
              <a:gd name="connsiteX1176" fmla="*/ 1605534 w 4203096"/>
              <a:gd name="connsiteY1176" fmla="*/ 3318259 h 3821750"/>
              <a:gd name="connsiteX1177" fmla="*/ 1619726 w 4203096"/>
              <a:gd name="connsiteY1177" fmla="*/ 3342167 h 3821750"/>
              <a:gd name="connsiteX1178" fmla="*/ 1595342 w 4203096"/>
              <a:gd name="connsiteY1178" fmla="*/ 3352263 h 3821750"/>
              <a:gd name="connsiteX1179" fmla="*/ 1582769 w 4203096"/>
              <a:gd name="connsiteY1179" fmla="*/ 3329022 h 3821750"/>
              <a:gd name="connsiteX1180" fmla="*/ 1605534 w 4203096"/>
              <a:gd name="connsiteY1180" fmla="*/ 3318259 h 3821750"/>
              <a:gd name="connsiteX1181" fmla="*/ 1481042 w 4203096"/>
              <a:gd name="connsiteY1181" fmla="*/ 3317687 h 3821750"/>
              <a:gd name="connsiteX1182" fmla="*/ 1492091 w 4203096"/>
              <a:gd name="connsiteY1182" fmla="*/ 3335023 h 3821750"/>
              <a:gd name="connsiteX1183" fmla="*/ 1473803 w 4203096"/>
              <a:gd name="connsiteY1183" fmla="*/ 3345024 h 3821750"/>
              <a:gd name="connsiteX1184" fmla="*/ 1462564 w 4203096"/>
              <a:gd name="connsiteY1184" fmla="*/ 3327307 h 3821750"/>
              <a:gd name="connsiteX1185" fmla="*/ 1481042 w 4203096"/>
              <a:gd name="connsiteY1185" fmla="*/ 3317687 h 3821750"/>
              <a:gd name="connsiteX1186" fmla="*/ 2979229 w 4203096"/>
              <a:gd name="connsiteY1186" fmla="*/ 3317592 h 3821750"/>
              <a:gd name="connsiteX1187" fmla="*/ 2980943 w 4203096"/>
              <a:gd name="connsiteY1187" fmla="*/ 3318640 h 3821750"/>
              <a:gd name="connsiteX1188" fmla="*/ 2980467 w 4203096"/>
              <a:gd name="connsiteY1188" fmla="*/ 3321307 h 3821750"/>
              <a:gd name="connsiteX1189" fmla="*/ 2977704 w 4203096"/>
              <a:gd name="connsiteY1189" fmla="*/ 3322926 h 3821750"/>
              <a:gd name="connsiteX1190" fmla="*/ 2976657 w 4203096"/>
              <a:gd name="connsiteY1190" fmla="*/ 3321116 h 3821750"/>
              <a:gd name="connsiteX1191" fmla="*/ 2979229 w 4203096"/>
              <a:gd name="connsiteY1191" fmla="*/ 3317592 h 3821750"/>
              <a:gd name="connsiteX1192" fmla="*/ 2518219 w 4203096"/>
              <a:gd name="connsiteY1192" fmla="*/ 3316354 h 3821750"/>
              <a:gd name="connsiteX1193" fmla="*/ 2524601 w 4203096"/>
              <a:gd name="connsiteY1193" fmla="*/ 3325497 h 3821750"/>
              <a:gd name="connsiteX1194" fmla="*/ 2492978 w 4203096"/>
              <a:gd name="connsiteY1194" fmla="*/ 3337213 h 3821750"/>
              <a:gd name="connsiteX1195" fmla="*/ 2485929 w 4203096"/>
              <a:gd name="connsiteY1195" fmla="*/ 3328450 h 3821750"/>
              <a:gd name="connsiteX1196" fmla="*/ 2518219 w 4203096"/>
              <a:gd name="connsiteY1196" fmla="*/ 3316354 h 3821750"/>
              <a:gd name="connsiteX1197" fmla="*/ 2329434 w 4203096"/>
              <a:gd name="connsiteY1197" fmla="*/ 3314449 h 3821750"/>
              <a:gd name="connsiteX1198" fmla="*/ 2342197 w 4203096"/>
              <a:gd name="connsiteY1198" fmla="*/ 3327308 h 3821750"/>
              <a:gd name="connsiteX1199" fmla="*/ 2298954 w 4203096"/>
              <a:gd name="connsiteY1199" fmla="*/ 3347215 h 3821750"/>
              <a:gd name="connsiteX1200" fmla="*/ 2287429 w 4203096"/>
              <a:gd name="connsiteY1200" fmla="*/ 3333689 h 3821750"/>
              <a:gd name="connsiteX1201" fmla="*/ 2329434 w 4203096"/>
              <a:gd name="connsiteY1201" fmla="*/ 3314449 h 3821750"/>
              <a:gd name="connsiteX1202" fmla="*/ 2593371 w 4203096"/>
              <a:gd name="connsiteY1202" fmla="*/ 3314258 h 3821750"/>
              <a:gd name="connsiteX1203" fmla="*/ 2598991 w 4203096"/>
              <a:gd name="connsiteY1203" fmla="*/ 3323212 h 3821750"/>
              <a:gd name="connsiteX1204" fmla="*/ 2570226 w 4203096"/>
              <a:gd name="connsiteY1204" fmla="*/ 3333118 h 3821750"/>
              <a:gd name="connsiteX1205" fmla="*/ 2564511 w 4203096"/>
              <a:gd name="connsiteY1205" fmla="*/ 3323974 h 3821750"/>
              <a:gd name="connsiteX1206" fmla="*/ 2593371 w 4203096"/>
              <a:gd name="connsiteY1206" fmla="*/ 3314258 h 3821750"/>
              <a:gd name="connsiteX1207" fmla="*/ 2853785 w 4203096"/>
              <a:gd name="connsiteY1207" fmla="*/ 3313210 h 3821750"/>
              <a:gd name="connsiteX1208" fmla="*/ 2855881 w 4203096"/>
              <a:gd name="connsiteY1208" fmla="*/ 3317877 h 3821750"/>
              <a:gd name="connsiteX1209" fmla="*/ 2844546 w 4203096"/>
              <a:gd name="connsiteY1209" fmla="*/ 3324831 h 3821750"/>
              <a:gd name="connsiteX1210" fmla="*/ 2842070 w 4203096"/>
              <a:gd name="connsiteY1210" fmla="*/ 3319878 h 3821750"/>
              <a:gd name="connsiteX1211" fmla="*/ 2853785 w 4203096"/>
              <a:gd name="connsiteY1211" fmla="*/ 3313210 h 3821750"/>
              <a:gd name="connsiteX1212" fmla="*/ 2662808 w 4203096"/>
              <a:gd name="connsiteY1212" fmla="*/ 3312639 h 3821750"/>
              <a:gd name="connsiteX1213" fmla="*/ 2667095 w 4203096"/>
              <a:gd name="connsiteY1213" fmla="*/ 3320355 h 3821750"/>
              <a:gd name="connsiteX1214" fmla="*/ 2642615 w 4203096"/>
              <a:gd name="connsiteY1214" fmla="*/ 3330261 h 3821750"/>
              <a:gd name="connsiteX1215" fmla="*/ 2637663 w 4203096"/>
              <a:gd name="connsiteY1215" fmla="*/ 3322164 h 3821750"/>
              <a:gd name="connsiteX1216" fmla="*/ 2662808 w 4203096"/>
              <a:gd name="connsiteY1216" fmla="*/ 3312639 h 3821750"/>
              <a:gd name="connsiteX1217" fmla="*/ 2727769 w 4203096"/>
              <a:gd name="connsiteY1217" fmla="*/ 3308067 h 3821750"/>
              <a:gd name="connsiteX1218" fmla="*/ 2731103 w 4203096"/>
              <a:gd name="connsiteY1218" fmla="*/ 3315021 h 3821750"/>
              <a:gd name="connsiteX1219" fmla="*/ 2708814 w 4203096"/>
              <a:gd name="connsiteY1219" fmla="*/ 3325022 h 3821750"/>
              <a:gd name="connsiteX1220" fmla="*/ 2706243 w 4203096"/>
              <a:gd name="connsiteY1220" fmla="*/ 3317497 h 3821750"/>
              <a:gd name="connsiteX1221" fmla="*/ 2727769 w 4203096"/>
              <a:gd name="connsiteY1221" fmla="*/ 3308067 h 3821750"/>
              <a:gd name="connsiteX1222" fmla="*/ 817625 w 4203096"/>
              <a:gd name="connsiteY1222" fmla="*/ 3306734 h 3821750"/>
              <a:gd name="connsiteX1223" fmla="*/ 821150 w 4203096"/>
              <a:gd name="connsiteY1223" fmla="*/ 3309591 h 3821750"/>
              <a:gd name="connsiteX1224" fmla="*/ 818197 w 4203096"/>
              <a:gd name="connsiteY1224" fmla="*/ 3312544 h 3821750"/>
              <a:gd name="connsiteX1225" fmla="*/ 815149 w 4203096"/>
              <a:gd name="connsiteY1225" fmla="*/ 3308830 h 3821750"/>
              <a:gd name="connsiteX1226" fmla="*/ 817625 w 4203096"/>
              <a:gd name="connsiteY1226" fmla="*/ 3306734 h 3821750"/>
              <a:gd name="connsiteX1227" fmla="*/ 908208 w 4203096"/>
              <a:gd name="connsiteY1227" fmla="*/ 3306448 h 3821750"/>
              <a:gd name="connsiteX1228" fmla="*/ 915542 w 4203096"/>
              <a:gd name="connsiteY1228" fmla="*/ 3308734 h 3821750"/>
              <a:gd name="connsiteX1229" fmla="*/ 918209 w 4203096"/>
              <a:gd name="connsiteY1229" fmla="*/ 3311782 h 3821750"/>
              <a:gd name="connsiteX1230" fmla="*/ 911256 w 4203096"/>
              <a:gd name="connsiteY1230" fmla="*/ 3313401 h 3821750"/>
              <a:gd name="connsiteX1231" fmla="*/ 904493 w 4203096"/>
              <a:gd name="connsiteY1231" fmla="*/ 3310353 h 3821750"/>
              <a:gd name="connsiteX1232" fmla="*/ 908208 w 4203096"/>
              <a:gd name="connsiteY1232" fmla="*/ 3306448 h 3821750"/>
              <a:gd name="connsiteX1233" fmla="*/ 2420302 w 4203096"/>
              <a:gd name="connsiteY1233" fmla="*/ 3305019 h 3821750"/>
              <a:gd name="connsiteX1234" fmla="*/ 2429541 w 4203096"/>
              <a:gd name="connsiteY1234" fmla="*/ 3316354 h 3821750"/>
              <a:gd name="connsiteX1235" fmla="*/ 2390012 w 4203096"/>
              <a:gd name="connsiteY1235" fmla="*/ 3333403 h 3821750"/>
              <a:gd name="connsiteX1236" fmla="*/ 2379059 w 4203096"/>
              <a:gd name="connsiteY1236" fmla="*/ 3322640 h 3821750"/>
              <a:gd name="connsiteX1237" fmla="*/ 2420302 w 4203096"/>
              <a:gd name="connsiteY1237" fmla="*/ 3305019 h 3821750"/>
              <a:gd name="connsiteX1238" fmla="*/ 1001172 w 4203096"/>
              <a:gd name="connsiteY1238" fmla="*/ 3305019 h 3821750"/>
              <a:gd name="connsiteX1239" fmla="*/ 1010602 w 4203096"/>
              <a:gd name="connsiteY1239" fmla="*/ 3311401 h 3821750"/>
              <a:gd name="connsiteX1240" fmla="*/ 999458 w 4203096"/>
              <a:gd name="connsiteY1240" fmla="*/ 3315878 h 3821750"/>
              <a:gd name="connsiteX1241" fmla="*/ 992600 w 4203096"/>
              <a:gd name="connsiteY1241" fmla="*/ 3310448 h 3821750"/>
              <a:gd name="connsiteX1242" fmla="*/ 1001172 w 4203096"/>
              <a:gd name="connsiteY1242" fmla="*/ 3305019 h 3821750"/>
              <a:gd name="connsiteX1243" fmla="*/ 2910648 w 4203096"/>
              <a:gd name="connsiteY1243" fmla="*/ 3304353 h 3821750"/>
              <a:gd name="connsiteX1244" fmla="*/ 2912268 w 4203096"/>
              <a:gd name="connsiteY1244" fmla="*/ 3308258 h 3821750"/>
              <a:gd name="connsiteX1245" fmla="*/ 2902267 w 4203096"/>
              <a:gd name="connsiteY1245" fmla="*/ 3316069 h 3821750"/>
              <a:gd name="connsiteX1246" fmla="*/ 2902267 w 4203096"/>
              <a:gd name="connsiteY1246" fmla="*/ 3309877 h 3821750"/>
              <a:gd name="connsiteX1247" fmla="*/ 2910648 w 4203096"/>
              <a:gd name="connsiteY1247" fmla="*/ 3304353 h 3821750"/>
              <a:gd name="connsiteX1248" fmla="*/ 1089183 w 4203096"/>
              <a:gd name="connsiteY1248" fmla="*/ 3303876 h 3821750"/>
              <a:gd name="connsiteX1249" fmla="*/ 1100804 w 4203096"/>
              <a:gd name="connsiteY1249" fmla="*/ 3311115 h 3821750"/>
              <a:gd name="connsiteX1250" fmla="*/ 1087755 w 4203096"/>
              <a:gd name="connsiteY1250" fmla="*/ 3318354 h 3821750"/>
              <a:gd name="connsiteX1251" fmla="*/ 1078896 w 4203096"/>
              <a:gd name="connsiteY1251" fmla="*/ 3310544 h 3821750"/>
              <a:gd name="connsiteX1252" fmla="*/ 1089183 w 4203096"/>
              <a:gd name="connsiteY1252" fmla="*/ 3303876 h 3821750"/>
              <a:gd name="connsiteX1253" fmla="*/ 1406842 w 4203096"/>
              <a:gd name="connsiteY1253" fmla="*/ 3302924 h 3821750"/>
              <a:gd name="connsiteX1254" fmla="*/ 1417129 w 4203096"/>
              <a:gd name="connsiteY1254" fmla="*/ 3316926 h 3821750"/>
              <a:gd name="connsiteX1255" fmla="*/ 1401889 w 4203096"/>
              <a:gd name="connsiteY1255" fmla="*/ 3328070 h 3821750"/>
              <a:gd name="connsiteX1256" fmla="*/ 1390078 w 4203096"/>
              <a:gd name="connsiteY1256" fmla="*/ 3314354 h 3821750"/>
              <a:gd name="connsiteX1257" fmla="*/ 1406842 w 4203096"/>
              <a:gd name="connsiteY1257" fmla="*/ 3302924 h 3821750"/>
              <a:gd name="connsiteX1258" fmla="*/ 1174146 w 4203096"/>
              <a:gd name="connsiteY1258" fmla="*/ 3302733 h 3821750"/>
              <a:gd name="connsiteX1259" fmla="*/ 1184242 w 4203096"/>
              <a:gd name="connsiteY1259" fmla="*/ 3311782 h 3821750"/>
              <a:gd name="connsiteX1260" fmla="*/ 1172336 w 4203096"/>
              <a:gd name="connsiteY1260" fmla="*/ 3320450 h 3821750"/>
              <a:gd name="connsiteX1261" fmla="*/ 1162430 w 4203096"/>
              <a:gd name="connsiteY1261" fmla="*/ 3311401 h 3821750"/>
              <a:gd name="connsiteX1262" fmla="*/ 1174146 w 4203096"/>
              <a:gd name="connsiteY1262" fmla="*/ 3302733 h 3821750"/>
              <a:gd name="connsiteX1263" fmla="*/ 1954053 w 4203096"/>
              <a:gd name="connsiteY1263" fmla="*/ 3302638 h 3821750"/>
              <a:gd name="connsiteX1264" fmla="*/ 1969388 w 4203096"/>
              <a:gd name="connsiteY1264" fmla="*/ 3332070 h 3821750"/>
              <a:gd name="connsiteX1265" fmla="*/ 1927764 w 4203096"/>
              <a:gd name="connsiteY1265" fmla="*/ 3347977 h 3821750"/>
              <a:gd name="connsiteX1266" fmla="*/ 1912715 w 4203096"/>
              <a:gd name="connsiteY1266" fmla="*/ 3318354 h 3821750"/>
              <a:gd name="connsiteX1267" fmla="*/ 1954053 w 4203096"/>
              <a:gd name="connsiteY1267" fmla="*/ 3302638 h 3821750"/>
              <a:gd name="connsiteX1268" fmla="*/ 1781437 w 4203096"/>
              <a:gd name="connsiteY1268" fmla="*/ 3302531 h 3821750"/>
              <a:gd name="connsiteX1269" fmla="*/ 1802320 w 4203096"/>
              <a:gd name="connsiteY1269" fmla="*/ 3302924 h 3821750"/>
              <a:gd name="connsiteX1270" fmla="*/ 1816703 w 4203096"/>
              <a:gd name="connsiteY1270" fmla="*/ 3332070 h 3821750"/>
              <a:gd name="connsiteX1271" fmla="*/ 1781555 w 4203096"/>
              <a:gd name="connsiteY1271" fmla="*/ 3344262 h 3821750"/>
              <a:gd name="connsiteX1272" fmla="*/ 1767268 w 4203096"/>
              <a:gd name="connsiteY1272" fmla="*/ 3314925 h 3821750"/>
              <a:gd name="connsiteX1273" fmla="*/ 1781437 w 4203096"/>
              <a:gd name="connsiteY1273" fmla="*/ 3302531 h 3821750"/>
              <a:gd name="connsiteX1274" fmla="*/ 2787682 w 4203096"/>
              <a:gd name="connsiteY1274" fmla="*/ 3301686 h 3821750"/>
              <a:gd name="connsiteX1275" fmla="*/ 2791206 w 4203096"/>
              <a:gd name="connsiteY1275" fmla="*/ 3307686 h 3821750"/>
              <a:gd name="connsiteX1276" fmla="*/ 2773584 w 4203096"/>
              <a:gd name="connsiteY1276" fmla="*/ 3316640 h 3821750"/>
              <a:gd name="connsiteX1277" fmla="*/ 2770155 w 4203096"/>
              <a:gd name="connsiteY1277" fmla="*/ 3310925 h 3821750"/>
              <a:gd name="connsiteX1278" fmla="*/ 2787682 w 4203096"/>
              <a:gd name="connsiteY1278" fmla="*/ 3301686 h 3821750"/>
              <a:gd name="connsiteX1279" fmla="*/ 1256633 w 4203096"/>
              <a:gd name="connsiteY1279" fmla="*/ 3301590 h 3821750"/>
              <a:gd name="connsiteX1280" fmla="*/ 1266158 w 4203096"/>
              <a:gd name="connsiteY1280" fmla="*/ 3311781 h 3821750"/>
              <a:gd name="connsiteX1281" fmla="*/ 1252823 w 4203096"/>
              <a:gd name="connsiteY1281" fmla="*/ 3321973 h 3821750"/>
              <a:gd name="connsiteX1282" fmla="*/ 1242441 w 4203096"/>
              <a:gd name="connsiteY1282" fmla="*/ 3311305 h 3821750"/>
              <a:gd name="connsiteX1283" fmla="*/ 1256633 w 4203096"/>
              <a:gd name="connsiteY1283" fmla="*/ 3301590 h 3821750"/>
              <a:gd name="connsiteX1284" fmla="*/ 1334738 w 4203096"/>
              <a:gd name="connsiteY1284" fmla="*/ 3300447 h 3821750"/>
              <a:gd name="connsiteX1285" fmla="*/ 1343120 w 4203096"/>
              <a:gd name="connsiteY1285" fmla="*/ 3312925 h 3821750"/>
              <a:gd name="connsiteX1286" fmla="*/ 1327213 w 4203096"/>
              <a:gd name="connsiteY1286" fmla="*/ 3323402 h 3821750"/>
              <a:gd name="connsiteX1287" fmla="*/ 1318831 w 4203096"/>
              <a:gd name="connsiteY1287" fmla="*/ 3310829 h 3821750"/>
              <a:gd name="connsiteX1288" fmla="*/ 1334738 w 4203096"/>
              <a:gd name="connsiteY1288" fmla="*/ 3300447 h 3821750"/>
              <a:gd name="connsiteX1289" fmla="*/ 2504884 w 4203096"/>
              <a:gd name="connsiteY1289" fmla="*/ 3297114 h 3821750"/>
              <a:gd name="connsiteX1290" fmla="*/ 2513361 w 4203096"/>
              <a:gd name="connsiteY1290" fmla="*/ 3307020 h 3821750"/>
              <a:gd name="connsiteX1291" fmla="*/ 2476881 w 4203096"/>
              <a:gd name="connsiteY1291" fmla="*/ 3321021 h 3821750"/>
              <a:gd name="connsiteX1292" fmla="*/ 2467927 w 4203096"/>
              <a:gd name="connsiteY1292" fmla="*/ 3311496 h 3821750"/>
              <a:gd name="connsiteX1293" fmla="*/ 2504884 w 4203096"/>
              <a:gd name="connsiteY1293" fmla="*/ 3297114 h 3821750"/>
              <a:gd name="connsiteX1294" fmla="*/ 2230564 w 4203096"/>
              <a:gd name="connsiteY1294" fmla="*/ 3296732 h 3821750"/>
              <a:gd name="connsiteX1295" fmla="*/ 2230945 w 4203096"/>
              <a:gd name="connsiteY1295" fmla="*/ 3296923 h 3821750"/>
              <a:gd name="connsiteX1296" fmla="*/ 2230576 w 4203096"/>
              <a:gd name="connsiteY1296" fmla="*/ 3296799 h 3821750"/>
              <a:gd name="connsiteX1297" fmla="*/ 1642967 w 4203096"/>
              <a:gd name="connsiteY1297" fmla="*/ 3296316 h 3821750"/>
              <a:gd name="connsiteX1298" fmla="*/ 1659254 w 4203096"/>
              <a:gd name="connsiteY1298" fmla="*/ 3296351 h 3821750"/>
              <a:gd name="connsiteX1299" fmla="*/ 1674113 w 4203096"/>
              <a:gd name="connsiteY1299" fmla="*/ 3322831 h 3821750"/>
              <a:gd name="connsiteX1300" fmla="*/ 1646110 w 4203096"/>
              <a:gd name="connsiteY1300" fmla="*/ 3333213 h 3821750"/>
              <a:gd name="connsiteX1301" fmla="*/ 1632394 w 4203096"/>
              <a:gd name="connsiteY1301" fmla="*/ 3306638 h 3821750"/>
              <a:gd name="connsiteX1302" fmla="*/ 1642967 w 4203096"/>
              <a:gd name="connsiteY1302" fmla="*/ 3296316 h 3821750"/>
              <a:gd name="connsiteX1303" fmla="*/ 2966941 w 4203096"/>
              <a:gd name="connsiteY1303" fmla="*/ 3295589 h 3821750"/>
              <a:gd name="connsiteX1304" fmla="*/ 2969418 w 4203096"/>
              <a:gd name="connsiteY1304" fmla="*/ 3298066 h 3821750"/>
              <a:gd name="connsiteX1305" fmla="*/ 2963036 w 4203096"/>
              <a:gd name="connsiteY1305" fmla="*/ 3301971 h 3821750"/>
              <a:gd name="connsiteX1306" fmla="*/ 2961417 w 4203096"/>
              <a:gd name="connsiteY1306" fmla="*/ 3299018 h 3821750"/>
              <a:gd name="connsiteX1307" fmla="*/ 2966941 w 4203096"/>
              <a:gd name="connsiteY1307" fmla="*/ 3295589 h 3821750"/>
              <a:gd name="connsiteX1308" fmla="*/ 2845593 w 4203096"/>
              <a:gd name="connsiteY1308" fmla="*/ 3293208 h 3821750"/>
              <a:gd name="connsiteX1309" fmla="*/ 2848736 w 4203096"/>
              <a:gd name="connsiteY1309" fmla="*/ 3298162 h 3821750"/>
              <a:gd name="connsiteX1310" fmla="*/ 2834354 w 4203096"/>
              <a:gd name="connsiteY1310" fmla="*/ 3306734 h 3821750"/>
              <a:gd name="connsiteX1311" fmla="*/ 2831020 w 4203096"/>
              <a:gd name="connsiteY1311" fmla="*/ 3301781 h 3821750"/>
              <a:gd name="connsiteX1312" fmla="*/ 2845593 w 4203096"/>
              <a:gd name="connsiteY1312" fmla="*/ 3293208 h 3821750"/>
              <a:gd name="connsiteX1313" fmla="*/ 2584894 w 4203096"/>
              <a:gd name="connsiteY1313" fmla="*/ 3293018 h 3821750"/>
              <a:gd name="connsiteX1314" fmla="*/ 2589180 w 4203096"/>
              <a:gd name="connsiteY1314" fmla="*/ 3304162 h 3821750"/>
              <a:gd name="connsiteX1315" fmla="*/ 2556319 w 4203096"/>
              <a:gd name="connsiteY1315" fmla="*/ 3314354 h 3821750"/>
              <a:gd name="connsiteX1316" fmla="*/ 2551556 w 4203096"/>
              <a:gd name="connsiteY1316" fmla="*/ 3303686 h 3821750"/>
              <a:gd name="connsiteX1317" fmla="*/ 2584894 w 4203096"/>
              <a:gd name="connsiteY1317" fmla="*/ 3293018 h 3821750"/>
              <a:gd name="connsiteX1318" fmla="*/ 1516356 w 4203096"/>
              <a:gd name="connsiteY1318" fmla="*/ 3292839 h 3821750"/>
              <a:gd name="connsiteX1319" fmla="*/ 1530477 w 4203096"/>
              <a:gd name="connsiteY1319" fmla="*/ 3293018 h 3821750"/>
              <a:gd name="connsiteX1320" fmla="*/ 1540954 w 4203096"/>
              <a:gd name="connsiteY1320" fmla="*/ 3314735 h 3821750"/>
              <a:gd name="connsiteX1321" fmla="*/ 1518952 w 4203096"/>
              <a:gd name="connsiteY1321" fmla="*/ 3323117 h 3821750"/>
              <a:gd name="connsiteX1322" fmla="*/ 1507522 w 4203096"/>
              <a:gd name="connsiteY1322" fmla="*/ 3302161 h 3821750"/>
              <a:gd name="connsiteX1323" fmla="*/ 1516356 w 4203096"/>
              <a:gd name="connsiteY1323" fmla="*/ 3292839 h 3821750"/>
              <a:gd name="connsiteX1324" fmla="*/ 2655569 w 4203096"/>
              <a:gd name="connsiteY1324" fmla="*/ 3292731 h 3821750"/>
              <a:gd name="connsiteX1325" fmla="*/ 2659760 w 4203096"/>
              <a:gd name="connsiteY1325" fmla="*/ 3301875 h 3821750"/>
              <a:gd name="connsiteX1326" fmla="*/ 2630519 w 4203096"/>
              <a:gd name="connsiteY1326" fmla="*/ 3312258 h 3821750"/>
              <a:gd name="connsiteX1327" fmla="*/ 2627090 w 4203096"/>
              <a:gd name="connsiteY1327" fmla="*/ 3302542 h 3821750"/>
              <a:gd name="connsiteX1328" fmla="*/ 2655569 w 4203096"/>
              <a:gd name="connsiteY1328" fmla="*/ 3292731 h 3821750"/>
              <a:gd name="connsiteX1329" fmla="*/ 2721197 w 4203096"/>
              <a:gd name="connsiteY1329" fmla="*/ 3288731 h 3821750"/>
              <a:gd name="connsiteX1330" fmla="*/ 2724816 w 4203096"/>
              <a:gd name="connsiteY1330" fmla="*/ 3296637 h 3821750"/>
              <a:gd name="connsiteX1331" fmla="*/ 2699861 w 4203096"/>
              <a:gd name="connsiteY1331" fmla="*/ 3307495 h 3821750"/>
              <a:gd name="connsiteX1332" fmla="*/ 2695860 w 4203096"/>
              <a:gd name="connsiteY1332" fmla="*/ 3299494 h 3821750"/>
              <a:gd name="connsiteX1333" fmla="*/ 2721197 w 4203096"/>
              <a:gd name="connsiteY1333" fmla="*/ 3288731 h 3821750"/>
              <a:gd name="connsiteX1334" fmla="*/ 2308573 w 4203096"/>
              <a:gd name="connsiteY1334" fmla="*/ 3288636 h 3821750"/>
              <a:gd name="connsiteX1335" fmla="*/ 2322099 w 4203096"/>
              <a:gd name="connsiteY1335" fmla="*/ 3305210 h 3821750"/>
              <a:gd name="connsiteX1336" fmla="*/ 2277046 w 4203096"/>
              <a:gd name="connsiteY1336" fmla="*/ 3326069 h 3821750"/>
              <a:gd name="connsiteX1337" fmla="*/ 2261710 w 4203096"/>
              <a:gd name="connsiteY1337" fmla="*/ 3309210 h 3821750"/>
              <a:gd name="connsiteX1338" fmla="*/ 2308573 w 4203096"/>
              <a:gd name="connsiteY1338" fmla="*/ 3288636 h 3821750"/>
              <a:gd name="connsiteX1339" fmla="*/ 3022854 w 4203096"/>
              <a:gd name="connsiteY1339" fmla="*/ 3286445 h 3821750"/>
              <a:gd name="connsiteX1340" fmla="*/ 3025330 w 4203096"/>
              <a:gd name="connsiteY1340" fmla="*/ 3288159 h 3821750"/>
              <a:gd name="connsiteX1341" fmla="*/ 3020472 w 4203096"/>
              <a:gd name="connsiteY1341" fmla="*/ 3290350 h 3821750"/>
              <a:gd name="connsiteX1342" fmla="*/ 3019901 w 4203096"/>
              <a:gd name="connsiteY1342" fmla="*/ 3288159 h 3821750"/>
              <a:gd name="connsiteX1343" fmla="*/ 3022854 w 4203096"/>
              <a:gd name="connsiteY1343" fmla="*/ 3286445 h 3821750"/>
              <a:gd name="connsiteX1344" fmla="*/ 2901601 w 4203096"/>
              <a:gd name="connsiteY1344" fmla="*/ 3283397 h 3821750"/>
              <a:gd name="connsiteX1345" fmla="*/ 2904268 w 4203096"/>
              <a:gd name="connsiteY1345" fmla="*/ 3287588 h 3821750"/>
              <a:gd name="connsiteX1346" fmla="*/ 2892647 w 4203096"/>
              <a:gd name="connsiteY1346" fmla="*/ 3295494 h 3821750"/>
              <a:gd name="connsiteX1347" fmla="*/ 2889885 w 4203096"/>
              <a:gd name="connsiteY1347" fmla="*/ 3291303 h 3821750"/>
              <a:gd name="connsiteX1348" fmla="*/ 2901601 w 4203096"/>
              <a:gd name="connsiteY1348" fmla="*/ 3283397 h 3821750"/>
              <a:gd name="connsiteX1349" fmla="*/ 2400300 w 4203096"/>
              <a:gd name="connsiteY1349" fmla="*/ 3283302 h 3821750"/>
              <a:gd name="connsiteX1350" fmla="*/ 2412968 w 4203096"/>
              <a:gd name="connsiteY1350" fmla="*/ 3296827 h 3821750"/>
              <a:gd name="connsiteX1351" fmla="*/ 2370201 w 4203096"/>
              <a:gd name="connsiteY1351" fmla="*/ 3315306 h 3821750"/>
              <a:gd name="connsiteX1352" fmla="*/ 2355818 w 4203096"/>
              <a:gd name="connsiteY1352" fmla="*/ 3302256 h 3821750"/>
              <a:gd name="connsiteX1353" fmla="*/ 2400300 w 4203096"/>
              <a:gd name="connsiteY1353" fmla="*/ 3283302 h 3821750"/>
              <a:gd name="connsiteX1354" fmla="*/ 2782633 w 4203096"/>
              <a:gd name="connsiteY1354" fmla="*/ 3282350 h 3821750"/>
              <a:gd name="connsiteX1355" fmla="*/ 2785585 w 4203096"/>
              <a:gd name="connsiteY1355" fmla="*/ 3289303 h 3821750"/>
              <a:gd name="connsiteX1356" fmla="*/ 2764249 w 4203096"/>
              <a:gd name="connsiteY1356" fmla="*/ 3299780 h 3821750"/>
              <a:gd name="connsiteX1357" fmla="*/ 2761297 w 4203096"/>
              <a:gd name="connsiteY1357" fmla="*/ 3292732 h 3821750"/>
              <a:gd name="connsiteX1358" fmla="*/ 2782633 w 4203096"/>
              <a:gd name="connsiteY1358" fmla="*/ 3282350 h 3821750"/>
              <a:gd name="connsiteX1359" fmla="*/ 1864233 w 4203096"/>
              <a:gd name="connsiteY1359" fmla="*/ 3278063 h 3821750"/>
              <a:gd name="connsiteX1360" fmla="*/ 1880044 w 4203096"/>
              <a:gd name="connsiteY1360" fmla="*/ 3308733 h 3821750"/>
              <a:gd name="connsiteX1361" fmla="*/ 1840992 w 4203096"/>
              <a:gd name="connsiteY1361" fmla="*/ 3323688 h 3821750"/>
              <a:gd name="connsiteX1362" fmla="*/ 1824609 w 4203096"/>
              <a:gd name="connsiteY1362" fmla="*/ 3291683 h 3821750"/>
              <a:gd name="connsiteX1363" fmla="*/ 1864233 w 4203096"/>
              <a:gd name="connsiteY1363" fmla="*/ 3278063 h 3821750"/>
              <a:gd name="connsiteX1364" fmla="*/ 2490501 w 4203096"/>
              <a:gd name="connsiteY1364" fmla="*/ 3276540 h 3821750"/>
              <a:gd name="connsiteX1365" fmla="*/ 2499550 w 4203096"/>
              <a:gd name="connsiteY1365" fmla="*/ 3288732 h 3821750"/>
              <a:gd name="connsiteX1366" fmla="*/ 2457449 w 4203096"/>
              <a:gd name="connsiteY1366" fmla="*/ 3304639 h 3821750"/>
              <a:gd name="connsiteX1367" fmla="*/ 2448305 w 4203096"/>
              <a:gd name="connsiteY1367" fmla="*/ 3292732 h 3821750"/>
              <a:gd name="connsiteX1368" fmla="*/ 2490501 w 4203096"/>
              <a:gd name="connsiteY1368" fmla="*/ 3276540 h 3821750"/>
              <a:gd name="connsiteX1369" fmla="*/ 2839497 w 4203096"/>
              <a:gd name="connsiteY1369" fmla="*/ 3273873 h 3821750"/>
              <a:gd name="connsiteX1370" fmla="*/ 2842640 w 4203096"/>
              <a:gd name="connsiteY1370" fmla="*/ 3279683 h 3821750"/>
              <a:gd name="connsiteX1371" fmla="*/ 2824923 w 4203096"/>
              <a:gd name="connsiteY1371" fmla="*/ 3289684 h 3821750"/>
              <a:gd name="connsiteX1372" fmla="*/ 2822447 w 4203096"/>
              <a:gd name="connsiteY1372" fmla="*/ 3283302 h 3821750"/>
              <a:gd name="connsiteX1373" fmla="*/ 2839497 w 4203096"/>
              <a:gd name="connsiteY1373" fmla="*/ 3273873 h 3821750"/>
              <a:gd name="connsiteX1374" fmla="*/ 1715261 w 4203096"/>
              <a:gd name="connsiteY1374" fmla="*/ 3273586 h 3821750"/>
              <a:gd name="connsiteX1375" fmla="*/ 1731168 w 4203096"/>
              <a:gd name="connsiteY1375" fmla="*/ 3302447 h 3821750"/>
              <a:gd name="connsiteX1376" fmla="*/ 1699736 w 4203096"/>
              <a:gd name="connsiteY1376" fmla="*/ 3314639 h 3821750"/>
              <a:gd name="connsiteX1377" fmla="*/ 1683638 w 4203096"/>
              <a:gd name="connsiteY1377" fmla="*/ 3285778 h 3821750"/>
              <a:gd name="connsiteX1378" fmla="*/ 1715261 w 4203096"/>
              <a:gd name="connsiteY1378" fmla="*/ 3273586 h 3821750"/>
              <a:gd name="connsiteX1379" fmla="*/ 1453419 w 4203096"/>
              <a:gd name="connsiteY1379" fmla="*/ 3273301 h 3821750"/>
              <a:gd name="connsiteX1380" fmla="*/ 1464659 w 4203096"/>
              <a:gd name="connsiteY1380" fmla="*/ 3291589 h 3821750"/>
              <a:gd name="connsiteX1381" fmla="*/ 1444847 w 4203096"/>
              <a:gd name="connsiteY1381" fmla="*/ 3302162 h 3821750"/>
              <a:gd name="connsiteX1382" fmla="*/ 1433417 w 4203096"/>
              <a:gd name="connsiteY1382" fmla="*/ 3284255 h 3821750"/>
              <a:gd name="connsiteX1383" fmla="*/ 1453419 w 4203096"/>
              <a:gd name="connsiteY1383" fmla="*/ 3273301 h 3821750"/>
              <a:gd name="connsiteX1384" fmla="*/ 2955798 w 4203096"/>
              <a:gd name="connsiteY1384" fmla="*/ 3273206 h 3821750"/>
              <a:gd name="connsiteX1385" fmla="*/ 2957893 w 4203096"/>
              <a:gd name="connsiteY1385" fmla="*/ 3277302 h 3821750"/>
              <a:gd name="connsiteX1386" fmla="*/ 2947987 w 4203096"/>
              <a:gd name="connsiteY1386" fmla="*/ 3285207 h 3821750"/>
              <a:gd name="connsiteX1387" fmla="*/ 2947797 w 4203096"/>
              <a:gd name="connsiteY1387" fmla="*/ 3279207 h 3821750"/>
              <a:gd name="connsiteX1388" fmla="*/ 2955798 w 4203096"/>
              <a:gd name="connsiteY1388" fmla="*/ 3273206 h 3821750"/>
              <a:gd name="connsiteX1389" fmla="*/ 2571940 w 4203096"/>
              <a:gd name="connsiteY1389" fmla="*/ 3272348 h 3821750"/>
              <a:gd name="connsiteX1390" fmla="*/ 2580132 w 4203096"/>
              <a:gd name="connsiteY1390" fmla="*/ 3283397 h 3821750"/>
              <a:gd name="connsiteX1391" fmla="*/ 2542984 w 4203096"/>
              <a:gd name="connsiteY1391" fmla="*/ 3296542 h 3821750"/>
              <a:gd name="connsiteX1392" fmla="*/ 2534031 w 4203096"/>
              <a:gd name="connsiteY1392" fmla="*/ 3285969 h 3821750"/>
              <a:gd name="connsiteX1393" fmla="*/ 2571940 w 4203096"/>
              <a:gd name="connsiteY1393" fmla="*/ 3272348 h 3821750"/>
              <a:gd name="connsiteX1394" fmla="*/ 2647663 w 4203096"/>
              <a:gd name="connsiteY1394" fmla="*/ 3272062 h 3821750"/>
              <a:gd name="connsiteX1395" fmla="*/ 2652426 w 4203096"/>
              <a:gd name="connsiteY1395" fmla="*/ 3283016 h 3821750"/>
              <a:gd name="connsiteX1396" fmla="*/ 2619374 w 4203096"/>
              <a:gd name="connsiteY1396" fmla="*/ 3293875 h 3821750"/>
              <a:gd name="connsiteX1397" fmla="*/ 2614707 w 4203096"/>
              <a:gd name="connsiteY1397" fmla="*/ 3283111 h 3821750"/>
              <a:gd name="connsiteX1398" fmla="*/ 2647663 w 4203096"/>
              <a:gd name="connsiteY1398" fmla="*/ 3272062 h 3821750"/>
              <a:gd name="connsiteX1399" fmla="*/ 766953 w 4203096"/>
              <a:gd name="connsiteY1399" fmla="*/ 3271872 h 3821750"/>
              <a:gd name="connsiteX1400" fmla="*/ 772573 w 4203096"/>
              <a:gd name="connsiteY1400" fmla="*/ 3274634 h 3821750"/>
              <a:gd name="connsiteX1401" fmla="*/ 767620 w 4203096"/>
              <a:gd name="connsiteY1401" fmla="*/ 3277301 h 3821750"/>
              <a:gd name="connsiteX1402" fmla="*/ 763143 w 4203096"/>
              <a:gd name="connsiteY1402" fmla="*/ 3274539 h 3821750"/>
              <a:gd name="connsiteX1403" fmla="*/ 766953 w 4203096"/>
              <a:gd name="connsiteY1403" fmla="*/ 3271872 h 3821750"/>
              <a:gd name="connsiteX1404" fmla="*/ 861536 w 4203096"/>
              <a:gd name="connsiteY1404" fmla="*/ 3271015 h 3821750"/>
              <a:gd name="connsiteX1405" fmla="*/ 867537 w 4203096"/>
              <a:gd name="connsiteY1405" fmla="*/ 3276254 h 3821750"/>
              <a:gd name="connsiteX1406" fmla="*/ 861155 w 4203096"/>
              <a:gd name="connsiteY1406" fmla="*/ 3280921 h 3821750"/>
              <a:gd name="connsiteX1407" fmla="*/ 856202 w 4203096"/>
              <a:gd name="connsiteY1407" fmla="*/ 3275015 h 3821750"/>
              <a:gd name="connsiteX1408" fmla="*/ 861536 w 4203096"/>
              <a:gd name="connsiteY1408" fmla="*/ 3271015 h 3821750"/>
              <a:gd name="connsiteX1409" fmla="*/ 956405 w 4203096"/>
              <a:gd name="connsiteY1409" fmla="*/ 3270348 h 3821750"/>
              <a:gd name="connsiteX1410" fmla="*/ 966691 w 4203096"/>
              <a:gd name="connsiteY1410" fmla="*/ 3276634 h 3821750"/>
              <a:gd name="connsiteX1411" fmla="*/ 955452 w 4203096"/>
              <a:gd name="connsiteY1411" fmla="*/ 3281682 h 3821750"/>
              <a:gd name="connsiteX1412" fmla="*/ 947070 w 4203096"/>
              <a:gd name="connsiteY1412" fmla="*/ 3275587 h 3821750"/>
              <a:gd name="connsiteX1413" fmla="*/ 956405 w 4203096"/>
              <a:gd name="connsiteY1413" fmla="*/ 3270348 h 3821750"/>
              <a:gd name="connsiteX1414" fmla="*/ 2715101 w 4203096"/>
              <a:gd name="connsiteY1414" fmla="*/ 3269586 h 3821750"/>
              <a:gd name="connsiteX1415" fmla="*/ 2718530 w 4203096"/>
              <a:gd name="connsiteY1415" fmla="*/ 3278920 h 3821750"/>
              <a:gd name="connsiteX1416" fmla="*/ 2690336 w 4203096"/>
              <a:gd name="connsiteY1416" fmla="*/ 3290160 h 3821750"/>
              <a:gd name="connsiteX1417" fmla="*/ 2686431 w 4203096"/>
              <a:gd name="connsiteY1417" fmla="*/ 3280635 h 3821750"/>
              <a:gd name="connsiteX1418" fmla="*/ 2715101 w 4203096"/>
              <a:gd name="connsiteY1418" fmla="*/ 3269586 h 3821750"/>
              <a:gd name="connsiteX1419" fmla="*/ 1046416 w 4203096"/>
              <a:gd name="connsiteY1419" fmla="*/ 3269014 h 3821750"/>
              <a:gd name="connsiteX1420" fmla="*/ 1056893 w 4203096"/>
              <a:gd name="connsiteY1420" fmla="*/ 3276539 h 3821750"/>
              <a:gd name="connsiteX1421" fmla="*/ 1046225 w 4203096"/>
              <a:gd name="connsiteY1421" fmla="*/ 3284540 h 3821750"/>
              <a:gd name="connsiteX1422" fmla="*/ 1036319 w 4203096"/>
              <a:gd name="connsiteY1422" fmla="*/ 3276444 h 3821750"/>
              <a:gd name="connsiteX1423" fmla="*/ 1046416 w 4203096"/>
              <a:gd name="connsiteY1423" fmla="*/ 3269014 h 3821750"/>
              <a:gd name="connsiteX1424" fmla="*/ 1578673 w 4203096"/>
              <a:gd name="connsiteY1424" fmla="*/ 3268348 h 3821750"/>
              <a:gd name="connsiteX1425" fmla="*/ 1593056 w 4203096"/>
              <a:gd name="connsiteY1425" fmla="*/ 3292636 h 3821750"/>
              <a:gd name="connsiteX1426" fmla="*/ 1569148 w 4203096"/>
              <a:gd name="connsiteY1426" fmla="*/ 3303876 h 3821750"/>
              <a:gd name="connsiteX1427" fmla="*/ 1553717 w 4203096"/>
              <a:gd name="connsiteY1427" fmla="*/ 3280254 h 3821750"/>
              <a:gd name="connsiteX1428" fmla="*/ 1578673 w 4203096"/>
              <a:gd name="connsiteY1428" fmla="*/ 3268348 h 3821750"/>
              <a:gd name="connsiteX1429" fmla="*/ 1137856 w 4203096"/>
              <a:gd name="connsiteY1429" fmla="*/ 3268062 h 3821750"/>
              <a:gd name="connsiteX1430" fmla="*/ 1147476 w 4203096"/>
              <a:gd name="connsiteY1430" fmla="*/ 3277968 h 3821750"/>
              <a:gd name="connsiteX1431" fmla="*/ 1134046 w 4203096"/>
              <a:gd name="connsiteY1431" fmla="*/ 3286921 h 3821750"/>
              <a:gd name="connsiteX1432" fmla="*/ 1123949 w 4203096"/>
              <a:gd name="connsiteY1432" fmla="*/ 3276349 h 3821750"/>
              <a:gd name="connsiteX1433" fmla="*/ 1137856 w 4203096"/>
              <a:gd name="connsiteY1433" fmla="*/ 3268062 h 3821750"/>
              <a:gd name="connsiteX1434" fmla="*/ 1223009 w 4203096"/>
              <a:gd name="connsiteY1434" fmla="*/ 3267204 h 3821750"/>
              <a:gd name="connsiteX1435" fmla="*/ 1233487 w 4203096"/>
              <a:gd name="connsiteY1435" fmla="*/ 3278349 h 3821750"/>
              <a:gd name="connsiteX1436" fmla="*/ 1217866 w 4203096"/>
              <a:gd name="connsiteY1436" fmla="*/ 3288350 h 3821750"/>
              <a:gd name="connsiteX1437" fmla="*/ 1207388 w 4203096"/>
              <a:gd name="connsiteY1437" fmla="*/ 3277206 h 3821750"/>
              <a:gd name="connsiteX1438" fmla="*/ 1223009 w 4203096"/>
              <a:gd name="connsiteY1438" fmla="*/ 3267204 h 3821750"/>
              <a:gd name="connsiteX1439" fmla="*/ 1303115 w 4203096"/>
              <a:gd name="connsiteY1439" fmla="*/ 3265776 h 3821750"/>
              <a:gd name="connsiteX1440" fmla="*/ 1314354 w 4203096"/>
              <a:gd name="connsiteY1440" fmla="*/ 3277778 h 3821750"/>
              <a:gd name="connsiteX1441" fmla="*/ 1298257 w 4203096"/>
              <a:gd name="connsiteY1441" fmla="*/ 3290065 h 3821750"/>
              <a:gd name="connsiteX1442" fmla="*/ 1286636 w 4203096"/>
              <a:gd name="connsiteY1442" fmla="*/ 3278159 h 3821750"/>
              <a:gd name="connsiteX1443" fmla="*/ 1303115 w 4203096"/>
              <a:gd name="connsiteY1443" fmla="*/ 3265776 h 3821750"/>
              <a:gd name="connsiteX1444" fmla="*/ 1378648 w 4203096"/>
              <a:gd name="connsiteY1444" fmla="*/ 3265300 h 3821750"/>
              <a:gd name="connsiteX1445" fmla="*/ 1389793 w 4203096"/>
              <a:gd name="connsiteY1445" fmla="*/ 3279778 h 3821750"/>
              <a:gd name="connsiteX1446" fmla="*/ 1372267 w 4203096"/>
              <a:gd name="connsiteY1446" fmla="*/ 3291399 h 3821750"/>
              <a:gd name="connsiteX1447" fmla="*/ 1361122 w 4203096"/>
              <a:gd name="connsiteY1447" fmla="*/ 3278635 h 3821750"/>
              <a:gd name="connsiteX1448" fmla="*/ 1378648 w 4203096"/>
              <a:gd name="connsiteY1448" fmla="*/ 3265300 h 3821750"/>
              <a:gd name="connsiteX1449" fmla="*/ 2114741 w 4203096"/>
              <a:gd name="connsiteY1449" fmla="*/ 3263775 h 3821750"/>
              <a:gd name="connsiteX1450" fmla="*/ 2099120 w 4203096"/>
              <a:gd name="connsiteY1450" fmla="*/ 3286540 h 3821750"/>
              <a:gd name="connsiteX1451" fmla="*/ 2131790 w 4203096"/>
              <a:gd name="connsiteY1451" fmla="*/ 3289302 h 3821750"/>
              <a:gd name="connsiteX1452" fmla="*/ 2143411 w 4203096"/>
              <a:gd name="connsiteY1452" fmla="*/ 3266633 h 3821750"/>
              <a:gd name="connsiteX1453" fmla="*/ 2114741 w 4203096"/>
              <a:gd name="connsiteY1453" fmla="*/ 3263775 h 3821750"/>
              <a:gd name="connsiteX1454" fmla="*/ 2894647 w 4203096"/>
              <a:gd name="connsiteY1454" fmla="*/ 3263490 h 3821750"/>
              <a:gd name="connsiteX1455" fmla="*/ 2897028 w 4203096"/>
              <a:gd name="connsiteY1455" fmla="*/ 3268824 h 3821750"/>
              <a:gd name="connsiteX1456" fmla="*/ 2883122 w 4203096"/>
              <a:gd name="connsiteY1456" fmla="*/ 3277968 h 3821750"/>
              <a:gd name="connsiteX1457" fmla="*/ 2880360 w 4203096"/>
              <a:gd name="connsiteY1457" fmla="*/ 3272348 h 3821750"/>
              <a:gd name="connsiteX1458" fmla="*/ 2894647 w 4203096"/>
              <a:gd name="connsiteY1458" fmla="*/ 3263490 h 3821750"/>
              <a:gd name="connsiteX1459" fmla="*/ 3009042 w 4203096"/>
              <a:gd name="connsiteY1459" fmla="*/ 3263395 h 3821750"/>
              <a:gd name="connsiteX1460" fmla="*/ 3014186 w 4203096"/>
              <a:gd name="connsiteY1460" fmla="*/ 3264729 h 3821750"/>
              <a:gd name="connsiteX1461" fmla="*/ 3006090 w 4203096"/>
              <a:gd name="connsiteY1461" fmla="*/ 3269967 h 3821750"/>
              <a:gd name="connsiteX1462" fmla="*/ 3004375 w 4203096"/>
              <a:gd name="connsiteY1462" fmla="*/ 3267681 h 3821750"/>
              <a:gd name="connsiteX1463" fmla="*/ 3009042 w 4203096"/>
              <a:gd name="connsiteY1463" fmla="*/ 3263395 h 3821750"/>
              <a:gd name="connsiteX1464" fmla="*/ 2777108 w 4203096"/>
              <a:gd name="connsiteY1464" fmla="*/ 3263394 h 3821750"/>
              <a:gd name="connsiteX1465" fmla="*/ 2781013 w 4203096"/>
              <a:gd name="connsiteY1465" fmla="*/ 3270824 h 3821750"/>
              <a:gd name="connsiteX1466" fmla="*/ 2755963 w 4203096"/>
              <a:gd name="connsiteY1466" fmla="*/ 3283111 h 3821750"/>
              <a:gd name="connsiteX1467" fmla="*/ 2751867 w 4203096"/>
              <a:gd name="connsiteY1467" fmla="*/ 3275587 h 3821750"/>
              <a:gd name="connsiteX1468" fmla="*/ 2777108 w 4203096"/>
              <a:gd name="connsiteY1468" fmla="*/ 3263394 h 3821750"/>
              <a:gd name="connsiteX1469" fmla="*/ 2834259 w 4203096"/>
              <a:gd name="connsiteY1469" fmla="*/ 3255203 h 3821750"/>
              <a:gd name="connsiteX1470" fmla="*/ 2837593 w 4203096"/>
              <a:gd name="connsiteY1470" fmla="*/ 3262061 h 3821750"/>
              <a:gd name="connsiteX1471" fmla="*/ 2817114 w 4203096"/>
              <a:gd name="connsiteY1471" fmla="*/ 3273206 h 3821750"/>
              <a:gd name="connsiteX1472" fmla="*/ 2813876 w 4203096"/>
              <a:gd name="connsiteY1472" fmla="*/ 3266633 h 3821750"/>
              <a:gd name="connsiteX1473" fmla="*/ 2834259 w 4203096"/>
              <a:gd name="connsiteY1473" fmla="*/ 3255203 h 3821750"/>
              <a:gd name="connsiteX1474" fmla="*/ 2480358 w 4203096"/>
              <a:gd name="connsiteY1474" fmla="*/ 3254930 h 3821750"/>
              <a:gd name="connsiteX1475" fmla="*/ 2488120 w 4203096"/>
              <a:gd name="connsiteY1475" fmla="*/ 3261013 h 3821750"/>
              <a:gd name="connsiteX1476" fmla="*/ 2463355 w 4203096"/>
              <a:gd name="connsiteY1476" fmla="*/ 3280350 h 3821750"/>
              <a:gd name="connsiteX1477" fmla="*/ 2425732 w 4203096"/>
              <a:gd name="connsiteY1477" fmla="*/ 3285302 h 3821750"/>
              <a:gd name="connsiteX1478" fmla="*/ 2433161 w 4203096"/>
              <a:gd name="connsiteY1478" fmla="*/ 3266443 h 3821750"/>
              <a:gd name="connsiteX1479" fmla="*/ 2444877 w 4203096"/>
              <a:gd name="connsiteY1479" fmla="*/ 3259013 h 3821750"/>
              <a:gd name="connsiteX1480" fmla="*/ 2445448 w 4203096"/>
              <a:gd name="connsiteY1480" fmla="*/ 3258823 h 3821750"/>
              <a:gd name="connsiteX1481" fmla="*/ 2460593 w 4203096"/>
              <a:gd name="connsiteY1481" fmla="*/ 3255775 h 3821750"/>
              <a:gd name="connsiteX1482" fmla="*/ 2480358 w 4203096"/>
              <a:gd name="connsiteY1482" fmla="*/ 3254930 h 3821750"/>
              <a:gd name="connsiteX1483" fmla="*/ 2947320 w 4203096"/>
              <a:gd name="connsiteY1483" fmla="*/ 3252346 h 3821750"/>
              <a:gd name="connsiteX1484" fmla="*/ 2949892 w 4203096"/>
              <a:gd name="connsiteY1484" fmla="*/ 3256918 h 3821750"/>
              <a:gd name="connsiteX1485" fmla="*/ 2938557 w 4203096"/>
              <a:gd name="connsiteY1485" fmla="*/ 3265014 h 3821750"/>
              <a:gd name="connsiteX1486" fmla="*/ 2936652 w 4203096"/>
              <a:gd name="connsiteY1486" fmla="*/ 3259966 h 3821750"/>
              <a:gd name="connsiteX1487" fmla="*/ 2947320 w 4203096"/>
              <a:gd name="connsiteY1487" fmla="*/ 3252346 h 3821750"/>
              <a:gd name="connsiteX1488" fmla="*/ 3065049 w 4203096"/>
              <a:gd name="connsiteY1488" fmla="*/ 3251774 h 3821750"/>
              <a:gd name="connsiteX1489" fmla="*/ 3065525 w 4203096"/>
              <a:gd name="connsiteY1489" fmla="*/ 3254822 h 3821750"/>
              <a:gd name="connsiteX1490" fmla="*/ 3063144 w 4203096"/>
              <a:gd name="connsiteY1490" fmla="*/ 3256822 h 3821750"/>
              <a:gd name="connsiteX1491" fmla="*/ 3061144 w 4203096"/>
              <a:gd name="connsiteY1491" fmla="*/ 3255774 h 3821750"/>
              <a:gd name="connsiteX1492" fmla="*/ 3065049 w 4203096"/>
              <a:gd name="connsiteY1492" fmla="*/ 3251774 h 3821750"/>
              <a:gd name="connsiteX1493" fmla="*/ 2556986 w 4203096"/>
              <a:gd name="connsiteY1493" fmla="*/ 3251108 h 3821750"/>
              <a:gd name="connsiteX1494" fmla="*/ 2567559 w 4203096"/>
              <a:gd name="connsiteY1494" fmla="*/ 3263871 h 3821750"/>
              <a:gd name="connsiteX1495" fmla="*/ 2526697 w 4203096"/>
              <a:gd name="connsiteY1495" fmla="*/ 3278635 h 3821750"/>
              <a:gd name="connsiteX1496" fmla="*/ 2515457 w 4203096"/>
              <a:gd name="connsiteY1496" fmla="*/ 3266348 h 3821750"/>
              <a:gd name="connsiteX1497" fmla="*/ 2556986 w 4203096"/>
              <a:gd name="connsiteY1497" fmla="*/ 3251108 h 3821750"/>
              <a:gd name="connsiteX1498" fmla="*/ 1753148 w 4203096"/>
              <a:gd name="connsiteY1498" fmla="*/ 3250536 h 3821750"/>
              <a:gd name="connsiteX1499" fmla="*/ 1774507 w 4203096"/>
              <a:gd name="connsiteY1499" fmla="*/ 3250536 h 3821750"/>
              <a:gd name="connsiteX1500" fmla="*/ 1791271 w 4203096"/>
              <a:gd name="connsiteY1500" fmla="*/ 3281778 h 3821750"/>
              <a:gd name="connsiteX1501" fmla="*/ 1754124 w 4203096"/>
              <a:gd name="connsiteY1501" fmla="*/ 3294827 h 3821750"/>
              <a:gd name="connsiteX1502" fmla="*/ 1738503 w 4203096"/>
              <a:gd name="connsiteY1502" fmla="*/ 3263109 h 3821750"/>
              <a:gd name="connsiteX1503" fmla="*/ 1753148 w 4203096"/>
              <a:gd name="connsiteY1503" fmla="*/ 3250536 h 3821750"/>
              <a:gd name="connsiteX1504" fmla="*/ 2637567 w 4203096"/>
              <a:gd name="connsiteY1504" fmla="*/ 3250250 h 3821750"/>
              <a:gd name="connsiteX1505" fmla="*/ 2644901 w 4203096"/>
              <a:gd name="connsiteY1505" fmla="*/ 3262728 h 3821750"/>
              <a:gd name="connsiteX1506" fmla="*/ 2607373 w 4203096"/>
              <a:gd name="connsiteY1506" fmla="*/ 3274920 h 3821750"/>
              <a:gd name="connsiteX1507" fmla="*/ 2599563 w 4203096"/>
              <a:gd name="connsiteY1507" fmla="*/ 3262918 h 3821750"/>
              <a:gd name="connsiteX1508" fmla="*/ 2637567 w 4203096"/>
              <a:gd name="connsiteY1508" fmla="*/ 3250250 h 3821750"/>
              <a:gd name="connsiteX1509" fmla="*/ 2707862 w 4203096"/>
              <a:gd name="connsiteY1509" fmla="*/ 3249583 h 3821750"/>
              <a:gd name="connsiteX1510" fmla="*/ 2713101 w 4203096"/>
              <a:gd name="connsiteY1510" fmla="*/ 3259775 h 3821750"/>
              <a:gd name="connsiteX1511" fmla="*/ 2680811 w 4203096"/>
              <a:gd name="connsiteY1511" fmla="*/ 3272348 h 3821750"/>
              <a:gd name="connsiteX1512" fmla="*/ 2675191 w 4203096"/>
              <a:gd name="connsiteY1512" fmla="*/ 3262061 h 3821750"/>
              <a:gd name="connsiteX1513" fmla="*/ 2707862 w 4203096"/>
              <a:gd name="connsiteY1513" fmla="*/ 3249583 h 3821750"/>
              <a:gd name="connsiteX1514" fmla="*/ 2018443 w 4203096"/>
              <a:gd name="connsiteY1514" fmla="*/ 3248726 h 3821750"/>
              <a:gd name="connsiteX1515" fmla="*/ 2004060 w 4203096"/>
              <a:gd name="connsiteY1515" fmla="*/ 3272062 h 3821750"/>
              <a:gd name="connsiteX1516" fmla="*/ 2035588 w 4203096"/>
              <a:gd name="connsiteY1516" fmla="*/ 3277587 h 3821750"/>
              <a:gd name="connsiteX1517" fmla="*/ 2046732 w 4203096"/>
              <a:gd name="connsiteY1517" fmla="*/ 3253774 h 3821750"/>
              <a:gd name="connsiteX1518" fmla="*/ 2018443 w 4203096"/>
              <a:gd name="connsiteY1518" fmla="*/ 3248726 h 3821750"/>
              <a:gd name="connsiteX1519" fmla="*/ 1501044 w 4203096"/>
              <a:gd name="connsiteY1519" fmla="*/ 3246059 h 3821750"/>
              <a:gd name="connsiteX1520" fmla="*/ 1514570 w 4203096"/>
              <a:gd name="connsiteY1520" fmla="*/ 3266823 h 3821750"/>
              <a:gd name="connsiteX1521" fmla="*/ 1491519 w 4203096"/>
              <a:gd name="connsiteY1521" fmla="*/ 3278730 h 3821750"/>
              <a:gd name="connsiteX1522" fmla="*/ 1478279 w 4203096"/>
              <a:gd name="connsiteY1522" fmla="*/ 3258441 h 3821750"/>
              <a:gd name="connsiteX1523" fmla="*/ 1501044 w 4203096"/>
              <a:gd name="connsiteY1523" fmla="*/ 3246059 h 3821750"/>
              <a:gd name="connsiteX1524" fmla="*/ 1632394 w 4203096"/>
              <a:gd name="connsiteY1524" fmla="*/ 3245202 h 3821750"/>
              <a:gd name="connsiteX1525" fmla="*/ 1647538 w 4203096"/>
              <a:gd name="connsiteY1525" fmla="*/ 3272729 h 3821750"/>
              <a:gd name="connsiteX1526" fmla="*/ 1618297 w 4203096"/>
              <a:gd name="connsiteY1526" fmla="*/ 3284159 h 3821750"/>
              <a:gd name="connsiteX1527" fmla="*/ 1603247 w 4203096"/>
              <a:gd name="connsiteY1527" fmla="*/ 3256917 h 3821750"/>
              <a:gd name="connsiteX1528" fmla="*/ 1632394 w 4203096"/>
              <a:gd name="connsiteY1528" fmla="*/ 3245202 h 3821750"/>
              <a:gd name="connsiteX1529" fmla="*/ 2888741 w 4203096"/>
              <a:gd name="connsiteY1529" fmla="*/ 3244726 h 3821750"/>
              <a:gd name="connsiteX1530" fmla="*/ 2891599 w 4203096"/>
              <a:gd name="connsiteY1530" fmla="*/ 3250536 h 3821750"/>
              <a:gd name="connsiteX1531" fmla="*/ 2874644 w 4203096"/>
              <a:gd name="connsiteY1531" fmla="*/ 3261204 h 3821750"/>
              <a:gd name="connsiteX1532" fmla="*/ 2871596 w 4203096"/>
              <a:gd name="connsiteY1532" fmla="*/ 3255393 h 3821750"/>
              <a:gd name="connsiteX1533" fmla="*/ 2888741 w 4203096"/>
              <a:gd name="connsiteY1533" fmla="*/ 3244726 h 3821750"/>
              <a:gd name="connsiteX1534" fmla="*/ 2772250 w 4203096"/>
              <a:gd name="connsiteY1534" fmla="*/ 3244535 h 3821750"/>
              <a:gd name="connsiteX1535" fmla="*/ 2775203 w 4203096"/>
              <a:gd name="connsiteY1535" fmla="*/ 3253774 h 3821750"/>
              <a:gd name="connsiteX1536" fmla="*/ 2747104 w 4203096"/>
              <a:gd name="connsiteY1536" fmla="*/ 3266538 h 3821750"/>
              <a:gd name="connsiteX1537" fmla="*/ 2743771 w 4203096"/>
              <a:gd name="connsiteY1537" fmla="*/ 3257203 h 3821750"/>
              <a:gd name="connsiteX1538" fmla="*/ 2772250 w 4203096"/>
              <a:gd name="connsiteY1538" fmla="*/ 3244535 h 3821750"/>
              <a:gd name="connsiteX1539" fmla="*/ 2407825 w 4203096"/>
              <a:gd name="connsiteY1539" fmla="*/ 3240439 h 3821750"/>
              <a:gd name="connsiteX1540" fmla="*/ 2380107 w 4203096"/>
              <a:gd name="connsiteY1540" fmla="*/ 3240916 h 3821750"/>
              <a:gd name="connsiteX1541" fmla="*/ 2362962 w 4203096"/>
              <a:gd name="connsiteY1541" fmla="*/ 3259299 h 3821750"/>
              <a:gd name="connsiteX1542" fmla="*/ 2394585 w 4203096"/>
              <a:gd name="connsiteY1542" fmla="*/ 3258156 h 3821750"/>
              <a:gd name="connsiteX1543" fmla="*/ 2407825 w 4203096"/>
              <a:gd name="connsiteY1543" fmla="*/ 3240439 h 3821750"/>
              <a:gd name="connsiteX1544" fmla="*/ 2283142 w 4203096"/>
              <a:gd name="connsiteY1544" fmla="*/ 3240344 h 3821750"/>
              <a:gd name="connsiteX1545" fmla="*/ 2269331 w 4203096"/>
              <a:gd name="connsiteY1545" fmla="*/ 3259489 h 3821750"/>
              <a:gd name="connsiteX1546" fmla="*/ 2298097 w 4203096"/>
              <a:gd name="connsiteY1546" fmla="*/ 3259584 h 3821750"/>
              <a:gd name="connsiteX1547" fmla="*/ 2312099 w 4203096"/>
              <a:gd name="connsiteY1547" fmla="*/ 3241011 h 3821750"/>
              <a:gd name="connsiteX1548" fmla="*/ 2283142 w 4203096"/>
              <a:gd name="connsiteY1548" fmla="*/ 3240344 h 3821750"/>
              <a:gd name="connsiteX1549" fmla="*/ 3000755 w 4203096"/>
              <a:gd name="connsiteY1549" fmla="*/ 3238725 h 3821750"/>
              <a:gd name="connsiteX1550" fmla="*/ 3001612 w 4203096"/>
              <a:gd name="connsiteY1550" fmla="*/ 3244440 h 3821750"/>
              <a:gd name="connsiteX1551" fmla="*/ 2993040 w 4203096"/>
              <a:gd name="connsiteY1551" fmla="*/ 3251012 h 3821750"/>
              <a:gd name="connsiteX1552" fmla="*/ 2991802 w 4203096"/>
              <a:gd name="connsiteY1552" fmla="*/ 3246821 h 3821750"/>
              <a:gd name="connsiteX1553" fmla="*/ 3000755 w 4203096"/>
              <a:gd name="connsiteY1553" fmla="*/ 3238725 h 3821750"/>
              <a:gd name="connsiteX1554" fmla="*/ 712851 w 4203096"/>
              <a:gd name="connsiteY1554" fmla="*/ 3236915 h 3821750"/>
              <a:gd name="connsiteX1555" fmla="*/ 718852 w 4203096"/>
              <a:gd name="connsiteY1555" fmla="*/ 3239201 h 3821750"/>
              <a:gd name="connsiteX1556" fmla="*/ 715042 w 4203096"/>
              <a:gd name="connsiteY1556" fmla="*/ 3242439 h 3821750"/>
              <a:gd name="connsiteX1557" fmla="*/ 709136 w 4203096"/>
              <a:gd name="connsiteY1557" fmla="*/ 3239582 h 3821750"/>
              <a:gd name="connsiteX1558" fmla="*/ 712851 w 4203096"/>
              <a:gd name="connsiteY1558" fmla="*/ 3236915 h 3821750"/>
              <a:gd name="connsiteX1559" fmla="*/ 810673 w 4203096"/>
              <a:gd name="connsiteY1559" fmla="*/ 3236725 h 3821750"/>
              <a:gd name="connsiteX1560" fmla="*/ 819150 w 4203096"/>
              <a:gd name="connsiteY1560" fmla="*/ 3240630 h 3821750"/>
              <a:gd name="connsiteX1561" fmla="*/ 812006 w 4203096"/>
              <a:gd name="connsiteY1561" fmla="*/ 3244821 h 3821750"/>
              <a:gd name="connsiteX1562" fmla="*/ 804672 w 4203096"/>
              <a:gd name="connsiteY1562" fmla="*/ 3240249 h 3821750"/>
              <a:gd name="connsiteX1563" fmla="*/ 810673 w 4203096"/>
              <a:gd name="connsiteY1563" fmla="*/ 3236725 h 3821750"/>
              <a:gd name="connsiteX1564" fmla="*/ 2830353 w 4203096"/>
              <a:gd name="connsiteY1564" fmla="*/ 3236534 h 3821750"/>
              <a:gd name="connsiteX1565" fmla="*/ 2833306 w 4203096"/>
              <a:gd name="connsiteY1565" fmla="*/ 3244440 h 3821750"/>
              <a:gd name="connsiteX1566" fmla="*/ 2809208 w 4203096"/>
              <a:gd name="connsiteY1566" fmla="*/ 3257203 h 3821750"/>
              <a:gd name="connsiteX1567" fmla="*/ 2806350 w 4203096"/>
              <a:gd name="connsiteY1567" fmla="*/ 3249202 h 3821750"/>
              <a:gd name="connsiteX1568" fmla="*/ 2830353 w 4203096"/>
              <a:gd name="connsiteY1568" fmla="*/ 3236534 h 3821750"/>
              <a:gd name="connsiteX1569" fmla="*/ 907732 w 4203096"/>
              <a:gd name="connsiteY1569" fmla="*/ 3235773 h 3821750"/>
              <a:gd name="connsiteX1570" fmla="*/ 920495 w 4203096"/>
              <a:gd name="connsiteY1570" fmla="*/ 3242536 h 3821750"/>
              <a:gd name="connsiteX1571" fmla="*/ 906589 w 4203096"/>
              <a:gd name="connsiteY1571" fmla="*/ 3247298 h 3821750"/>
              <a:gd name="connsiteX1572" fmla="*/ 899064 w 4203096"/>
              <a:gd name="connsiteY1572" fmla="*/ 3241488 h 3821750"/>
              <a:gd name="connsiteX1573" fmla="*/ 907732 w 4203096"/>
              <a:gd name="connsiteY1573" fmla="*/ 3235773 h 3821750"/>
              <a:gd name="connsiteX1574" fmla="*/ 2185035 w 4203096"/>
              <a:gd name="connsiteY1574" fmla="*/ 3234439 h 3821750"/>
              <a:gd name="connsiteX1575" fmla="*/ 2172176 w 4203096"/>
              <a:gd name="connsiteY1575" fmla="*/ 3254917 h 3821750"/>
              <a:gd name="connsiteX1576" fmla="*/ 2200751 w 4203096"/>
              <a:gd name="connsiteY1576" fmla="*/ 3256822 h 3821750"/>
              <a:gd name="connsiteX1577" fmla="*/ 2213800 w 4203096"/>
              <a:gd name="connsiteY1577" fmla="*/ 3236820 h 3821750"/>
              <a:gd name="connsiteX1578" fmla="*/ 2185035 w 4203096"/>
              <a:gd name="connsiteY1578" fmla="*/ 3234439 h 3821750"/>
              <a:gd name="connsiteX1579" fmla="*/ 1002696 w 4203096"/>
              <a:gd name="connsiteY1579" fmla="*/ 3234343 h 3821750"/>
              <a:gd name="connsiteX1580" fmla="*/ 1013650 w 4203096"/>
              <a:gd name="connsiteY1580" fmla="*/ 3242058 h 3821750"/>
              <a:gd name="connsiteX1581" fmla="*/ 1003363 w 4203096"/>
              <a:gd name="connsiteY1581" fmla="*/ 3250345 h 3821750"/>
              <a:gd name="connsiteX1582" fmla="*/ 991361 w 4203096"/>
              <a:gd name="connsiteY1582" fmla="*/ 3242154 h 3821750"/>
              <a:gd name="connsiteX1583" fmla="*/ 1002696 w 4203096"/>
              <a:gd name="connsiteY1583" fmla="*/ 3234343 h 3821750"/>
              <a:gd name="connsiteX1584" fmla="*/ 1096517 w 4203096"/>
              <a:gd name="connsiteY1584" fmla="*/ 3233295 h 3821750"/>
              <a:gd name="connsiteX1585" fmla="*/ 1108138 w 4203096"/>
              <a:gd name="connsiteY1585" fmla="*/ 3242630 h 3821750"/>
              <a:gd name="connsiteX1586" fmla="*/ 1094612 w 4203096"/>
              <a:gd name="connsiteY1586" fmla="*/ 3252917 h 3821750"/>
              <a:gd name="connsiteX1587" fmla="*/ 1082039 w 4203096"/>
              <a:gd name="connsiteY1587" fmla="*/ 3243106 h 3821750"/>
              <a:gd name="connsiteX1588" fmla="*/ 1096517 w 4203096"/>
              <a:gd name="connsiteY1588" fmla="*/ 3233295 h 3821750"/>
              <a:gd name="connsiteX1589" fmla="*/ 1185291 w 4203096"/>
              <a:gd name="connsiteY1589" fmla="*/ 3232724 h 3821750"/>
              <a:gd name="connsiteX1590" fmla="*/ 1198435 w 4203096"/>
              <a:gd name="connsiteY1590" fmla="*/ 3243678 h 3821750"/>
              <a:gd name="connsiteX1591" fmla="*/ 1181957 w 4203096"/>
              <a:gd name="connsiteY1591" fmla="*/ 3254917 h 3821750"/>
              <a:gd name="connsiteX1592" fmla="*/ 1169670 w 4203096"/>
              <a:gd name="connsiteY1592" fmla="*/ 3244345 h 3821750"/>
              <a:gd name="connsiteX1593" fmla="*/ 1185291 w 4203096"/>
              <a:gd name="connsiteY1593" fmla="*/ 3232724 h 3821750"/>
              <a:gd name="connsiteX1594" fmla="*/ 2941034 w 4203096"/>
              <a:gd name="connsiteY1594" fmla="*/ 3232629 h 3821750"/>
              <a:gd name="connsiteX1595" fmla="*/ 2942653 w 4203096"/>
              <a:gd name="connsiteY1595" fmla="*/ 3238725 h 3821750"/>
              <a:gd name="connsiteX1596" fmla="*/ 2929128 w 4203096"/>
              <a:gd name="connsiteY1596" fmla="*/ 3247869 h 3821750"/>
              <a:gd name="connsiteX1597" fmla="*/ 2927413 w 4203096"/>
              <a:gd name="connsiteY1597" fmla="*/ 3241773 h 3821750"/>
              <a:gd name="connsiteX1598" fmla="*/ 2941034 w 4203096"/>
              <a:gd name="connsiteY1598" fmla="*/ 3232629 h 3821750"/>
              <a:gd name="connsiteX1599" fmla="*/ 1424273 w 4203096"/>
              <a:gd name="connsiteY1599" fmla="*/ 3232629 h 3821750"/>
              <a:gd name="connsiteX1600" fmla="*/ 1437322 w 4203096"/>
              <a:gd name="connsiteY1600" fmla="*/ 3249488 h 3821750"/>
              <a:gd name="connsiteX1601" fmla="*/ 1417320 w 4203096"/>
              <a:gd name="connsiteY1601" fmla="*/ 3262442 h 3821750"/>
              <a:gd name="connsiteX1602" fmla="*/ 1404175 w 4203096"/>
              <a:gd name="connsiteY1602" fmla="*/ 3246154 h 3821750"/>
              <a:gd name="connsiteX1603" fmla="*/ 1424273 w 4203096"/>
              <a:gd name="connsiteY1603" fmla="*/ 3232629 h 3821750"/>
              <a:gd name="connsiteX1604" fmla="*/ 1271777 w 4203096"/>
              <a:gd name="connsiteY1604" fmla="*/ 3231677 h 3821750"/>
              <a:gd name="connsiteX1605" fmla="*/ 1283017 w 4203096"/>
              <a:gd name="connsiteY1605" fmla="*/ 3244250 h 3821750"/>
              <a:gd name="connsiteX1606" fmla="*/ 1265110 w 4203096"/>
              <a:gd name="connsiteY1606" fmla="*/ 3256632 h 3821750"/>
              <a:gd name="connsiteX1607" fmla="*/ 1252918 w 4203096"/>
              <a:gd name="connsiteY1607" fmla="*/ 3243487 h 3821750"/>
              <a:gd name="connsiteX1608" fmla="*/ 1271777 w 4203096"/>
              <a:gd name="connsiteY1608" fmla="*/ 3231677 h 3821750"/>
              <a:gd name="connsiteX1609" fmla="*/ 1349978 w 4203096"/>
              <a:gd name="connsiteY1609" fmla="*/ 3230343 h 3821750"/>
              <a:gd name="connsiteX1610" fmla="*/ 1362075 w 4203096"/>
              <a:gd name="connsiteY1610" fmla="*/ 3244630 h 3821750"/>
              <a:gd name="connsiteX1611" fmla="*/ 1343692 w 4203096"/>
              <a:gd name="connsiteY1611" fmla="*/ 3258251 h 3821750"/>
              <a:gd name="connsiteX1612" fmla="*/ 1331404 w 4203096"/>
              <a:gd name="connsiteY1612" fmla="*/ 3243964 h 3821750"/>
              <a:gd name="connsiteX1613" fmla="*/ 1349978 w 4203096"/>
              <a:gd name="connsiteY1613" fmla="*/ 3230343 h 3821750"/>
              <a:gd name="connsiteX1614" fmla="*/ 2699766 w 4203096"/>
              <a:gd name="connsiteY1614" fmla="*/ 3228819 h 3821750"/>
              <a:gd name="connsiteX1615" fmla="*/ 2705862 w 4203096"/>
              <a:gd name="connsiteY1615" fmla="*/ 3241011 h 3821750"/>
              <a:gd name="connsiteX1616" fmla="*/ 2669095 w 4203096"/>
              <a:gd name="connsiteY1616" fmla="*/ 3254250 h 3821750"/>
              <a:gd name="connsiteX1617" fmla="*/ 2663761 w 4203096"/>
              <a:gd name="connsiteY1617" fmla="*/ 3241487 h 3821750"/>
              <a:gd name="connsiteX1618" fmla="*/ 2699766 w 4203096"/>
              <a:gd name="connsiteY1618" fmla="*/ 3228819 h 3821750"/>
              <a:gd name="connsiteX1619" fmla="*/ 3053143 w 4203096"/>
              <a:gd name="connsiteY1619" fmla="*/ 3227771 h 3821750"/>
              <a:gd name="connsiteX1620" fmla="*/ 3052762 w 4203096"/>
              <a:gd name="connsiteY1620" fmla="*/ 3233010 h 3821750"/>
              <a:gd name="connsiteX1621" fmla="*/ 3047714 w 4203096"/>
              <a:gd name="connsiteY1621" fmla="*/ 3236534 h 3821750"/>
              <a:gd name="connsiteX1622" fmla="*/ 3046856 w 4203096"/>
              <a:gd name="connsiteY1622" fmla="*/ 3232915 h 3821750"/>
              <a:gd name="connsiteX1623" fmla="*/ 3053143 w 4203096"/>
              <a:gd name="connsiteY1623" fmla="*/ 3227771 h 3821750"/>
              <a:gd name="connsiteX1624" fmla="*/ 2624899 w 4203096"/>
              <a:gd name="connsiteY1624" fmla="*/ 3227390 h 3821750"/>
              <a:gd name="connsiteX1625" fmla="*/ 2633853 w 4203096"/>
              <a:gd name="connsiteY1625" fmla="*/ 3241582 h 3821750"/>
              <a:gd name="connsiteX1626" fmla="*/ 2592705 w 4203096"/>
              <a:gd name="connsiteY1626" fmla="*/ 3255679 h 3821750"/>
              <a:gd name="connsiteX1627" fmla="*/ 2581846 w 4203096"/>
              <a:gd name="connsiteY1627" fmla="*/ 3242058 h 3821750"/>
              <a:gd name="connsiteX1628" fmla="*/ 2624899 w 4203096"/>
              <a:gd name="connsiteY1628" fmla="*/ 3227390 h 3821750"/>
              <a:gd name="connsiteX1629" fmla="*/ 2884264 w 4203096"/>
              <a:gd name="connsiteY1629" fmla="*/ 3226247 h 3821750"/>
              <a:gd name="connsiteX1630" fmla="*/ 2886741 w 4203096"/>
              <a:gd name="connsiteY1630" fmla="*/ 3233296 h 3821750"/>
              <a:gd name="connsiteX1631" fmla="*/ 2867310 w 4203096"/>
              <a:gd name="connsiteY1631" fmla="*/ 3245107 h 3821750"/>
              <a:gd name="connsiteX1632" fmla="*/ 2864833 w 4203096"/>
              <a:gd name="connsiteY1632" fmla="*/ 3237963 h 3821750"/>
              <a:gd name="connsiteX1633" fmla="*/ 2884264 w 4203096"/>
              <a:gd name="connsiteY1633" fmla="*/ 3226247 h 3821750"/>
              <a:gd name="connsiteX1634" fmla="*/ 1924336 w 4203096"/>
              <a:gd name="connsiteY1634" fmla="*/ 3225771 h 3821750"/>
              <a:gd name="connsiteX1635" fmla="*/ 1910334 w 4203096"/>
              <a:gd name="connsiteY1635" fmla="*/ 3249202 h 3821750"/>
              <a:gd name="connsiteX1636" fmla="*/ 1941100 w 4203096"/>
              <a:gd name="connsiteY1636" fmla="*/ 3257108 h 3821750"/>
              <a:gd name="connsiteX1637" fmla="*/ 1953006 w 4203096"/>
              <a:gd name="connsiteY1637" fmla="*/ 3233010 h 3821750"/>
              <a:gd name="connsiteX1638" fmla="*/ 1924336 w 4203096"/>
              <a:gd name="connsiteY1638" fmla="*/ 3225771 h 3821750"/>
              <a:gd name="connsiteX1639" fmla="*/ 2765298 w 4203096"/>
              <a:gd name="connsiteY1639" fmla="*/ 3225390 h 3821750"/>
              <a:gd name="connsiteX1640" fmla="*/ 2770061 w 4203096"/>
              <a:gd name="connsiteY1640" fmla="*/ 3235582 h 3821750"/>
              <a:gd name="connsiteX1641" fmla="*/ 2738342 w 4203096"/>
              <a:gd name="connsiteY1641" fmla="*/ 3249583 h 3821750"/>
              <a:gd name="connsiteX1642" fmla="*/ 2734056 w 4203096"/>
              <a:gd name="connsiteY1642" fmla="*/ 3238820 h 3821750"/>
              <a:gd name="connsiteX1643" fmla="*/ 2765298 w 4203096"/>
              <a:gd name="connsiteY1643" fmla="*/ 3225390 h 3821750"/>
              <a:gd name="connsiteX1644" fmla="*/ 1687068 w 4203096"/>
              <a:gd name="connsiteY1644" fmla="*/ 3222247 h 3821750"/>
              <a:gd name="connsiteX1645" fmla="*/ 1705070 w 4203096"/>
              <a:gd name="connsiteY1645" fmla="*/ 3251870 h 3821750"/>
              <a:gd name="connsiteX1646" fmla="*/ 1671066 w 4203096"/>
              <a:gd name="connsiteY1646" fmla="*/ 3264824 h 3821750"/>
              <a:gd name="connsiteX1647" fmla="*/ 1654588 w 4203096"/>
              <a:gd name="connsiteY1647" fmla="*/ 3235011 h 3821750"/>
              <a:gd name="connsiteX1648" fmla="*/ 1687068 w 4203096"/>
              <a:gd name="connsiteY1648" fmla="*/ 3222247 h 3821750"/>
              <a:gd name="connsiteX1649" fmla="*/ 2087023 w 4203096"/>
              <a:gd name="connsiteY1649" fmla="*/ 3221199 h 3821750"/>
              <a:gd name="connsiteX1650" fmla="*/ 2075117 w 4203096"/>
              <a:gd name="connsiteY1650" fmla="*/ 3242725 h 3821750"/>
              <a:gd name="connsiteX1651" fmla="*/ 2103025 w 4203096"/>
              <a:gd name="connsiteY1651" fmla="*/ 3247107 h 3821750"/>
              <a:gd name="connsiteX1652" fmla="*/ 2115217 w 4203096"/>
              <a:gd name="connsiteY1652" fmla="*/ 3225866 h 3821750"/>
              <a:gd name="connsiteX1653" fmla="*/ 2087023 w 4203096"/>
              <a:gd name="connsiteY1653" fmla="*/ 3221199 h 3821750"/>
              <a:gd name="connsiteX1654" fmla="*/ 1550384 w 4203096"/>
              <a:gd name="connsiteY1654" fmla="*/ 3220437 h 3821750"/>
              <a:gd name="connsiteX1655" fmla="*/ 1566386 w 4203096"/>
              <a:gd name="connsiteY1655" fmla="*/ 3244725 h 3821750"/>
              <a:gd name="connsiteX1656" fmla="*/ 1539716 w 4203096"/>
              <a:gd name="connsiteY1656" fmla="*/ 3256727 h 3821750"/>
              <a:gd name="connsiteX1657" fmla="*/ 1524952 w 4203096"/>
              <a:gd name="connsiteY1657" fmla="*/ 3232533 h 3821750"/>
              <a:gd name="connsiteX1658" fmla="*/ 1550384 w 4203096"/>
              <a:gd name="connsiteY1658" fmla="*/ 3220437 h 3821750"/>
              <a:gd name="connsiteX1659" fmla="*/ 2991135 w 4203096"/>
              <a:gd name="connsiteY1659" fmla="*/ 3219770 h 3821750"/>
              <a:gd name="connsiteX1660" fmla="*/ 2993421 w 4203096"/>
              <a:gd name="connsiteY1660" fmla="*/ 3224628 h 3821750"/>
              <a:gd name="connsiteX1661" fmla="*/ 2982563 w 4203096"/>
              <a:gd name="connsiteY1661" fmla="*/ 3233010 h 3821750"/>
              <a:gd name="connsiteX1662" fmla="*/ 2980372 w 4203096"/>
              <a:gd name="connsiteY1662" fmla="*/ 3228247 h 3821750"/>
              <a:gd name="connsiteX1663" fmla="*/ 2991135 w 4203096"/>
              <a:gd name="connsiteY1663" fmla="*/ 3219770 h 3821750"/>
              <a:gd name="connsiteX1664" fmla="*/ 3104673 w 4203096"/>
              <a:gd name="connsiteY1664" fmla="*/ 3218532 h 3821750"/>
              <a:gd name="connsiteX1665" fmla="*/ 3106007 w 4203096"/>
              <a:gd name="connsiteY1665" fmla="*/ 3219485 h 3821750"/>
              <a:gd name="connsiteX1666" fmla="*/ 3103911 w 4203096"/>
              <a:gd name="connsiteY1666" fmla="*/ 3222628 h 3821750"/>
              <a:gd name="connsiteX1667" fmla="*/ 3100863 w 4203096"/>
              <a:gd name="connsiteY1667" fmla="*/ 3224724 h 3821750"/>
              <a:gd name="connsiteX1668" fmla="*/ 3101625 w 4203096"/>
              <a:gd name="connsiteY1668" fmla="*/ 3221295 h 3821750"/>
              <a:gd name="connsiteX1669" fmla="*/ 3104673 w 4203096"/>
              <a:gd name="connsiteY1669" fmla="*/ 3218532 h 3821750"/>
              <a:gd name="connsiteX1670" fmla="*/ 2826448 w 4203096"/>
              <a:gd name="connsiteY1670" fmla="*/ 3217675 h 3821750"/>
              <a:gd name="connsiteX1671" fmla="*/ 2828830 w 4203096"/>
              <a:gd name="connsiteY1671" fmla="*/ 3227010 h 3821750"/>
              <a:gd name="connsiteX1672" fmla="*/ 2801207 w 4203096"/>
              <a:gd name="connsiteY1672" fmla="*/ 3241202 h 3821750"/>
              <a:gd name="connsiteX1673" fmla="*/ 2798731 w 4203096"/>
              <a:gd name="connsiteY1673" fmla="*/ 3231486 h 3821750"/>
              <a:gd name="connsiteX1674" fmla="*/ 2826448 w 4203096"/>
              <a:gd name="connsiteY1674" fmla="*/ 3217675 h 3821750"/>
              <a:gd name="connsiteX1675" fmla="*/ 2935605 w 4203096"/>
              <a:gd name="connsiteY1675" fmla="*/ 3213769 h 3821750"/>
              <a:gd name="connsiteX1676" fmla="*/ 2937509 w 4203096"/>
              <a:gd name="connsiteY1676" fmla="*/ 3220151 h 3821750"/>
              <a:gd name="connsiteX1677" fmla="*/ 2921412 w 4203096"/>
              <a:gd name="connsiteY1677" fmla="*/ 3231295 h 3821750"/>
              <a:gd name="connsiteX1678" fmla="*/ 2919222 w 4203096"/>
              <a:gd name="connsiteY1678" fmla="*/ 3224628 h 3821750"/>
              <a:gd name="connsiteX1679" fmla="*/ 2935605 w 4203096"/>
              <a:gd name="connsiteY1679" fmla="*/ 3213769 h 3821750"/>
              <a:gd name="connsiteX1680" fmla="*/ 2450211 w 4203096"/>
              <a:gd name="connsiteY1680" fmla="*/ 3213102 h 3821750"/>
              <a:gd name="connsiteX1681" fmla="*/ 2436209 w 4203096"/>
              <a:gd name="connsiteY1681" fmla="*/ 3229581 h 3821750"/>
              <a:gd name="connsiteX1682" fmla="*/ 2463641 w 4203096"/>
              <a:gd name="connsiteY1682" fmla="*/ 3229200 h 3821750"/>
              <a:gd name="connsiteX1683" fmla="*/ 2477738 w 4203096"/>
              <a:gd name="connsiteY1683" fmla="*/ 3213198 h 3821750"/>
              <a:gd name="connsiteX1684" fmla="*/ 2450211 w 4203096"/>
              <a:gd name="connsiteY1684" fmla="*/ 3213102 h 3821750"/>
              <a:gd name="connsiteX1685" fmla="*/ 2567940 w 4203096"/>
              <a:gd name="connsiteY1685" fmla="*/ 3212912 h 3821750"/>
              <a:gd name="connsiteX1686" fmla="*/ 2542222 w 4203096"/>
              <a:gd name="connsiteY1686" fmla="*/ 3213007 h 3821750"/>
              <a:gd name="connsiteX1687" fmla="*/ 2525173 w 4203096"/>
              <a:gd name="connsiteY1687" fmla="*/ 3229009 h 3821750"/>
              <a:gd name="connsiteX1688" fmla="*/ 2554700 w 4203096"/>
              <a:gd name="connsiteY1688" fmla="*/ 3228438 h 3821750"/>
              <a:gd name="connsiteX1689" fmla="*/ 2567940 w 4203096"/>
              <a:gd name="connsiteY1689" fmla="*/ 3212912 h 3821750"/>
              <a:gd name="connsiteX1690" fmla="*/ 2354199 w 4203096"/>
              <a:gd name="connsiteY1690" fmla="*/ 3211102 h 3821750"/>
              <a:gd name="connsiteX1691" fmla="*/ 2341054 w 4203096"/>
              <a:gd name="connsiteY1691" fmla="*/ 3228914 h 3821750"/>
              <a:gd name="connsiteX1692" fmla="*/ 2369058 w 4203096"/>
              <a:gd name="connsiteY1692" fmla="*/ 3229295 h 3821750"/>
              <a:gd name="connsiteX1693" fmla="*/ 2382393 w 4203096"/>
              <a:gd name="connsiteY1693" fmla="*/ 3211959 h 3821750"/>
              <a:gd name="connsiteX1694" fmla="*/ 2354199 w 4203096"/>
              <a:gd name="connsiteY1694" fmla="*/ 3211102 h 3821750"/>
              <a:gd name="connsiteX1695" fmla="*/ 2879407 w 4203096"/>
              <a:gd name="connsiteY1695" fmla="*/ 3208054 h 3821750"/>
              <a:gd name="connsiteX1696" fmla="*/ 2882836 w 4203096"/>
              <a:gd name="connsiteY1696" fmla="*/ 3215770 h 3821750"/>
              <a:gd name="connsiteX1697" fmla="*/ 2860262 w 4203096"/>
              <a:gd name="connsiteY1697" fmla="*/ 3229391 h 3821750"/>
              <a:gd name="connsiteX1698" fmla="*/ 2856928 w 4203096"/>
              <a:gd name="connsiteY1698" fmla="*/ 3221961 h 3821750"/>
              <a:gd name="connsiteX1699" fmla="*/ 2879407 w 4203096"/>
              <a:gd name="connsiteY1699" fmla="*/ 3208054 h 3821750"/>
              <a:gd name="connsiteX1700" fmla="*/ 3041046 w 4203096"/>
              <a:gd name="connsiteY1700" fmla="*/ 3207293 h 3821750"/>
              <a:gd name="connsiteX1701" fmla="*/ 3044857 w 4203096"/>
              <a:gd name="connsiteY1701" fmla="*/ 3210531 h 3821750"/>
              <a:gd name="connsiteX1702" fmla="*/ 3035522 w 4203096"/>
              <a:gd name="connsiteY1702" fmla="*/ 3217389 h 3821750"/>
              <a:gd name="connsiteX1703" fmla="*/ 3033045 w 4203096"/>
              <a:gd name="connsiteY1703" fmla="*/ 3214151 h 3821750"/>
              <a:gd name="connsiteX1704" fmla="*/ 3041046 w 4203096"/>
              <a:gd name="connsiteY1704" fmla="*/ 3207293 h 3821750"/>
              <a:gd name="connsiteX1705" fmla="*/ 2255234 w 4203096"/>
              <a:gd name="connsiteY1705" fmla="*/ 3205197 h 3821750"/>
              <a:gd name="connsiteX1706" fmla="*/ 2242661 w 4203096"/>
              <a:gd name="connsiteY1706" fmla="*/ 3224628 h 3821750"/>
              <a:gd name="connsiteX1707" fmla="*/ 2271903 w 4203096"/>
              <a:gd name="connsiteY1707" fmla="*/ 3226342 h 3821750"/>
              <a:gd name="connsiteX1708" fmla="*/ 2284667 w 4203096"/>
              <a:gd name="connsiteY1708" fmla="*/ 3207388 h 3821750"/>
              <a:gd name="connsiteX1709" fmla="*/ 2255234 w 4203096"/>
              <a:gd name="connsiteY1709" fmla="*/ 3205197 h 3821750"/>
              <a:gd name="connsiteX1710" fmla="*/ 2759201 w 4203096"/>
              <a:gd name="connsiteY1710" fmla="*/ 3204816 h 3821750"/>
              <a:gd name="connsiteX1711" fmla="*/ 2763011 w 4203096"/>
              <a:gd name="connsiteY1711" fmla="*/ 3217579 h 3821750"/>
              <a:gd name="connsiteX1712" fmla="*/ 2727959 w 4203096"/>
              <a:gd name="connsiteY1712" fmla="*/ 3231867 h 3821750"/>
              <a:gd name="connsiteX1713" fmla="*/ 2722816 w 4203096"/>
              <a:gd name="connsiteY1713" fmla="*/ 3219389 h 3821750"/>
              <a:gd name="connsiteX1714" fmla="*/ 2759201 w 4203096"/>
              <a:gd name="connsiteY1714" fmla="*/ 3204816 h 3821750"/>
              <a:gd name="connsiteX1715" fmla="*/ 1472851 w 4203096"/>
              <a:gd name="connsiteY1715" fmla="*/ 3202625 h 3821750"/>
              <a:gd name="connsiteX1716" fmla="*/ 1486186 w 4203096"/>
              <a:gd name="connsiteY1716" fmla="*/ 3224437 h 3821750"/>
              <a:gd name="connsiteX1717" fmla="*/ 1462373 w 4203096"/>
              <a:gd name="connsiteY1717" fmla="*/ 3236343 h 3821750"/>
              <a:gd name="connsiteX1718" fmla="*/ 1448848 w 4203096"/>
              <a:gd name="connsiteY1718" fmla="*/ 3215198 h 3821750"/>
              <a:gd name="connsiteX1719" fmla="*/ 1472851 w 4203096"/>
              <a:gd name="connsiteY1719" fmla="*/ 3202625 h 3821750"/>
              <a:gd name="connsiteX1720" fmla="*/ 657511 w 4203096"/>
              <a:gd name="connsiteY1720" fmla="*/ 3202244 h 3821750"/>
              <a:gd name="connsiteX1721" fmla="*/ 661035 w 4203096"/>
              <a:gd name="connsiteY1721" fmla="*/ 3205578 h 3821750"/>
              <a:gd name="connsiteX1722" fmla="*/ 657892 w 4203096"/>
              <a:gd name="connsiteY1722" fmla="*/ 3209007 h 3821750"/>
              <a:gd name="connsiteX1723" fmla="*/ 653034 w 4203096"/>
              <a:gd name="connsiteY1723" fmla="*/ 3205197 h 3821750"/>
              <a:gd name="connsiteX1724" fmla="*/ 657511 w 4203096"/>
              <a:gd name="connsiteY1724" fmla="*/ 3202244 h 3821750"/>
              <a:gd name="connsiteX1725" fmla="*/ 1989296 w 4203096"/>
              <a:gd name="connsiteY1725" fmla="*/ 3201863 h 3821750"/>
              <a:gd name="connsiteX1726" fmla="*/ 1978438 w 4203096"/>
              <a:gd name="connsiteY1726" fmla="*/ 3223961 h 3821750"/>
              <a:gd name="connsiteX1727" fmla="*/ 2006251 w 4203096"/>
              <a:gd name="connsiteY1727" fmla="*/ 3230057 h 3821750"/>
              <a:gd name="connsiteX1728" fmla="*/ 2017490 w 4203096"/>
              <a:gd name="connsiteY1728" fmla="*/ 3208054 h 3821750"/>
              <a:gd name="connsiteX1729" fmla="*/ 1989296 w 4203096"/>
              <a:gd name="connsiteY1729" fmla="*/ 3201863 h 3821750"/>
              <a:gd name="connsiteX1730" fmla="*/ 756189 w 4203096"/>
              <a:gd name="connsiteY1730" fmla="*/ 3201482 h 3821750"/>
              <a:gd name="connsiteX1731" fmla="*/ 767143 w 4203096"/>
              <a:gd name="connsiteY1731" fmla="*/ 3206150 h 3821750"/>
              <a:gd name="connsiteX1732" fmla="*/ 757522 w 4203096"/>
              <a:gd name="connsiteY1732" fmla="*/ 3210436 h 3821750"/>
              <a:gd name="connsiteX1733" fmla="*/ 750855 w 4203096"/>
              <a:gd name="connsiteY1733" fmla="*/ 3205293 h 3821750"/>
              <a:gd name="connsiteX1734" fmla="*/ 756189 w 4203096"/>
              <a:gd name="connsiteY1734" fmla="*/ 3201482 h 3821750"/>
              <a:gd name="connsiteX1735" fmla="*/ 857155 w 4203096"/>
              <a:gd name="connsiteY1735" fmla="*/ 3200816 h 3821750"/>
              <a:gd name="connsiteX1736" fmla="*/ 866299 w 4203096"/>
              <a:gd name="connsiteY1736" fmla="*/ 3207483 h 3821750"/>
              <a:gd name="connsiteX1737" fmla="*/ 856774 w 4203096"/>
              <a:gd name="connsiteY1737" fmla="*/ 3216056 h 3821750"/>
              <a:gd name="connsiteX1738" fmla="*/ 847915 w 4203096"/>
              <a:gd name="connsiteY1738" fmla="*/ 3206531 h 3821750"/>
              <a:gd name="connsiteX1739" fmla="*/ 857155 w 4203096"/>
              <a:gd name="connsiteY1739" fmla="*/ 3200816 h 3821750"/>
              <a:gd name="connsiteX1740" fmla="*/ 2984849 w 4203096"/>
              <a:gd name="connsiteY1740" fmla="*/ 3200149 h 3821750"/>
              <a:gd name="connsiteX1741" fmla="*/ 2986373 w 4203096"/>
              <a:gd name="connsiteY1741" fmla="*/ 3205959 h 3821750"/>
              <a:gd name="connsiteX1742" fmla="*/ 2973705 w 4203096"/>
              <a:gd name="connsiteY1742" fmla="*/ 3215865 h 3821750"/>
              <a:gd name="connsiteX1743" fmla="*/ 2971324 w 4203096"/>
              <a:gd name="connsiteY1743" fmla="*/ 3210245 h 3821750"/>
              <a:gd name="connsiteX1744" fmla="*/ 2984849 w 4203096"/>
              <a:gd name="connsiteY1744" fmla="*/ 3200149 h 3821750"/>
              <a:gd name="connsiteX1745" fmla="*/ 956119 w 4203096"/>
              <a:gd name="connsiteY1745" fmla="*/ 3199863 h 3821750"/>
              <a:gd name="connsiteX1746" fmla="*/ 967168 w 4203096"/>
              <a:gd name="connsiteY1746" fmla="*/ 3207959 h 3821750"/>
              <a:gd name="connsiteX1747" fmla="*/ 956405 w 4203096"/>
              <a:gd name="connsiteY1747" fmla="*/ 3216056 h 3821750"/>
              <a:gd name="connsiteX1748" fmla="*/ 943546 w 4203096"/>
              <a:gd name="connsiteY1748" fmla="*/ 3208054 h 3821750"/>
              <a:gd name="connsiteX1749" fmla="*/ 956119 w 4203096"/>
              <a:gd name="connsiteY1749" fmla="*/ 3199863 h 3821750"/>
              <a:gd name="connsiteX1750" fmla="*/ 1722442 w 4203096"/>
              <a:gd name="connsiteY1750" fmla="*/ 3199078 h 3821750"/>
              <a:gd name="connsiteX1751" fmla="*/ 1745551 w 4203096"/>
              <a:gd name="connsiteY1751" fmla="*/ 3199101 h 3821750"/>
              <a:gd name="connsiteX1752" fmla="*/ 1763744 w 4203096"/>
              <a:gd name="connsiteY1752" fmla="*/ 3232343 h 3821750"/>
              <a:gd name="connsiteX1753" fmla="*/ 1726311 w 4203096"/>
              <a:gd name="connsiteY1753" fmla="*/ 3245011 h 3821750"/>
              <a:gd name="connsiteX1754" fmla="*/ 1707832 w 4203096"/>
              <a:gd name="connsiteY1754" fmla="*/ 3212912 h 3821750"/>
              <a:gd name="connsiteX1755" fmla="*/ 1722442 w 4203096"/>
              <a:gd name="connsiteY1755" fmla="*/ 3199078 h 3821750"/>
              <a:gd name="connsiteX1756" fmla="*/ 1052988 w 4203096"/>
              <a:gd name="connsiteY1756" fmla="*/ 3198911 h 3821750"/>
              <a:gd name="connsiteX1757" fmla="*/ 1065466 w 4203096"/>
              <a:gd name="connsiteY1757" fmla="*/ 3209484 h 3821750"/>
              <a:gd name="connsiteX1758" fmla="*/ 1050512 w 4203096"/>
              <a:gd name="connsiteY1758" fmla="*/ 3218913 h 3821750"/>
              <a:gd name="connsiteX1759" fmla="*/ 1037558 w 4203096"/>
              <a:gd name="connsiteY1759" fmla="*/ 3208436 h 3821750"/>
              <a:gd name="connsiteX1760" fmla="*/ 1052988 w 4203096"/>
              <a:gd name="connsiteY1760" fmla="*/ 3198911 h 3821750"/>
              <a:gd name="connsiteX1761" fmla="*/ 2820447 w 4203096"/>
              <a:gd name="connsiteY1761" fmla="*/ 3198720 h 3821750"/>
              <a:gd name="connsiteX1762" fmla="*/ 2823686 w 4203096"/>
              <a:gd name="connsiteY1762" fmla="*/ 3209483 h 3821750"/>
              <a:gd name="connsiteX1763" fmla="*/ 2793492 w 4203096"/>
              <a:gd name="connsiteY1763" fmla="*/ 3224723 h 3821750"/>
              <a:gd name="connsiteX1764" fmla="*/ 2789110 w 4203096"/>
              <a:gd name="connsiteY1764" fmla="*/ 3214341 h 3821750"/>
              <a:gd name="connsiteX1765" fmla="*/ 2820447 w 4203096"/>
              <a:gd name="connsiteY1765" fmla="*/ 3198720 h 3821750"/>
              <a:gd name="connsiteX1766" fmla="*/ 1827943 w 4203096"/>
              <a:gd name="connsiteY1766" fmla="*/ 3198624 h 3821750"/>
              <a:gd name="connsiteX1767" fmla="*/ 1823538 w 4203096"/>
              <a:gd name="connsiteY1767" fmla="*/ 3214448 h 3821750"/>
              <a:gd name="connsiteX1768" fmla="*/ 1811551 w 4203096"/>
              <a:gd name="connsiteY1768" fmla="*/ 3226912 h 3821750"/>
              <a:gd name="connsiteX1769" fmla="*/ 1833360 w 4203096"/>
              <a:gd name="connsiteY1769" fmla="*/ 3226319 h 3821750"/>
              <a:gd name="connsiteX1770" fmla="*/ 1852145 w 4203096"/>
              <a:gd name="connsiteY1770" fmla="*/ 3235776 h 3821750"/>
              <a:gd name="connsiteX1771" fmla="*/ 1852470 w 4203096"/>
              <a:gd name="connsiteY1771" fmla="*/ 3221533 h 3821750"/>
              <a:gd name="connsiteX1772" fmla="*/ 1860518 w 4203096"/>
              <a:gd name="connsiteY1772" fmla="*/ 3208340 h 3821750"/>
              <a:gd name="connsiteX1773" fmla="*/ 1827943 w 4203096"/>
              <a:gd name="connsiteY1773" fmla="*/ 3198624 h 3821750"/>
              <a:gd name="connsiteX1774" fmla="*/ 1147191 w 4203096"/>
              <a:gd name="connsiteY1774" fmla="*/ 3198053 h 3821750"/>
              <a:gd name="connsiteX1775" fmla="*/ 1160145 w 4203096"/>
              <a:gd name="connsiteY1775" fmla="*/ 3210149 h 3821750"/>
              <a:gd name="connsiteX1776" fmla="*/ 1143000 w 4203096"/>
              <a:gd name="connsiteY1776" fmla="*/ 3221294 h 3821750"/>
              <a:gd name="connsiteX1777" fmla="*/ 1129474 w 4203096"/>
              <a:gd name="connsiteY1777" fmla="*/ 3208625 h 3821750"/>
              <a:gd name="connsiteX1778" fmla="*/ 1147191 w 4203096"/>
              <a:gd name="connsiteY1778" fmla="*/ 3198053 h 3821750"/>
              <a:gd name="connsiteX1779" fmla="*/ 1234915 w 4203096"/>
              <a:gd name="connsiteY1779" fmla="*/ 3197386 h 3821750"/>
              <a:gd name="connsiteX1780" fmla="*/ 1249775 w 4203096"/>
              <a:gd name="connsiteY1780" fmla="*/ 3209578 h 3821750"/>
              <a:gd name="connsiteX1781" fmla="*/ 1232058 w 4203096"/>
              <a:gd name="connsiteY1781" fmla="*/ 3223104 h 3821750"/>
              <a:gd name="connsiteX1782" fmla="*/ 1216437 w 4203096"/>
              <a:gd name="connsiteY1782" fmla="*/ 3210435 h 3821750"/>
              <a:gd name="connsiteX1783" fmla="*/ 1234915 w 4203096"/>
              <a:gd name="connsiteY1783" fmla="*/ 3197386 h 3821750"/>
              <a:gd name="connsiteX1784" fmla="*/ 1604010 w 4203096"/>
              <a:gd name="connsiteY1784" fmla="*/ 3196243 h 3821750"/>
              <a:gd name="connsiteX1785" fmla="*/ 1619916 w 4203096"/>
              <a:gd name="connsiteY1785" fmla="*/ 3223961 h 3821750"/>
              <a:gd name="connsiteX1786" fmla="*/ 1589817 w 4203096"/>
              <a:gd name="connsiteY1786" fmla="*/ 3236058 h 3821750"/>
              <a:gd name="connsiteX1787" fmla="*/ 1573053 w 4203096"/>
              <a:gd name="connsiteY1787" fmla="*/ 3209102 h 3821750"/>
              <a:gd name="connsiteX1788" fmla="*/ 1604010 w 4203096"/>
              <a:gd name="connsiteY1788" fmla="*/ 3196243 h 3821750"/>
              <a:gd name="connsiteX1789" fmla="*/ 1318926 w 4203096"/>
              <a:gd name="connsiteY1789" fmla="*/ 3196148 h 3821750"/>
              <a:gd name="connsiteX1790" fmla="*/ 1332737 w 4203096"/>
              <a:gd name="connsiteY1790" fmla="*/ 3210150 h 3821750"/>
              <a:gd name="connsiteX1791" fmla="*/ 1313497 w 4203096"/>
              <a:gd name="connsiteY1791" fmla="*/ 3225009 h 3821750"/>
              <a:gd name="connsiteX1792" fmla="*/ 1298543 w 4203096"/>
              <a:gd name="connsiteY1792" fmla="*/ 3210531 h 3821750"/>
              <a:gd name="connsiteX1793" fmla="*/ 1318926 w 4203096"/>
              <a:gd name="connsiteY1793" fmla="*/ 3196148 h 3821750"/>
              <a:gd name="connsiteX1794" fmla="*/ 1396745 w 4203096"/>
              <a:gd name="connsiteY1794" fmla="*/ 3195386 h 3821750"/>
              <a:gd name="connsiteX1795" fmla="*/ 1409508 w 4203096"/>
              <a:gd name="connsiteY1795" fmla="*/ 3212341 h 3821750"/>
              <a:gd name="connsiteX1796" fmla="*/ 1387696 w 4203096"/>
              <a:gd name="connsiteY1796" fmla="*/ 3226533 h 3821750"/>
              <a:gd name="connsiteX1797" fmla="*/ 1375314 w 4203096"/>
              <a:gd name="connsiteY1797" fmla="*/ 3210150 h 3821750"/>
              <a:gd name="connsiteX1798" fmla="*/ 1396745 w 4203096"/>
              <a:gd name="connsiteY1798" fmla="*/ 3195386 h 3821750"/>
              <a:gd name="connsiteX1799" fmla="*/ 2931604 w 4203096"/>
              <a:gd name="connsiteY1799" fmla="*/ 3195291 h 3821750"/>
              <a:gd name="connsiteX1800" fmla="*/ 2933223 w 4203096"/>
              <a:gd name="connsiteY1800" fmla="*/ 3202530 h 3821750"/>
              <a:gd name="connsiteX1801" fmla="*/ 2913983 w 4203096"/>
              <a:gd name="connsiteY1801" fmla="*/ 3215483 h 3821750"/>
              <a:gd name="connsiteX1802" fmla="*/ 2912268 w 4203096"/>
              <a:gd name="connsiteY1802" fmla="*/ 3207959 h 3821750"/>
              <a:gd name="connsiteX1803" fmla="*/ 2931604 w 4203096"/>
              <a:gd name="connsiteY1803" fmla="*/ 3195291 h 3821750"/>
              <a:gd name="connsiteX1804" fmla="*/ 3091909 w 4203096"/>
              <a:gd name="connsiteY1804" fmla="*/ 3193291 h 3821750"/>
              <a:gd name="connsiteX1805" fmla="*/ 3092767 w 4203096"/>
              <a:gd name="connsiteY1805" fmla="*/ 3197863 h 3821750"/>
              <a:gd name="connsiteX1806" fmla="*/ 3088290 w 4203096"/>
              <a:gd name="connsiteY1806" fmla="*/ 3201959 h 3821750"/>
              <a:gd name="connsiteX1807" fmla="*/ 3086480 w 4203096"/>
              <a:gd name="connsiteY1807" fmla="*/ 3199196 h 3821750"/>
              <a:gd name="connsiteX1808" fmla="*/ 3091909 w 4203096"/>
              <a:gd name="connsiteY1808" fmla="*/ 3193291 h 3821750"/>
              <a:gd name="connsiteX1809" fmla="*/ 2155412 w 4203096"/>
              <a:gd name="connsiteY1809" fmla="*/ 3193195 h 3821750"/>
              <a:gd name="connsiteX1810" fmla="*/ 2143411 w 4203096"/>
              <a:gd name="connsiteY1810" fmla="*/ 3214341 h 3821750"/>
              <a:gd name="connsiteX1811" fmla="*/ 2173605 w 4203096"/>
              <a:gd name="connsiteY1811" fmla="*/ 3218246 h 3821750"/>
              <a:gd name="connsiteX1812" fmla="*/ 2185797 w 4203096"/>
              <a:gd name="connsiteY1812" fmla="*/ 3197482 h 3821750"/>
              <a:gd name="connsiteX1813" fmla="*/ 2155412 w 4203096"/>
              <a:gd name="connsiteY1813" fmla="*/ 3193195 h 3821750"/>
              <a:gd name="connsiteX1814" fmla="*/ 2875788 w 4203096"/>
              <a:gd name="connsiteY1814" fmla="*/ 3189290 h 3821750"/>
              <a:gd name="connsiteX1815" fmla="*/ 2878835 w 4203096"/>
              <a:gd name="connsiteY1815" fmla="*/ 3198434 h 3821750"/>
              <a:gd name="connsiteX1816" fmla="*/ 2852832 w 4203096"/>
              <a:gd name="connsiteY1816" fmla="*/ 3213769 h 3821750"/>
              <a:gd name="connsiteX1817" fmla="*/ 2849879 w 4203096"/>
              <a:gd name="connsiteY1817" fmla="*/ 3204530 h 3821750"/>
              <a:gd name="connsiteX1818" fmla="*/ 2875788 w 4203096"/>
              <a:gd name="connsiteY1818" fmla="*/ 3189290 h 3821750"/>
              <a:gd name="connsiteX1819" fmla="*/ 2608516 w 4203096"/>
              <a:gd name="connsiteY1819" fmla="*/ 3189099 h 3821750"/>
              <a:gd name="connsiteX1820" fmla="*/ 2594610 w 4203096"/>
              <a:gd name="connsiteY1820" fmla="*/ 3203863 h 3821750"/>
              <a:gd name="connsiteX1821" fmla="*/ 2620042 w 4203096"/>
              <a:gd name="connsiteY1821" fmla="*/ 3204054 h 3821750"/>
              <a:gd name="connsiteX1822" fmla="*/ 2634044 w 4203096"/>
              <a:gd name="connsiteY1822" fmla="*/ 3189576 h 3821750"/>
              <a:gd name="connsiteX1823" fmla="*/ 2608516 w 4203096"/>
              <a:gd name="connsiteY1823" fmla="*/ 3189099 h 3821750"/>
              <a:gd name="connsiteX1824" fmla="*/ 2518791 w 4203096"/>
              <a:gd name="connsiteY1824" fmla="*/ 3186909 h 3821750"/>
              <a:gd name="connsiteX1825" fmla="*/ 2505646 w 4203096"/>
              <a:gd name="connsiteY1825" fmla="*/ 3202530 h 3821750"/>
              <a:gd name="connsiteX1826" fmla="*/ 2532316 w 4203096"/>
              <a:gd name="connsiteY1826" fmla="*/ 3202720 h 3821750"/>
              <a:gd name="connsiteX1827" fmla="*/ 2545556 w 4203096"/>
              <a:gd name="connsiteY1827" fmla="*/ 3187480 h 3821750"/>
              <a:gd name="connsiteX1828" fmla="*/ 2518791 w 4203096"/>
              <a:gd name="connsiteY1828" fmla="*/ 3186909 h 3821750"/>
              <a:gd name="connsiteX1829" fmla="*/ 3032665 w 4203096"/>
              <a:gd name="connsiteY1829" fmla="*/ 3186052 h 3821750"/>
              <a:gd name="connsiteX1830" fmla="*/ 3034474 w 4203096"/>
              <a:gd name="connsiteY1830" fmla="*/ 3191291 h 3821750"/>
              <a:gd name="connsiteX1831" fmla="*/ 3024092 w 4203096"/>
              <a:gd name="connsiteY1831" fmla="*/ 3199863 h 3821750"/>
              <a:gd name="connsiteX1832" fmla="*/ 3022378 w 4203096"/>
              <a:gd name="connsiteY1832" fmla="*/ 3194625 h 3821750"/>
              <a:gd name="connsiteX1833" fmla="*/ 3032665 w 4203096"/>
              <a:gd name="connsiteY1833" fmla="*/ 3186052 h 3821750"/>
              <a:gd name="connsiteX1834" fmla="*/ 2423160 w 4203096"/>
              <a:gd name="connsiteY1834" fmla="*/ 3183194 h 3821750"/>
              <a:gd name="connsiteX1835" fmla="*/ 2410111 w 4203096"/>
              <a:gd name="connsiteY1835" fmla="*/ 3200720 h 3821750"/>
              <a:gd name="connsiteX1836" fmla="*/ 2440019 w 4203096"/>
              <a:gd name="connsiteY1836" fmla="*/ 3201482 h 3821750"/>
              <a:gd name="connsiteX1837" fmla="*/ 2453164 w 4203096"/>
              <a:gd name="connsiteY1837" fmla="*/ 3184432 h 3821750"/>
              <a:gd name="connsiteX1838" fmla="*/ 2423160 w 4203096"/>
              <a:gd name="connsiteY1838" fmla="*/ 3183194 h 3821750"/>
              <a:gd name="connsiteX1839" fmla="*/ 2978563 w 4203096"/>
              <a:gd name="connsiteY1839" fmla="*/ 3181479 h 3821750"/>
              <a:gd name="connsiteX1840" fmla="*/ 2981420 w 4203096"/>
              <a:gd name="connsiteY1840" fmla="*/ 3187194 h 3821750"/>
              <a:gd name="connsiteX1841" fmla="*/ 2966371 w 4203096"/>
              <a:gd name="connsiteY1841" fmla="*/ 3199481 h 3821750"/>
              <a:gd name="connsiteX1842" fmla="*/ 2963323 w 4203096"/>
              <a:gd name="connsiteY1842" fmla="*/ 3193481 h 3821750"/>
              <a:gd name="connsiteX1843" fmla="*/ 2978563 w 4203096"/>
              <a:gd name="connsiteY1843" fmla="*/ 3181479 h 3821750"/>
              <a:gd name="connsiteX1844" fmla="*/ 2812637 w 4203096"/>
              <a:gd name="connsiteY1844" fmla="*/ 3178717 h 3821750"/>
              <a:gd name="connsiteX1845" fmla="*/ 2817780 w 4203096"/>
              <a:gd name="connsiteY1845" fmla="*/ 3191005 h 3821750"/>
              <a:gd name="connsiteX1846" fmla="*/ 2784062 w 4203096"/>
              <a:gd name="connsiteY1846" fmla="*/ 3207578 h 3821750"/>
              <a:gd name="connsiteX1847" fmla="*/ 2778633 w 4203096"/>
              <a:gd name="connsiteY1847" fmla="*/ 3195100 h 3821750"/>
              <a:gd name="connsiteX1848" fmla="*/ 2812637 w 4203096"/>
              <a:gd name="connsiteY1848" fmla="*/ 3178717 h 3821750"/>
              <a:gd name="connsiteX1849" fmla="*/ 2926460 w 4203096"/>
              <a:gd name="connsiteY1849" fmla="*/ 3177193 h 3821750"/>
              <a:gd name="connsiteX1850" fmla="*/ 2929318 w 4203096"/>
              <a:gd name="connsiteY1850" fmla="*/ 3185194 h 3821750"/>
              <a:gd name="connsiteX1851" fmla="*/ 2907315 w 4203096"/>
              <a:gd name="connsiteY1851" fmla="*/ 3199958 h 3821750"/>
              <a:gd name="connsiteX1852" fmla="*/ 2905315 w 4203096"/>
              <a:gd name="connsiteY1852" fmla="*/ 3191766 h 3821750"/>
              <a:gd name="connsiteX1853" fmla="*/ 2926460 w 4203096"/>
              <a:gd name="connsiteY1853" fmla="*/ 3177193 h 3821750"/>
              <a:gd name="connsiteX1854" fmla="*/ 1893856 w 4203096"/>
              <a:gd name="connsiteY1854" fmla="*/ 3176812 h 3821750"/>
              <a:gd name="connsiteX1855" fmla="*/ 1884140 w 4203096"/>
              <a:gd name="connsiteY1855" fmla="*/ 3198815 h 3821750"/>
              <a:gd name="connsiteX1856" fmla="*/ 1911477 w 4203096"/>
              <a:gd name="connsiteY1856" fmla="*/ 3206340 h 3821750"/>
              <a:gd name="connsiteX1857" fmla="*/ 1921574 w 4203096"/>
              <a:gd name="connsiteY1857" fmla="*/ 3184337 h 3821750"/>
              <a:gd name="connsiteX1858" fmla="*/ 1893856 w 4203096"/>
              <a:gd name="connsiteY1858" fmla="*/ 3176812 h 3821750"/>
              <a:gd name="connsiteX1859" fmla="*/ 2324291 w 4203096"/>
              <a:gd name="connsiteY1859" fmla="*/ 3176146 h 3821750"/>
              <a:gd name="connsiteX1860" fmla="*/ 2312765 w 4203096"/>
              <a:gd name="connsiteY1860" fmla="*/ 3196148 h 3821750"/>
              <a:gd name="connsiteX1861" fmla="*/ 2342483 w 4203096"/>
              <a:gd name="connsiteY1861" fmla="*/ 3197958 h 3821750"/>
              <a:gd name="connsiteX1862" fmla="*/ 2356961 w 4203096"/>
              <a:gd name="connsiteY1862" fmla="*/ 3178717 h 3821750"/>
              <a:gd name="connsiteX1863" fmla="*/ 2324291 w 4203096"/>
              <a:gd name="connsiteY1863" fmla="*/ 3176146 h 3821750"/>
              <a:gd name="connsiteX1864" fmla="*/ 2055971 w 4203096"/>
              <a:gd name="connsiteY1864" fmla="*/ 3174907 h 3821750"/>
              <a:gd name="connsiteX1865" fmla="*/ 2044922 w 4203096"/>
              <a:gd name="connsiteY1865" fmla="*/ 3197005 h 3821750"/>
              <a:gd name="connsiteX1866" fmla="*/ 2075117 w 4203096"/>
              <a:gd name="connsiteY1866" fmla="*/ 3202625 h 3821750"/>
              <a:gd name="connsiteX1867" fmla="*/ 2086546 w 4203096"/>
              <a:gd name="connsiteY1867" fmla="*/ 3180622 h 3821750"/>
              <a:gd name="connsiteX1868" fmla="*/ 2055971 w 4203096"/>
              <a:gd name="connsiteY1868" fmla="*/ 3174907 h 3821750"/>
              <a:gd name="connsiteX1869" fmla="*/ 1522285 w 4203096"/>
              <a:gd name="connsiteY1869" fmla="*/ 3174907 h 3821750"/>
              <a:gd name="connsiteX1870" fmla="*/ 1537906 w 4203096"/>
              <a:gd name="connsiteY1870" fmla="*/ 3199577 h 3821750"/>
              <a:gd name="connsiteX1871" fmla="*/ 1510283 w 4203096"/>
              <a:gd name="connsiteY1871" fmla="*/ 3212626 h 3821750"/>
              <a:gd name="connsiteX1872" fmla="*/ 1494853 w 4203096"/>
              <a:gd name="connsiteY1872" fmla="*/ 3188623 h 3821750"/>
              <a:gd name="connsiteX1873" fmla="*/ 1522285 w 4203096"/>
              <a:gd name="connsiteY1873" fmla="*/ 3174907 h 3821750"/>
              <a:gd name="connsiteX1874" fmla="*/ 3080099 w 4203096"/>
              <a:gd name="connsiteY1874" fmla="*/ 3172526 h 3821750"/>
              <a:gd name="connsiteX1875" fmla="*/ 3084290 w 4203096"/>
              <a:gd name="connsiteY1875" fmla="*/ 3175288 h 3821750"/>
              <a:gd name="connsiteX1876" fmla="*/ 3075432 w 4203096"/>
              <a:gd name="connsiteY1876" fmla="*/ 3182718 h 3821750"/>
              <a:gd name="connsiteX1877" fmla="*/ 3072574 w 4203096"/>
              <a:gd name="connsiteY1877" fmla="*/ 3179861 h 3821750"/>
              <a:gd name="connsiteX1878" fmla="*/ 3080099 w 4203096"/>
              <a:gd name="connsiteY1878" fmla="*/ 3172526 h 3821750"/>
              <a:gd name="connsiteX1879" fmla="*/ 1658112 w 4203096"/>
              <a:gd name="connsiteY1879" fmla="*/ 3171764 h 3821750"/>
              <a:gd name="connsiteX1880" fmla="*/ 1676305 w 4203096"/>
              <a:gd name="connsiteY1880" fmla="*/ 3203102 h 3821750"/>
              <a:gd name="connsiteX1881" fmla="*/ 1642586 w 4203096"/>
              <a:gd name="connsiteY1881" fmla="*/ 3216246 h 3821750"/>
              <a:gd name="connsiteX1882" fmla="*/ 1623441 w 4203096"/>
              <a:gd name="connsiteY1882" fmla="*/ 3185671 h 3821750"/>
              <a:gd name="connsiteX1883" fmla="*/ 1658112 w 4203096"/>
              <a:gd name="connsiteY1883" fmla="*/ 3171764 h 3821750"/>
              <a:gd name="connsiteX1884" fmla="*/ 2870073 w 4203096"/>
              <a:gd name="connsiteY1884" fmla="*/ 3170240 h 3821750"/>
              <a:gd name="connsiteX1885" fmla="*/ 2874264 w 4203096"/>
              <a:gd name="connsiteY1885" fmla="*/ 3180717 h 3821750"/>
              <a:gd name="connsiteX1886" fmla="*/ 2845212 w 4203096"/>
              <a:gd name="connsiteY1886" fmla="*/ 3197767 h 3821750"/>
              <a:gd name="connsiteX1887" fmla="*/ 2841783 w 4203096"/>
              <a:gd name="connsiteY1887" fmla="*/ 3186813 h 3821750"/>
              <a:gd name="connsiteX1888" fmla="*/ 2870073 w 4203096"/>
              <a:gd name="connsiteY1888" fmla="*/ 3170240 h 3821750"/>
              <a:gd name="connsiteX1889" fmla="*/ 2771585 w 4203096"/>
              <a:gd name="connsiteY1889" fmla="*/ 3167954 h 3821750"/>
              <a:gd name="connsiteX1890" fmla="*/ 2751201 w 4203096"/>
              <a:gd name="connsiteY1890" fmla="*/ 3168907 h 3821750"/>
              <a:gd name="connsiteX1891" fmla="*/ 2736532 w 4203096"/>
              <a:gd name="connsiteY1891" fmla="*/ 3183480 h 3821750"/>
              <a:gd name="connsiteX1892" fmla="*/ 2759202 w 4203096"/>
              <a:gd name="connsiteY1892" fmla="*/ 3183575 h 3821750"/>
              <a:gd name="connsiteX1893" fmla="*/ 2771585 w 4203096"/>
              <a:gd name="connsiteY1893" fmla="*/ 3167954 h 3821750"/>
              <a:gd name="connsiteX1894" fmla="*/ 597313 w 4203096"/>
              <a:gd name="connsiteY1894" fmla="*/ 3167478 h 3821750"/>
              <a:gd name="connsiteX1895" fmla="*/ 604171 w 4203096"/>
              <a:gd name="connsiteY1895" fmla="*/ 3169669 h 3821750"/>
              <a:gd name="connsiteX1896" fmla="*/ 599694 w 4203096"/>
              <a:gd name="connsiteY1896" fmla="*/ 3172812 h 3821750"/>
              <a:gd name="connsiteX1897" fmla="*/ 594646 w 4203096"/>
              <a:gd name="connsiteY1897" fmla="*/ 3170431 h 3821750"/>
              <a:gd name="connsiteX1898" fmla="*/ 597313 w 4203096"/>
              <a:gd name="connsiteY1898" fmla="*/ 3167478 h 3821750"/>
              <a:gd name="connsiteX1899" fmla="*/ 802290 w 4203096"/>
              <a:gd name="connsiteY1899" fmla="*/ 3166240 h 3821750"/>
              <a:gd name="connsiteX1900" fmla="*/ 812958 w 4203096"/>
              <a:gd name="connsiteY1900" fmla="*/ 3172336 h 3821750"/>
              <a:gd name="connsiteX1901" fmla="*/ 804957 w 4203096"/>
              <a:gd name="connsiteY1901" fmla="*/ 3181575 h 3821750"/>
              <a:gd name="connsiteX1902" fmla="*/ 794098 w 4203096"/>
              <a:gd name="connsiteY1902" fmla="*/ 3172621 h 3821750"/>
              <a:gd name="connsiteX1903" fmla="*/ 802290 w 4203096"/>
              <a:gd name="connsiteY1903" fmla="*/ 3166240 h 3821750"/>
              <a:gd name="connsiteX1904" fmla="*/ 3025806 w 4203096"/>
              <a:gd name="connsiteY1904" fmla="*/ 3166145 h 3821750"/>
              <a:gd name="connsiteX1905" fmla="*/ 3027330 w 4203096"/>
              <a:gd name="connsiteY1905" fmla="*/ 3172146 h 3821750"/>
              <a:gd name="connsiteX1906" fmla="*/ 3015423 w 4203096"/>
              <a:gd name="connsiteY1906" fmla="*/ 3182528 h 3821750"/>
              <a:gd name="connsiteX1907" fmla="*/ 3013042 w 4203096"/>
              <a:gd name="connsiteY1907" fmla="*/ 3176813 h 3821750"/>
              <a:gd name="connsiteX1908" fmla="*/ 3025806 w 4203096"/>
              <a:gd name="connsiteY1908" fmla="*/ 3166145 h 3821750"/>
              <a:gd name="connsiteX1909" fmla="*/ 2672524 w 4203096"/>
              <a:gd name="connsiteY1909" fmla="*/ 3166049 h 3821750"/>
              <a:gd name="connsiteX1910" fmla="*/ 2659761 w 4203096"/>
              <a:gd name="connsiteY1910" fmla="*/ 3180337 h 3821750"/>
              <a:gd name="connsiteX1911" fmla="*/ 2683669 w 4203096"/>
              <a:gd name="connsiteY1911" fmla="*/ 3181099 h 3821750"/>
              <a:gd name="connsiteX1912" fmla="*/ 2696432 w 4203096"/>
              <a:gd name="connsiteY1912" fmla="*/ 3167001 h 3821750"/>
              <a:gd name="connsiteX1913" fmla="*/ 2672524 w 4203096"/>
              <a:gd name="connsiteY1913" fmla="*/ 3166049 h 3821750"/>
              <a:gd name="connsiteX1914" fmla="*/ 905636 w 4203096"/>
              <a:gd name="connsiteY1914" fmla="*/ 3165192 h 3821750"/>
              <a:gd name="connsiteX1915" fmla="*/ 917733 w 4203096"/>
              <a:gd name="connsiteY1915" fmla="*/ 3173193 h 3821750"/>
              <a:gd name="connsiteX1916" fmla="*/ 905731 w 4203096"/>
              <a:gd name="connsiteY1916" fmla="*/ 3181766 h 3821750"/>
              <a:gd name="connsiteX1917" fmla="*/ 892682 w 4203096"/>
              <a:gd name="connsiteY1917" fmla="*/ 3173193 h 3821750"/>
              <a:gd name="connsiteX1918" fmla="*/ 905636 w 4203096"/>
              <a:gd name="connsiteY1918" fmla="*/ 3165192 h 3821750"/>
              <a:gd name="connsiteX1919" fmla="*/ 2223707 w 4203096"/>
              <a:gd name="connsiteY1919" fmla="*/ 3164811 h 3821750"/>
              <a:gd name="connsiteX1920" fmla="*/ 2211134 w 4203096"/>
              <a:gd name="connsiteY1920" fmla="*/ 3186814 h 3821750"/>
              <a:gd name="connsiteX1921" fmla="*/ 2243042 w 4203096"/>
              <a:gd name="connsiteY1921" fmla="*/ 3190528 h 3821750"/>
              <a:gd name="connsiteX1922" fmla="*/ 2257425 w 4203096"/>
              <a:gd name="connsiteY1922" fmla="*/ 3169192 h 3821750"/>
              <a:gd name="connsiteX1923" fmla="*/ 2223707 w 4203096"/>
              <a:gd name="connsiteY1923" fmla="*/ 3164811 h 3821750"/>
              <a:gd name="connsiteX1924" fmla="*/ 698754 w 4203096"/>
              <a:gd name="connsiteY1924" fmla="*/ 3164430 h 3821750"/>
              <a:gd name="connsiteX1925" fmla="*/ 707517 w 4203096"/>
              <a:gd name="connsiteY1925" fmla="*/ 3171288 h 3821750"/>
              <a:gd name="connsiteX1926" fmla="*/ 701135 w 4203096"/>
              <a:gd name="connsiteY1926" fmla="*/ 3175765 h 3821750"/>
              <a:gd name="connsiteX1927" fmla="*/ 694372 w 4203096"/>
              <a:gd name="connsiteY1927" fmla="*/ 3171764 h 3821750"/>
              <a:gd name="connsiteX1928" fmla="*/ 698754 w 4203096"/>
              <a:gd name="connsiteY1928" fmla="*/ 3164430 h 3821750"/>
              <a:gd name="connsiteX1929" fmla="*/ 1006220 w 4203096"/>
              <a:gd name="connsiteY1929" fmla="*/ 3164335 h 3821750"/>
              <a:gd name="connsiteX1930" fmla="*/ 1019937 w 4203096"/>
              <a:gd name="connsiteY1930" fmla="*/ 3174812 h 3821750"/>
              <a:gd name="connsiteX1931" fmla="*/ 1005077 w 4203096"/>
              <a:gd name="connsiteY1931" fmla="*/ 3184718 h 3821750"/>
              <a:gd name="connsiteX1932" fmla="*/ 990218 w 4203096"/>
              <a:gd name="connsiteY1932" fmla="*/ 3174812 h 3821750"/>
              <a:gd name="connsiteX1933" fmla="*/ 1006220 w 4203096"/>
              <a:gd name="connsiteY1933" fmla="*/ 3164335 h 3821750"/>
              <a:gd name="connsiteX1934" fmla="*/ 1103089 w 4203096"/>
              <a:gd name="connsiteY1934" fmla="*/ 3163383 h 3821750"/>
              <a:gd name="connsiteX1935" fmla="*/ 1118901 w 4203096"/>
              <a:gd name="connsiteY1935" fmla="*/ 3175479 h 3821750"/>
              <a:gd name="connsiteX1936" fmla="*/ 1100803 w 4203096"/>
              <a:gd name="connsiteY1936" fmla="*/ 3187481 h 3821750"/>
              <a:gd name="connsiteX1937" fmla="*/ 1085563 w 4203096"/>
              <a:gd name="connsiteY1937" fmla="*/ 3174908 h 3821750"/>
              <a:gd name="connsiteX1938" fmla="*/ 1103089 w 4203096"/>
              <a:gd name="connsiteY1938" fmla="*/ 3163383 h 3821750"/>
              <a:gd name="connsiteX1939" fmla="*/ 1198149 w 4203096"/>
              <a:gd name="connsiteY1939" fmla="*/ 3163002 h 3821750"/>
              <a:gd name="connsiteX1940" fmla="*/ 1213103 w 4203096"/>
              <a:gd name="connsiteY1940" fmla="*/ 3176241 h 3821750"/>
              <a:gd name="connsiteX1941" fmla="*/ 1192720 w 4203096"/>
              <a:gd name="connsiteY1941" fmla="*/ 3189767 h 3821750"/>
              <a:gd name="connsiteX1942" fmla="*/ 1177194 w 4203096"/>
              <a:gd name="connsiteY1942" fmla="*/ 3175765 h 3821750"/>
              <a:gd name="connsiteX1943" fmla="*/ 1198149 w 4203096"/>
              <a:gd name="connsiteY1943" fmla="*/ 3163002 h 3821750"/>
              <a:gd name="connsiteX1944" fmla="*/ 2974371 w 4203096"/>
              <a:gd name="connsiteY1944" fmla="*/ 3162810 h 3821750"/>
              <a:gd name="connsiteX1945" fmla="*/ 2976467 w 4203096"/>
              <a:gd name="connsiteY1945" fmla="*/ 3170145 h 3821750"/>
              <a:gd name="connsiteX1946" fmla="*/ 2958560 w 4203096"/>
              <a:gd name="connsiteY1946" fmla="*/ 3183861 h 3821750"/>
              <a:gd name="connsiteX1947" fmla="*/ 2956464 w 4203096"/>
              <a:gd name="connsiteY1947" fmla="*/ 3176526 h 3821750"/>
              <a:gd name="connsiteX1948" fmla="*/ 2974371 w 4203096"/>
              <a:gd name="connsiteY1948" fmla="*/ 3162810 h 3821750"/>
              <a:gd name="connsiteX1949" fmla="*/ 1442085 w 4203096"/>
              <a:gd name="connsiteY1949" fmla="*/ 3162430 h 3821750"/>
              <a:gd name="connsiteX1950" fmla="*/ 1458658 w 4203096"/>
              <a:gd name="connsiteY1950" fmla="*/ 3181956 h 3821750"/>
              <a:gd name="connsiteX1951" fmla="*/ 1435322 w 4203096"/>
              <a:gd name="connsiteY1951" fmla="*/ 3197291 h 3821750"/>
              <a:gd name="connsiteX1952" fmla="*/ 1418939 w 4203096"/>
              <a:gd name="connsiteY1952" fmla="*/ 3178622 h 3821750"/>
              <a:gd name="connsiteX1953" fmla="*/ 1442085 w 4203096"/>
              <a:gd name="connsiteY1953" fmla="*/ 3162430 h 3821750"/>
              <a:gd name="connsiteX1954" fmla="*/ 2584895 w 4203096"/>
              <a:gd name="connsiteY1954" fmla="*/ 3161953 h 3821750"/>
              <a:gd name="connsiteX1955" fmla="*/ 2572226 w 4203096"/>
              <a:gd name="connsiteY1955" fmla="*/ 3177574 h 3821750"/>
              <a:gd name="connsiteX1956" fmla="*/ 2599372 w 4203096"/>
              <a:gd name="connsiteY1956" fmla="*/ 3178336 h 3821750"/>
              <a:gd name="connsiteX1957" fmla="*/ 2612136 w 4203096"/>
              <a:gd name="connsiteY1957" fmla="*/ 3163096 h 3821750"/>
              <a:gd name="connsiteX1958" fmla="*/ 2584895 w 4203096"/>
              <a:gd name="connsiteY1958" fmla="*/ 3161953 h 3821750"/>
              <a:gd name="connsiteX1959" fmla="*/ 1285684 w 4203096"/>
              <a:gd name="connsiteY1959" fmla="*/ 3161953 h 3821750"/>
              <a:gd name="connsiteX1960" fmla="*/ 1300448 w 4203096"/>
              <a:gd name="connsiteY1960" fmla="*/ 3177288 h 3821750"/>
              <a:gd name="connsiteX1961" fmla="*/ 1278255 w 4203096"/>
              <a:gd name="connsiteY1961" fmla="*/ 3191385 h 3821750"/>
              <a:gd name="connsiteX1962" fmla="*/ 1263491 w 4203096"/>
              <a:gd name="connsiteY1962" fmla="*/ 3176717 h 3821750"/>
              <a:gd name="connsiteX1963" fmla="*/ 1285684 w 4203096"/>
              <a:gd name="connsiteY1963" fmla="*/ 3161953 h 3821750"/>
              <a:gd name="connsiteX1964" fmla="*/ 1366075 w 4203096"/>
              <a:gd name="connsiteY1964" fmla="*/ 3160715 h 3821750"/>
              <a:gd name="connsiteX1965" fmla="*/ 1381696 w 4203096"/>
              <a:gd name="connsiteY1965" fmla="*/ 3176336 h 3821750"/>
              <a:gd name="connsiteX1966" fmla="*/ 1359694 w 4203096"/>
              <a:gd name="connsiteY1966" fmla="*/ 3193290 h 3821750"/>
              <a:gd name="connsiteX1967" fmla="*/ 1344454 w 4203096"/>
              <a:gd name="connsiteY1967" fmla="*/ 3177098 h 3821750"/>
              <a:gd name="connsiteX1968" fmla="*/ 1366075 w 4203096"/>
              <a:gd name="connsiteY1968" fmla="*/ 3160715 h 3821750"/>
              <a:gd name="connsiteX1969" fmla="*/ 3129248 w 4203096"/>
              <a:gd name="connsiteY1969" fmla="*/ 3159382 h 3821750"/>
              <a:gd name="connsiteX1970" fmla="*/ 3132011 w 4203096"/>
              <a:gd name="connsiteY1970" fmla="*/ 3161573 h 3821750"/>
              <a:gd name="connsiteX1971" fmla="*/ 3126581 w 4203096"/>
              <a:gd name="connsiteY1971" fmla="*/ 3166240 h 3821750"/>
              <a:gd name="connsiteX1972" fmla="*/ 3124200 w 4203096"/>
              <a:gd name="connsiteY1972" fmla="*/ 3164430 h 3821750"/>
              <a:gd name="connsiteX1973" fmla="*/ 3129248 w 4203096"/>
              <a:gd name="connsiteY1973" fmla="*/ 3159382 h 3821750"/>
              <a:gd name="connsiteX1974" fmla="*/ 2922270 w 4203096"/>
              <a:gd name="connsiteY1974" fmla="*/ 3158715 h 3821750"/>
              <a:gd name="connsiteX1975" fmla="*/ 2925699 w 4203096"/>
              <a:gd name="connsiteY1975" fmla="*/ 3167478 h 3821750"/>
              <a:gd name="connsiteX1976" fmla="*/ 2901696 w 4203096"/>
              <a:gd name="connsiteY1976" fmla="*/ 3184242 h 3821750"/>
              <a:gd name="connsiteX1977" fmla="*/ 2897600 w 4203096"/>
              <a:gd name="connsiteY1977" fmla="*/ 3175955 h 3821750"/>
              <a:gd name="connsiteX1978" fmla="*/ 2922270 w 4203096"/>
              <a:gd name="connsiteY1978" fmla="*/ 3158715 h 3821750"/>
              <a:gd name="connsiteX1979" fmla="*/ 2491359 w 4203096"/>
              <a:gd name="connsiteY1979" fmla="*/ 3156524 h 3821750"/>
              <a:gd name="connsiteX1980" fmla="*/ 2478405 w 4203096"/>
              <a:gd name="connsiteY1980" fmla="*/ 3174431 h 3821750"/>
              <a:gd name="connsiteX1981" fmla="*/ 2509456 w 4203096"/>
              <a:gd name="connsiteY1981" fmla="*/ 3175669 h 3821750"/>
              <a:gd name="connsiteX1982" fmla="*/ 2514790 w 4203096"/>
              <a:gd name="connsiteY1982" fmla="*/ 3166621 h 3821750"/>
              <a:gd name="connsiteX1983" fmla="*/ 2523554 w 4203096"/>
              <a:gd name="connsiteY1983" fmla="*/ 3158334 h 3821750"/>
              <a:gd name="connsiteX1984" fmla="*/ 2491359 w 4203096"/>
              <a:gd name="connsiteY1984" fmla="*/ 3156524 h 3821750"/>
              <a:gd name="connsiteX1985" fmla="*/ 1958245 w 4203096"/>
              <a:gd name="connsiteY1985" fmla="*/ 3150999 h 3821750"/>
              <a:gd name="connsiteX1986" fmla="*/ 1948148 w 4203096"/>
              <a:gd name="connsiteY1986" fmla="*/ 3173574 h 3821750"/>
              <a:gd name="connsiteX1987" fmla="*/ 1975866 w 4203096"/>
              <a:gd name="connsiteY1987" fmla="*/ 3180432 h 3821750"/>
              <a:gd name="connsiteX1988" fmla="*/ 1989772 w 4203096"/>
              <a:gd name="connsiteY1988" fmla="*/ 3158715 h 3821750"/>
              <a:gd name="connsiteX1989" fmla="*/ 1958245 w 4203096"/>
              <a:gd name="connsiteY1989" fmla="*/ 3150999 h 3821750"/>
              <a:gd name="connsiteX1990" fmla="*/ 3071241 w 4203096"/>
              <a:gd name="connsiteY1990" fmla="*/ 3150904 h 3821750"/>
              <a:gd name="connsiteX1991" fmla="*/ 3073527 w 4203096"/>
              <a:gd name="connsiteY1991" fmla="*/ 3155476 h 3821750"/>
              <a:gd name="connsiteX1992" fmla="*/ 3064002 w 4203096"/>
              <a:gd name="connsiteY1992" fmla="*/ 3164811 h 3821750"/>
              <a:gd name="connsiteX1993" fmla="*/ 3061620 w 4203096"/>
              <a:gd name="connsiteY1993" fmla="*/ 3159953 h 3821750"/>
              <a:gd name="connsiteX1994" fmla="*/ 3071241 w 4203096"/>
              <a:gd name="connsiteY1994" fmla="*/ 3150904 h 3821750"/>
              <a:gd name="connsiteX1995" fmla="*/ 2863214 w 4203096"/>
              <a:gd name="connsiteY1995" fmla="*/ 3150047 h 3821750"/>
              <a:gd name="connsiteX1996" fmla="*/ 2868453 w 4203096"/>
              <a:gd name="connsiteY1996" fmla="*/ 3162334 h 3821750"/>
              <a:gd name="connsiteX1997" fmla="*/ 2837020 w 4203096"/>
              <a:gd name="connsiteY1997" fmla="*/ 3180813 h 3821750"/>
              <a:gd name="connsiteX1998" fmla="*/ 2831496 w 4203096"/>
              <a:gd name="connsiteY1998" fmla="*/ 3168144 h 3821750"/>
              <a:gd name="connsiteX1999" fmla="*/ 2863214 w 4203096"/>
              <a:gd name="connsiteY1999" fmla="*/ 3150047 h 3821750"/>
              <a:gd name="connsiteX2000" fmla="*/ 1799654 w 4203096"/>
              <a:gd name="connsiteY2000" fmla="*/ 3149190 h 3821750"/>
              <a:gd name="connsiteX2001" fmla="*/ 1790891 w 4203096"/>
              <a:gd name="connsiteY2001" fmla="*/ 3171574 h 3821750"/>
              <a:gd name="connsiteX2002" fmla="*/ 1818513 w 4203096"/>
              <a:gd name="connsiteY2002" fmla="*/ 3179956 h 3821750"/>
              <a:gd name="connsiteX2003" fmla="*/ 1827657 w 4203096"/>
              <a:gd name="connsiteY2003" fmla="*/ 3157476 h 3821750"/>
              <a:gd name="connsiteX2004" fmla="*/ 1799654 w 4203096"/>
              <a:gd name="connsiteY2004" fmla="*/ 3149190 h 3821750"/>
              <a:gd name="connsiteX2005" fmla="*/ 2393537 w 4203096"/>
              <a:gd name="connsiteY2005" fmla="*/ 3148904 h 3821750"/>
              <a:gd name="connsiteX2006" fmla="*/ 2380393 w 4203096"/>
              <a:gd name="connsiteY2006" fmla="*/ 3169383 h 3821750"/>
              <a:gd name="connsiteX2007" fmla="*/ 2412492 w 4203096"/>
              <a:gd name="connsiteY2007" fmla="*/ 3171574 h 3821750"/>
              <a:gd name="connsiteX2008" fmla="*/ 2427256 w 4203096"/>
              <a:gd name="connsiteY2008" fmla="*/ 3151762 h 3821750"/>
              <a:gd name="connsiteX2009" fmla="*/ 2393537 w 4203096"/>
              <a:gd name="connsiteY2009" fmla="*/ 3148904 h 3821750"/>
              <a:gd name="connsiteX2010" fmla="*/ 1572386 w 4203096"/>
              <a:gd name="connsiteY2010" fmla="*/ 3148524 h 3821750"/>
              <a:gd name="connsiteX2011" fmla="*/ 1591722 w 4203096"/>
              <a:gd name="connsiteY2011" fmla="*/ 3176241 h 3821750"/>
              <a:gd name="connsiteX2012" fmla="*/ 1559813 w 4203096"/>
              <a:gd name="connsiteY2012" fmla="*/ 3190148 h 3821750"/>
              <a:gd name="connsiteX2013" fmla="*/ 1542573 w 4203096"/>
              <a:gd name="connsiteY2013" fmla="*/ 3163383 h 3821750"/>
              <a:gd name="connsiteX2014" fmla="*/ 1572386 w 4203096"/>
              <a:gd name="connsiteY2014" fmla="*/ 3148524 h 3821750"/>
              <a:gd name="connsiteX2015" fmla="*/ 2122932 w 4203096"/>
              <a:gd name="connsiteY2015" fmla="*/ 3147094 h 3821750"/>
              <a:gd name="connsiteX2016" fmla="*/ 2111026 w 4203096"/>
              <a:gd name="connsiteY2016" fmla="*/ 3170716 h 3821750"/>
              <a:gd name="connsiteX2017" fmla="*/ 2143125 w 4203096"/>
              <a:gd name="connsiteY2017" fmla="*/ 3176812 h 3821750"/>
              <a:gd name="connsiteX2018" fmla="*/ 2156936 w 4203096"/>
              <a:gd name="connsiteY2018" fmla="*/ 3153857 h 3821750"/>
              <a:gd name="connsiteX2019" fmla="*/ 2122932 w 4203096"/>
              <a:gd name="connsiteY2019" fmla="*/ 3147094 h 3821750"/>
              <a:gd name="connsiteX2020" fmla="*/ 3020282 w 4203096"/>
              <a:gd name="connsiteY2020" fmla="*/ 3146808 h 3821750"/>
              <a:gd name="connsiteX2021" fmla="*/ 3020949 w 4203096"/>
              <a:gd name="connsiteY2021" fmla="*/ 3154523 h 3821750"/>
              <a:gd name="connsiteX2022" fmla="*/ 3006566 w 4203096"/>
              <a:gd name="connsiteY2022" fmla="*/ 3166335 h 3821750"/>
              <a:gd name="connsiteX2023" fmla="*/ 3005804 w 4203096"/>
              <a:gd name="connsiteY2023" fmla="*/ 3158429 h 3821750"/>
              <a:gd name="connsiteX2024" fmla="*/ 3020282 w 4203096"/>
              <a:gd name="connsiteY2024" fmla="*/ 3146808 h 3821750"/>
              <a:gd name="connsiteX2025" fmla="*/ 2969704 w 4203096"/>
              <a:gd name="connsiteY2025" fmla="*/ 3144523 h 3821750"/>
              <a:gd name="connsiteX2026" fmla="*/ 2972466 w 4203096"/>
              <a:gd name="connsiteY2026" fmla="*/ 3152524 h 3821750"/>
              <a:gd name="connsiteX2027" fmla="*/ 2952178 w 4203096"/>
              <a:gd name="connsiteY2027" fmla="*/ 3168335 h 3821750"/>
              <a:gd name="connsiteX2028" fmla="*/ 2950178 w 4203096"/>
              <a:gd name="connsiteY2028" fmla="*/ 3159763 h 3821750"/>
              <a:gd name="connsiteX2029" fmla="*/ 2969704 w 4203096"/>
              <a:gd name="connsiteY2029" fmla="*/ 3144523 h 3821750"/>
              <a:gd name="connsiteX2030" fmla="*/ 2732818 w 4203096"/>
              <a:gd name="connsiteY2030" fmla="*/ 3143284 h 3821750"/>
              <a:gd name="connsiteX2031" fmla="*/ 2721102 w 4203096"/>
              <a:gd name="connsiteY2031" fmla="*/ 3157858 h 3821750"/>
              <a:gd name="connsiteX2032" fmla="*/ 2743771 w 4203096"/>
              <a:gd name="connsiteY2032" fmla="*/ 3159000 h 3821750"/>
              <a:gd name="connsiteX2033" fmla="*/ 2755487 w 4203096"/>
              <a:gd name="connsiteY2033" fmla="*/ 3144523 h 3821750"/>
              <a:gd name="connsiteX2034" fmla="*/ 2732818 w 4203096"/>
              <a:gd name="connsiteY2034" fmla="*/ 3143284 h 3821750"/>
              <a:gd name="connsiteX2035" fmla="*/ 2824353 w 4203096"/>
              <a:gd name="connsiteY2035" fmla="*/ 3141093 h 3821750"/>
              <a:gd name="connsiteX2036" fmla="*/ 2804827 w 4203096"/>
              <a:gd name="connsiteY2036" fmla="*/ 3142808 h 3821750"/>
              <a:gd name="connsiteX2037" fmla="*/ 2792349 w 4203096"/>
              <a:gd name="connsiteY2037" fmla="*/ 3158524 h 3821750"/>
              <a:gd name="connsiteX2038" fmla="*/ 2812923 w 4203096"/>
              <a:gd name="connsiteY2038" fmla="*/ 3156715 h 3821750"/>
              <a:gd name="connsiteX2039" fmla="*/ 2824353 w 4203096"/>
              <a:gd name="connsiteY2039" fmla="*/ 3141093 h 3821750"/>
              <a:gd name="connsiteX2040" fmla="*/ 2916840 w 4203096"/>
              <a:gd name="connsiteY2040" fmla="*/ 3139379 h 3821750"/>
              <a:gd name="connsiteX2041" fmla="*/ 2920840 w 4203096"/>
              <a:gd name="connsiteY2041" fmla="*/ 3150047 h 3821750"/>
              <a:gd name="connsiteX2042" fmla="*/ 2893789 w 4203096"/>
              <a:gd name="connsiteY2042" fmla="*/ 3168526 h 3821750"/>
              <a:gd name="connsiteX2043" fmla="*/ 2889884 w 4203096"/>
              <a:gd name="connsiteY2043" fmla="*/ 3157858 h 3821750"/>
              <a:gd name="connsiteX2044" fmla="*/ 2916840 w 4203096"/>
              <a:gd name="connsiteY2044" fmla="*/ 3139379 h 3821750"/>
              <a:gd name="connsiteX2045" fmla="*/ 2648331 w 4203096"/>
              <a:gd name="connsiteY2045" fmla="*/ 3137855 h 3821750"/>
              <a:gd name="connsiteX2046" fmla="*/ 2637663 w 4203096"/>
              <a:gd name="connsiteY2046" fmla="*/ 3154048 h 3821750"/>
              <a:gd name="connsiteX2047" fmla="*/ 2663857 w 4203096"/>
              <a:gd name="connsiteY2047" fmla="*/ 3155191 h 3821750"/>
              <a:gd name="connsiteX2048" fmla="*/ 2676049 w 4203096"/>
              <a:gd name="connsiteY2048" fmla="*/ 3139379 h 3821750"/>
              <a:gd name="connsiteX2049" fmla="*/ 2648331 w 4203096"/>
              <a:gd name="connsiteY2049" fmla="*/ 3137855 h 3821750"/>
              <a:gd name="connsiteX2050" fmla="*/ 3117437 w 4203096"/>
              <a:gd name="connsiteY2050" fmla="*/ 3136331 h 3821750"/>
              <a:gd name="connsiteX2051" fmla="*/ 3119246 w 4203096"/>
              <a:gd name="connsiteY2051" fmla="*/ 3140332 h 3821750"/>
              <a:gd name="connsiteX2052" fmla="*/ 3111436 w 4203096"/>
              <a:gd name="connsiteY2052" fmla="*/ 3149475 h 3821750"/>
              <a:gd name="connsiteX2053" fmla="*/ 3110864 w 4203096"/>
              <a:gd name="connsiteY2053" fmla="*/ 3142903 h 3821750"/>
              <a:gd name="connsiteX2054" fmla="*/ 3117437 w 4203096"/>
              <a:gd name="connsiteY2054" fmla="*/ 3136331 h 3821750"/>
              <a:gd name="connsiteX2055" fmla="*/ 2288858 w 4203096"/>
              <a:gd name="connsiteY2055" fmla="*/ 3134807 h 3821750"/>
              <a:gd name="connsiteX2056" fmla="*/ 2278285 w 4203096"/>
              <a:gd name="connsiteY2056" fmla="*/ 3160143 h 3821750"/>
              <a:gd name="connsiteX2057" fmla="*/ 2313432 w 4203096"/>
              <a:gd name="connsiteY2057" fmla="*/ 3164049 h 3821750"/>
              <a:gd name="connsiteX2058" fmla="*/ 2330101 w 4203096"/>
              <a:gd name="connsiteY2058" fmla="*/ 3140046 h 3821750"/>
              <a:gd name="connsiteX2059" fmla="*/ 2288858 w 4203096"/>
              <a:gd name="connsiteY2059" fmla="*/ 3134807 h 3821750"/>
              <a:gd name="connsiteX2060" fmla="*/ 536638 w 4203096"/>
              <a:gd name="connsiteY2060" fmla="*/ 3132807 h 3821750"/>
              <a:gd name="connsiteX2061" fmla="*/ 541114 w 4203096"/>
              <a:gd name="connsiteY2061" fmla="*/ 3135760 h 3821750"/>
              <a:gd name="connsiteX2062" fmla="*/ 538352 w 4203096"/>
              <a:gd name="connsiteY2062" fmla="*/ 3138617 h 3821750"/>
              <a:gd name="connsiteX2063" fmla="*/ 534256 w 4203096"/>
              <a:gd name="connsiteY2063" fmla="*/ 3134903 h 3821750"/>
              <a:gd name="connsiteX2064" fmla="*/ 536638 w 4203096"/>
              <a:gd name="connsiteY2064" fmla="*/ 3132807 h 3821750"/>
              <a:gd name="connsiteX2065" fmla="*/ 1491805 w 4203096"/>
              <a:gd name="connsiteY2065" fmla="*/ 3132140 h 3821750"/>
              <a:gd name="connsiteX2066" fmla="*/ 1509045 w 4203096"/>
              <a:gd name="connsiteY2066" fmla="*/ 3155572 h 3821750"/>
              <a:gd name="connsiteX2067" fmla="*/ 1481422 w 4203096"/>
              <a:gd name="connsiteY2067" fmla="*/ 3170907 h 3821750"/>
              <a:gd name="connsiteX2068" fmla="*/ 1464087 w 4203096"/>
              <a:gd name="connsiteY2068" fmla="*/ 3148237 h 3821750"/>
              <a:gd name="connsiteX2069" fmla="*/ 1491805 w 4203096"/>
              <a:gd name="connsiteY2069" fmla="*/ 3132140 h 3821750"/>
              <a:gd name="connsiteX2070" fmla="*/ 2557748 w 4203096"/>
              <a:gd name="connsiteY2070" fmla="*/ 3131378 h 3821750"/>
              <a:gd name="connsiteX2071" fmla="*/ 2544985 w 4203096"/>
              <a:gd name="connsiteY2071" fmla="*/ 3149857 h 3821750"/>
              <a:gd name="connsiteX2072" fmla="*/ 2574988 w 4203096"/>
              <a:gd name="connsiteY2072" fmla="*/ 3151476 h 3821750"/>
              <a:gd name="connsiteX2073" fmla="*/ 2589371 w 4203096"/>
              <a:gd name="connsiteY2073" fmla="*/ 3133569 h 3821750"/>
              <a:gd name="connsiteX2074" fmla="*/ 2557748 w 4203096"/>
              <a:gd name="connsiteY2074" fmla="*/ 3131378 h 3821750"/>
              <a:gd name="connsiteX2075" fmla="*/ 746378 w 4203096"/>
              <a:gd name="connsiteY2075" fmla="*/ 3131378 h 3821750"/>
              <a:gd name="connsiteX2076" fmla="*/ 756760 w 4203096"/>
              <a:gd name="connsiteY2076" fmla="*/ 3137950 h 3821750"/>
              <a:gd name="connsiteX2077" fmla="*/ 747712 w 4203096"/>
              <a:gd name="connsiteY2077" fmla="*/ 3146713 h 3821750"/>
              <a:gd name="connsiteX2078" fmla="*/ 737329 w 4203096"/>
              <a:gd name="connsiteY2078" fmla="*/ 3137283 h 3821750"/>
              <a:gd name="connsiteX2079" fmla="*/ 746378 w 4203096"/>
              <a:gd name="connsiteY2079" fmla="*/ 3131378 h 3821750"/>
              <a:gd name="connsiteX2080" fmla="*/ 639413 w 4203096"/>
              <a:gd name="connsiteY2080" fmla="*/ 3130807 h 3821750"/>
              <a:gd name="connsiteX2081" fmla="*/ 647890 w 4203096"/>
              <a:gd name="connsiteY2081" fmla="*/ 3135665 h 3821750"/>
              <a:gd name="connsiteX2082" fmla="*/ 642556 w 4203096"/>
              <a:gd name="connsiteY2082" fmla="*/ 3140808 h 3821750"/>
              <a:gd name="connsiteX2083" fmla="*/ 635508 w 4203096"/>
              <a:gd name="connsiteY2083" fmla="*/ 3136427 h 3821750"/>
              <a:gd name="connsiteX2084" fmla="*/ 639413 w 4203096"/>
              <a:gd name="connsiteY2084" fmla="*/ 3130807 h 3821750"/>
              <a:gd name="connsiteX2085" fmla="*/ 3063620 w 4203096"/>
              <a:gd name="connsiteY2085" fmla="*/ 3130616 h 3821750"/>
              <a:gd name="connsiteX2086" fmla="*/ 3065811 w 4203096"/>
              <a:gd name="connsiteY2086" fmla="*/ 3136331 h 3821750"/>
              <a:gd name="connsiteX2087" fmla="*/ 3054000 w 4203096"/>
              <a:gd name="connsiteY2087" fmla="*/ 3147665 h 3821750"/>
              <a:gd name="connsiteX2088" fmla="*/ 3051809 w 4203096"/>
              <a:gd name="connsiteY2088" fmla="*/ 3142046 h 3821750"/>
              <a:gd name="connsiteX2089" fmla="*/ 3063620 w 4203096"/>
              <a:gd name="connsiteY2089" fmla="*/ 3130616 h 3821750"/>
              <a:gd name="connsiteX2090" fmla="*/ 851059 w 4203096"/>
              <a:gd name="connsiteY2090" fmla="*/ 3130426 h 3821750"/>
              <a:gd name="connsiteX2091" fmla="*/ 865251 w 4203096"/>
              <a:gd name="connsiteY2091" fmla="*/ 3138808 h 3821750"/>
              <a:gd name="connsiteX2092" fmla="*/ 852868 w 4203096"/>
              <a:gd name="connsiteY2092" fmla="*/ 3147285 h 3821750"/>
              <a:gd name="connsiteX2093" fmla="*/ 838867 w 4203096"/>
              <a:gd name="connsiteY2093" fmla="*/ 3138903 h 3821750"/>
              <a:gd name="connsiteX2094" fmla="*/ 851059 w 4203096"/>
              <a:gd name="connsiteY2094" fmla="*/ 3130426 h 3821750"/>
              <a:gd name="connsiteX2095" fmla="*/ 955167 w 4203096"/>
              <a:gd name="connsiteY2095" fmla="*/ 3129758 h 3821750"/>
              <a:gd name="connsiteX2096" fmla="*/ 971074 w 4203096"/>
              <a:gd name="connsiteY2096" fmla="*/ 3140522 h 3821750"/>
              <a:gd name="connsiteX2097" fmla="*/ 956024 w 4203096"/>
              <a:gd name="connsiteY2097" fmla="*/ 3150332 h 3821750"/>
              <a:gd name="connsiteX2098" fmla="*/ 939832 w 4203096"/>
              <a:gd name="connsiteY2098" fmla="*/ 3139664 h 3821750"/>
              <a:gd name="connsiteX2099" fmla="*/ 955167 w 4203096"/>
              <a:gd name="connsiteY2099" fmla="*/ 3129758 h 3821750"/>
              <a:gd name="connsiteX2100" fmla="*/ 1057846 w 4203096"/>
              <a:gd name="connsiteY2100" fmla="*/ 3128902 h 3821750"/>
              <a:gd name="connsiteX2101" fmla="*/ 1074324 w 4203096"/>
              <a:gd name="connsiteY2101" fmla="*/ 3141475 h 3821750"/>
              <a:gd name="connsiteX2102" fmla="*/ 1055560 w 4203096"/>
              <a:gd name="connsiteY2102" fmla="*/ 3153381 h 3821750"/>
              <a:gd name="connsiteX2103" fmla="*/ 1038606 w 4203096"/>
              <a:gd name="connsiteY2103" fmla="*/ 3140808 h 3821750"/>
              <a:gd name="connsiteX2104" fmla="*/ 1057846 w 4203096"/>
              <a:gd name="connsiteY2104" fmla="*/ 3128902 h 3821750"/>
              <a:gd name="connsiteX2105" fmla="*/ 3014281 w 4203096"/>
              <a:gd name="connsiteY2105" fmla="*/ 3128330 h 3821750"/>
              <a:gd name="connsiteX2106" fmla="*/ 3016853 w 4203096"/>
              <a:gd name="connsiteY2106" fmla="*/ 3135474 h 3821750"/>
              <a:gd name="connsiteX2107" fmla="*/ 3000375 w 4203096"/>
              <a:gd name="connsiteY2107" fmla="*/ 3150143 h 3821750"/>
              <a:gd name="connsiteX2108" fmla="*/ 2997803 w 4203096"/>
              <a:gd name="connsiteY2108" fmla="*/ 3143094 h 3821750"/>
              <a:gd name="connsiteX2109" fmla="*/ 3014281 w 4203096"/>
              <a:gd name="connsiteY2109" fmla="*/ 3128330 h 3821750"/>
              <a:gd name="connsiteX2110" fmla="*/ 1156716 w 4203096"/>
              <a:gd name="connsiteY2110" fmla="*/ 3128330 h 3821750"/>
              <a:gd name="connsiteX2111" fmla="*/ 1173099 w 4203096"/>
              <a:gd name="connsiteY2111" fmla="*/ 3142618 h 3821750"/>
              <a:gd name="connsiteX2112" fmla="*/ 1151953 w 4203096"/>
              <a:gd name="connsiteY2112" fmla="*/ 3156048 h 3821750"/>
              <a:gd name="connsiteX2113" fmla="*/ 1134903 w 4203096"/>
              <a:gd name="connsiteY2113" fmla="*/ 3141094 h 3821750"/>
              <a:gd name="connsiteX2114" fmla="*/ 1156716 w 4203096"/>
              <a:gd name="connsiteY2114" fmla="*/ 3128330 h 3821750"/>
              <a:gd name="connsiteX2115" fmla="*/ 1248155 w 4203096"/>
              <a:gd name="connsiteY2115" fmla="*/ 3127664 h 3821750"/>
              <a:gd name="connsiteX2116" fmla="*/ 1266062 w 4203096"/>
              <a:gd name="connsiteY2116" fmla="*/ 3142999 h 3821750"/>
              <a:gd name="connsiteX2117" fmla="*/ 1243583 w 4203096"/>
              <a:gd name="connsiteY2117" fmla="*/ 3157858 h 3821750"/>
              <a:gd name="connsiteX2118" fmla="*/ 1225581 w 4203096"/>
              <a:gd name="connsiteY2118" fmla="*/ 3142523 h 3821750"/>
              <a:gd name="connsiteX2119" fmla="*/ 1248155 w 4203096"/>
              <a:gd name="connsiteY2119" fmla="*/ 3127664 h 3821750"/>
              <a:gd name="connsiteX2120" fmla="*/ 1335118 w 4203096"/>
              <a:gd name="connsiteY2120" fmla="*/ 3126425 h 3821750"/>
              <a:gd name="connsiteX2121" fmla="*/ 1351216 w 4203096"/>
              <a:gd name="connsiteY2121" fmla="*/ 3143760 h 3821750"/>
              <a:gd name="connsiteX2122" fmla="*/ 1327594 w 4203096"/>
              <a:gd name="connsiteY2122" fmla="*/ 3159953 h 3821750"/>
              <a:gd name="connsiteX2123" fmla="*/ 1310735 w 4203096"/>
              <a:gd name="connsiteY2123" fmla="*/ 3142617 h 3821750"/>
              <a:gd name="connsiteX2124" fmla="*/ 1335118 w 4203096"/>
              <a:gd name="connsiteY2124" fmla="*/ 3126425 h 3821750"/>
              <a:gd name="connsiteX2125" fmla="*/ 2021776 w 4203096"/>
              <a:gd name="connsiteY2125" fmla="*/ 3126234 h 3821750"/>
              <a:gd name="connsiteX2126" fmla="*/ 2010823 w 4203096"/>
              <a:gd name="connsiteY2126" fmla="*/ 3150714 h 3821750"/>
              <a:gd name="connsiteX2127" fmla="*/ 2042827 w 4203096"/>
              <a:gd name="connsiteY2127" fmla="*/ 3157762 h 3821750"/>
              <a:gd name="connsiteX2128" fmla="*/ 2056162 w 4203096"/>
              <a:gd name="connsiteY2128" fmla="*/ 3133759 h 3821750"/>
              <a:gd name="connsiteX2129" fmla="*/ 2021776 w 4203096"/>
              <a:gd name="connsiteY2129" fmla="*/ 3126234 h 3821750"/>
              <a:gd name="connsiteX2130" fmla="*/ 2965037 w 4203096"/>
              <a:gd name="connsiteY2130" fmla="*/ 3125663 h 3821750"/>
              <a:gd name="connsiteX2131" fmla="*/ 2968180 w 4203096"/>
              <a:gd name="connsiteY2131" fmla="*/ 3135283 h 3821750"/>
              <a:gd name="connsiteX2132" fmla="*/ 2945892 w 4203096"/>
              <a:gd name="connsiteY2132" fmla="*/ 3152714 h 3821750"/>
              <a:gd name="connsiteX2133" fmla="*/ 2942368 w 4203096"/>
              <a:gd name="connsiteY2133" fmla="*/ 3144046 h 3821750"/>
              <a:gd name="connsiteX2134" fmla="*/ 2965037 w 4203096"/>
              <a:gd name="connsiteY2134" fmla="*/ 3125663 h 3821750"/>
              <a:gd name="connsiteX2135" fmla="*/ 2235137 w 4203096"/>
              <a:gd name="connsiteY2135" fmla="*/ 3125473 h 3821750"/>
              <a:gd name="connsiteX2136" fmla="*/ 2234985 w 4203096"/>
              <a:gd name="connsiteY2136" fmla="*/ 3125591 h 3821750"/>
              <a:gd name="connsiteX2137" fmla="*/ 2234470 w 4203096"/>
              <a:gd name="connsiteY2137" fmla="*/ 3125663 h 3821750"/>
              <a:gd name="connsiteX2138" fmla="*/ 2235137 w 4203096"/>
              <a:gd name="connsiteY2138" fmla="*/ 3125473 h 3821750"/>
              <a:gd name="connsiteX2139" fmla="*/ 1861757 w 4203096"/>
              <a:gd name="connsiteY2139" fmla="*/ 3125473 h 3821750"/>
              <a:gd name="connsiteX2140" fmla="*/ 1852898 w 4203096"/>
              <a:gd name="connsiteY2140" fmla="*/ 3147761 h 3821750"/>
              <a:gd name="connsiteX2141" fmla="*/ 1881188 w 4203096"/>
              <a:gd name="connsiteY2141" fmla="*/ 3155857 h 3821750"/>
              <a:gd name="connsiteX2142" fmla="*/ 1890427 w 4203096"/>
              <a:gd name="connsiteY2142" fmla="*/ 3133474 h 3821750"/>
              <a:gd name="connsiteX2143" fmla="*/ 1861757 w 4203096"/>
              <a:gd name="connsiteY2143" fmla="*/ 3125473 h 3821750"/>
              <a:gd name="connsiteX2144" fmla="*/ 1413033 w 4203096"/>
              <a:gd name="connsiteY2144" fmla="*/ 3125473 h 3821750"/>
              <a:gd name="connsiteX2145" fmla="*/ 1430083 w 4203096"/>
              <a:gd name="connsiteY2145" fmla="*/ 3144237 h 3821750"/>
              <a:gd name="connsiteX2146" fmla="*/ 1404651 w 4203096"/>
              <a:gd name="connsiteY2146" fmla="*/ 3161763 h 3821750"/>
              <a:gd name="connsiteX2147" fmla="*/ 1389316 w 4203096"/>
              <a:gd name="connsiteY2147" fmla="*/ 3143761 h 3821750"/>
              <a:gd name="connsiteX2148" fmla="*/ 1413033 w 4203096"/>
              <a:gd name="connsiteY2148" fmla="*/ 3125473 h 3821750"/>
              <a:gd name="connsiteX2149" fmla="*/ 2235421 w 4203096"/>
              <a:gd name="connsiteY2149" fmla="*/ 3124996 h 3821750"/>
              <a:gd name="connsiteX2150" fmla="*/ 2234755 w 4203096"/>
              <a:gd name="connsiteY2150" fmla="*/ 3125187 h 3821750"/>
              <a:gd name="connsiteX2151" fmla="*/ 2235001 w 4203096"/>
              <a:gd name="connsiteY2151" fmla="*/ 3125006 h 3821750"/>
              <a:gd name="connsiteX2152" fmla="*/ 3165442 w 4203096"/>
              <a:gd name="connsiteY2152" fmla="*/ 3122806 h 3821750"/>
              <a:gd name="connsiteX2153" fmla="*/ 3168014 w 4203096"/>
              <a:gd name="connsiteY2153" fmla="*/ 3125568 h 3821750"/>
              <a:gd name="connsiteX2154" fmla="*/ 3162395 w 4203096"/>
              <a:gd name="connsiteY2154" fmla="*/ 3129759 h 3821750"/>
              <a:gd name="connsiteX2155" fmla="*/ 3161728 w 4203096"/>
              <a:gd name="connsiteY2155" fmla="*/ 3126140 h 3821750"/>
              <a:gd name="connsiteX2156" fmla="*/ 3165442 w 4203096"/>
              <a:gd name="connsiteY2156" fmla="*/ 3122806 h 3821750"/>
              <a:gd name="connsiteX2157" fmla="*/ 1708880 w 4203096"/>
              <a:gd name="connsiteY2157" fmla="*/ 3122234 h 3821750"/>
              <a:gd name="connsiteX2158" fmla="*/ 1698688 w 4203096"/>
              <a:gd name="connsiteY2158" fmla="*/ 3144523 h 3821750"/>
              <a:gd name="connsiteX2159" fmla="*/ 1728407 w 4203096"/>
              <a:gd name="connsiteY2159" fmla="*/ 3153571 h 3821750"/>
              <a:gd name="connsiteX2160" fmla="*/ 1734788 w 4203096"/>
              <a:gd name="connsiteY2160" fmla="*/ 3129949 h 3821750"/>
              <a:gd name="connsiteX2161" fmla="*/ 1708880 w 4203096"/>
              <a:gd name="connsiteY2161" fmla="*/ 3122234 h 3821750"/>
              <a:gd name="connsiteX2162" fmla="*/ 2909125 w 4203096"/>
              <a:gd name="connsiteY2162" fmla="*/ 3119091 h 3821750"/>
              <a:gd name="connsiteX2163" fmla="*/ 2914935 w 4203096"/>
              <a:gd name="connsiteY2163" fmla="*/ 3131474 h 3821750"/>
              <a:gd name="connsiteX2164" fmla="*/ 2885312 w 4203096"/>
              <a:gd name="connsiteY2164" fmla="*/ 3151857 h 3821750"/>
              <a:gd name="connsiteX2165" fmla="*/ 2879597 w 4203096"/>
              <a:gd name="connsiteY2165" fmla="*/ 3139856 h 3821750"/>
              <a:gd name="connsiteX2166" fmla="*/ 2909125 w 4203096"/>
              <a:gd name="connsiteY2166" fmla="*/ 3119091 h 3821750"/>
              <a:gd name="connsiteX2167" fmla="*/ 2809208 w 4203096"/>
              <a:gd name="connsiteY2167" fmla="*/ 3118043 h 3821750"/>
              <a:gd name="connsiteX2168" fmla="*/ 2788539 w 4203096"/>
              <a:gd name="connsiteY2168" fmla="*/ 3118996 h 3821750"/>
              <a:gd name="connsiteX2169" fmla="*/ 2777966 w 4203096"/>
              <a:gd name="connsiteY2169" fmla="*/ 3134331 h 3821750"/>
              <a:gd name="connsiteX2170" fmla="*/ 2798636 w 4203096"/>
              <a:gd name="connsiteY2170" fmla="*/ 3133378 h 3821750"/>
              <a:gd name="connsiteX2171" fmla="*/ 2809208 w 4203096"/>
              <a:gd name="connsiteY2171" fmla="*/ 3118043 h 3821750"/>
              <a:gd name="connsiteX2172" fmla="*/ 3107245 w 4203096"/>
              <a:gd name="connsiteY2172" fmla="*/ 3114519 h 3821750"/>
              <a:gd name="connsiteX2173" fmla="*/ 3110007 w 4203096"/>
              <a:gd name="connsiteY2173" fmla="*/ 3118805 h 3821750"/>
              <a:gd name="connsiteX2174" fmla="*/ 3101148 w 4203096"/>
              <a:gd name="connsiteY2174" fmla="*/ 3128425 h 3821750"/>
              <a:gd name="connsiteX2175" fmla="*/ 3098386 w 4203096"/>
              <a:gd name="connsiteY2175" fmla="*/ 3124234 h 3821750"/>
              <a:gd name="connsiteX2176" fmla="*/ 3107245 w 4203096"/>
              <a:gd name="connsiteY2176" fmla="*/ 3114519 h 3821750"/>
              <a:gd name="connsiteX2177" fmla="*/ 2709196 w 4203096"/>
              <a:gd name="connsiteY2177" fmla="*/ 3114138 h 3821750"/>
              <a:gd name="connsiteX2178" fmla="*/ 2697861 w 4203096"/>
              <a:gd name="connsiteY2178" fmla="*/ 3130902 h 3821750"/>
              <a:gd name="connsiteX2179" fmla="*/ 2724721 w 4203096"/>
              <a:gd name="connsiteY2179" fmla="*/ 3132426 h 3821750"/>
              <a:gd name="connsiteX2180" fmla="*/ 2736056 w 4203096"/>
              <a:gd name="connsiteY2180" fmla="*/ 3115852 h 3821750"/>
              <a:gd name="connsiteX2181" fmla="*/ 2709196 w 4203096"/>
              <a:gd name="connsiteY2181" fmla="*/ 3114138 h 3821750"/>
              <a:gd name="connsiteX2182" fmla="*/ 2873121 w 4203096"/>
              <a:gd name="connsiteY2182" fmla="*/ 3111661 h 3821750"/>
              <a:gd name="connsiteX2183" fmla="*/ 2854738 w 4203096"/>
              <a:gd name="connsiteY2183" fmla="*/ 3114233 h 3821750"/>
              <a:gd name="connsiteX2184" fmla="*/ 2844260 w 4203096"/>
              <a:gd name="connsiteY2184" fmla="*/ 3129759 h 3821750"/>
              <a:gd name="connsiteX2185" fmla="*/ 2862167 w 4203096"/>
              <a:gd name="connsiteY2185" fmla="*/ 3127949 h 3821750"/>
              <a:gd name="connsiteX2186" fmla="*/ 2873121 w 4203096"/>
              <a:gd name="connsiteY2186" fmla="*/ 3111661 h 3821750"/>
              <a:gd name="connsiteX2187" fmla="*/ 3056572 w 4203096"/>
              <a:gd name="connsiteY2187" fmla="*/ 3111376 h 3821750"/>
              <a:gd name="connsiteX2188" fmla="*/ 3059620 w 4203096"/>
              <a:gd name="connsiteY2188" fmla="*/ 3117091 h 3821750"/>
              <a:gd name="connsiteX2189" fmla="*/ 3046761 w 4203096"/>
              <a:gd name="connsiteY2189" fmla="*/ 3130521 h 3821750"/>
              <a:gd name="connsiteX2190" fmla="*/ 3043427 w 4203096"/>
              <a:gd name="connsiteY2190" fmla="*/ 3124521 h 3821750"/>
              <a:gd name="connsiteX2191" fmla="*/ 3056572 w 4203096"/>
              <a:gd name="connsiteY2191" fmla="*/ 3111376 h 3821750"/>
              <a:gd name="connsiteX2192" fmla="*/ 3009042 w 4203096"/>
              <a:gd name="connsiteY2192" fmla="*/ 3109756 h 3821750"/>
              <a:gd name="connsiteX2193" fmla="*/ 3012376 w 4203096"/>
              <a:gd name="connsiteY2193" fmla="*/ 3117567 h 3821750"/>
              <a:gd name="connsiteX2194" fmla="*/ 2993707 w 4203096"/>
              <a:gd name="connsiteY2194" fmla="*/ 3134521 h 3821750"/>
              <a:gd name="connsiteX2195" fmla="*/ 2990659 w 4203096"/>
              <a:gd name="connsiteY2195" fmla="*/ 3126997 h 3821750"/>
              <a:gd name="connsiteX2196" fmla="*/ 3009042 w 4203096"/>
              <a:gd name="connsiteY2196" fmla="*/ 3109756 h 3821750"/>
              <a:gd name="connsiteX2197" fmla="*/ 2959322 w 4203096"/>
              <a:gd name="connsiteY2197" fmla="*/ 3106042 h 3821750"/>
              <a:gd name="connsiteX2198" fmla="*/ 2963322 w 4203096"/>
              <a:gd name="connsiteY2198" fmla="*/ 3117091 h 3821750"/>
              <a:gd name="connsiteX2199" fmla="*/ 2938367 w 4203096"/>
              <a:gd name="connsiteY2199" fmla="*/ 3136903 h 3821750"/>
              <a:gd name="connsiteX2200" fmla="*/ 2934652 w 4203096"/>
              <a:gd name="connsiteY2200" fmla="*/ 3125949 h 3821750"/>
              <a:gd name="connsiteX2201" fmla="*/ 2959322 w 4203096"/>
              <a:gd name="connsiteY2201" fmla="*/ 3106042 h 3821750"/>
              <a:gd name="connsiteX2202" fmla="*/ 2132838 w 4203096"/>
              <a:gd name="connsiteY2202" fmla="*/ 3105375 h 3821750"/>
              <a:gd name="connsiteX2203" fmla="*/ 2132655 w 4203096"/>
              <a:gd name="connsiteY2203" fmla="*/ 3105529 h 3821750"/>
              <a:gd name="connsiteX2204" fmla="*/ 2132171 w 4203096"/>
              <a:gd name="connsiteY2204" fmla="*/ 3105565 h 3821750"/>
              <a:gd name="connsiteX2205" fmla="*/ 2132838 w 4203096"/>
              <a:gd name="connsiteY2205" fmla="*/ 3105375 h 3821750"/>
              <a:gd name="connsiteX2206" fmla="*/ 2621375 w 4203096"/>
              <a:gd name="connsiteY2206" fmla="*/ 3105280 h 3821750"/>
              <a:gd name="connsiteX2207" fmla="*/ 2609755 w 4203096"/>
              <a:gd name="connsiteY2207" fmla="*/ 3126139 h 3821750"/>
              <a:gd name="connsiteX2208" fmla="*/ 2639282 w 4203096"/>
              <a:gd name="connsiteY2208" fmla="*/ 3128140 h 3821750"/>
              <a:gd name="connsiteX2209" fmla="*/ 2654141 w 4203096"/>
              <a:gd name="connsiteY2209" fmla="*/ 3108042 h 3821750"/>
              <a:gd name="connsiteX2210" fmla="*/ 2621375 w 4203096"/>
              <a:gd name="connsiteY2210" fmla="*/ 3105280 h 3821750"/>
              <a:gd name="connsiteX2211" fmla="*/ 2132611 w 4203096"/>
              <a:gd name="connsiteY2211" fmla="*/ 3104803 h 3821750"/>
              <a:gd name="connsiteX2212" fmla="*/ 2133028 w 4203096"/>
              <a:gd name="connsiteY2212" fmla="*/ 3104804 h 3821750"/>
              <a:gd name="connsiteX2213" fmla="*/ 2132361 w 4203096"/>
              <a:gd name="connsiteY2213" fmla="*/ 3104994 h 3821750"/>
              <a:gd name="connsiteX2214" fmla="*/ 1542383 w 4203096"/>
              <a:gd name="connsiteY2214" fmla="*/ 3103470 h 3821750"/>
              <a:gd name="connsiteX2215" fmla="*/ 1562005 w 4203096"/>
              <a:gd name="connsiteY2215" fmla="*/ 3130236 h 3821750"/>
              <a:gd name="connsiteX2216" fmla="*/ 1530191 w 4203096"/>
              <a:gd name="connsiteY2216" fmla="*/ 3146619 h 3821750"/>
              <a:gd name="connsiteX2217" fmla="*/ 1510760 w 4203096"/>
              <a:gd name="connsiteY2217" fmla="*/ 3120711 h 3821750"/>
              <a:gd name="connsiteX2218" fmla="*/ 1542383 w 4203096"/>
              <a:gd name="connsiteY2218" fmla="*/ 3103470 h 3821750"/>
              <a:gd name="connsiteX2219" fmla="*/ 1922907 w 4203096"/>
              <a:gd name="connsiteY2219" fmla="*/ 3100708 h 3821750"/>
              <a:gd name="connsiteX2220" fmla="*/ 1913477 w 4203096"/>
              <a:gd name="connsiteY2220" fmla="*/ 3124520 h 3821750"/>
              <a:gd name="connsiteX2221" fmla="*/ 1944814 w 4203096"/>
              <a:gd name="connsiteY2221" fmla="*/ 3132807 h 3821750"/>
              <a:gd name="connsiteX2222" fmla="*/ 1956149 w 4203096"/>
              <a:gd name="connsiteY2222" fmla="*/ 3109375 h 3821750"/>
              <a:gd name="connsiteX2223" fmla="*/ 1922907 w 4203096"/>
              <a:gd name="connsiteY2223" fmla="*/ 3100708 h 3821750"/>
              <a:gd name="connsiteX2224" fmla="*/ 3152679 w 4203096"/>
              <a:gd name="connsiteY2224" fmla="*/ 3099279 h 3821750"/>
              <a:gd name="connsiteX2225" fmla="*/ 3156299 w 4203096"/>
              <a:gd name="connsiteY2225" fmla="*/ 3102422 h 3821750"/>
              <a:gd name="connsiteX2226" fmla="*/ 3149060 w 4203096"/>
              <a:gd name="connsiteY2226" fmla="*/ 3109471 h 3821750"/>
              <a:gd name="connsiteX2227" fmla="*/ 3146393 w 4203096"/>
              <a:gd name="connsiteY2227" fmla="*/ 3106041 h 3821750"/>
              <a:gd name="connsiteX2228" fmla="*/ 3152679 w 4203096"/>
              <a:gd name="connsiteY2228" fmla="*/ 3099279 h 3821750"/>
              <a:gd name="connsiteX2229" fmla="*/ 1767554 w 4203096"/>
              <a:gd name="connsiteY2229" fmla="*/ 3098898 h 3821750"/>
              <a:gd name="connsiteX2230" fmla="*/ 1759839 w 4203096"/>
              <a:gd name="connsiteY2230" fmla="*/ 3120710 h 3821750"/>
              <a:gd name="connsiteX2231" fmla="*/ 1786795 w 4203096"/>
              <a:gd name="connsiteY2231" fmla="*/ 3128711 h 3821750"/>
              <a:gd name="connsiteX2232" fmla="*/ 1794796 w 4203096"/>
              <a:gd name="connsiteY2232" fmla="*/ 3106804 h 3821750"/>
              <a:gd name="connsiteX2233" fmla="*/ 1767554 w 4203096"/>
              <a:gd name="connsiteY2233" fmla="*/ 3098898 h 3821750"/>
              <a:gd name="connsiteX2234" fmla="*/ 474439 w 4203096"/>
              <a:gd name="connsiteY2234" fmla="*/ 3097851 h 3821750"/>
              <a:gd name="connsiteX2235" fmla="*/ 479678 w 4203096"/>
              <a:gd name="connsiteY2235" fmla="*/ 3100232 h 3821750"/>
              <a:gd name="connsiteX2236" fmla="*/ 475297 w 4203096"/>
              <a:gd name="connsiteY2236" fmla="*/ 3102518 h 3821750"/>
              <a:gd name="connsiteX2237" fmla="*/ 471677 w 4203096"/>
              <a:gd name="connsiteY2237" fmla="*/ 3100518 h 3821750"/>
              <a:gd name="connsiteX2238" fmla="*/ 474439 w 4203096"/>
              <a:gd name="connsiteY2238" fmla="*/ 3097851 h 3821750"/>
              <a:gd name="connsiteX2239" fmla="*/ 579977 w 4203096"/>
              <a:gd name="connsiteY2239" fmla="*/ 3097374 h 3821750"/>
              <a:gd name="connsiteX2240" fmla="*/ 589597 w 4203096"/>
              <a:gd name="connsiteY2240" fmla="*/ 3101660 h 3821750"/>
              <a:gd name="connsiteX2241" fmla="*/ 581977 w 4203096"/>
              <a:gd name="connsiteY2241" fmla="*/ 3105566 h 3821750"/>
              <a:gd name="connsiteX2242" fmla="*/ 573595 w 4203096"/>
              <a:gd name="connsiteY2242" fmla="*/ 3100708 h 3821750"/>
              <a:gd name="connsiteX2243" fmla="*/ 579977 w 4203096"/>
              <a:gd name="connsiteY2243" fmla="*/ 3097374 h 3821750"/>
              <a:gd name="connsiteX2244" fmla="*/ 794861 w 4203096"/>
              <a:gd name="connsiteY2244" fmla="*/ 3095660 h 3821750"/>
              <a:gd name="connsiteX2245" fmla="*/ 809529 w 4203096"/>
              <a:gd name="connsiteY2245" fmla="*/ 3104232 h 3821750"/>
              <a:gd name="connsiteX2246" fmla="*/ 796671 w 4203096"/>
              <a:gd name="connsiteY2246" fmla="*/ 3112519 h 3821750"/>
              <a:gd name="connsiteX2247" fmla="*/ 782193 w 4203096"/>
              <a:gd name="connsiteY2247" fmla="*/ 3103947 h 3821750"/>
              <a:gd name="connsiteX2248" fmla="*/ 794861 w 4203096"/>
              <a:gd name="connsiteY2248" fmla="*/ 3095660 h 3821750"/>
              <a:gd name="connsiteX2249" fmla="*/ 903160 w 4203096"/>
              <a:gd name="connsiteY2249" fmla="*/ 3095088 h 3821750"/>
              <a:gd name="connsiteX2250" fmla="*/ 918972 w 4203096"/>
              <a:gd name="connsiteY2250" fmla="*/ 3105470 h 3821750"/>
              <a:gd name="connsiteX2251" fmla="*/ 904399 w 4203096"/>
              <a:gd name="connsiteY2251" fmla="*/ 3115757 h 3821750"/>
              <a:gd name="connsiteX2252" fmla="*/ 886492 w 4203096"/>
              <a:gd name="connsiteY2252" fmla="*/ 3105470 h 3821750"/>
              <a:gd name="connsiteX2253" fmla="*/ 903160 w 4203096"/>
              <a:gd name="connsiteY2253" fmla="*/ 3095088 h 3821750"/>
              <a:gd name="connsiteX2254" fmla="*/ 2935129 w 4203096"/>
              <a:gd name="connsiteY2254" fmla="*/ 3094421 h 3821750"/>
              <a:gd name="connsiteX2255" fmla="*/ 2934748 w 4203096"/>
              <a:gd name="connsiteY2255" fmla="*/ 3094707 h 3821750"/>
              <a:gd name="connsiteX2256" fmla="*/ 2934958 w 4203096"/>
              <a:gd name="connsiteY2256" fmla="*/ 3094482 h 3821750"/>
              <a:gd name="connsiteX2257" fmla="*/ 2935319 w 4203096"/>
              <a:gd name="connsiteY2257" fmla="*/ 3094326 h 3821750"/>
              <a:gd name="connsiteX2258" fmla="*/ 2935047 w 4203096"/>
              <a:gd name="connsiteY2258" fmla="*/ 3094640 h 3821750"/>
              <a:gd name="connsiteX2259" fmla="*/ 2934938 w 4203096"/>
              <a:gd name="connsiteY2259" fmla="*/ 3094707 h 3821750"/>
              <a:gd name="connsiteX2260" fmla="*/ 2935319 w 4203096"/>
              <a:gd name="connsiteY2260" fmla="*/ 3094326 h 3821750"/>
              <a:gd name="connsiteX2261" fmla="*/ 1009078 w 4203096"/>
              <a:gd name="connsiteY2261" fmla="*/ 3094231 h 3821750"/>
              <a:gd name="connsiteX2262" fmla="*/ 1026413 w 4203096"/>
              <a:gd name="connsiteY2262" fmla="*/ 3107090 h 3821750"/>
              <a:gd name="connsiteX2263" fmla="*/ 1007554 w 4203096"/>
              <a:gd name="connsiteY2263" fmla="*/ 3118996 h 3821750"/>
              <a:gd name="connsiteX2264" fmla="*/ 988885 w 4203096"/>
              <a:gd name="connsiteY2264" fmla="*/ 3106804 h 3821750"/>
              <a:gd name="connsiteX2265" fmla="*/ 1009078 w 4203096"/>
              <a:gd name="connsiteY2265" fmla="*/ 3094231 h 3821750"/>
              <a:gd name="connsiteX2266" fmla="*/ 3098577 w 4203096"/>
              <a:gd name="connsiteY2266" fmla="*/ 3093850 h 3821750"/>
              <a:gd name="connsiteX2267" fmla="*/ 3101721 w 4203096"/>
              <a:gd name="connsiteY2267" fmla="*/ 3098898 h 3821750"/>
              <a:gd name="connsiteX2268" fmla="*/ 3091624 w 4203096"/>
              <a:gd name="connsiteY2268" fmla="*/ 3110519 h 3821750"/>
              <a:gd name="connsiteX2269" fmla="*/ 3088291 w 4203096"/>
              <a:gd name="connsiteY2269" fmla="*/ 3105280 h 3821750"/>
              <a:gd name="connsiteX2270" fmla="*/ 3098577 w 4203096"/>
              <a:gd name="connsiteY2270" fmla="*/ 3093850 h 3821750"/>
              <a:gd name="connsiteX2271" fmla="*/ 684942 w 4203096"/>
              <a:gd name="connsiteY2271" fmla="*/ 3093659 h 3821750"/>
              <a:gd name="connsiteX2272" fmla="*/ 697801 w 4203096"/>
              <a:gd name="connsiteY2272" fmla="*/ 3102517 h 3821750"/>
              <a:gd name="connsiteX2273" fmla="*/ 689705 w 4203096"/>
              <a:gd name="connsiteY2273" fmla="*/ 3109185 h 3821750"/>
              <a:gd name="connsiteX2274" fmla="*/ 678084 w 4203096"/>
              <a:gd name="connsiteY2274" fmla="*/ 3103184 h 3821750"/>
              <a:gd name="connsiteX2275" fmla="*/ 684942 w 4203096"/>
              <a:gd name="connsiteY2275" fmla="*/ 3093659 h 3821750"/>
              <a:gd name="connsiteX2276" fmla="*/ 1109853 w 4203096"/>
              <a:gd name="connsiteY2276" fmla="*/ 3093564 h 3821750"/>
              <a:gd name="connsiteX2277" fmla="*/ 1129951 w 4203096"/>
              <a:gd name="connsiteY2277" fmla="*/ 3107566 h 3821750"/>
              <a:gd name="connsiteX2278" fmla="*/ 1108138 w 4203096"/>
              <a:gd name="connsiteY2278" fmla="*/ 3121948 h 3821750"/>
              <a:gd name="connsiteX2279" fmla="*/ 1088803 w 4203096"/>
              <a:gd name="connsiteY2279" fmla="*/ 3108518 h 3821750"/>
              <a:gd name="connsiteX2280" fmla="*/ 1109853 w 4203096"/>
              <a:gd name="connsiteY2280" fmla="*/ 3093564 h 3821750"/>
              <a:gd name="connsiteX2281" fmla="*/ 1209103 w 4203096"/>
              <a:gd name="connsiteY2281" fmla="*/ 3093088 h 3821750"/>
              <a:gd name="connsiteX2282" fmla="*/ 1227867 w 4203096"/>
              <a:gd name="connsiteY2282" fmla="*/ 3109185 h 3821750"/>
              <a:gd name="connsiteX2283" fmla="*/ 1203102 w 4203096"/>
              <a:gd name="connsiteY2283" fmla="*/ 3124425 h 3821750"/>
              <a:gd name="connsiteX2284" fmla="*/ 1184433 w 4203096"/>
              <a:gd name="connsiteY2284" fmla="*/ 3108137 h 3821750"/>
              <a:gd name="connsiteX2285" fmla="*/ 1209103 w 4203096"/>
              <a:gd name="connsiteY2285" fmla="*/ 3093088 h 3821750"/>
              <a:gd name="connsiteX2286" fmla="*/ 1461420 w 4203096"/>
              <a:gd name="connsiteY2286" fmla="*/ 3092517 h 3821750"/>
              <a:gd name="connsiteX2287" fmla="*/ 1479899 w 4203096"/>
              <a:gd name="connsiteY2287" fmla="*/ 3114900 h 3821750"/>
              <a:gd name="connsiteX2288" fmla="*/ 1451609 w 4203096"/>
              <a:gd name="connsiteY2288" fmla="*/ 3132140 h 3821750"/>
              <a:gd name="connsiteX2289" fmla="*/ 1433703 w 4203096"/>
              <a:gd name="connsiteY2289" fmla="*/ 3110709 h 3821750"/>
              <a:gd name="connsiteX2290" fmla="*/ 1461420 w 4203096"/>
              <a:gd name="connsiteY2290" fmla="*/ 3092517 h 3821750"/>
              <a:gd name="connsiteX2291" fmla="*/ 1301209 w 4203096"/>
              <a:gd name="connsiteY2291" fmla="*/ 3092326 h 3821750"/>
              <a:gd name="connsiteX2292" fmla="*/ 1318164 w 4203096"/>
              <a:gd name="connsiteY2292" fmla="*/ 3110138 h 3821750"/>
              <a:gd name="connsiteX2293" fmla="*/ 1292542 w 4203096"/>
              <a:gd name="connsiteY2293" fmla="*/ 3126426 h 3821750"/>
              <a:gd name="connsiteX2294" fmla="*/ 1274063 w 4203096"/>
              <a:gd name="connsiteY2294" fmla="*/ 3109186 h 3821750"/>
              <a:gd name="connsiteX2295" fmla="*/ 1301209 w 4203096"/>
              <a:gd name="connsiteY2295" fmla="*/ 3092326 h 3821750"/>
              <a:gd name="connsiteX2296" fmla="*/ 3055513 w 4203096"/>
              <a:gd name="connsiteY2296" fmla="*/ 3092100 h 3821750"/>
              <a:gd name="connsiteX2297" fmla="*/ 3054096 w 4203096"/>
              <a:gd name="connsiteY2297" fmla="*/ 3098898 h 3821750"/>
              <a:gd name="connsiteX2298" fmla="*/ 3038951 w 4203096"/>
              <a:gd name="connsiteY2298" fmla="*/ 3114519 h 3821750"/>
              <a:gd name="connsiteX2299" fmla="*/ 3036093 w 4203096"/>
              <a:gd name="connsiteY2299" fmla="*/ 3107375 h 3821750"/>
              <a:gd name="connsiteX2300" fmla="*/ 3050571 w 4203096"/>
              <a:gd name="connsiteY2300" fmla="*/ 3092231 h 3821750"/>
              <a:gd name="connsiteX2301" fmla="*/ 3055513 w 4203096"/>
              <a:gd name="connsiteY2301" fmla="*/ 3092100 h 3821750"/>
              <a:gd name="connsiteX2302" fmla="*/ 1384173 w 4203096"/>
              <a:gd name="connsiteY2302" fmla="*/ 3090897 h 3821750"/>
              <a:gd name="connsiteX2303" fmla="*/ 1400937 w 4203096"/>
              <a:gd name="connsiteY2303" fmla="*/ 3109566 h 3821750"/>
              <a:gd name="connsiteX2304" fmla="*/ 1375505 w 4203096"/>
              <a:gd name="connsiteY2304" fmla="*/ 3128425 h 3821750"/>
              <a:gd name="connsiteX2305" fmla="*/ 1357217 w 4203096"/>
              <a:gd name="connsiteY2305" fmla="*/ 3110328 h 3821750"/>
              <a:gd name="connsiteX2306" fmla="*/ 1384173 w 4203096"/>
              <a:gd name="connsiteY2306" fmla="*/ 3090897 h 3821750"/>
              <a:gd name="connsiteX2307" fmla="*/ 3003899 w 4203096"/>
              <a:gd name="connsiteY2307" fmla="*/ 3090421 h 3821750"/>
              <a:gd name="connsiteX2308" fmla="*/ 3007423 w 4203096"/>
              <a:gd name="connsiteY2308" fmla="*/ 3100041 h 3821750"/>
              <a:gd name="connsiteX2309" fmla="*/ 2987134 w 4203096"/>
              <a:gd name="connsiteY2309" fmla="*/ 3118805 h 3821750"/>
              <a:gd name="connsiteX2310" fmla="*/ 2983324 w 4203096"/>
              <a:gd name="connsiteY2310" fmla="*/ 3110137 h 3821750"/>
              <a:gd name="connsiteX2311" fmla="*/ 3003899 w 4203096"/>
              <a:gd name="connsiteY2311" fmla="*/ 3090421 h 3821750"/>
              <a:gd name="connsiteX2312" fmla="*/ 2765679 w 4203096"/>
              <a:gd name="connsiteY2312" fmla="*/ 3089658 h 3821750"/>
              <a:gd name="connsiteX2313" fmla="*/ 2755487 w 4203096"/>
              <a:gd name="connsiteY2313" fmla="*/ 3107566 h 3821750"/>
              <a:gd name="connsiteX2314" fmla="*/ 2781395 w 4203096"/>
              <a:gd name="connsiteY2314" fmla="*/ 3109090 h 3821750"/>
              <a:gd name="connsiteX2315" fmla="*/ 2791492 w 4203096"/>
              <a:gd name="connsiteY2315" fmla="*/ 3091183 h 3821750"/>
              <a:gd name="connsiteX2316" fmla="*/ 2765679 w 4203096"/>
              <a:gd name="connsiteY2316" fmla="*/ 3089658 h 3821750"/>
              <a:gd name="connsiteX2317" fmla="*/ 2857786 w 4203096"/>
              <a:gd name="connsiteY2317" fmla="*/ 3088420 h 3821750"/>
              <a:gd name="connsiteX2318" fmla="*/ 2838164 w 4203096"/>
              <a:gd name="connsiteY2318" fmla="*/ 3090230 h 3821750"/>
              <a:gd name="connsiteX2319" fmla="*/ 2828830 w 4203096"/>
              <a:gd name="connsiteY2319" fmla="*/ 3106613 h 3821750"/>
              <a:gd name="connsiteX2320" fmla="*/ 2848546 w 4203096"/>
              <a:gd name="connsiteY2320" fmla="*/ 3104803 h 3821750"/>
              <a:gd name="connsiteX2321" fmla="*/ 2857786 w 4203096"/>
              <a:gd name="connsiteY2321" fmla="*/ 3088420 h 3821750"/>
              <a:gd name="connsiteX2322" fmla="*/ 3199923 w 4203096"/>
              <a:gd name="connsiteY2322" fmla="*/ 3085277 h 3821750"/>
              <a:gd name="connsiteX2323" fmla="*/ 3201733 w 4203096"/>
              <a:gd name="connsiteY2323" fmla="*/ 3088135 h 3821750"/>
              <a:gd name="connsiteX2324" fmla="*/ 3196971 w 4203096"/>
              <a:gd name="connsiteY2324" fmla="*/ 3093945 h 3821750"/>
              <a:gd name="connsiteX2325" fmla="*/ 3196494 w 4203096"/>
              <a:gd name="connsiteY2325" fmla="*/ 3088897 h 3821750"/>
              <a:gd name="connsiteX2326" fmla="*/ 3199923 w 4203096"/>
              <a:gd name="connsiteY2326" fmla="*/ 3085277 h 3821750"/>
              <a:gd name="connsiteX2327" fmla="*/ 2487358 w 4203096"/>
              <a:gd name="connsiteY2327" fmla="*/ 3085277 h 3821750"/>
              <a:gd name="connsiteX2328" fmla="*/ 2519171 w 4203096"/>
              <a:gd name="connsiteY2328" fmla="*/ 3092612 h 3821750"/>
              <a:gd name="connsiteX2329" fmla="*/ 2517933 w 4203096"/>
              <a:gd name="connsiteY2329" fmla="*/ 3114043 h 3821750"/>
              <a:gd name="connsiteX2330" fmla="*/ 2507170 w 4203096"/>
              <a:gd name="connsiteY2330" fmla="*/ 3122711 h 3821750"/>
              <a:gd name="connsiteX2331" fmla="*/ 2504789 w 4203096"/>
              <a:gd name="connsiteY2331" fmla="*/ 3123568 h 3821750"/>
              <a:gd name="connsiteX2332" fmla="*/ 2457925 w 4203096"/>
              <a:gd name="connsiteY2332" fmla="*/ 3119091 h 3821750"/>
              <a:gd name="connsiteX2333" fmla="*/ 2456211 w 4203096"/>
              <a:gd name="connsiteY2333" fmla="*/ 3116996 h 3821750"/>
              <a:gd name="connsiteX2334" fmla="*/ 2457640 w 4203096"/>
              <a:gd name="connsiteY2334" fmla="*/ 3100898 h 3821750"/>
              <a:gd name="connsiteX2335" fmla="*/ 2487358 w 4203096"/>
              <a:gd name="connsiteY2335" fmla="*/ 3085277 h 3821750"/>
              <a:gd name="connsiteX2336" fmla="*/ 2955928 w 4203096"/>
              <a:gd name="connsiteY2336" fmla="*/ 3084992 h 3821750"/>
              <a:gd name="connsiteX2337" fmla="*/ 2960179 w 4203096"/>
              <a:gd name="connsiteY2337" fmla="*/ 3089659 h 3821750"/>
              <a:gd name="connsiteX2338" fmla="*/ 2945225 w 4203096"/>
              <a:gd name="connsiteY2338" fmla="*/ 3111567 h 3821750"/>
              <a:gd name="connsiteX2339" fmla="*/ 2923317 w 4203096"/>
              <a:gd name="connsiteY2339" fmla="*/ 3120044 h 3821750"/>
              <a:gd name="connsiteX2340" fmla="*/ 2929032 w 4203096"/>
              <a:gd name="connsiteY2340" fmla="*/ 3101565 h 3821750"/>
              <a:gd name="connsiteX2341" fmla="*/ 2935047 w 4203096"/>
              <a:gd name="connsiteY2341" fmla="*/ 3094640 h 3821750"/>
              <a:gd name="connsiteX2342" fmla="*/ 2944749 w 4203096"/>
              <a:gd name="connsiteY2342" fmla="*/ 3088611 h 3821750"/>
              <a:gd name="connsiteX2343" fmla="*/ 2955928 w 4203096"/>
              <a:gd name="connsiteY2343" fmla="*/ 3084992 h 3821750"/>
              <a:gd name="connsiteX2344" fmla="*/ 2719292 w 4203096"/>
              <a:gd name="connsiteY2344" fmla="*/ 3083182 h 3821750"/>
              <a:gd name="connsiteX2345" fmla="*/ 2719141 w 4203096"/>
              <a:gd name="connsiteY2345" fmla="*/ 3083302 h 3821750"/>
              <a:gd name="connsiteX2346" fmla="*/ 2718816 w 4203096"/>
              <a:gd name="connsiteY2346" fmla="*/ 3083372 h 3821750"/>
              <a:gd name="connsiteX2347" fmla="*/ 2719292 w 4203096"/>
              <a:gd name="connsiteY2347" fmla="*/ 3083182 h 3821750"/>
              <a:gd name="connsiteX2348" fmla="*/ 2719482 w 4203096"/>
              <a:gd name="connsiteY2348" fmla="*/ 3082611 h 3821750"/>
              <a:gd name="connsiteX2349" fmla="*/ 2719006 w 4203096"/>
              <a:gd name="connsiteY2349" fmla="*/ 3082801 h 3821750"/>
              <a:gd name="connsiteX2350" fmla="*/ 2719218 w 4203096"/>
              <a:gd name="connsiteY2350" fmla="*/ 3082637 h 3821750"/>
              <a:gd name="connsiteX2351" fmla="*/ 2916936 w 4203096"/>
              <a:gd name="connsiteY2351" fmla="*/ 3079372 h 3821750"/>
              <a:gd name="connsiteX2352" fmla="*/ 2899981 w 4203096"/>
              <a:gd name="connsiteY2352" fmla="*/ 3082800 h 3821750"/>
              <a:gd name="connsiteX2353" fmla="*/ 2890742 w 4203096"/>
              <a:gd name="connsiteY2353" fmla="*/ 3099469 h 3821750"/>
              <a:gd name="connsiteX2354" fmla="*/ 2907792 w 4203096"/>
              <a:gd name="connsiteY2354" fmla="*/ 3096135 h 3821750"/>
              <a:gd name="connsiteX2355" fmla="*/ 2916936 w 4203096"/>
              <a:gd name="connsiteY2355" fmla="*/ 3079372 h 3821750"/>
              <a:gd name="connsiteX2356" fmla="*/ 2215895 w 4203096"/>
              <a:gd name="connsiteY2356" fmla="*/ 3077943 h 3821750"/>
              <a:gd name="connsiteX2357" fmla="*/ 2250471 w 4203096"/>
              <a:gd name="connsiteY2357" fmla="*/ 3089563 h 3821750"/>
              <a:gd name="connsiteX2358" fmla="*/ 2248280 w 4203096"/>
              <a:gd name="connsiteY2358" fmla="*/ 3115186 h 3821750"/>
              <a:gd name="connsiteX2359" fmla="*/ 2235001 w 4203096"/>
              <a:gd name="connsiteY2359" fmla="*/ 3125006 h 3821750"/>
              <a:gd name="connsiteX2360" fmla="*/ 2208859 w 4203096"/>
              <a:gd name="connsiteY2360" fmla="*/ 3125592 h 3821750"/>
              <a:gd name="connsiteX2361" fmla="*/ 2186939 w 4203096"/>
              <a:gd name="connsiteY2361" fmla="*/ 3116329 h 3821750"/>
              <a:gd name="connsiteX2362" fmla="*/ 2184939 w 4203096"/>
              <a:gd name="connsiteY2362" fmla="*/ 3113566 h 3821750"/>
              <a:gd name="connsiteX2363" fmla="*/ 2185796 w 4203096"/>
              <a:gd name="connsiteY2363" fmla="*/ 3094421 h 3821750"/>
              <a:gd name="connsiteX2364" fmla="*/ 2215895 w 4203096"/>
              <a:gd name="connsiteY2364" fmla="*/ 3077943 h 3821750"/>
              <a:gd name="connsiteX2365" fmla="*/ 3141535 w 4203096"/>
              <a:gd name="connsiteY2365" fmla="*/ 3076609 h 3821750"/>
              <a:gd name="connsiteX2366" fmla="*/ 3144106 w 4203096"/>
              <a:gd name="connsiteY2366" fmla="*/ 3081372 h 3821750"/>
              <a:gd name="connsiteX2367" fmla="*/ 3136391 w 4203096"/>
              <a:gd name="connsiteY2367" fmla="*/ 3090611 h 3821750"/>
              <a:gd name="connsiteX2368" fmla="*/ 3133248 w 4203096"/>
              <a:gd name="connsiteY2368" fmla="*/ 3086516 h 3821750"/>
              <a:gd name="connsiteX2369" fmla="*/ 3141535 w 4203096"/>
              <a:gd name="connsiteY2369" fmla="*/ 3076609 h 3821750"/>
              <a:gd name="connsiteX2370" fmla="*/ 1825942 w 4203096"/>
              <a:gd name="connsiteY2370" fmla="*/ 3074704 h 3821750"/>
              <a:gd name="connsiteX2371" fmla="*/ 1819370 w 4203096"/>
              <a:gd name="connsiteY2371" fmla="*/ 3098041 h 3821750"/>
              <a:gd name="connsiteX2372" fmla="*/ 1848517 w 4203096"/>
              <a:gd name="connsiteY2372" fmla="*/ 3106327 h 3821750"/>
              <a:gd name="connsiteX2373" fmla="*/ 1856994 w 4203096"/>
              <a:gd name="connsiteY2373" fmla="*/ 3083277 h 3821750"/>
              <a:gd name="connsiteX2374" fmla="*/ 1825942 w 4203096"/>
              <a:gd name="connsiteY2374" fmla="*/ 3074704 h 3821750"/>
              <a:gd name="connsiteX2375" fmla="*/ 1675638 w 4203096"/>
              <a:gd name="connsiteY2375" fmla="*/ 3073752 h 3821750"/>
              <a:gd name="connsiteX2376" fmla="*/ 1668875 w 4203096"/>
              <a:gd name="connsiteY2376" fmla="*/ 3095469 h 3821750"/>
              <a:gd name="connsiteX2377" fmla="*/ 1695355 w 4203096"/>
              <a:gd name="connsiteY2377" fmla="*/ 3102898 h 3821750"/>
              <a:gd name="connsiteX2378" fmla="*/ 1702403 w 4203096"/>
              <a:gd name="connsiteY2378" fmla="*/ 3080991 h 3821750"/>
              <a:gd name="connsiteX2379" fmla="*/ 1675638 w 4203096"/>
              <a:gd name="connsiteY2379" fmla="*/ 3073752 h 3821750"/>
              <a:gd name="connsiteX2380" fmla="*/ 3091529 w 4203096"/>
              <a:gd name="connsiteY2380" fmla="*/ 3073561 h 3821750"/>
              <a:gd name="connsiteX2381" fmla="*/ 3094291 w 4203096"/>
              <a:gd name="connsiteY2381" fmla="*/ 3080133 h 3821750"/>
              <a:gd name="connsiteX2382" fmla="*/ 3082195 w 4203096"/>
              <a:gd name="connsiteY2382" fmla="*/ 3093659 h 3821750"/>
              <a:gd name="connsiteX2383" fmla="*/ 3079432 w 4203096"/>
              <a:gd name="connsiteY2383" fmla="*/ 3087182 h 3821750"/>
              <a:gd name="connsiteX2384" fmla="*/ 3091529 w 4203096"/>
              <a:gd name="connsiteY2384" fmla="*/ 3073561 h 3821750"/>
              <a:gd name="connsiteX2385" fmla="*/ 3045046 w 4203096"/>
              <a:gd name="connsiteY2385" fmla="*/ 3072800 h 3821750"/>
              <a:gd name="connsiteX2386" fmla="*/ 3048571 w 4203096"/>
              <a:gd name="connsiteY2386" fmla="*/ 3080991 h 3821750"/>
              <a:gd name="connsiteX2387" fmla="*/ 3031330 w 4203096"/>
              <a:gd name="connsiteY2387" fmla="*/ 3098803 h 3821750"/>
              <a:gd name="connsiteX2388" fmla="*/ 3028759 w 4203096"/>
              <a:gd name="connsiteY2388" fmla="*/ 3090421 h 3821750"/>
              <a:gd name="connsiteX2389" fmla="*/ 3045046 w 4203096"/>
              <a:gd name="connsiteY2389" fmla="*/ 3072800 h 3821750"/>
              <a:gd name="connsiteX2390" fmla="*/ 2403205 w 4203096"/>
              <a:gd name="connsiteY2390" fmla="*/ 3072312 h 3821750"/>
              <a:gd name="connsiteX2391" fmla="*/ 2420969 w 4203096"/>
              <a:gd name="connsiteY2391" fmla="*/ 3081849 h 3821750"/>
              <a:gd name="connsiteX2392" fmla="*/ 2411444 w 4203096"/>
              <a:gd name="connsiteY2392" fmla="*/ 3108614 h 3821750"/>
              <a:gd name="connsiteX2393" fmla="*/ 2367248 w 4203096"/>
              <a:gd name="connsiteY2393" fmla="*/ 3111567 h 3821750"/>
              <a:gd name="connsiteX2394" fmla="*/ 2356389 w 4203096"/>
              <a:gd name="connsiteY2394" fmla="*/ 3106709 h 3821750"/>
              <a:gd name="connsiteX2395" fmla="*/ 2355723 w 4203096"/>
              <a:gd name="connsiteY2395" fmla="*/ 3105756 h 3821750"/>
              <a:gd name="connsiteX2396" fmla="*/ 2354294 w 4203096"/>
              <a:gd name="connsiteY2396" fmla="*/ 3097089 h 3821750"/>
              <a:gd name="connsiteX2397" fmla="*/ 2378868 w 4203096"/>
              <a:gd name="connsiteY2397" fmla="*/ 3072705 h 3821750"/>
              <a:gd name="connsiteX2398" fmla="*/ 2403205 w 4203096"/>
              <a:gd name="connsiteY2398" fmla="*/ 3072312 h 3821750"/>
              <a:gd name="connsiteX2399" fmla="*/ 2997803 w 4203096"/>
              <a:gd name="connsiteY2399" fmla="*/ 3070228 h 3821750"/>
              <a:gd name="connsiteX2400" fmla="*/ 3001899 w 4203096"/>
              <a:gd name="connsiteY2400" fmla="*/ 3081848 h 3821750"/>
              <a:gd name="connsiteX2401" fmla="*/ 2979229 w 4203096"/>
              <a:gd name="connsiteY2401" fmla="*/ 3102899 h 3821750"/>
              <a:gd name="connsiteX2402" fmla="*/ 2975514 w 4203096"/>
              <a:gd name="connsiteY2402" fmla="*/ 3091469 h 3821750"/>
              <a:gd name="connsiteX2403" fmla="*/ 2997803 w 4203096"/>
              <a:gd name="connsiteY2403" fmla="*/ 3070228 h 3821750"/>
              <a:gd name="connsiteX2404" fmla="*/ 1979771 w 4203096"/>
              <a:gd name="connsiteY2404" fmla="*/ 3068704 h 3821750"/>
              <a:gd name="connsiteX2405" fmla="*/ 1980057 w 4203096"/>
              <a:gd name="connsiteY2405" fmla="*/ 3069084 h 3821750"/>
              <a:gd name="connsiteX2406" fmla="*/ 1979837 w 4203096"/>
              <a:gd name="connsiteY2406" fmla="*/ 3068952 h 3821750"/>
              <a:gd name="connsiteX2407" fmla="*/ 1979866 w 4203096"/>
              <a:gd name="connsiteY2407" fmla="*/ 3068037 h 3821750"/>
              <a:gd name="connsiteX2408" fmla="*/ 1980093 w 4203096"/>
              <a:gd name="connsiteY2408" fmla="*/ 3068177 h 3821750"/>
              <a:gd name="connsiteX2409" fmla="*/ 1980152 w 4203096"/>
              <a:gd name="connsiteY2409" fmla="*/ 3068513 h 3821750"/>
              <a:gd name="connsiteX2410" fmla="*/ 1979866 w 4203096"/>
              <a:gd name="connsiteY2410" fmla="*/ 3068037 h 3821750"/>
              <a:gd name="connsiteX2411" fmla="*/ 516350 w 4203096"/>
              <a:gd name="connsiteY2411" fmla="*/ 3062703 h 3821750"/>
              <a:gd name="connsiteX2412" fmla="*/ 523017 w 4203096"/>
              <a:gd name="connsiteY2412" fmla="*/ 3065846 h 3821750"/>
              <a:gd name="connsiteX2413" fmla="*/ 518731 w 4203096"/>
              <a:gd name="connsiteY2413" fmla="*/ 3071561 h 3821750"/>
              <a:gd name="connsiteX2414" fmla="*/ 511397 w 4203096"/>
              <a:gd name="connsiteY2414" fmla="*/ 3066799 h 3821750"/>
              <a:gd name="connsiteX2415" fmla="*/ 516350 w 4203096"/>
              <a:gd name="connsiteY2415" fmla="*/ 3062703 h 3821750"/>
              <a:gd name="connsiteX2416" fmla="*/ 1511617 w 4203096"/>
              <a:gd name="connsiteY2416" fmla="*/ 3061750 h 3821750"/>
              <a:gd name="connsiteX2417" fmla="*/ 1530667 w 4203096"/>
              <a:gd name="connsiteY2417" fmla="*/ 3089277 h 3821750"/>
              <a:gd name="connsiteX2418" fmla="*/ 1498377 w 4203096"/>
              <a:gd name="connsiteY2418" fmla="*/ 3105089 h 3821750"/>
              <a:gd name="connsiteX2419" fmla="*/ 1479232 w 4203096"/>
              <a:gd name="connsiteY2419" fmla="*/ 3079752 h 3821750"/>
              <a:gd name="connsiteX2420" fmla="*/ 1511617 w 4203096"/>
              <a:gd name="connsiteY2420" fmla="*/ 3061750 h 3821750"/>
              <a:gd name="connsiteX2421" fmla="*/ 2841498 w 4203096"/>
              <a:gd name="connsiteY2421" fmla="*/ 3061369 h 3821750"/>
              <a:gd name="connsiteX2422" fmla="*/ 2816828 w 4203096"/>
              <a:gd name="connsiteY2422" fmla="*/ 3062512 h 3821750"/>
              <a:gd name="connsiteX2423" fmla="*/ 2807970 w 4203096"/>
              <a:gd name="connsiteY2423" fmla="*/ 3082039 h 3821750"/>
              <a:gd name="connsiteX2424" fmla="*/ 2831973 w 4203096"/>
              <a:gd name="connsiteY2424" fmla="*/ 3080896 h 3821750"/>
              <a:gd name="connsiteX2425" fmla="*/ 2835212 w 4203096"/>
              <a:gd name="connsiteY2425" fmla="*/ 3071085 h 3821750"/>
              <a:gd name="connsiteX2426" fmla="*/ 2841498 w 4203096"/>
              <a:gd name="connsiteY2426" fmla="*/ 3061369 h 3821750"/>
              <a:gd name="connsiteX2427" fmla="*/ 2564606 w 4203096"/>
              <a:gd name="connsiteY2427" fmla="*/ 3061083 h 3821750"/>
              <a:gd name="connsiteX2428" fmla="*/ 2585847 w 4203096"/>
              <a:gd name="connsiteY2428" fmla="*/ 3084800 h 3821750"/>
              <a:gd name="connsiteX2429" fmla="*/ 2542222 w 4203096"/>
              <a:gd name="connsiteY2429" fmla="*/ 3100422 h 3821750"/>
              <a:gd name="connsiteX2430" fmla="*/ 2522696 w 4203096"/>
              <a:gd name="connsiteY2430" fmla="*/ 3076419 h 3821750"/>
              <a:gd name="connsiteX2431" fmla="*/ 2564606 w 4203096"/>
              <a:gd name="connsiteY2431" fmla="*/ 3061083 h 3821750"/>
              <a:gd name="connsiteX2432" fmla="*/ 737425 w 4203096"/>
              <a:gd name="connsiteY2432" fmla="*/ 3060798 h 3821750"/>
              <a:gd name="connsiteX2433" fmla="*/ 750664 w 4203096"/>
              <a:gd name="connsiteY2433" fmla="*/ 3069466 h 3821750"/>
              <a:gd name="connsiteX2434" fmla="*/ 737234 w 4203096"/>
              <a:gd name="connsiteY2434" fmla="*/ 3077467 h 3821750"/>
              <a:gd name="connsiteX2435" fmla="*/ 723137 w 4203096"/>
              <a:gd name="connsiteY2435" fmla="*/ 3068132 h 3821750"/>
              <a:gd name="connsiteX2436" fmla="*/ 737425 w 4203096"/>
              <a:gd name="connsiteY2436" fmla="*/ 3060798 h 3821750"/>
              <a:gd name="connsiteX2437" fmla="*/ 846868 w 4203096"/>
              <a:gd name="connsiteY2437" fmla="*/ 3060226 h 3821750"/>
              <a:gd name="connsiteX2438" fmla="*/ 863727 w 4203096"/>
              <a:gd name="connsiteY2438" fmla="*/ 3070608 h 3821750"/>
              <a:gd name="connsiteX2439" fmla="*/ 847344 w 4203096"/>
              <a:gd name="connsiteY2439" fmla="*/ 3080990 h 3821750"/>
              <a:gd name="connsiteX2440" fmla="*/ 830199 w 4203096"/>
              <a:gd name="connsiteY2440" fmla="*/ 3070704 h 3821750"/>
              <a:gd name="connsiteX2441" fmla="*/ 846868 w 4203096"/>
              <a:gd name="connsiteY2441" fmla="*/ 3060226 h 3821750"/>
              <a:gd name="connsiteX2442" fmla="*/ 956404 w 4203096"/>
              <a:gd name="connsiteY2442" fmla="*/ 3059465 h 3821750"/>
              <a:gd name="connsiteX2443" fmla="*/ 975264 w 4203096"/>
              <a:gd name="connsiteY2443" fmla="*/ 3072323 h 3821750"/>
              <a:gd name="connsiteX2444" fmla="*/ 956119 w 4203096"/>
              <a:gd name="connsiteY2444" fmla="*/ 3084420 h 3821750"/>
              <a:gd name="connsiteX2445" fmla="*/ 936021 w 4203096"/>
              <a:gd name="connsiteY2445" fmla="*/ 3072228 h 3821750"/>
              <a:gd name="connsiteX2446" fmla="*/ 956404 w 4203096"/>
              <a:gd name="connsiteY2446" fmla="*/ 3059465 h 3821750"/>
              <a:gd name="connsiteX2447" fmla="*/ 2974372 w 4203096"/>
              <a:gd name="connsiteY2447" fmla="*/ 3059179 h 3821750"/>
              <a:gd name="connsiteX2448" fmla="*/ 2974268 w 4203096"/>
              <a:gd name="connsiteY2448" fmla="*/ 3059328 h 3821750"/>
              <a:gd name="connsiteX2449" fmla="*/ 2974086 w 4203096"/>
              <a:gd name="connsiteY2449" fmla="*/ 3059464 h 3821750"/>
              <a:gd name="connsiteX2450" fmla="*/ 2974372 w 4203096"/>
              <a:gd name="connsiteY2450" fmla="*/ 3059179 h 3821750"/>
              <a:gd name="connsiteX2451" fmla="*/ 2974277 w 4203096"/>
              <a:gd name="connsiteY2451" fmla="*/ 3059083 h 3821750"/>
              <a:gd name="connsiteX2452" fmla="*/ 2973896 w 4203096"/>
              <a:gd name="connsiteY2452" fmla="*/ 3059464 h 3821750"/>
              <a:gd name="connsiteX2453" fmla="*/ 2974082 w 4203096"/>
              <a:gd name="connsiteY2453" fmla="*/ 3059219 h 3821750"/>
              <a:gd name="connsiteX2454" fmla="*/ 1063370 w 4203096"/>
              <a:gd name="connsiteY2454" fmla="*/ 3058893 h 3821750"/>
              <a:gd name="connsiteX2455" fmla="*/ 1083182 w 4203096"/>
              <a:gd name="connsiteY2455" fmla="*/ 3073943 h 3821750"/>
              <a:gd name="connsiteX2456" fmla="*/ 1059941 w 4203096"/>
              <a:gd name="connsiteY2456" fmla="*/ 3087659 h 3821750"/>
              <a:gd name="connsiteX2457" fmla="*/ 1039748 w 4203096"/>
              <a:gd name="connsiteY2457" fmla="*/ 3072609 h 3821750"/>
              <a:gd name="connsiteX2458" fmla="*/ 1063370 w 4203096"/>
              <a:gd name="connsiteY2458" fmla="*/ 3058893 h 3821750"/>
              <a:gd name="connsiteX2459" fmla="*/ 3186683 w 4203096"/>
              <a:gd name="connsiteY2459" fmla="*/ 3058798 h 3821750"/>
              <a:gd name="connsiteX2460" fmla="*/ 3188017 w 4203096"/>
              <a:gd name="connsiteY2460" fmla="*/ 3064608 h 3821750"/>
              <a:gd name="connsiteX2461" fmla="*/ 3183064 w 4203096"/>
              <a:gd name="connsiteY2461" fmla="*/ 3070990 h 3821750"/>
              <a:gd name="connsiteX2462" fmla="*/ 3180587 w 4203096"/>
              <a:gd name="connsiteY2462" fmla="*/ 3067275 h 3821750"/>
              <a:gd name="connsiteX2463" fmla="*/ 3186683 w 4203096"/>
              <a:gd name="connsiteY2463" fmla="*/ 3058798 h 3821750"/>
              <a:gd name="connsiteX2464" fmla="*/ 624935 w 4203096"/>
              <a:gd name="connsiteY2464" fmla="*/ 3058607 h 3821750"/>
              <a:gd name="connsiteX2465" fmla="*/ 636079 w 4203096"/>
              <a:gd name="connsiteY2465" fmla="*/ 3068323 h 3821750"/>
              <a:gd name="connsiteX2466" fmla="*/ 628173 w 4203096"/>
              <a:gd name="connsiteY2466" fmla="*/ 3073561 h 3821750"/>
              <a:gd name="connsiteX2467" fmla="*/ 616743 w 4203096"/>
              <a:gd name="connsiteY2467" fmla="*/ 3067656 h 3821750"/>
              <a:gd name="connsiteX2468" fmla="*/ 624935 w 4203096"/>
              <a:gd name="connsiteY2468" fmla="*/ 3058607 h 3821750"/>
              <a:gd name="connsiteX2469" fmla="*/ 1165574 w 4203096"/>
              <a:gd name="connsiteY2469" fmla="*/ 3058417 h 3821750"/>
              <a:gd name="connsiteX2470" fmla="*/ 1186243 w 4203096"/>
              <a:gd name="connsiteY2470" fmla="*/ 3074610 h 3821750"/>
              <a:gd name="connsiteX2471" fmla="*/ 1161287 w 4203096"/>
              <a:gd name="connsiteY2471" fmla="*/ 3090421 h 3821750"/>
              <a:gd name="connsiteX2472" fmla="*/ 1139951 w 4203096"/>
              <a:gd name="connsiteY2472" fmla="*/ 3073562 h 3821750"/>
              <a:gd name="connsiteX2473" fmla="*/ 1165574 w 4203096"/>
              <a:gd name="connsiteY2473" fmla="*/ 3058417 h 3821750"/>
              <a:gd name="connsiteX2474" fmla="*/ 1261205 w 4203096"/>
              <a:gd name="connsiteY2474" fmla="*/ 3057750 h 3821750"/>
              <a:gd name="connsiteX2475" fmla="*/ 1282255 w 4203096"/>
              <a:gd name="connsiteY2475" fmla="*/ 3075371 h 3821750"/>
              <a:gd name="connsiteX2476" fmla="*/ 1254823 w 4203096"/>
              <a:gd name="connsiteY2476" fmla="*/ 3092612 h 3821750"/>
              <a:gd name="connsiteX2477" fmla="*/ 1234154 w 4203096"/>
              <a:gd name="connsiteY2477" fmla="*/ 3075562 h 3821750"/>
              <a:gd name="connsiteX2478" fmla="*/ 1261205 w 4203096"/>
              <a:gd name="connsiteY2478" fmla="*/ 3057750 h 3821750"/>
              <a:gd name="connsiteX2479" fmla="*/ 1350549 w 4203096"/>
              <a:gd name="connsiteY2479" fmla="*/ 3056512 h 3821750"/>
              <a:gd name="connsiteX2480" fmla="*/ 1369885 w 4203096"/>
              <a:gd name="connsiteY2480" fmla="*/ 3075943 h 3821750"/>
              <a:gd name="connsiteX2481" fmla="*/ 1341882 w 4203096"/>
              <a:gd name="connsiteY2481" fmla="*/ 3094802 h 3821750"/>
              <a:gd name="connsiteX2482" fmla="*/ 1322165 w 4203096"/>
              <a:gd name="connsiteY2482" fmla="*/ 3076038 h 3821750"/>
              <a:gd name="connsiteX2483" fmla="*/ 1350549 w 4203096"/>
              <a:gd name="connsiteY2483" fmla="*/ 3056512 h 3821750"/>
              <a:gd name="connsiteX2484" fmla="*/ 2901601 w 4203096"/>
              <a:gd name="connsiteY2484" fmla="*/ 3055654 h 3821750"/>
              <a:gd name="connsiteX2485" fmla="*/ 2883218 w 4203096"/>
              <a:gd name="connsiteY2485" fmla="*/ 3058416 h 3821750"/>
              <a:gd name="connsiteX2486" fmla="*/ 2875312 w 4203096"/>
              <a:gd name="connsiteY2486" fmla="*/ 3075847 h 3821750"/>
              <a:gd name="connsiteX2487" fmla="*/ 2893790 w 4203096"/>
              <a:gd name="connsiteY2487" fmla="*/ 3073085 h 3821750"/>
              <a:gd name="connsiteX2488" fmla="*/ 2901601 w 4203096"/>
              <a:gd name="connsiteY2488" fmla="*/ 3055654 h 3821750"/>
              <a:gd name="connsiteX2489" fmla="*/ 2111883 w 4203096"/>
              <a:gd name="connsiteY2489" fmla="*/ 3055464 h 3821750"/>
              <a:gd name="connsiteX2490" fmla="*/ 2146839 w 4203096"/>
              <a:gd name="connsiteY2490" fmla="*/ 3067751 h 3821750"/>
              <a:gd name="connsiteX2491" fmla="*/ 2145411 w 4203096"/>
              <a:gd name="connsiteY2491" fmla="*/ 3094993 h 3821750"/>
              <a:gd name="connsiteX2492" fmla="*/ 2132611 w 4203096"/>
              <a:gd name="connsiteY2492" fmla="*/ 3104803 h 3821750"/>
              <a:gd name="connsiteX2493" fmla="*/ 2106489 w 4203096"/>
              <a:gd name="connsiteY2493" fmla="*/ 3104721 h 3821750"/>
              <a:gd name="connsiteX2494" fmla="*/ 2084165 w 4203096"/>
              <a:gd name="connsiteY2494" fmla="*/ 3094993 h 3821750"/>
              <a:gd name="connsiteX2495" fmla="*/ 2082260 w 4203096"/>
              <a:gd name="connsiteY2495" fmla="*/ 3092326 h 3821750"/>
              <a:gd name="connsiteX2496" fmla="*/ 2082450 w 4203096"/>
              <a:gd name="connsiteY2496" fmla="*/ 3072514 h 3821750"/>
              <a:gd name="connsiteX2497" fmla="*/ 2111883 w 4203096"/>
              <a:gd name="connsiteY2497" fmla="*/ 3055464 h 3821750"/>
              <a:gd name="connsiteX2498" fmla="*/ 1431702 w 4203096"/>
              <a:gd name="connsiteY2498" fmla="*/ 3055464 h 3821750"/>
              <a:gd name="connsiteX2499" fmla="*/ 1449990 w 4203096"/>
              <a:gd name="connsiteY2499" fmla="*/ 3076705 h 3821750"/>
              <a:gd name="connsiteX2500" fmla="*/ 1421511 w 4203096"/>
              <a:gd name="connsiteY2500" fmla="*/ 3096708 h 3821750"/>
              <a:gd name="connsiteX2501" fmla="*/ 1403223 w 4203096"/>
              <a:gd name="connsiteY2501" fmla="*/ 3075848 h 3821750"/>
              <a:gd name="connsiteX2502" fmla="*/ 1431702 w 4203096"/>
              <a:gd name="connsiteY2502" fmla="*/ 3055464 h 3821750"/>
              <a:gd name="connsiteX2503" fmla="*/ 3131915 w 4203096"/>
              <a:gd name="connsiteY2503" fmla="*/ 3055273 h 3821750"/>
              <a:gd name="connsiteX2504" fmla="*/ 3134677 w 4203096"/>
              <a:gd name="connsiteY2504" fmla="*/ 3061084 h 3821750"/>
              <a:gd name="connsiteX2505" fmla="*/ 3125152 w 4203096"/>
              <a:gd name="connsiteY2505" fmla="*/ 3072418 h 3821750"/>
              <a:gd name="connsiteX2506" fmla="*/ 3122390 w 4203096"/>
              <a:gd name="connsiteY2506" fmla="*/ 3066608 h 3821750"/>
              <a:gd name="connsiteX2507" fmla="*/ 3131915 w 4203096"/>
              <a:gd name="connsiteY2507" fmla="*/ 3055273 h 3821750"/>
              <a:gd name="connsiteX2508" fmla="*/ 2296858 w 4203096"/>
              <a:gd name="connsiteY2508" fmla="*/ 3054226 h 3821750"/>
              <a:gd name="connsiteX2509" fmla="*/ 2320671 w 4203096"/>
              <a:gd name="connsiteY2509" fmla="*/ 3083087 h 3821750"/>
              <a:gd name="connsiteX2510" fmla="*/ 2275808 w 4203096"/>
              <a:gd name="connsiteY2510" fmla="*/ 3099375 h 3821750"/>
              <a:gd name="connsiteX2511" fmla="*/ 2252853 w 4203096"/>
              <a:gd name="connsiteY2511" fmla="*/ 3070228 h 3821750"/>
              <a:gd name="connsiteX2512" fmla="*/ 2296858 w 4203096"/>
              <a:gd name="connsiteY2512" fmla="*/ 3054226 h 3821750"/>
              <a:gd name="connsiteX2513" fmla="*/ 3085052 w 4203096"/>
              <a:gd name="connsiteY2513" fmla="*/ 3053464 h 3821750"/>
              <a:gd name="connsiteX2514" fmla="*/ 3087814 w 4203096"/>
              <a:gd name="connsiteY2514" fmla="*/ 3061084 h 3821750"/>
              <a:gd name="connsiteX2515" fmla="*/ 3073812 w 4203096"/>
              <a:gd name="connsiteY2515" fmla="*/ 3077181 h 3821750"/>
              <a:gd name="connsiteX2516" fmla="*/ 3071240 w 4203096"/>
              <a:gd name="connsiteY2516" fmla="*/ 3069657 h 3821750"/>
              <a:gd name="connsiteX2517" fmla="*/ 3085052 w 4203096"/>
              <a:gd name="connsiteY2517" fmla="*/ 3053464 h 3821750"/>
              <a:gd name="connsiteX2518" fmla="*/ 3039522 w 4203096"/>
              <a:gd name="connsiteY2518" fmla="*/ 3052702 h 3821750"/>
              <a:gd name="connsiteX2519" fmla="*/ 3042951 w 4203096"/>
              <a:gd name="connsiteY2519" fmla="*/ 3062798 h 3821750"/>
              <a:gd name="connsiteX2520" fmla="*/ 3024472 w 4203096"/>
              <a:gd name="connsiteY2520" fmla="*/ 3082706 h 3821750"/>
              <a:gd name="connsiteX2521" fmla="*/ 3021329 w 4203096"/>
              <a:gd name="connsiteY2521" fmla="*/ 3072419 h 3821750"/>
              <a:gd name="connsiteX2522" fmla="*/ 3039522 w 4203096"/>
              <a:gd name="connsiteY2522" fmla="*/ 3052702 h 3821750"/>
              <a:gd name="connsiteX2523" fmla="*/ 1587437 w 4203096"/>
              <a:gd name="connsiteY2523" fmla="*/ 3052225 h 3821750"/>
              <a:gd name="connsiteX2524" fmla="*/ 1579340 w 4203096"/>
              <a:gd name="connsiteY2524" fmla="*/ 3074418 h 3821750"/>
              <a:gd name="connsiteX2525" fmla="*/ 1608106 w 4203096"/>
              <a:gd name="connsiteY2525" fmla="*/ 3081086 h 3821750"/>
              <a:gd name="connsiteX2526" fmla="*/ 1612487 w 4203096"/>
              <a:gd name="connsiteY2526" fmla="*/ 3057845 h 3821750"/>
              <a:gd name="connsiteX2527" fmla="*/ 1587437 w 4203096"/>
              <a:gd name="connsiteY2527" fmla="*/ 3052225 h 3821750"/>
              <a:gd name="connsiteX2528" fmla="*/ 1732407 w 4203096"/>
              <a:gd name="connsiteY2528" fmla="*/ 3049082 h 3821750"/>
              <a:gd name="connsiteX2529" fmla="*/ 1725549 w 4203096"/>
              <a:gd name="connsiteY2529" fmla="*/ 3071180 h 3821750"/>
              <a:gd name="connsiteX2530" fmla="*/ 1753838 w 4203096"/>
              <a:gd name="connsiteY2530" fmla="*/ 3079086 h 3821750"/>
              <a:gd name="connsiteX2531" fmla="*/ 1760982 w 4203096"/>
              <a:gd name="connsiteY2531" fmla="*/ 3056892 h 3821750"/>
              <a:gd name="connsiteX2532" fmla="*/ 1732407 w 4203096"/>
              <a:gd name="connsiteY2532" fmla="*/ 3049082 h 3821750"/>
              <a:gd name="connsiteX2533" fmla="*/ 2993232 w 4203096"/>
              <a:gd name="connsiteY2533" fmla="*/ 3048618 h 3821750"/>
              <a:gd name="connsiteX2534" fmla="*/ 2997518 w 4203096"/>
              <a:gd name="connsiteY2534" fmla="*/ 3053368 h 3821750"/>
              <a:gd name="connsiteX2535" fmla="*/ 2984659 w 4203096"/>
              <a:gd name="connsiteY2535" fmla="*/ 3076609 h 3821750"/>
              <a:gd name="connsiteX2536" fmla="*/ 2964466 w 4203096"/>
              <a:gd name="connsiteY2536" fmla="*/ 3086134 h 3821750"/>
              <a:gd name="connsiteX2537" fmla="*/ 2968943 w 4203096"/>
              <a:gd name="connsiteY2537" fmla="*/ 3066894 h 3821750"/>
              <a:gd name="connsiteX2538" fmla="*/ 2974268 w 4203096"/>
              <a:gd name="connsiteY2538" fmla="*/ 3059328 h 3821750"/>
              <a:gd name="connsiteX2539" fmla="*/ 2982944 w 4203096"/>
              <a:gd name="connsiteY2539" fmla="*/ 3052797 h 3821750"/>
              <a:gd name="connsiteX2540" fmla="*/ 2993232 w 4203096"/>
              <a:gd name="connsiteY2540" fmla="*/ 3048618 h 3821750"/>
              <a:gd name="connsiteX2541" fmla="*/ 2463546 w 4203096"/>
              <a:gd name="connsiteY2541" fmla="*/ 3047177 h 3821750"/>
              <a:gd name="connsiteX2542" fmla="*/ 2488406 w 4203096"/>
              <a:gd name="connsiteY2542" fmla="*/ 3072419 h 3821750"/>
              <a:gd name="connsiteX2543" fmla="*/ 2446020 w 4203096"/>
              <a:gd name="connsiteY2543" fmla="*/ 3089087 h 3821750"/>
              <a:gd name="connsiteX2544" fmla="*/ 2422303 w 4203096"/>
              <a:gd name="connsiteY2544" fmla="*/ 3064513 h 3821750"/>
              <a:gd name="connsiteX2545" fmla="*/ 2463546 w 4203096"/>
              <a:gd name="connsiteY2545" fmla="*/ 3047177 h 3821750"/>
              <a:gd name="connsiteX2546" fmla="*/ 2702051 w 4203096"/>
              <a:gd name="connsiteY2546" fmla="*/ 3046797 h 3821750"/>
              <a:gd name="connsiteX2547" fmla="*/ 2731198 w 4203096"/>
              <a:gd name="connsiteY2547" fmla="*/ 3053273 h 3821750"/>
              <a:gd name="connsiteX2548" fmla="*/ 2729198 w 4203096"/>
              <a:gd name="connsiteY2548" fmla="*/ 3074895 h 3821750"/>
              <a:gd name="connsiteX2549" fmla="*/ 2719218 w 4203096"/>
              <a:gd name="connsiteY2549" fmla="*/ 3082637 h 3821750"/>
              <a:gd name="connsiteX2550" fmla="*/ 2697111 w 4203096"/>
              <a:gd name="connsiteY2550" fmla="*/ 3084778 h 3821750"/>
              <a:gd name="connsiteX2551" fmla="*/ 2678239 w 4203096"/>
              <a:gd name="connsiteY2551" fmla="*/ 3079086 h 3821750"/>
              <a:gd name="connsiteX2552" fmla="*/ 2676906 w 4203096"/>
              <a:gd name="connsiteY2552" fmla="*/ 3077657 h 3821750"/>
              <a:gd name="connsiteX2553" fmla="*/ 2676715 w 4203096"/>
              <a:gd name="connsiteY2553" fmla="*/ 3063561 h 3821750"/>
              <a:gd name="connsiteX2554" fmla="*/ 2702051 w 4203096"/>
              <a:gd name="connsiteY2554" fmla="*/ 3046797 h 3821750"/>
              <a:gd name="connsiteX2555" fmla="*/ 3233642 w 4203096"/>
              <a:gd name="connsiteY2555" fmla="*/ 3046796 h 3821750"/>
              <a:gd name="connsiteX2556" fmla="*/ 3235071 w 4203096"/>
              <a:gd name="connsiteY2556" fmla="*/ 3049654 h 3821750"/>
              <a:gd name="connsiteX2557" fmla="*/ 3231546 w 4203096"/>
              <a:gd name="connsiteY2557" fmla="*/ 3054988 h 3821750"/>
              <a:gd name="connsiteX2558" fmla="*/ 3229832 w 4203096"/>
              <a:gd name="connsiteY2558" fmla="*/ 3051654 h 3821750"/>
              <a:gd name="connsiteX2559" fmla="*/ 3233642 w 4203096"/>
              <a:gd name="connsiteY2559" fmla="*/ 3046796 h 3821750"/>
              <a:gd name="connsiteX2560" fmla="*/ 2956274 w 4203096"/>
              <a:gd name="connsiteY2560" fmla="*/ 3044224 h 3821750"/>
              <a:gd name="connsiteX2561" fmla="*/ 2940653 w 4203096"/>
              <a:gd name="connsiteY2561" fmla="*/ 3048415 h 3821750"/>
              <a:gd name="connsiteX2562" fmla="*/ 2932938 w 4203096"/>
              <a:gd name="connsiteY2562" fmla="*/ 3065941 h 3821750"/>
              <a:gd name="connsiteX2563" fmla="*/ 2948654 w 4203096"/>
              <a:gd name="connsiteY2563" fmla="*/ 3061846 h 3821750"/>
              <a:gd name="connsiteX2564" fmla="*/ 2956274 w 4203096"/>
              <a:gd name="connsiteY2564" fmla="*/ 3044224 h 3821750"/>
              <a:gd name="connsiteX2565" fmla="*/ 3173539 w 4203096"/>
              <a:gd name="connsiteY2565" fmla="*/ 3037938 h 3821750"/>
              <a:gd name="connsiteX2566" fmla="*/ 3176206 w 4203096"/>
              <a:gd name="connsiteY2566" fmla="*/ 3042987 h 3821750"/>
              <a:gd name="connsiteX2567" fmla="*/ 3168776 w 4203096"/>
              <a:gd name="connsiteY2567" fmla="*/ 3051655 h 3821750"/>
              <a:gd name="connsiteX2568" fmla="*/ 3166300 w 4203096"/>
              <a:gd name="connsiteY2568" fmla="*/ 3046987 h 3821750"/>
              <a:gd name="connsiteX2569" fmla="*/ 3173539 w 4203096"/>
              <a:gd name="connsiteY2569" fmla="*/ 3037938 h 3821750"/>
              <a:gd name="connsiteX2570" fmla="*/ 2623661 w 4203096"/>
              <a:gd name="connsiteY2570" fmla="*/ 3036604 h 3821750"/>
              <a:gd name="connsiteX2571" fmla="*/ 2645854 w 4203096"/>
              <a:gd name="connsiteY2571" fmla="*/ 3060226 h 3821750"/>
              <a:gd name="connsiteX2572" fmla="*/ 2606421 w 4203096"/>
              <a:gd name="connsiteY2572" fmla="*/ 3076133 h 3821750"/>
              <a:gd name="connsiteX2573" fmla="*/ 2584799 w 4203096"/>
              <a:gd name="connsiteY2573" fmla="*/ 3052702 h 3821750"/>
              <a:gd name="connsiteX2574" fmla="*/ 2623661 w 4203096"/>
              <a:gd name="connsiteY2574" fmla="*/ 3036604 h 3821750"/>
              <a:gd name="connsiteX2575" fmla="*/ 3123057 w 4203096"/>
              <a:gd name="connsiteY2575" fmla="*/ 3034414 h 3821750"/>
              <a:gd name="connsiteX2576" fmla="*/ 3126581 w 4203096"/>
              <a:gd name="connsiteY2576" fmla="*/ 3040796 h 3821750"/>
              <a:gd name="connsiteX2577" fmla="*/ 3115437 w 4203096"/>
              <a:gd name="connsiteY2577" fmla="*/ 3054702 h 3821750"/>
              <a:gd name="connsiteX2578" fmla="*/ 3112579 w 4203096"/>
              <a:gd name="connsiteY2578" fmla="*/ 3047844 h 3821750"/>
              <a:gd name="connsiteX2579" fmla="*/ 3123057 w 4203096"/>
              <a:gd name="connsiteY2579" fmla="*/ 3034414 h 3821750"/>
              <a:gd name="connsiteX2580" fmla="*/ 3078003 w 4203096"/>
              <a:gd name="connsiteY2580" fmla="*/ 3033557 h 3821750"/>
              <a:gd name="connsiteX2581" fmla="*/ 3081337 w 4203096"/>
              <a:gd name="connsiteY2581" fmla="*/ 3042701 h 3821750"/>
              <a:gd name="connsiteX2582" fmla="*/ 3066288 w 4203096"/>
              <a:gd name="connsiteY2582" fmla="*/ 3060703 h 3821750"/>
              <a:gd name="connsiteX2583" fmla="*/ 3063240 w 4203096"/>
              <a:gd name="connsiteY2583" fmla="*/ 3051654 h 3821750"/>
              <a:gd name="connsiteX2584" fmla="*/ 3078003 w 4203096"/>
              <a:gd name="connsiteY2584" fmla="*/ 3033557 h 3821750"/>
              <a:gd name="connsiteX2585" fmla="*/ 2191798 w 4203096"/>
              <a:gd name="connsiteY2585" fmla="*/ 3032223 h 3821750"/>
              <a:gd name="connsiteX2586" fmla="*/ 2216658 w 4203096"/>
              <a:gd name="connsiteY2586" fmla="*/ 3063465 h 3821750"/>
              <a:gd name="connsiteX2587" fmla="*/ 2172748 w 4203096"/>
              <a:gd name="connsiteY2587" fmla="*/ 3079277 h 3821750"/>
              <a:gd name="connsiteX2588" fmla="*/ 2148745 w 4203096"/>
              <a:gd name="connsiteY2588" fmla="*/ 3047654 h 3821750"/>
              <a:gd name="connsiteX2589" fmla="*/ 2191798 w 4203096"/>
              <a:gd name="connsiteY2589" fmla="*/ 3032223 h 3821750"/>
              <a:gd name="connsiteX2590" fmla="*/ 3032378 w 4203096"/>
              <a:gd name="connsiteY2590" fmla="*/ 3032033 h 3821750"/>
              <a:gd name="connsiteX2591" fmla="*/ 3036474 w 4203096"/>
              <a:gd name="connsiteY2591" fmla="*/ 3044511 h 3821750"/>
              <a:gd name="connsiteX2592" fmla="*/ 3016091 w 4203096"/>
              <a:gd name="connsiteY2592" fmla="*/ 3066704 h 3821750"/>
              <a:gd name="connsiteX2593" fmla="*/ 3012376 w 4203096"/>
              <a:gd name="connsiteY2593" fmla="*/ 3054417 h 3821750"/>
              <a:gd name="connsiteX2594" fmla="*/ 3032378 w 4203096"/>
              <a:gd name="connsiteY2594" fmla="*/ 3032033 h 3821750"/>
              <a:gd name="connsiteX2595" fmla="*/ 2018502 w 4203096"/>
              <a:gd name="connsiteY2595" fmla="*/ 3031295 h 3821750"/>
              <a:gd name="connsiteX2596" fmla="*/ 2039207 w 4203096"/>
              <a:gd name="connsiteY2596" fmla="*/ 3040129 h 3821750"/>
              <a:gd name="connsiteX2597" fmla="*/ 2045112 w 4203096"/>
              <a:gd name="connsiteY2597" fmla="*/ 3045177 h 3821750"/>
              <a:gd name="connsiteX2598" fmla="*/ 2045588 w 4203096"/>
              <a:gd name="connsiteY2598" fmla="*/ 3046034 h 3821750"/>
              <a:gd name="connsiteX2599" fmla="*/ 2048351 w 4203096"/>
              <a:gd name="connsiteY2599" fmla="*/ 3062322 h 3821750"/>
              <a:gd name="connsiteX2600" fmla="*/ 1997487 w 4203096"/>
              <a:gd name="connsiteY2600" fmla="*/ 3078895 h 3821750"/>
              <a:gd name="connsiteX2601" fmla="*/ 1980093 w 4203096"/>
              <a:gd name="connsiteY2601" fmla="*/ 3068177 h 3821750"/>
              <a:gd name="connsiteX2602" fmla="*/ 1978818 w 4203096"/>
              <a:gd name="connsiteY2602" fmla="*/ 3060893 h 3821750"/>
              <a:gd name="connsiteX2603" fmla="*/ 1997011 w 4203096"/>
              <a:gd name="connsiteY2603" fmla="*/ 3032604 h 3821750"/>
              <a:gd name="connsiteX2604" fmla="*/ 2018502 w 4203096"/>
              <a:gd name="connsiteY2604" fmla="*/ 3031295 h 3821750"/>
              <a:gd name="connsiteX2605" fmla="*/ 2362295 w 4203096"/>
              <a:gd name="connsiteY2605" fmla="*/ 3030223 h 3821750"/>
              <a:gd name="connsiteX2606" fmla="*/ 2385726 w 4203096"/>
              <a:gd name="connsiteY2606" fmla="*/ 3058607 h 3821750"/>
              <a:gd name="connsiteX2607" fmla="*/ 2343150 w 4203096"/>
              <a:gd name="connsiteY2607" fmla="*/ 3073752 h 3821750"/>
              <a:gd name="connsiteX2608" fmla="*/ 2320004 w 4203096"/>
              <a:gd name="connsiteY2608" fmla="*/ 3044987 h 3821750"/>
              <a:gd name="connsiteX2609" fmla="*/ 2362295 w 4203096"/>
              <a:gd name="connsiteY2609" fmla="*/ 3030223 h 3821750"/>
              <a:gd name="connsiteX2610" fmla="*/ 2883694 w 4203096"/>
              <a:gd name="connsiteY2610" fmla="*/ 3028317 h 3821750"/>
              <a:gd name="connsiteX2611" fmla="*/ 2861501 w 4203096"/>
              <a:gd name="connsiteY2611" fmla="*/ 3030413 h 3821750"/>
              <a:gd name="connsiteX2612" fmla="*/ 2854357 w 4203096"/>
              <a:gd name="connsiteY2612" fmla="*/ 3051558 h 3821750"/>
              <a:gd name="connsiteX2613" fmla="*/ 2876455 w 4203096"/>
              <a:gd name="connsiteY2613" fmla="*/ 3049463 h 3821750"/>
              <a:gd name="connsiteX2614" fmla="*/ 2883694 w 4203096"/>
              <a:gd name="connsiteY2614" fmla="*/ 3028317 h 3821750"/>
              <a:gd name="connsiteX2615" fmla="*/ 449961 w 4203096"/>
              <a:gd name="connsiteY2615" fmla="*/ 3027460 h 3821750"/>
              <a:gd name="connsiteX2616" fmla="*/ 464915 w 4203096"/>
              <a:gd name="connsiteY2616" fmla="*/ 3031746 h 3821750"/>
              <a:gd name="connsiteX2617" fmla="*/ 455104 w 4203096"/>
              <a:gd name="connsiteY2617" fmla="*/ 3034699 h 3821750"/>
              <a:gd name="connsiteX2618" fmla="*/ 446246 w 4203096"/>
              <a:gd name="connsiteY2618" fmla="*/ 3031365 h 3821750"/>
              <a:gd name="connsiteX2619" fmla="*/ 449961 w 4203096"/>
              <a:gd name="connsiteY2619" fmla="*/ 3027460 h 3821750"/>
              <a:gd name="connsiteX2620" fmla="*/ 562642 w 4203096"/>
              <a:gd name="connsiteY2620" fmla="*/ 3026699 h 3821750"/>
              <a:gd name="connsiteX2621" fmla="*/ 576739 w 4203096"/>
              <a:gd name="connsiteY2621" fmla="*/ 3032985 h 3821750"/>
              <a:gd name="connsiteX2622" fmla="*/ 564832 w 4203096"/>
              <a:gd name="connsiteY2622" fmla="*/ 3038224 h 3821750"/>
              <a:gd name="connsiteX2623" fmla="*/ 553021 w 4203096"/>
              <a:gd name="connsiteY2623" fmla="*/ 3032128 h 3821750"/>
              <a:gd name="connsiteX2624" fmla="*/ 562642 w 4203096"/>
              <a:gd name="connsiteY2624" fmla="*/ 3026699 h 3821750"/>
              <a:gd name="connsiteX2625" fmla="*/ 1641824 w 4203096"/>
              <a:gd name="connsiteY2625" fmla="*/ 3026603 h 3821750"/>
              <a:gd name="connsiteX2626" fmla="*/ 1636014 w 4203096"/>
              <a:gd name="connsiteY2626" fmla="*/ 3047749 h 3821750"/>
              <a:gd name="connsiteX2627" fmla="*/ 1662017 w 4203096"/>
              <a:gd name="connsiteY2627" fmla="*/ 3054225 h 3821750"/>
              <a:gd name="connsiteX2628" fmla="*/ 1668113 w 4203096"/>
              <a:gd name="connsiteY2628" fmla="*/ 3032985 h 3821750"/>
              <a:gd name="connsiteX2629" fmla="*/ 1641824 w 4203096"/>
              <a:gd name="connsiteY2629" fmla="*/ 3026603 h 3821750"/>
              <a:gd name="connsiteX2630" fmla="*/ 673894 w 4203096"/>
              <a:gd name="connsiteY2630" fmla="*/ 3025746 h 3821750"/>
              <a:gd name="connsiteX2631" fmla="*/ 688753 w 4203096"/>
              <a:gd name="connsiteY2631" fmla="*/ 3033557 h 3821750"/>
              <a:gd name="connsiteX2632" fmla="*/ 676846 w 4203096"/>
              <a:gd name="connsiteY2632" fmla="*/ 3042224 h 3821750"/>
              <a:gd name="connsiteX2633" fmla="*/ 661702 w 4203096"/>
              <a:gd name="connsiteY2633" fmla="*/ 3034414 h 3821750"/>
              <a:gd name="connsiteX2634" fmla="*/ 673894 w 4203096"/>
              <a:gd name="connsiteY2634" fmla="*/ 3025746 h 3821750"/>
              <a:gd name="connsiteX2635" fmla="*/ 788289 w 4203096"/>
              <a:gd name="connsiteY2635" fmla="*/ 3025174 h 3821750"/>
              <a:gd name="connsiteX2636" fmla="*/ 805529 w 4203096"/>
              <a:gd name="connsiteY2636" fmla="*/ 3035747 h 3821750"/>
              <a:gd name="connsiteX2637" fmla="*/ 788574 w 4203096"/>
              <a:gd name="connsiteY2637" fmla="*/ 3045939 h 3821750"/>
              <a:gd name="connsiteX2638" fmla="*/ 771048 w 4203096"/>
              <a:gd name="connsiteY2638" fmla="*/ 3035366 h 3821750"/>
              <a:gd name="connsiteX2639" fmla="*/ 788289 w 4203096"/>
              <a:gd name="connsiteY2639" fmla="*/ 3025174 h 3821750"/>
              <a:gd name="connsiteX2640" fmla="*/ 900779 w 4203096"/>
              <a:gd name="connsiteY2640" fmla="*/ 3024508 h 3821750"/>
              <a:gd name="connsiteX2641" fmla="*/ 920782 w 4203096"/>
              <a:gd name="connsiteY2641" fmla="*/ 3037366 h 3821750"/>
              <a:gd name="connsiteX2642" fmla="*/ 901541 w 4203096"/>
              <a:gd name="connsiteY2642" fmla="*/ 3049558 h 3821750"/>
              <a:gd name="connsiteX2643" fmla="*/ 880205 w 4203096"/>
              <a:gd name="connsiteY2643" fmla="*/ 3037366 h 3821750"/>
              <a:gd name="connsiteX2644" fmla="*/ 900779 w 4203096"/>
              <a:gd name="connsiteY2644" fmla="*/ 3024508 h 3821750"/>
              <a:gd name="connsiteX2645" fmla="*/ 1788986 w 4203096"/>
              <a:gd name="connsiteY2645" fmla="*/ 3024031 h 3821750"/>
              <a:gd name="connsiteX2646" fmla="*/ 1781461 w 4203096"/>
              <a:gd name="connsiteY2646" fmla="*/ 3048510 h 3821750"/>
              <a:gd name="connsiteX2647" fmla="*/ 1812893 w 4203096"/>
              <a:gd name="connsiteY2647" fmla="*/ 3057178 h 3821750"/>
              <a:gd name="connsiteX2648" fmla="*/ 1822704 w 4203096"/>
              <a:gd name="connsiteY2648" fmla="*/ 3033080 h 3821750"/>
              <a:gd name="connsiteX2649" fmla="*/ 1788986 w 4203096"/>
              <a:gd name="connsiteY2649" fmla="*/ 3024031 h 3821750"/>
              <a:gd name="connsiteX2650" fmla="*/ 1010221 w 4203096"/>
              <a:gd name="connsiteY2650" fmla="*/ 3023936 h 3821750"/>
              <a:gd name="connsiteX2651" fmla="*/ 1033177 w 4203096"/>
              <a:gd name="connsiteY2651" fmla="*/ 3038319 h 3821750"/>
              <a:gd name="connsiteX2652" fmla="*/ 1010698 w 4203096"/>
              <a:gd name="connsiteY2652" fmla="*/ 3052987 h 3821750"/>
              <a:gd name="connsiteX2653" fmla="*/ 987361 w 4203096"/>
              <a:gd name="connsiteY2653" fmla="*/ 3038700 h 3821750"/>
              <a:gd name="connsiteX2654" fmla="*/ 1010221 w 4203096"/>
              <a:gd name="connsiteY2654" fmla="*/ 3023936 h 3821750"/>
              <a:gd name="connsiteX2655" fmla="*/ 1118806 w 4203096"/>
              <a:gd name="connsiteY2655" fmla="*/ 3023556 h 3821750"/>
              <a:gd name="connsiteX2656" fmla="*/ 1140904 w 4203096"/>
              <a:gd name="connsiteY2656" fmla="*/ 3041082 h 3821750"/>
              <a:gd name="connsiteX2657" fmla="*/ 1114234 w 4203096"/>
              <a:gd name="connsiteY2657" fmla="*/ 3056226 h 3821750"/>
              <a:gd name="connsiteX2658" fmla="*/ 1092136 w 4203096"/>
              <a:gd name="connsiteY2658" fmla="*/ 3038605 h 3821750"/>
              <a:gd name="connsiteX2659" fmla="*/ 1118806 w 4203096"/>
              <a:gd name="connsiteY2659" fmla="*/ 3023556 h 3821750"/>
              <a:gd name="connsiteX2660" fmla="*/ 2527458 w 4203096"/>
              <a:gd name="connsiteY2660" fmla="*/ 3023460 h 3821750"/>
              <a:gd name="connsiteX2661" fmla="*/ 2550223 w 4203096"/>
              <a:gd name="connsiteY2661" fmla="*/ 3048606 h 3821750"/>
              <a:gd name="connsiteX2662" fmla="*/ 2510503 w 4203096"/>
              <a:gd name="connsiteY2662" fmla="*/ 3064132 h 3821750"/>
              <a:gd name="connsiteX2663" fmla="*/ 2487262 w 4203096"/>
              <a:gd name="connsiteY2663" fmla="*/ 3038224 h 3821750"/>
              <a:gd name="connsiteX2664" fmla="*/ 2527458 w 4203096"/>
              <a:gd name="connsiteY2664" fmla="*/ 3023460 h 3821750"/>
              <a:gd name="connsiteX2665" fmla="*/ 1218913 w 4203096"/>
              <a:gd name="connsiteY2665" fmla="*/ 3022984 h 3821750"/>
              <a:gd name="connsiteX2666" fmla="*/ 1242535 w 4203096"/>
              <a:gd name="connsiteY2666" fmla="*/ 3040701 h 3821750"/>
              <a:gd name="connsiteX2667" fmla="*/ 1214627 w 4203096"/>
              <a:gd name="connsiteY2667" fmla="*/ 3058703 h 3821750"/>
              <a:gd name="connsiteX2668" fmla="*/ 1191005 w 4203096"/>
              <a:gd name="connsiteY2668" fmla="*/ 3040986 h 3821750"/>
              <a:gd name="connsiteX2669" fmla="*/ 1218913 w 4203096"/>
              <a:gd name="connsiteY2669" fmla="*/ 3022984 h 3821750"/>
              <a:gd name="connsiteX2670" fmla="*/ 3217449 w 4203096"/>
              <a:gd name="connsiteY2670" fmla="*/ 3022222 h 3821750"/>
              <a:gd name="connsiteX2671" fmla="*/ 3222402 w 4203096"/>
              <a:gd name="connsiteY2671" fmla="*/ 3024698 h 3821750"/>
              <a:gd name="connsiteX2672" fmla="*/ 3215068 w 4203096"/>
              <a:gd name="connsiteY2672" fmla="*/ 3031651 h 3821750"/>
              <a:gd name="connsiteX2673" fmla="*/ 3212972 w 4203096"/>
              <a:gd name="connsiteY2673" fmla="*/ 3027556 h 3821750"/>
              <a:gd name="connsiteX2674" fmla="*/ 3217449 w 4203096"/>
              <a:gd name="connsiteY2674" fmla="*/ 3022222 h 3821750"/>
              <a:gd name="connsiteX2675" fmla="*/ 1314831 w 4203096"/>
              <a:gd name="connsiteY2675" fmla="*/ 3022222 h 3821750"/>
              <a:gd name="connsiteX2676" fmla="*/ 1335500 w 4203096"/>
              <a:gd name="connsiteY2676" fmla="*/ 3042129 h 3821750"/>
              <a:gd name="connsiteX2677" fmla="*/ 1306354 w 4203096"/>
              <a:gd name="connsiteY2677" fmla="*/ 3061084 h 3821750"/>
              <a:gd name="connsiteX2678" fmla="*/ 1283970 w 4203096"/>
              <a:gd name="connsiteY2678" fmla="*/ 3041748 h 3821750"/>
              <a:gd name="connsiteX2679" fmla="*/ 1314831 w 4203096"/>
              <a:gd name="connsiteY2679" fmla="*/ 3022222 h 3821750"/>
              <a:gd name="connsiteX2680" fmla="*/ 1400269 w 4203096"/>
              <a:gd name="connsiteY2680" fmla="*/ 3020793 h 3821750"/>
              <a:gd name="connsiteX2681" fmla="*/ 1419891 w 4203096"/>
              <a:gd name="connsiteY2681" fmla="*/ 3041652 h 3821750"/>
              <a:gd name="connsiteX2682" fmla="*/ 1390458 w 4203096"/>
              <a:gd name="connsiteY2682" fmla="*/ 3063179 h 3821750"/>
              <a:gd name="connsiteX2683" fmla="*/ 1369789 w 4203096"/>
              <a:gd name="connsiteY2683" fmla="*/ 3042414 h 3821750"/>
              <a:gd name="connsiteX2684" fmla="*/ 1400269 w 4203096"/>
              <a:gd name="connsiteY2684" fmla="*/ 3020793 h 3821750"/>
              <a:gd name="connsiteX2685" fmla="*/ 2940368 w 4203096"/>
              <a:gd name="connsiteY2685" fmla="*/ 3020126 h 3821750"/>
              <a:gd name="connsiteX2686" fmla="*/ 2923223 w 4203096"/>
              <a:gd name="connsiteY2686" fmla="*/ 3023746 h 3821750"/>
              <a:gd name="connsiteX2687" fmla="*/ 2917031 w 4203096"/>
              <a:gd name="connsiteY2687" fmla="*/ 3042224 h 3821750"/>
              <a:gd name="connsiteX2688" fmla="*/ 2934176 w 4203096"/>
              <a:gd name="connsiteY2688" fmla="*/ 3038700 h 3821750"/>
              <a:gd name="connsiteX2689" fmla="*/ 2940368 w 4203096"/>
              <a:gd name="connsiteY2689" fmla="*/ 3020126 h 3821750"/>
              <a:gd name="connsiteX2690" fmla="*/ 2765679 w 4203096"/>
              <a:gd name="connsiteY2690" fmla="*/ 3019555 h 3821750"/>
              <a:gd name="connsiteX2691" fmla="*/ 2786634 w 4203096"/>
              <a:gd name="connsiteY2691" fmla="*/ 3042415 h 3821750"/>
              <a:gd name="connsiteX2692" fmla="*/ 2752534 w 4203096"/>
              <a:gd name="connsiteY2692" fmla="*/ 3059845 h 3821750"/>
              <a:gd name="connsiteX2693" fmla="*/ 2732151 w 4203096"/>
              <a:gd name="connsiteY2693" fmla="*/ 3037367 h 3821750"/>
              <a:gd name="connsiteX2694" fmla="*/ 2765679 w 4203096"/>
              <a:gd name="connsiteY2694" fmla="*/ 3019555 h 3821750"/>
              <a:gd name="connsiteX2695" fmla="*/ 3162490 w 4203096"/>
              <a:gd name="connsiteY2695" fmla="*/ 3015364 h 3821750"/>
              <a:gd name="connsiteX2696" fmla="*/ 3165633 w 4203096"/>
              <a:gd name="connsiteY2696" fmla="*/ 3021459 h 3821750"/>
              <a:gd name="connsiteX2697" fmla="*/ 3157251 w 4203096"/>
              <a:gd name="connsiteY2697" fmla="*/ 3032413 h 3821750"/>
              <a:gd name="connsiteX2698" fmla="*/ 3154203 w 4203096"/>
              <a:gd name="connsiteY2698" fmla="*/ 3026413 h 3821750"/>
              <a:gd name="connsiteX2699" fmla="*/ 3162490 w 4203096"/>
              <a:gd name="connsiteY2699" fmla="*/ 3015364 h 3821750"/>
              <a:gd name="connsiteX2700" fmla="*/ 3115246 w 4203096"/>
              <a:gd name="connsiteY2700" fmla="*/ 3013554 h 3821750"/>
              <a:gd name="connsiteX2701" fmla="*/ 3118961 w 4203096"/>
              <a:gd name="connsiteY2701" fmla="*/ 3020793 h 3821750"/>
              <a:gd name="connsiteX2702" fmla="*/ 3106960 w 4203096"/>
              <a:gd name="connsiteY2702" fmla="*/ 3037367 h 3821750"/>
              <a:gd name="connsiteX2703" fmla="*/ 3102959 w 4203096"/>
              <a:gd name="connsiteY2703" fmla="*/ 3030890 h 3821750"/>
              <a:gd name="connsiteX2704" fmla="*/ 3115246 w 4203096"/>
              <a:gd name="connsiteY2704" fmla="*/ 3013554 h 3821750"/>
              <a:gd name="connsiteX2705" fmla="*/ 3070478 w 4203096"/>
              <a:gd name="connsiteY2705" fmla="*/ 3013173 h 3821750"/>
              <a:gd name="connsiteX2706" fmla="*/ 3075146 w 4203096"/>
              <a:gd name="connsiteY2706" fmla="*/ 3022793 h 3821750"/>
              <a:gd name="connsiteX2707" fmla="*/ 3058667 w 4203096"/>
              <a:gd name="connsiteY2707" fmla="*/ 3044129 h 3821750"/>
              <a:gd name="connsiteX2708" fmla="*/ 3054476 w 4203096"/>
              <a:gd name="connsiteY2708" fmla="*/ 3034700 h 3821750"/>
              <a:gd name="connsiteX2709" fmla="*/ 3070478 w 4203096"/>
              <a:gd name="connsiteY2709" fmla="*/ 3013173 h 3821750"/>
              <a:gd name="connsiteX2710" fmla="*/ 2679096 w 4203096"/>
              <a:gd name="connsiteY2710" fmla="*/ 3011268 h 3821750"/>
              <a:gd name="connsiteX2711" fmla="*/ 2701956 w 4203096"/>
              <a:gd name="connsiteY2711" fmla="*/ 3034985 h 3821750"/>
              <a:gd name="connsiteX2712" fmla="*/ 2665285 w 4203096"/>
              <a:gd name="connsiteY2712" fmla="*/ 3051368 h 3821750"/>
              <a:gd name="connsiteX2713" fmla="*/ 2643758 w 4203096"/>
              <a:gd name="connsiteY2713" fmla="*/ 3027460 h 3821750"/>
              <a:gd name="connsiteX2714" fmla="*/ 2679096 w 4203096"/>
              <a:gd name="connsiteY2714" fmla="*/ 3011268 h 3821750"/>
              <a:gd name="connsiteX2715" fmla="*/ 3022378 w 4203096"/>
              <a:gd name="connsiteY2715" fmla="*/ 3010601 h 3821750"/>
              <a:gd name="connsiteX2716" fmla="*/ 3029331 w 4203096"/>
              <a:gd name="connsiteY2716" fmla="*/ 3023174 h 3821750"/>
              <a:gd name="connsiteX2717" fmla="*/ 3007900 w 4203096"/>
              <a:gd name="connsiteY2717" fmla="*/ 3048987 h 3821750"/>
              <a:gd name="connsiteX2718" fmla="*/ 3001137 w 4203096"/>
              <a:gd name="connsiteY2718" fmla="*/ 3036318 h 3821750"/>
              <a:gd name="connsiteX2719" fmla="*/ 3022378 w 4203096"/>
              <a:gd name="connsiteY2719" fmla="*/ 3010601 h 3821750"/>
              <a:gd name="connsiteX2720" fmla="*/ 1553528 w 4203096"/>
              <a:gd name="connsiteY2720" fmla="*/ 3009458 h 3821750"/>
              <a:gd name="connsiteX2721" fmla="*/ 1548384 w 4203096"/>
              <a:gd name="connsiteY2721" fmla="*/ 3030508 h 3821750"/>
              <a:gd name="connsiteX2722" fmla="*/ 1574101 w 4203096"/>
              <a:gd name="connsiteY2722" fmla="*/ 3035271 h 3821750"/>
              <a:gd name="connsiteX2723" fmla="*/ 1579436 w 4203096"/>
              <a:gd name="connsiteY2723" fmla="*/ 3014125 h 3821750"/>
              <a:gd name="connsiteX2724" fmla="*/ 1553528 w 4203096"/>
              <a:gd name="connsiteY2724" fmla="*/ 3009458 h 3821750"/>
              <a:gd name="connsiteX2725" fmla="*/ 2256853 w 4203096"/>
              <a:gd name="connsiteY2725" fmla="*/ 3009267 h 3821750"/>
              <a:gd name="connsiteX2726" fmla="*/ 2281808 w 4203096"/>
              <a:gd name="connsiteY2726" fmla="*/ 3038604 h 3821750"/>
              <a:gd name="connsiteX2727" fmla="*/ 2240470 w 4203096"/>
              <a:gd name="connsiteY2727" fmla="*/ 3054511 h 3821750"/>
              <a:gd name="connsiteX2728" fmla="*/ 2215133 w 4203096"/>
              <a:gd name="connsiteY2728" fmla="*/ 3023745 h 3821750"/>
              <a:gd name="connsiteX2729" fmla="*/ 2256853 w 4203096"/>
              <a:gd name="connsiteY2729" fmla="*/ 3009267 h 3821750"/>
              <a:gd name="connsiteX2730" fmla="*/ 3266027 w 4203096"/>
              <a:gd name="connsiteY2730" fmla="*/ 3008410 h 3821750"/>
              <a:gd name="connsiteX2731" fmla="*/ 3267456 w 4203096"/>
              <a:gd name="connsiteY2731" fmla="*/ 3010315 h 3821750"/>
              <a:gd name="connsiteX2732" fmla="*/ 3264312 w 4203096"/>
              <a:gd name="connsiteY2732" fmla="*/ 3015649 h 3821750"/>
              <a:gd name="connsiteX2733" fmla="*/ 3262788 w 4203096"/>
              <a:gd name="connsiteY2733" fmla="*/ 3011839 h 3821750"/>
              <a:gd name="connsiteX2734" fmla="*/ 3266027 w 4203096"/>
              <a:gd name="connsiteY2734" fmla="*/ 3008410 h 3821750"/>
              <a:gd name="connsiteX2735" fmla="*/ 2067211 w 4203096"/>
              <a:gd name="connsiteY2735" fmla="*/ 3008410 h 3821750"/>
              <a:gd name="connsiteX2736" fmla="*/ 2107882 w 4203096"/>
              <a:gd name="connsiteY2736" fmla="*/ 3021269 h 3821750"/>
              <a:gd name="connsiteX2737" fmla="*/ 2102929 w 4203096"/>
              <a:gd name="connsiteY2737" fmla="*/ 3051558 h 3821750"/>
              <a:gd name="connsiteX2738" fmla="*/ 2058733 w 4203096"/>
              <a:gd name="connsiteY2738" fmla="*/ 3053178 h 3821750"/>
              <a:gd name="connsiteX2739" fmla="*/ 2045589 w 4203096"/>
              <a:gd name="connsiteY2739" fmla="*/ 3046034 h 3821750"/>
              <a:gd name="connsiteX2740" fmla="*/ 2045113 w 4203096"/>
              <a:gd name="connsiteY2740" fmla="*/ 3045177 h 3821750"/>
              <a:gd name="connsiteX2741" fmla="*/ 2043112 w 4203096"/>
              <a:gd name="connsiteY2741" fmla="*/ 3033747 h 3821750"/>
              <a:gd name="connsiteX2742" fmla="*/ 2067211 w 4203096"/>
              <a:gd name="connsiteY2742" fmla="*/ 3008410 h 3821750"/>
              <a:gd name="connsiteX2743" fmla="*/ 2425732 w 4203096"/>
              <a:gd name="connsiteY2743" fmla="*/ 3006601 h 3821750"/>
              <a:gd name="connsiteX2744" fmla="*/ 2449735 w 4203096"/>
              <a:gd name="connsiteY2744" fmla="*/ 3033842 h 3821750"/>
              <a:gd name="connsiteX2745" fmla="*/ 2408206 w 4203096"/>
              <a:gd name="connsiteY2745" fmla="*/ 3048130 h 3821750"/>
              <a:gd name="connsiteX2746" fmla="*/ 2385060 w 4203096"/>
              <a:gd name="connsiteY2746" fmla="*/ 3021269 h 3821750"/>
              <a:gd name="connsiteX2747" fmla="*/ 2425732 w 4203096"/>
              <a:gd name="connsiteY2747" fmla="*/ 3006601 h 3821750"/>
              <a:gd name="connsiteX2748" fmla="*/ 2991040 w 4203096"/>
              <a:gd name="connsiteY2748" fmla="*/ 3006124 h 3821750"/>
              <a:gd name="connsiteX2749" fmla="*/ 2976563 w 4203096"/>
              <a:gd name="connsiteY2749" fmla="*/ 3010982 h 3821750"/>
              <a:gd name="connsiteX2750" fmla="*/ 2970466 w 4203096"/>
              <a:gd name="connsiteY2750" fmla="*/ 3029746 h 3821750"/>
              <a:gd name="connsiteX2751" fmla="*/ 2985040 w 4203096"/>
              <a:gd name="connsiteY2751" fmla="*/ 3024889 h 3821750"/>
              <a:gd name="connsiteX2752" fmla="*/ 2991040 w 4203096"/>
              <a:gd name="connsiteY2752" fmla="*/ 3006124 h 3821750"/>
              <a:gd name="connsiteX2753" fmla="*/ 1891569 w 4203096"/>
              <a:gd name="connsiteY2753" fmla="*/ 3005553 h 3821750"/>
              <a:gd name="connsiteX2754" fmla="*/ 1891374 w 4203096"/>
              <a:gd name="connsiteY2754" fmla="*/ 3005800 h 3821750"/>
              <a:gd name="connsiteX2755" fmla="*/ 1890933 w 4203096"/>
              <a:gd name="connsiteY2755" fmla="*/ 3005826 h 3821750"/>
              <a:gd name="connsiteX2756" fmla="*/ 1890902 w 4203096"/>
              <a:gd name="connsiteY2756" fmla="*/ 3005839 h 3821750"/>
              <a:gd name="connsiteX2757" fmla="*/ 1890918 w 4203096"/>
              <a:gd name="connsiteY2757" fmla="*/ 3005827 h 3821750"/>
              <a:gd name="connsiteX2758" fmla="*/ 1890712 w 4203096"/>
              <a:gd name="connsiteY2758" fmla="*/ 3005839 h 3821750"/>
              <a:gd name="connsiteX2759" fmla="*/ 1891049 w 4203096"/>
              <a:gd name="connsiteY2759" fmla="*/ 3005727 h 3821750"/>
              <a:gd name="connsiteX2760" fmla="*/ 1891233 w 4203096"/>
              <a:gd name="connsiteY2760" fmla="*/ 3005586 h 3821750"/>
              <a:gd name="connsiteX2761" fmla="*/ 1900428 w 4203096"/>
              <a:gd name="connsiteY2761" fmla="*/ 3005268 h 3821750"/>
              <a:gd name="connsiteX2762" fmla="*/ 1940147 w 4203096"/>
              <a:gd name="connsiteY2762" fmla="*/ 3018412 h 3821750"/>
              <a:gd name="connsiteX2763" fmla="*/ 1938813 w 4203096"/>
              <a:gd name="connsiteY2763" fmla="*/ 3049463 h 3821750"/>
              <a:gd name="connsiteX2764" fmla="*/ 1933670 w 4203096"/>
              <a:gd name="connsiteY2764" fmla="*/ 3054226 h 3821750"/>
              <a:gd name="connsiteX2765" fmla="*/ 1926145 w 4203096"/>
              <a:gd name="connsiteY2765" fmla="*/ 3057274 h 3821750"/>
              <a:gd name="connsiteX2766" fmla="*/ 1881282 w 4203096"/>
              <a:gd name="connsiteY2766" fmla="*/ 3045463 h 3821750"/>
              <a:gd name="connsiteX2767" fmla="*/ 1880139 w 4203096"/>
              <a:gd name="connsiteY2767" fmla="*/ 3043368 h 3821750"/>
              <a:gd name="connsiteX2768" fmla="*/ 1878175 w 4203096"/>
              <a:gd name="connsiteY2768" fmla="*/ 3022461 h 3821750"/>
              <a:gd name="connsiteX2769" fmla="*/ 1891374 w 4203096"/>
              <a:gd name="connsiteY2769" fmla="*/ 3005800 h 3821750"/>
              <a:gd name="connsiteX2770" fmla="*/ 1695545 w 4203096"/>
              <a:gd name="connsiteY2770" fmla="*/ 3000695 h 3821750"/>
              <a:gd name="connsiteX2771" fmla="*/ 1689354 w 4203096"/>
              <a:gd name="connsiteY2771" fmla="*/ 3023555 h 3821750"/>
              <a:gd name="connsiteX2772" fmla="*/ 1719262 w 4203096"/>
              <a:gd name="connsiteY2772" fmla="*/ 3031175 h 3821750"/>
              <a:gd name="connsiteX2773" fmla="*/ 1725739 w 4203096"/>
              <a:gd name="connsiteY2773" fmla="*/ 3008220 h 3821750"/>
              <a:gd name="connsiteX2774" fmla="*/ 1695545 w 4203096"/>
              <a:gd name="connsiteY2774" fmla="*/ 3000695 h 3821750"/>
              <a:gd name="connsiteX2775" fmla="*/ 2584704 w 4203096"/>
              <a:gd name="connsiteY2775" fmla="*/ 2998885 h 3821750"/>
              <a:gd name="connsiteX2776" fmla="*/ 2609755 w 4203096"/>
              <a:gd name="connsiteY2776" fmla="*/ 3023174 h 3821750"/>
              <a:gd name="connsiteX2777" fmla="*/ 2573179 w 4203096"/>
              <a:gd name="connsiteY2777" fmla="*/ 3039367 h 3821750"/>
              <a:gd name="connsiteX2778" fmla="*/ 2548223 w 4203096"/>
              <a:gd name="connsiteY2778" fmla="*/ 3014983 h 3821750"/>
              <a:gd name="connsiteX2779" fmla="*/ 2584704 w 4203096"/>
              <a:gd name="connsiteY2779" fmla="*/ 2998885 h 3821750"/>
              <a:gd name="connsiteX2780" fmla="*/ 3204209 w 4203096"/>
              <a:gd name="connsiteY2780" fmla="*/ 2997742 h 3821750"/>
              <a:gd name="connsiteX2781" fmla="*/ 3208591 w 4203096"/>
              <a:gd name="connsiteY2781" fmla="*/ 3001933 h 3821750"/>
              <a:gd name="connsiteX2782" fmla="*/ 3200590 w 4203096"/>
              <a:gd name="connsiteY2782" fmla="*/ 3010887 h 3821750"/>
              <a:gd name="connsiteX2783" fmla="*/ 3197351 w 4203096"/>
              <a:gd name="connsiteY2783" fmla="*/ 3006315 h 3821750"/>
              <a:gd name="connsiteX2784" fmla="*/ 3204209 w 4203096"/>
              <a:gd name="connsiteY2784" fmla="*/ 2997742 h 3821750"/>
              <a:gd name="connsiteX2785" fmla="*/ 3152488 w 4203096"/>
              <a:gd name="connsiteY2785" fmla="*/ 2993457 h 3821750"/>
              <a:gd name="connsiteX2786" fmla="*/ 3155822 w 4203096"/>
              <a:gd name="connsiteY2786" fmla="*/ 3000886 h 3821750"/>
              <a:gd name="connsiteX2787" fmla="*/ 3145916 w 4203096"/>
              <a:gd name="connsiteY2787" fmla="*/ 3014316 h 3821750"/>
              <a:gd name="connsiteX2788" fmla="*/ 3142963 w 4203096"/>
              <a:gd name="connsiteY2788" fmla="*/ 3007268 h 3821750"/>
              <a:gd name="connsiteX2789" fmla="*/ 3152488 w 4203096"/>
              <a:gd name="connsiteY2789" fmla="*/ 2993457 h 3821750"/>
              <a:gd name="connsiteX2790" fmla="*/ 3107149 w 4203096"/>
              <a:gd name="connsiteY2790" fmla="*/ 2992599 h 3821750"/>
              <a:gd name="connsiteX2791" fmla="*/ 3111436 w 4203096"/>
              <a:gd name="connsiteY2791" fmla="*/ 3001267 h 3821750"/>
              <a:gd name="connsiteX2792" fmla="*/ 3097910 w 4203096"/>
              <a:gd name="connsiteY2792" fmla="*/ 3020603 h 3821750"/>
              <a:gd name="connsiteX2793" fmla="*/ 3094005 w 4203096"/>
              <a:gd name="connsiteY2793" fmla="*/ 3012125 h 3821750"/>
              <a:gd name="connsiteX2794" fmla="*/ 3107149 w 4203096"/>
              <a:gd name="connsiteY2794" fmla="*/ 2992599 h 3821750"/>
              <a:gd name="connsiteX2795" fmla="*/ 386238 w 4203096"/>
              <a:gd name="connsiteY2795" fmla="*/ 2992313 h 3821750"/>
              <a:gd name="connsiteX2796" fmla="*/ 394525 w 4203096"/>
              <a:gd name="connsiteY2796" fmla="*/ 2995743 h 3821750"/>
              <a:gd name="connsiteX2797" fmla="*/ 388334 w 4203096"/>
              <a:gd name="connsiteY2797" fmla="*/ 2998981 h 3821750"/>
              <a:gd name="connsiteX2798" fmla="*/ 381190 w 4203096"/>
              <a:gd name="connsiteY2798" fmla="*/ 2996123 h 3821750"/>
              <a:gd name="connsiteX2799" fmla="*/ 386238 w 4203096"/>
              <a:gd name="connsiteY2799" fmla="*/ 2992313 h 3821750"/>
              <a:gd name="connsiteX2800" fmla="*/ 2921698 w 4203096"/>
              <a:gd name="connsiteY2800" fmla="*/ 2992218 h 3821750"/>
              <a:gd name="connsiteX2801" fmla="*/ 2899410 w 4203096"/>
              <a:gd name="connsiteY2801" fmla="*/ 2995551 h 3821750"/>
              <a:gd name="connsiteX2802" fmla="*/ 2895124 w 4203096"/>
              <a:gd name="connsiteY2802" fmla="*/ 3017840 h 3821750"/>
              <a:gd name="connsiteX2803" fmla="*/ 2916555 w 4203096"/>
              <a:gd name="connsiteY2803" fmla="*/ 3014601 h 3821750"/>
              <a:gd name="connsiteX2804" fmla="*/ 2921698 w 4203096"/>
              <a:gd name="connsiteY2804" fmla="*/ 2992218 h 3821750"/>
              <a:gd name="connsiteX2805" fmla="*/ 3061715 w 4203096"/>
              <a:gd name="connsiteY2805" fmla="*/ 2992028 h 3821750"/>
              <a:gd name="connsiteX2806" fmla="*/ 3067716 w 4203096"/>
              <a:gd name="connsiteY2806" fmla="*/ 3003267 h 3821750"/>
              <a:gd name="connsiteX2807" fmla="*/ 3049904 w 4203096"/>
              <a:gd name="connsiteY2807" fmla="*/ 3027461 h 3821750"/>
              <a:gd name="connsiteX2808" fmla="*/ 3044475 w 4203096"/>
              <a:gd name="connsiteY2808" fmla="*/ 3016793 h 3821750"/>
              <a:gd name="connsiteX2809" fmla="*/ 3061715 w 4203096"/>
              <a:gd name="connsiteY2809" fmla="*/ 2992028 h 3821750"/>
              <a:gd name="connsiteX2810" fmla="*/ 611314 w 4203096"/>
              <a:gd name="connsiteY2810" fmla="*/ 2990503 h 3821750"/>
              <a:gd name="connsiteX2811" fmla="*/ 625507 w 4203096"/>
              <a:gd name="connsiteY2811" fmla="*/ 2999076 h 3821750"/>
              <a:gd name="connsiteX2812" fmla="*/ 613600 w 4203096"/>
              <a:gd name="connsiteY2812" fmla="*/ 3006791 h 3821750"/>
              <a:gd name="connsiteX2813" fmla="*/ 598265 w 4203096"/>
              <a:gd name="connsiteY2813" fmla="*/ 2998790 h 3821750"/>
              <a:gd name="connsiteX2814" fmla="*/ 611314 w 4203096"/>
              <a:gd name="connsiteY2814" fmla="*/ 2990503 h 3821750"/>
              <a:gd name="connsiteX2815" fmla="*/ 726185 w 4203096"/>
              <a:gd name="connsiteY2815" fmla="*/ 2989931 h 3821750"/>
              <a:gd name="connsiteX2816" fmla="*/ 744568 w 4203096"/>
              <a:gd name="connsiteY2816" fmla="*/ 3000409 h 3821750"/>
              <a:gd name="connsiteX2817" fmla="*/ 729519 w 4203096"/>
              <a:gd name="connsiteY2817" fmla="*/ 3010696 h 3821750"/>
              <a:gd name="connsiteX2818" fmla="*/ 709707 w 4203096"/>
              <a:gd name="connsiteY2818" fmla="*/ 2999742 h 3821750"/>
              <a:gd name="connsiteX2819" fmla="*/ 726185 w 4203096"/>
              <a:gd name="connsiteY2819" fmla="*/ 2989931 h 3821750"/>
              <a:gd name="connsiteX2820" fmla="*/ 2813113 w 4203096"/>
              <a:gd name="connsiteY2820" fmla="*/ 2989742 h 3821750"/>
              <a:gd name="connsiteX2821" fmla="*/ 2833306 w 4203096"/>
              <a:gd name="connsiteY2821" fmla="*/ 3012411 h 3821750"/>
              <a:gd name="connsiteX2822" fmla="*/ 2801683 w 4203096"/>
              <a:gd name="connsiteY2822" fmla="*/ 3032319 h 3821750"/>
              <a:gd name="connsiteX2823" fmla="*/ 2782538 w 4203096"/>
              <a:gd name="connsiteY2823" fmla="*/ 3009173 h 3821750"/>
              <a:gd name="connsiteX2824" fmla="*/ 2813113 w 4203096"/>
              <a:gd name="connsiteY2824" fmla="*/ 2989742 h 3821750"/>
              <a:gd name="connsiteX2825" fmla="*/ 843152 w 4203096"/>
              <a:gd name="connsiteY2825" fmla="*/ 2989456 h 3821750"/>
              <a:gd name="connsiteX2826" fmla="*/ 863250 w 4203096"/>
              <a:gd name="connsiteY2826" fmla="*/ 3002791 h 3821750"/>
              <a:gd name="connsiteX2827" fmla="*/ 843152 w 4203096"/>
              <a:gd name="connsiteY2827" fmla="*/ 3014507 h 3821750"/>
              <a:gd name="connsiteX2828" fmla="*/ 821626 w 4203096"/>
              <a:gd name="connsiteY2828" fmla="*/ 3001838 h 3821750"/>
              <a:gd name="connsiteX2829" fmla="*/ 843152 w 4203096"/>
              <a:gd name="connsiteY2829" fmla="*/ 2989456 h 3821750"/>
              <a:gd name="connsiteX2830" fmla="*/ 956405 w 4203096"/>
              <a:gd name="connsiteY2830" fmla="*/ 2988884 h 3821750"/>
              <a:gd name="connsiteX2831" fmla="*/ 979741 w 4203096"/>
              <a:gd name="connsiteY2831" fmla="*/ 3003933 h 3821750"/>
              <a:gd name="connsiteX2832" fmla="*/ 956024 w 4203096"/>
              <a:gd name="connsiteY2832" fmla="*/ 3018125 h 3821750"/>
              <a:gd name="connsiteX2833" fmla="*/ 932211 w 4203096"/>
              <a:gd name="connsiteY2833" fmla="*/ 3003171 h 3821750"/>
              <a:gd name="connsiteX2834" fmla="*/ 956405 w 4203096"/>
              <a:gd name="connsiteY2834" fmla="*/ 2988884 h 3821750"/>
              <a:gd name="connsiteX2835" fmla="*/ 496157 w 4203096"/>
              <a:gd name="connsiteY2835" fmla="*/ 2988694 h 3821750"/>
              <a:gd name="connsiteX2836" fmla="*/ 506730 w 4203096"/>
              <a:gd name="connsiteY2836" fmla="*/ 2997171 h 3821750"/>
              <a:gd name="connsiteX2837" fmla="*/ 499777 w 4203096"/>
              <a:gd name="connsiteY2837" fmla="*/ 3002696 h 3821750"/>
              <a:gd name="connsiteX2838" fmla="*/ 488537 w 4203096"/>
              <a:gd name="connsiteY2838" fmla="*/ 2996600 h 3821750"/>
              <a:gd name="connsiteX2839" fmla="*/ 496157 w 4203096"/>
              <a:gd name="connsiteY2839" fmla="*/ 2988694 h 3821750"/>
              <a:gd name="connsiteX2840" fmla="*/ 1068228 w 4203096"/>
              <a:gd name="connsiteY2840" fmla="*/ 2988598 h 3821750"/>
              <a:gd name="connsiteX2841" fmla="*/ 1092136 w 4203096"/>
              <a:gd name="connsiteY2841" fmla="*/ 3006029 h 3821750"/>
              <a:gd name="connsiteX2842" fmla="*/ 1065657 w 4203096"/>
              <a:gd name="connsiteY2842" fmla="*/ 3021555 h 3821750"/>
              <a:gd name="connsiteX2843" fmla="*/ 1040701 w 4203096"/>
              <a:gd name="connsiteY2843" fmla="*/ 3004696 h 3821750"/>
              <a:gd name="connsiteX2844" fmla="*/ 1068228 w 4203096"/>
              <a:gd name="connsiteY2844" fmla="*/ 2988598 h 3821750"/>
              <a:gd name="connsiteX2845" fmla="*/ 1174813 w 4203096"/>
              <a:gd name="connsiteY2845" fmla="*/ 2988218 h 3821750"/>
              <a:gd name="connsiteX2846" fmla="*/ 1198912 w 4203096"/>
              <a:gd name="connsiteY2846" fmla="*/ 3006887 h 3821750"/>
              <a:gd name="connsiteX2847" fmla="*/ 1169575 w 4203096"/>
              <a:gd name="connsiteY2847" fmla="*/ 3024508 h 3821750"/>
              <a:gd name="connsiteX2848" fmla="*/ 1144714 w 4203096"/>
              <a:gd name="connsiteY2848" fmla="*/ 3005172 h 3821750"/>
              <a:gd name="connsiteX2849" fmla="*/ 1174813 w 4203096"/>
              <a:gd name="connsiteY2849" fmla="*/ 2988218 h 3821750"/>
              <a:gd name="connsiteX2850" fmla="*/ 1273587 w 4203096"/>
              <a:gd name="connsiteY2850" fmla="*/ 2987551 h 3821750"/>
              <a:gd name="connsiteX2851" fmla="*/ 1297686 w 4203096"/>
              <a:gd name="connsiteY2851" fmla="*/ 3008030 h 3821750"/>
              <a:gd name="connsiteX2852" fmla="*/ 1267206 w 4203096"/>
              <a:gd name="connsiteY2852" fmla="*/ 3026984 h 3821750"/>
              <a:gd name="connsiteX2853" fmla="*/ 1242536 w 4203096"/>
              <a:gd name="connsiteY2853" fmla="*/ 3006601 h 3821750"/>
              <a:gd name="connsiteX2854" fmla="*/ 1273587 w 4203096"/>
              <a:gd name="connsiteY2854" fmla="*/ 2987551 h 3821750"/>
              <a:gd name="connsiteX2855" fmla="*/ 1365218 w 4203096"/>
              <a:gd name="connsiteY2855" fmla="*/ 2986312 h 3821750"/>
              <a:gd name="connsiteX2856" fmla="*/ 1387601 w 4203096"/>
              <a:gd name="connsiteY2856" fmla="*/ 3007934 h 3821750"/>
              <a:gd name="connsiteX2857" fmla="*/ 1356740 w 4203096"/>
              <a:gd name="connsiteY2857" fmla="*/ 3029365 h 3821750"/>
              <a:gd name="connsiteX2858" fmla="*/ 1333118 w 4203096"/>
              <a:gd name="connsiteY2858" fmla="*/ 3007839 h 3821750"/>
              <a:gd name="connsiteX2859" fmla="*/ 1365218 w 4203096"/>
              <a:gd name="connsiteY2859" fmla="*/ 2986312 h 3821750"/>
              <a:gd name="connsiteX2860" fmla="*/ 2318195 w 4203096"/>
              <a:gd name="connsiteY2860" fmla="*/ 2985455 h 3821750"/>
              <a:gd name="connsiteX2861" fmla="*/ 2346293 w 4203096"/>
              <a:gd name="connsiteY2861" fmla="*/ 3013649 h 3821750"/>
              <a:gd name="connsiteX2862" fmla="*/ 2307717 w 4203096"/>
              <a:gd name="connsiteY2862" fmla="*/ 3029461 h 3821750"/>
              <a:gd name="connsiteX2863" fmla="*/ 2280095 w 4203096"/>
              <a:gd name="connsiteY2863" fmla="*/ 3001076 h 3821750"/>
              <a:gd name="connsiteX2864" fmla="*/ 2318195 w 4203096"/>
              <a:gd name="connsiteY2864" fmla="*/ 2985455 h 3821750"/>
              <a:gd name="connsiteX2865" fmla="*/ 2151507 w 4203096"/>
              <a:gd name="connsiteY2865" fmla="*/ 2984883 h 3821750"/>
              <a:gd name="connsiteX2866" fmla="*/ 2176272 w 4203096"/>
              <a:gd name="connsiteY2866" fmla="*/ 3015840 h 3821750"/>
              <a:gd name="connsiteX2867" fmla="*/ 2134553 w 4203096"/>
              <a:gd name="connsiteY2867" fmla="*/ 3030984 h 3821750"/>
              <a:gd name="connsiteX2868" fmla="*/ 2108930 w 4203096"/>
              <a:gd name="connsiteY2868" fmla="*/ 3000409 h 3821750"/>
              <a:gd name="connsiteX2869" fmla="*/ 2151507 w 4203096"/>
              <a:gd name="connsiteY2869" fmla="*/ 2984883 h 3821750"/>
              <a:gd name="connsiteX2870" fmla="*/ 2730150 w 4203096"/>
              <a:gd name="connsiteY2870" fmla="*/ 2984121 h 3821750"/>
              <a:gd name="connsiteX2871" fmla="*/ 2753581 w 4203096"/>
              <a:gd name="connsiteY2871" fmla="*/ 3006981 h 3821750"/>
              <a:gd name="connsiteX2872" fmla="*/ 2721101 w 4203096"/>
              <a:gd name="connsiteY2872" fmla="*/ 3025555 h 3821750"/>
              <a:gd name="connsiteX2873" fmla="*/ 2697860 w 4203096"/>
              <a:gd name="connsiteY2873" fmla="*/ 3002790 h 3821750"/>
              <a:gd name="connsiteX2874" fmla="*/ 2730150 w 4203096"/>
              <a:gd name="connsiteY2874" fmla="*/ 2984121 h 3821750"/>
              <a:gd name="connsiteX2875" fmla="*/ 1980914 w 4203096"/>
              <a:gd name="connsiteY2875" fmla="*/ 2982884 h 3821750"/>
              <a:gd name="connsiteX2876" fmla="*/ 2008442 w 4203096"/>
              <a:gd name="connsiteY2876" fmla="*/ 3015173 h 3821750"/>
              <a:gd name="connsiteX2877" fmla="*/ 1966817 w 4203096"/>
              <a:gd name="connsiteY2877" fmla="*/ 3031176 h 3821750"/>
              <a:gd name="connsiteX2878" fmla="*/ 1940433 w 4203096"/>
              <a:gd name="connsiteY2878" fmla="*/ 2998886 h 3821750"/>
              <a:gd name="connsiteX2879" fmla="*/ 1980914 w 4203096"/>
              <a:gd name="connsiteY2879" fmla="*/ 2982884 h 3821750"/>
              <a:gd name="connsiteX2880" fmla="*/ 2487263 w 4203096"/>
              <a:gd name="connsiteY2880" fmla="*/ 2982788 h 3821750"/>
              <a:gd name="connsiteX2881" fmla="*/ 2511075 w 4203096"/>
              <a:gd name="connsiteY2881" fmla="*/ 3009363 h 3821750"/>
              <a:gd name="connsiteX2882" fmla="*/ 2472785 w 4203096"/>
              <a:gd name="connsiteY2882" fmla="*/ 3023365 h 3821750"/>
              <a:gd name="connsiteX2883" fmla="*/ 2448401 w 4203096"/>
              <a:gd name="connsiteY2883" fmla="*/ 2997171 h 3821750"/>
              <a:gd name="connsiteX2884" fmla="*/ 2487263 w 4203096"/>
              <a:gd name="connsiteY2884" fmla="*/ 2982788 h 3821750"/>
              <a:gd name="connsiteX2885" fmla="*/ 3248596 w 4203096"/>
              <a:gd name="connsiteY2885" fmla="*/ 2982407 h 3821750"/>
              <a:gd name="connsiteX2886" fmla="*/ 3252216 w 4203096"/>
              <a:gd name="connsiteY2886" fmla="*/ 2985740 h 3821750"/>
              <a:gd name="connsiteX2887" fmla="*/ 3246215 w 4203096"/>
              <a:gd name="connsiteY2887" fmla="*/ 2991170 h 3821750"/>
              <a:gd name="connsiteX2888" fmla="*/ 3244024 w 4203096"/>
              <a:gd name="connsiteY2888" fmla="*/ 2987550 h 3821750"/>
              <a:gd name="connsiteX2889" fmla="*/ 3248596 w 4203096"/>
              <a:gd name="connsiteY2889" fmla="*/ 2982407 h 3821750"/>
              <a:gd name="connsiteX2890" fmla="*/ 2974277 w 4203096"/>
              <a:gd name="connsiteY2890" fmla="*/ 2981550 h 3821750"/>
              <a:gd name="connsiteX2891" fmla="*/ 2958465 w 4203096"/>
              <a:gd name="connsiteY2891" fmla="*/ 2985931 h 3821750"/>
              <a:gd name="connsiteX2892" fmla="*/ 2953988 w 4203096"/>
              <a:gd name="connsiteY2892" fmla="*/ 3005458 h 3821750"/>
              <a:gd name="connsiteX2893" fmla="*/ 2969800 w 4203096"/>
              <a:gd name="connsiteY2893" fmla="*/ 3001076 h 3821750"/>
              <a:gd name="connsiteX2894" fmla="*/ 2974277 w 4203096"/>
              <a:gd name="connsiteY2894" fmla="*/ 2981550 h 3821750"/>
              <a:gd name="connsiteX2895" fmla="*/ 1606105 w 4203096"/>
              <a:gd name="connsiteY2895" fmla="*/ 2981455 h 3821750"/>
              <a:gd name="connsiteX2896" fmla="*/ 1600962 w 4203096"/>
              <a:gd name="connsiteY2896" fmla="*/ 3002886 h 3821750"/>
              <a:gd name="connsiteX2897" fmla="*/ 1627632 w 4203096"/>
              <a:gd name="connsiteY2897" fmla="*/ 3008506 h 3821750"/>
              <a:gd name="connsiteX2898" fmla="*/ 1632966 w 4203096"/>
              <a:gd name="connsiteY2898" fmla="*/ 2986979 h 3821750"/>
              <a:gd name="connsiteX2899" fmla="*/ 1606105 w 4203096"/>
              <a:gd name="connsiteY2899" fmla="*/ 2981455 h 3821750"/>
              <a:gd name="connsiteX2900" fmla="*/ 3191351 w 4203096"/>
              <a:gd name="connsiteY2900" fmla="*/ 2973930 h 3821750"/>
              <a:gd name="connsiteX2901" fmla="*/ 3194494 w 4203096"/>
              <a:gd name="connsiteY2901" fmla="*/ 2980312 h 3821750"/>
              <a:gd name="connsiteX2902" fmla="*/ 3186588 w 4203096"/>
              <a:gd name="connsiteY2902" fmla="*/ 2991360 h 3821750"/>
              <a:gd name="connsiteX2903" fmla="*/ 3183636 w 4203096"/>
              <a:gd name="connsiteY2903" fmla="*/ 2985074 h 3821750"/>
              <a:gd name="connsiteX2904" fmla="*/ 3191351 w 4203096"/>
              <a:gd name="connsiteY2904" fmla="*/ 2973930 h 3821750"/>
              <a:gd name="connsiteX2905" fmla="*/ 2639758 w 4203096"/>
              <a:gd name="connsiteY2905" fmla="*/ 2973548 h 3821750"/>
              <a:gd name="connsiteX2906" fmla="*/ 2664808 w 4203096"/>
              <a:gd name="connsiteY2906" fmla="*/ 2998314 h 3821750"/>
              <a:gd name="connsiteX2907" fmla="*/ 2631185 w 4203096"/>
              <a:gd name="connsiteY2907" fmla="*/ 3014030 h 3821750"/>
              <a:gd name="connsiteX2908" fmla="*/ 2606325 w 4203096"/>
              <a:gd name="connsiteY2908" fmla="*/ 2989265 h 3821750"/>
              <a:gd name="connsiteX2909" fmla="*/ 2639758 w 4203096"/>
              <a:gd name="connsiteY2909" fmla="*/ 2973548 h 3821750"/>
              <a:gd name="connsiteX2910" fmla="*/ 3143250 w 4203096"/>
              <a:gd name="connsiteY2910" fmla="*/ 2971358 h 3821750"/>
              <a:gd name="connsiteX2911" fmla="*/ 3146869 w 4203096"/>
              <a:gd name="connsiteY2911" fmla="*/ 2979930 h 3821750"/>
              <a:gd name="connsiteX2912" fmla="*/ 3135725 w 4203096"/>
              <a:gd name="connsiteY2912" fmla="*/ 2996504 h 3821750"/>
              <a:gd name="connsiteX2913" fmla="*/ 3132486 w 4203096"/>
              <a:gd name="connsiteY2913" fmla="*/ 2988027 h 3821750"/>
              <a:gd name="connsiteX2914" fmla="*/ 3143250 w 4203096"/>
              <a:gd name="connsiteY2914" fmla="*/ 2971358 h 3821750"/>
              <a:gd name="connsiteX2915" fmla="*/ 3098673 w 4203096"/>
              <a:gd name="connsiteY2915" fmla="*/ 2971167 h 3821750"/>
              <a:gd name="connsiteX2916" fmla="*/ 3103626 w 4203096"/>
              <a:gd name="connsiteY2916" fmla="*/ 2981169 h 3821750"/>
              <a:gd name="connsiteX2917" fmla="*/ 3089052 w 4203096"/>
              <a:gd name="connsiteY2917" fmla="*/ 3003552 h 3821750"/>
              <a:gd name="connsiteX2918" fmla="*/ 3084385 w 4203096"/>
              <a:gd name="connsiteY2918" fmla="*/ 2993551 h 3821750"/>
              <a:gd name="connsiteX2919" fmla="*/ 3098673 w 4203096"/>
              <a:gd name="connsiteY2919" fmla="*/ 2971167 h 3821750"/>
              <a:gd name="connsiteX2920" fmla="*/ 3297841 w 4203096"/>
              <a:gd name="connsiteY2920" fmla="*/ 2969453 h 3821750"/>
              <a:gd name="connsiteX2921" fmla="*/ 3298984 w 4203096"/>
              <a:gd name="connsiteY2921" fmla="*/ 2971072 h 3821750"/>
              <a:gd name="connsiteX2922" fmla="*/ 3296507 w 4203096"/>
              <a:gd name="connsiteY2922" fmla="*/ 2975549 h 3821750"/>
              <a:gd name="connsiteX2923" fmla="*/ 3294983 w 4203096"/>
              <a:gd name="connsiteY2923" fmla="*/ 2972120 h 3821750"/>
              <a:gd name="connsiteX2924" fmla="*/ 3297841 w 4203096"/>
              <a:gd name="connsiteY2924" fmla="*/ 2969453 h 3821750"/>
              <a:gd name="connsiteX2925" fmla="*/ 3051428 w 4203096"/>
              <a:gd name="connsiteY2925" fmla="*/ 2969358 h 3821750"/>
              <a:gd name="connsiteX2926" fmla="*/ 3058667 w 4203096"/>
              <a:gd name="connsiteY2926" fmla="*/ 2982979 h 3821750"/>
              <a:gd name="connsiteX2927" fmla="*/ 3040284 w 4203096"/>
              <a:gd name="connsiteY2927" fmla="*/ 3009553 h 3821750"/>
              <a:gd name="connsiteX2928" fmla="*/ 3033236 w 4203096"/>
              <a:gd name="connsiteY2928" fmla="*/ 2995933 h 3821750"/>
              <a:gd name="connsiteX2929" fmla="*/ 3051428 w 4203096"/>
              <a:gd name="connsiteY2929" fmla="*/ 2969358 h 3821750"/>
              <a:gd name="connsiteX2930" fmla="*/ 1520285 w 4203096"/>
              <a:gd name="connsiteY2930" fmla="*/ 2968786 h 3821750"/>
              <a:gd name="connsiteX2931" fmla="*/ 1515808 w 4203096"/>
              <a:gd name="connsiteY2931" fmla="*/ 2989551 h 3821750"/>
              <a:gd name="connsiteX2932" fmla="*/ 1540097 w 4203096"/>
              <a:gd name="connsiteY2932" fmla="*/ 2992789 h 3821750"/>
              <a:gd name="connsiteX2933" fmla="*/ 1544764 w 4203096"/>
              <a:gd name="connsiteY2933" fmla="*/ 2971930 h 3821750"/>
              <a:gd name="connsiteX2934" fmla="*/ 1520285 w 4203096"/>
              <a:gd name="connsiteY2934" fmla="*/ 2968786 h 3821750"/>
              <a:gd name="connsiteX2935" fmla="*/ 1743646 w 4203096"/>
              <a:gd name="connsiteY2935" fmla="*/ 2968310 h 3821750"/>
              <a:gd name="connsiteX2936" fmla="*/ 1743932 w 4203096"/>
              <a:gd name="connsiteY2936" fmla="*/ 2968596 h 3821750"/>
              <a:gd name="connsiteX2937" fmla="*/ 1743696 w 4203096"/>
              <a:gd name="connsiteY2937" fmla="*/ 2968448 h 3821750"/>
              <a:gd name="connsiteX2938" fmla="*/ 1743456 w 4203096"/>
              <a:gd name="connsiteY2938" fmla="*/ 2968024 h 3821750"/>
              <a:gd name="connsiteX2939" fmla="*/ 1743811 w 4203096"/>
              <a:gd name="connsiteY2939" fmla="*/ 2968218 h 3821750"/>
              <a:gd name="connsiteX2940" fmla="*/ 1743837 w 4203096"/>
              <a:gd name="connsiteY2940" fmla="*/ 2968310 h 3821750"/>
              <a:gd name="connsiteX2941" fmla="*/ 1743456 w 4203096"/>
              <a:gd name="connsiteY2941" fmla="*/ 2968024 h 3821750"/>
              <a:gd name="connsiteX2942" fmla="*/ 3020854 w 4203096"/>
              <a:gd name="connsiteY2942" fmla="*/ 2965167 h 3821750"/>
              <a:gd name="connsiteX2943" fmla="*/ 3007709 w 4203096"/>
              <a:gd name="connsiteY2943" fmla="*/ 2970596 h 3821750"/>
              <a:gd name="connsiteX2944" fmla="*/ 3003328 w 4203096"/>
              <a:gd name="connsiteY2944" fmla="*/ 2990694 h 3821750"/>
              <a:gd name="connsiteX2945" fmla="*/ 3017139 w 4203096"/>
              <a:gd name="connsiteY2945" fmla="*/ 2984979 h 3821750"/>
              <a:gd name="connsiteX2946" fmla="*/ 3020854 w 4203096"/>
              <a:gd name="connsiteY2946" fmla="*/ 2965167 h 3821750"/>
              <a:gd name="connsiteX2947" fmla="*/ 2380774 w 4203096"/>
              <a:gd name="connsiteY2947" fmla="*/ 2962119 h 3821750"/>
              <a:gd name="connsiteX2948" fmla="*/ 2408682 w 4203096"/>
              <a:gd name="connsiteY2948" fmla="*/ 2989455 h 3821750"/>
              <a:gd name="connsiteX2949" fmla="*/ 2370772 w 4203096"/>
              <a:gd name="connsiteY2949" fmla="*/ 3004505 h 3821750"/>
              <a:gd name="connsiteX2950" fmla="*/ 2344483 w 4203096"/>
              <a:gd name="connsiteY2950" fmla="*/ 2977930 h 3821750"/>
              <a:gd name="connsiteX2951" fmla="*/ 2380774 w 4203096"/>
              <a:gd name="connsiteY2951" fmla="*/ 2962119 h 3821750"/>
              <a:gd name="connsiteX2952" fmla="*/ 2212943 w 4203096"/>
              <a:gd name="connsiteY2952" fmla="*/ 2961357 h 3821750"/>
              <a:gd name="connsiteX2953" fmla="*/ 2240375 w 4203096"/>
              <a:gd name="connsiteY2953" fmla="*/ 2990885 h 3821750"/>
              <a:gd name="connsiteX2954" fmla="*/ 2201894 w 4203096"/>
              <a:gd name="connsiteY2954" fmla="*/ 3006125 h 3821750"/>
              <a:gd name="connsiteX2955" fmla="*/ 2174366 w 4203096"/>
              <a:gd name="connsiteY2955" fmla="*/ 2975454 h 3821750"/>
              <a:gd name="connsiteX2956" fmla="*/ 2212943 w 4203096"/>
              <a:gd name="connsiteY2956" fmla="*/ 2961357 h 3821750"/>
              <a:gd name="connsiteX2957" fmla="*/ 2044160 w 4203096"/>
              <a:gd name="connsiteY2957" fmla="*/ 2959262 h 3821750"/>
              <a:gd name="connsiteX2958" fmla="*/ 2070735 w 4203096"/>
              <a:gd name="connsiteY2958" fmla="*/ 2990504 h 3821750"/>
              <a:gd name="connsiteX2959" fmla="*/ 2030635 w 4203096"/>
              <a:gd name="connsiteY2959" fmla="*/ 3006220 h 3821750"/>
              <a:gd name="connsiteX2960" fmla="*/ 2003488 w 4203096"/>
              <a:gd name="connsiteY2960" fmla="*/ 2975168 h 3821750"/>
              <a:gd name="connsiteX2961" fmla="*/ 2044160 w 4203096"/>
              <a:gd name="connsiteY2961" fmla="*/ 2959262 h 3821750"/>
              <a:gd name="connsiteX2962" fmla="*/ 2543079 w 4203096"/>
              <a:gd name="connsiteY2962" fmla="*/ 2958118 h 3821750"/>
              <a:gd name="connsiteX2963" fmla="*/ 2569273 w 4203096"/>
              <a:gd name="connsiteY2963" fmla="*/ 2984121 h 3821750"/>
              <a:gd name="connsiteX2964" fmla="*/ 2533363 w 4203096"/>
              <a:gd name="connsiteY2964" fmla="*/ 2998599 h 3821750"/>
              <a:gd name="connsiteX2965" fmla="*/ 2508979 w 4203096"/>
              <a:gd name="connsiteY2965" fmla="*/ 2972310 h 3821750"/>
              <a:gd name="connsiteX2966" fmla="*/ 2543079 w 4203096"/>
              <a:gd name="connsiteY2966" fmla="*/ 2958118 h 3821750"/>
              <a:gd name="connsiteX2967" fmla="*/ 321564 w 4203096"/>
              <a:gd name="connsiteY2967" fmla="*/ 2957071 h 3821750"/>
              <a:gd name="connsiteX2968" fmla="*/ 325755 w 4203096"/>
              <a:gd name="connsiteY2968" fmla="*/ 2960214 h 3821750"/>
              <a:gd name="connsiteX2969" fmla="*/ 321468 w 4203096"/>
              <a:gd name="connsiteY2969" fmla="*/ 2964786 h 3821750"/>
              <a:gd name="connsiteX2970" fmla="*/ 316039 w 4203096"/>
              <a:gd name="connsiteY2970" fmla="*/ 2959357 h 3821750"/>
              <a:gd name="connsiteX2971" fmla="*/ 321564 w 4203096"/>
              <a:gd name="connsiteY2971" fmla="*/ 2957071 h 3821750"/>
              <a:gd name="connsiteX2972" fmla="*/ 3232308 w 4203096"/>
              <a:gd name="connsiteY2972" fmla="*/ 2956975 h 3821750"/>
              <a:gd name="connsiteX2973" fmla="*/ 3237737 w 4203096"/>
              <a:gd name="connsiteY2973" fmla="*/ 2960499 h 3821750"/>
              <a:gd name="connsiteX2974" fmla="*/ 3229736 w 4203096"/>
              <a:gd name="connsiteY2974" fmla="*/ 2969548 h 3821750"/>
              <a:gd name="connsiteX2975" fmla="*/ 3226783 w 4203096"/>
              <a:gd name="connsiteY2975" fmla="*/ 2965548 h 3821750"/>
              <a:gd name="connsiteX2976" fmla="*/ 3232308 w 4203096"/>
              <a:gd name="connsiteY2976" fmla="*/ 2956975 h 3821750"/>
              <a:gd name="connsiteX2977" fmla="*/ 1877151 w 4203096"/>
              <a:gd name="connsiteY2977" fmla="*/ 2956666 h 3821750"/>
              <a:gd name="connsiteX2978" fmla="*/ 1897379 w 4203096"/>
              <a:gd name="connsiteY2978" fmla="*/ 2966691 h 3821750"/>
              <a:gd name="connsiteX2979" fmla="*/ 1899856 w 4203096"/>
              <a:gd name="connsiteY2979" fmla="*/ 2998981 h 3821750"/>
              <a:gd name="connsiteX2980" fmla="*/ 1891233 w 4203096"/>
              <a:gd name="connsiteY2980" fmla="*/ 3005586 h 3821750"/>
              <a:gd name="connsiteX2981" fmla="*/ 1876805 w 4203096"/>
              <a:gd name="connsiteY2981" fmla="*/ 3006982 h 3821750"/>
              <a:gd name="connsiteX2982" fmla="*/ 1840515 w 4203096"/>
              <a:gd name="connsiteY2982" fmla="*/ 2986789 h 3821750"/>
              <a:gd name="connsiteX2983" fmla="*/ 1854993 w 4203096"/>
              <a:gd name="connsiteY2983" fmla="*/ 2957357 h 3821750"/>
              <a:gd name="connsiteX2984" fmla="*/ 1877151 w 4203096"/>
              <a:gd name="connsiteY2984" fmla="*/ 2956666 h 3821750"/>
              <a:gd name="connsiteX2985" fmla="*/ 2853403 w 4203096"/>
              <a:gd name="connsiteY2985" fmla="*/ 2955166 h 3821750"/>
              <a:gd name="connsiteX2986" fmla="*/ 2873311 w 4203096"/>
              <a:gd name="connsiteY2986" fmla="*/ 2977740 h 3821750"/>
              <a:gd name="connsiteX2987" fmla="*/ 2847117 w 4203096"/>
              <a:gd name="connsiteY2987" fmla="*/ 3000695 h 3821750"/>
              <a:gd name="connsiteX2988" fmla="*/ 2827114 w 4203096"/>
              <a:gd name="connsiteY2988" fmla="*/ 2977644 h 3821750"/>
              <a:gd name="connsiteX2989" fmla="*/ 2853403 w 4203096"/>
              <a:gd name="connsiteY2989" fmla="*/ 2955166 h 3821750"/>
              <a:gd name="connsiteX2990" fmla="*/ 544448 w 4203096"/>
              <a:gd name="connsiteY2990" fmla="*/ 2955166 h 3821750"/>
              <a:gd name="connsiteX2991" fmla="*/ 559879 w 4203096"/>
              <a:gd name="connsiteY2991" fmla="*/ 2963262 h 3821750"/>
              <a:gd name="connsiteX2992" fmla="*/ 550068 w 4203096"/>
              <a:gd name="connsiteY2992" fmla="*/ 2970977 h 3821750"/>
              <a:gd name="connsiteX2993" fmla="*/ 533590 w 4203096"/>
              <a:gd name="connsiteY2993" fmla="*/ 2963548 h 3821750"/>
              <a:gd name="connsiteX2994" fmla="*/ 544448 w 4203096"/>
              <a:gd name="connsiteY2994" fmla="*/ 2955166 h 3821750"/>
              <a:gd name="connsiteX2995" fmla="*/ 662654 w 4203096"/>
              <a:gd name="connsiteY2995" fmla="*/ 2954595 h 3821750"/>
              <a:gd name="connsiteX2996" fmla="*/ 681228 w 4203096"/>
              <a:gd name="connsiteY2996" fmla="*/ 2965262 h 3821750"/>
              <a:gd name="connsiteX2997" fmla="*/ 665416 w 4203096"/>
              <a:gd name="connsiteY2997" fmla="*/ 2975169 h 3821750"/>
              <a:gd name="connsiteX2998" fmla="*/ 646366 w 4203096"/>
              <a:gd name="connsiteY2998" fmla="*/ 2964501 h 3821750"/>
              <a:gd name="connsiteX2999" fmla="*/ 662654 w 4203096"/>
              <a:gd name="connsiteY2999" fmla="*/ 2954595 h 3821750"/>
              <a:gd name="connsiteX3000" fmla="*/ 2776918 w 4203096"/>
              <a:gd name="connsiteY3000" fmla="*/ 2954118 h 3821750"/>
              <a:gd name="connsiteX3001" fmla="*/ 2799397 w 4203096"/>
              <a:gd name="connsiteY3001" fmla="*/ 2978312 h 3821750"/>
              <a:gd name="connsiteX3002" fmla="*/ 2770346 w 4203096"/>
              <a:gd name="connsiteY3002" fmla="*/ 2997457 h 3821750"/>
              <a:gd name="connsiteX3003" fmla="*/ 2747295 w 4203096"/>
              <a:gd name="connsiteY3003" fmla="*/ 2973835 h 3821750"/>
              <a:gd name="connsiteX3004" fmla="*/ 2776918 w 4203096"/>
              <a:gd name="connsiteY3004" fmla="*/ 2954118 h 3821750"/>
              <a:gd name="connsiteX3005" fmla="*/ 780859 w 4203096"/>
              <a:gd name="connsiteY3005" fmla="*/ 2954118 h 3821750"/>
              <a:gd name="connsiteX3006" fmla="*/ 802957 w 4203096"/>
              <a:gd name="connsiteY3006" fmla="*/ 2966977 h 3821750"/>
              <a:gd name="connsiteX3007" fmla="*/ 783145 w 4203096"/>
              <a:gd name="connsiteY3007" fmla="*/ 2979169 h 3821750"/>
              <a:gd name="connsiteX3008" fmla="*/ 760666 w 4203096"/>
              <a:gd name="connsiteY3008" fmla="*/ 2966406 h 3821750"/>
              <a:gd name="connsiteX3009" fmla="*/ 780859 w 4203096"/>
              <a:gd name="connsiteY3009" fmla="*/ 2954118 h 3821750"/>
              <a:gd name="connsiteX3010" fmla="*/ 898111 w 4203096"/>
              <a:gd name="connsiteY3010" fmla="*/ 2953642 h 3821750"/>
              <a:gd name="connsiteX3011" fmla="*/ 923257 w 4203096"/>
              <a:gd name="connsiteY3011" fmla="*/ 2968311 h 3821750"/>
              <a:gd name="connsiteX3012" fmla="*/ 900016 w 4203096"/>
              <a:gd name="connsiteY3012" fmla="*/ 2982979 h 3821750"/>
              <a:gd name="connsiteX3013" fmla="*/ 874585 w 4203096"/>
              <a:gd name="connsiteY3013" fmla="*/ 2968406 h 3821750"/>
              <a:gd name="connsiteX3014" fmla="*/ 898111 w 4203096"/>
              <a:gd name="connsiteY3014" fmla="*/ 2953642 h 3821750"/>
              <a:gd name="connsiteX3015" fmla="*/ 1013079 w 4203096"/>
              <a:gd name="connsiteY3015" fmla="*/ 2953356 h 3821750"/>
              <a:gd name="connsiteX3016" fmla="*/ 1040034 w 4203096"/>
              <a:gd name="connsiteY3016" fmla="*/ 2970215 h 3821750"/>
              <a:gd name="connsiteX3017" fmla="*/ 1012412 w 4203096"/>
              <a:gd name="connsiteY3017" fmla="*/ 2986598 h 3821750"/>
              <a:gd name="connsiteX3018" fmla="*/ 986409 w 4203096"/>
              <a:gd name="connsiteY3018" fmla="*/ 2970406 h 3821750"/>
              <a:gd name="connsiteX3019" fmla="*/ 1013079 w 4203096"/>
              <a:gd name="connsiteY3019" fmla="*/ 2953356 h 3821750"/>
              <a:gd name="connsiteX3020" fmla="*/ 2954465 w 4203096"/>
              <a:gd name="connsiteY3020" fmla="*/ 2952975 h 3821750"/>
              <a:gd name="connsiteX3021" fmla="*/ 2935415 w 4203096"/>
              <a:gd name="connsiteY3021" fmla="*/ 2956975 h 3821750"/>
              <a:gd name="connsiteX3022" fmla="*/ 2932366 w 4203096"/>
              <a:gd name="connsiteY3022" fmla="*/ 2980692 h 3821750"/>
              <a:gd name="connsiteX3023" fmla="*/ 2951321 w 4203096"/>
              <a:gd name="connsiteY3023" fmla="*/ 2976692 h 3821750"/>
              <a:gd name="connsiteX3024" fmla="*/ 2954465 w 4203096"/>
              <a:gd name="connsiteY3024" fmla="*/ 2952975 h 3821750"/>
              <a:gd name="connsiteX3025" fmla="*/ 1125378 w 4203096"/>
              <a:gd name="connsiteY3025" fmla="*/ 2952974 h 3821750"/>
              <a:gd name="connsiteX3026" fmla="*/ 1151667 w 4203096"/>
              <a:gd name="connsiteY3026" fmla="*/ 2972691 h 3821750"/>
              <a:gd name="connsiteX3027" fmla="*/ 1120806 w 4203096"/>
              <a:gd name="connsiteY3027" fmla="*/ 2989931 h 3821750"/>
              <a:gd name="connsiteX3028" fmla="*/ 1094517 w 4203096"/>
              <a:gd name="connsiteY3028" fmla="*/ 2970120 h 3821750"/>
              <a:gd name="connsiteX3029" fmla="*/ 1125378 w 4203096"/>
              <a:gd name="connsiteY3029" fmla="*/ 2952974 h 3821750"/>
              <a:gd name="connsiteX3030" fmla="*/ 428529 w 4203096"/>
              <a:gd name="connsiteY3030" fmla="*/ 2952785 h 3821750"/>
              <a:gd name="connsiteX3031" fmla="*/ 440340 w 4203096"/>
              <a:gd name="connsiteY3031" fmla="*/ 2961548 h 3821750"/>
              <a:gd name="connsiteX3032" fmla="*/ 434720 w 4203096"/>
              <a:gd name="connsiteY3032" fmla="*/ 2966882 h 3821750"/>
              <a:gd name="connsiteX3033" fmla="*/ 423100 w 4203096"/>
              <a:gd name="connsiteY3033" fmla="*/ 2962024 h 3821750"/>
              <a:gd name="connsiteX3034" fmla="*/ 428529 w 4203096"/>
              <a:gd name="connsiteY3034" fmla="*/ 2952785 h 3821750"/>
              <a:gd name="connsiteX3035" fmla="*/ 1229010 w 4203096"/>
              <a:gd name="connsiteY3035" fmla="*/ 2952594 h 3821750"/>
              <a:gd name="connsiteX3036" fmla="*/ 1256443 w 4203096"/>
              <a:gd name="connsiteY3036" fmla="*/ 2972501 h 3821750"/>
              <a:gd name="connsiteX3037" fmla="*/ 1224819 w 4203096"/>
              <a:gd name="connsiteY3037" fmla="*/ 2992694 h 3821750"/>
              <a:gd name="connsiteX3038" fmla="*/ 1197102 w 4203096"/>
              <a:gd name="connsiteY3038" fmla="*/ 2972882 h 3821750"/>
              <a:gd name="connsiteX3039" fmla="*/ 1229010 w 4203096"/>
              <a:gd name="connsiteY3039" fmla="*/ 2952594 h 3821750"/>
              <a:gd name="connsiteX3040" fmla="*/ 1657255 w 4203096"/>
              <a:gd name="connsiteY3040" fmla="*/ 2952117 h 3821750"/>
              <a:gd name="connsiteX3041" fmla="*/ 1652968 w 4203096"/>
              <a:gd name="connsiteY3041" fmla="*/ 2978025 h 3821750"/>
              <a:gd name="connsiteX3042" fmla="*/ 1683067 w 4203096"/>
              <a:gd name="connsiteY3042" fmla="*/ 2984883 h 3821750"/>
              <a:gd name="connsiteX3043" fmla="*/ 1689259 w 4203096"/>
              <a:gd name="connsiteY3043" fmla="*/ 2958975 h 3821750"/>
              <a:gd name="connsiteX3044" fmla="*/ 1657255 w 4203096"/>
              <a:gd name="connsiteY3044" fmla="*/ 2952117 h 3821750"/>
              <a:gd name="connsiteX3045" fmla="*/ 1328261 w 4203096"/>
              <a:gd name="connsiteY3045" fmla="*/ 2951641 h 3821750"/>
              <a:gd name="connsiteX3046" fmla="*/ 1351597 w 4203096"/>
              <a:gd name="connsiteY3046" fmla="*/ 2974501 h 3821750"/>
              <a:gd name="connsiteX3047" fmla="*/ 1318450 w 4203096"/>
              <a:gd name="connsiteY3047" fmla="*/ 2995266 h 3821750"/>
              <a:gd name="connsiteX3048" fmla="*/ 1293113 w 4203096"/>
              <a:gd name="connsiteY3048" fmla="*/ 2973073 h 3821750"/>
              <a:gd name="connsiteX3049" fmla="*/ 1328261 w 4203096"/>
              <a:gd name="connsiteY3049" fmla="*/ 2951641 h 3821750"/>
              <a:gd name="connsiteX3050" fmla="*/ 3178969 w 4203096"/>
              <a:gd name="connsiteY3050" fmla="*/ 2951165 h 3821750"/>
              <a:gd name="connsiteX3051" fmla="*/ 3183541 w 4203096"/>
              <a:gd name="connsiteY3051" fmla="*/ 2957547 h 3821750"/>
              <a:gd name="connsiteX3052" fmla="*/ 3174587 w 4203096"/>
              <a:gd name="connsiteY3052" fmla="*/ 2972025 h 3821750"/>
              <a:gd name="connsiteX3053" fmla="*/ 3170586 w 4203096"/>
              <a:gd name="connsiteY3053" fmla="*/ 2966120 h 3821750"/>
              <a:gd name="connsiteX3054" fmla="*/ 3178969 w 4203096"/>
              <a:gd name="connsiteY3054" fmla="*/ 2951165 h 3821750"/>
              <a:gd name="connsiteX3055" fmla="*/ 3133534 w 4203096"/>
              <a:gd name="connsiteY3055" fmla="*/ 2949546 h 3821750"/>
              <a:gd name="connsiteX3056" fmla="*/ 3137821 w 4203096"/>
              <a:gd name="connsiteY3056" fmla="*/ 2959642 h 3821750"/>
              <a:gd name="connsiteX3057" fmla="*/ 3125438 w 4203096"/>
              <a:gd name="connsiteY3057" fmla="*/ 2979073 h 3821750"/>
              <a:gd name="connsiteX3058" fmla="*/ 3122104 w 4203096"/>
              <a:gd name="connsiteY3058" fmla="*/ 2968882 h 3821750"/>
              <a:gd name="connsiteX3059" fmla="*/ 3133534 w 4203096"/>
              <a:gd name="connsiteY3059" fmla="*/ 2949546 h 3821750"/>
              <a:gd name="connsiteX3060" fmla="*/ 3088671 w 4203096"/>
              <a:gd name="connsiteY3060" fmla="*/ 2948879 h 3821750"/>
              <a:gd name="connsiteX3061" fmla="*/ 3094482 w 4203096"/>
              <a:gd name="connsiteY3061" fmla="*/ 2961452 h 3821750"/>
              <a:gd name="connsiteX3062" fmla="*/ 3079242 w 4203096"/>
              <a:gd name="connsiteY3062" fmla="*/ 2986026 h 3821750"/>
              <a:gd name="connsiteX3063" fmla="*/ 3073432 w 4203096"/>
              <a:gd name="connsiteY3063" fmla="*/ 2974501 h 3821750"/>
              <a:gd name="connsiteX3064" fmla="*/ 3088671 w 4203096"/>
              <a:gd name="connsiteY3064" fmla="*/ 2948879 h 3821750"/>
              <a:gd name="connsiteX3065" fmla="*/ 2690145 w 4203096"/>
              <a:gd name="connsiteY3065" fmla="*/ 2946212 h 3821750"/>
              <a:gd name="connsiteX3066" fmla="*/ 2715386 w 4203096"/>
              <a:gd name="connsiteY3066" fmla="*/ 2970501 h 3821750"/>
              <a:gd name="connsiteX3067" fmla="*/ 2685097 w 4203096"/>
              <a:gd name="connsiteY3067" fmla="*/ 2987646 h 3821750"/>
              <a:gd name="connsiteX3068" fmla="*/ 2659570 w 4203096"/>
              <a:gd name="connsiteY3068" fmla="*/ 2962881 h 3821750"/>
              <a:gd name="connsiteX3069" fmla="*/ 2690145 w 4203096"/>
              <a:gd name="connsiteY3069" fmla="*/ 2946212 h 3821750"/>
              <a:gd name="connsiteX3070" fmla="*/ 3277742 w 4203096"/>
              <a:gd name="connsiteY3070" fmla="*/ 2941926 h 3821750"/>
              <a:gd name="connsiteX3071" fmla="*/ 3282505 w 4203096"/>
              <a:gd name="connsiteY3071" fmla="*/ 2944498 h 3821750"/>
              <a:gd name="connsiteX3072" fmla="*/ 3276218 w 4203096"/>
              <a:gd name="connsiteY3072" fmla="*/ 2950308 h 3821750"/>
              <a:gd name="connsiteX3073" fmla="*/ 3274409 w 4203096"/>
              <a:gd name="connsiteY3073" fmla="*/ 2946879 h 3821750"/>
              <a:gd name="connsiteX3074" fmla="*/ 3277742 w 4203096"/>
              <a:gd name="connsiteY3074" fmla="*/ 2941926 h 3821750"/>
              <a:gd name="connsiteX3075" fmla="*/ 3003232 w 4203096"/>
              <a:gd name="connsiteY3075" fmla="*/ 2940116 h 3821750"/>
              <a:gd name="connsiteX3076" fmla="*/ 2988755 w 4203096"/>
              <a:gd name="connsiteY3076" fmla="*/ 2945164 h 3821750"/>
              <a:gd name="connsiteX3077" fmla="*/ 2986088 w 4203096"/>
              <a:gd name="connsiteY3077" fmla="*/ 2965643 h 3821750"/>
              <a:gd name="connsiteX3078" fmla="*/ 3000661 w 4203096"/>
              <a:gd name="connsiteY3078" fmla="*/ 2960595 h 3821750"/>
              <a:gd name="connsiteX3079" fmla="*/ 3003232 w 4203096"/>
              <a:gd name="connsiteY3079" fmla="*/ 2940116 h 3821750"/>
              <a:gd name="connsiteX3080" fmla="*/ 2275522 w 4203096"/>
              <a:gd name="connsiteY3080" fmla="*/ 2938593 h 3821750"/>
              <a:gd name="connsiteX3081" fmla="*/ 2302764 w 4203096"/>
              <a:gd name="connsiteY3081" fmla="*/ 2967358 h 3821750"/>
              <a:gd name="connsiteX3082" fmla="*/ 2264283 w 4203096"/>
              <a:gd name="connsiteY3082" fmla="*/ 2981741 h 3821750"/>
              <a:gd name="connsiteX3083" fmla="*/ 2238184 w 4203096"/>
              <a:gd name="connsiteY3083" fmla="*/ 2952975 h 3821750"/>
              <a:gd name="connsiteX3084" fmla="*/ 2275522 w 4203096"/>
              <a:gd name="connsiteY3084" fmla="*/ 2938593 h 3821750"/>
              <a:gd name="connsiteX3085" fmla="*/ 1569434 w 4203096"/>
              <a:gd name="connsiteY3085" fmla="*/ 2938497 h 3821750"/>
              <a:gd name="connsiteX3086" fmla="*/ 1565053 w 4203096"/>
              <a:gd name="connsiteY3086" fmla="*/ 2960309 h 3821750"/>
              <a:gd name="connsiteX3087" fmla="*/ 1592104 w 4203096"/>
              <a:gd name="connsiteY3087" fmla="*/ 2964881 h 3821750"/>
              <a:gd name="connsiteX3088" fmla="*/ 1596676 w 4203096"/>
              <a:gd name="connsiteY3088" fmla="*/ 2942974 h 3821750"/>
              <a:gd name="connsiteX3089" fmla="*/ 1569434 w 4203096"/>
              <a:gd name="connsiteY3089" fmla="*/ 2938497 h 3821750"/>
              <a:gd name="connsiteX3090" fmla="*/ 2440400 w 4203096"/>
              <a:gd name="connsiteY3090" fmla="*/ 2938021 h 3821750"/>
              <a:gd name="connsiteX3091" fmla="*/ 2468309 w 4203096"/>
              <a:gd name="connsiteY3091" fmla="*/ 2964881 h 3821750"/>
              <a:gd name="connsiteX3092" fmla="*/ 2433733 w 4203096"/>
              <a:gd name="connsiteY3092" fmla="*/ 2980121 h 3821750"/>
              <a:gd name="connsiteX3093" fmla="*/ 2405920 w 4203096"/>
              <a:gd name="connsiteY3093" fmla="*/ 2953928 h 3821750"/>
              <a:gd name="connsiteX3094" fmla="*/ 2440400 w 4203096"/>
              <a:gd name="connsiteY3094" fmla="*/ 2938021 h 3821750"/>
              <a:gd name="connsiteX3095" fmla="*/ 2106073 w 4203096"/>
              <a:gd name="connsiteY3095" fmla="*/ 2936687 h 3821750"/>
              <a:gd name="connsiteX3096" fmla="*/ 2133409 w 4203096"/>
              <a:gd name="connsiteY3096" fmla="*/ 2966786 h 3821750"/>
              <a:gd name="connsiteX3097" fmla="*/ 2094452 w 4203096"/>
              <a:gd name="connsiteY3097" fmla="*/ 2981931 h 3821750"/>
              <a:gd name="connsiteX3098" fmla="*/ 2066830 w 4203096"/>
              <a:gd name="connsiteY3098" fmla="*/ 2952118 h 3821750"/>
              <a:gd name="connsiteX3099" fmla="*/ 2106073 w 4203096"/>
              <a:gd name="connsiteY3099" fmla="*/ 2936687 h 3821750"/>
              <a:gd name="connsiteX3100" fmla="*/ 1938909 w 4203096"/>
              <a:gd name="connsiteY3100" fmla="*/ 2933449 h 3821750"/>
              <a:gd name="connsiteX3101" fmla="*/ 1965579 w 4203096"/>
              <a:gd name="connsiteY3101" fmla="*/ 2966310 h 3821750"/>
              <a:gd name="connsiteX3102" fmla="*/ 1925955 w 4203096"/>
              <a:gd name="connsiteY3102" fmla="*/ 2980598 h 3821750"/>
              <a:gd name="connsiteX3103" fmla="*/ 1899571 w 4203096"/>
              <a:gd name="connsiteY3103" fmla="*/ 2948975 h 3821750"/>
              <a:gd name="connsiteX3104" fmla="*/ 1938909 w 4203096"/>
              <a:gd name="connsiteY3104" fmla="*/ 2933449 h 3821750"/>
              <a:gd name="connsiteX3105" fmla="*/ 2596610 w 4203096"/>
              <a:gd name="connsiteY3105" fmla="*/ 2932401 h 3821750"/>
              <a:gd name="connsiteX3106" fmla="*/ 2623185 w 4203096"/>
              <a:gd name="connsiteY3106" fmla="*/ 2958785 h 3821750"/>
              <a:gd name="connsiteX3107" fmla="*/ 2590800 w 4203096"/>
              <a:gd name="connsiteY3107" fmla="*/ 2973549 h 3821750"/>
              <a:gd name="connsiteX3108" fmla="*/ 2565177 w 4203096"/>
              <a:gd name="connsiteY3108" fmla="*/ 2947355 h 3821750"/>
              <a:gd name="connsiteX3109" fmla="*/ 2596610 w 4203096"/>
              <a:gd name="connsiteY3109" fmla="*/ 2932401 h 3821750"/>
              <a:gd name="connsiteX3110" fmla="*/ 1757934 w 4203096"/>
              <a:gd name="connsiteY3110" fmla="*/ 2932020 h 3821750"/>
              <a:gd name="connsiteX3111" fmla="*/ 1797177 w 4203096"/>
              <a:gd name="connsiteY3111" fmla="*/ 2941545 h 3821750"/>
              <a:gd name="connsiteX3112" fmla="*/ 1801653 w 4203096"/>
              <a:gd name="connsiteY3112" fmla="*/ 2972215 h 3821750"/>
              <a:gd name="connsiteX3113" fmla="*/ 1795557 w 4203096"/>
              <a:gd name="connsiteY3113" fmla="*/ 2978978 h 3821750"/>
              <a:gd name="connsiteX3114" fmla="*/ 1789652 w 4203096"/>
              <a:gd name="connsiteY3114" fmla="*/ 2982026 h 3821750"/>
              <a:gd name="connsiteX3115" fmla="*/ 1764768 w 4203096"/>
              <a:gd name="connsiteY3115" fmla="*/ 2979704 h 3821750"/>
              <a:gd name="connsiteX3116" fmla="*/ 1743811 w 4203096"/>
              <a:gd name="connsiteY3116" fmla="*/ 2968218 h 3821750"/>
              <a:gd name="connsiteX3117" fmla="*/ 1740598 w 4203096"/>
              <a:gd name="connsiteY3117" fmla="*/ 2957166 h 3821750"/>
              <a:gd name="connsiteX3118" fmla="*/ 1757934 w 4203096"/>
              <a:gd name="connsiteY3118" fmla="*/ 2932020 h 3821750"/>
              <a:gd name="connsiteX3119" fmla="*/ 3218306 w 4203096"/>
              <a:gd name="connsiteY3119" fmla="*/ 2931543 h 3821750"/>
              <a:gd name="connsiteX3120" fmla="*/ 3221831 w 4203096"/>
              <a:gd name="connsiteY3120" fmla="*/ 2937639 h 3821750"/>
              <a:gd name="connsiteX3121" fmla="*/ 3214401 w 4203096"/>
              <a:gd name="connsiteY3121" fmla="*/ 2949069 h 3821750"/>
              <a:gd name="connsiteX3122" fmla="*/ 3211353 w 4203096"/>
              <a:gd name="connsiteY3122" fmla="*/ 2941925 h 3821750"/>
              <a:gd name="connsiteX3123" fmla="*/ 3218306 w 4203096"/>
              <a:gd name="connsiteY3123" fmla="*/ 2931543 h 3821750"/>
              <a:gd name="connsiteX3124" fmla="*/ 1486376 w 4203096"/>
              <a:gd name="connsiteY3124" fmla="*/ 2930210 h 3821750"/>
              <a:gd name="connsiteX3125" fmla="*/ 1482471 w 4203096"/>
              <a:gd name="connsiteY3125" fmla="*/ 2950879 h 3821750"/>
              <a:gd name="connsiteX3126" fmla="*/ 1506283 w 4203096"/>
              <a:gd name="connsiteY3126" fmla="*/ 2952784 h 3821750"/>
              <a:gd name="connsiteX3127" fmla="*/ 1510284 w 4203096"/>
              <a:gd name="connsiteY3127" fmla="*/ 2932020 h 3821750"/>
              <a:gd name="connsiteX3128" fmla="*/ 1486376 w 4203096"/>
              <a:gd name="connsiteY3128" fmla="*/ 2930210 h 3821750"/>
              <a:gd name="connsiteX3129" fmla="*/ 1404271 w 4203096"/>
              <a:gd name="connsiteY3129" fmla="*/ 2929543 h 3821750"/>
              <a:gd name="connsiteX3130" fmla="*/ 1403223 w 4203096"/>
              <a:gd name="connsiteY3130" fmla="*/ 2940878 h 3821750"/>
              <a:gd name="connsiteX3131" fmla="*/ 1398937 w 4203096"/>
              <a:gd name="connsiteY3131" fmla="*/ 2951451 h 3821750"/>
              <a:gd name="connsiteX3132" fmla="*/ 1426274 w 4203096"/>
              <a:gd name="connsiteY3132" fmla="*/ 2951546 h 3821750"/>
              <a:gd name="connsiteX3133" fmla="*/ 1430274 w 4203096"/>
              <a:gd name="connsiteY3133" fmla="*/ 2929639 h 3821750"/>
              <a:gd name="connsiteX3134" fmla="*/ 1404271 w 4203096"/>
              <a:gd name="connsiteY3134" fmla="*/ 2929543 h 3821750"/>
              <a:gd name="connsiteX3135" fmla="*/ 3168014 w 4203096"/>
              <a:gd name="connsiteY3135" fmla="*/ 2928020 h 3821750"/>
              <a:gd name="connsiteX3136" fmla="*/ 3172586 w 4203096"/>
              <a:gd name="connsiteY3136" fmla="*/ 2935926 h 3821750"/>
              <a:gd name="connsiteX3137" fmla="*/ 3162490 w 4203096"/>
              <a:gd name="connsiteY3137" fmla="*/ 2953452 h 3821750"/>
              <a:gd name="connsiteX3138" fmla="*/ 3158680 w 4203096"/>
              <a:gd name="connsiteY3138" fmla="*/ 2944974 h 3821750"/>
              <a:gd name="connsiteX3139" fmla="*/ 3168014 w 4203096"/>
              <a:gd name="connsiteY3139" fmla="*/ 2928020 h 3821750"/>
              <a:gd name="connsiteX3140" fmla="*/ 3122866 w 4203096"/>
              <a:gd name="connsiteY3140" fmla="*/ 2927352 h 3821750"/>
              <a:gd name="connsiteX3141" fmla="*/ 3128486 w 4203096"/>
              <a:gd name="connsiteY3141" fmla="*/ 2937830 h 3821750"/>
              <a:gd name="connsiteX3142" fmla="*/ 3116199 w 4203096"/>
              <a:gd name="connsiteY3142" fmla="*/ 2960499 h 3821750"/>
              <a:gd name="connsiteX3143" fmla="*/ 3110769 w 4203096"/>
              <a:gd name="connsiteY3143" fmla="*/ 2950022 h 3821750"/>
              <a:gd name="connsiteX3144" fmla="*/ 3122866 w 4203096"/>
              <a:gd name="connsiteY3144" fmla="*/ 2927352 h 3821750"/>
              <a:gd name="connsiteX3145" fmla="*/ 3075908 w 4203096"/>
              <a:gd name="connsiteY3145" fmla="*/ 2925829 h 3821750"/>
              <a:gd name="connsiteX3146" fmla="*/ 3084385 w 4203096"/>
              <a:gd name="connsiteY3146" fmla="*/ 2939259 h 3821750"/>
              <a:gd name="connsiteX3147" fmla="*/ 3068669 w 4203096"/>
              <a:gd name="connsiteY3147" fmla="*/ 2967262 h 3821750"/>
              <a:gd name="connsiteX3148" fmla="*/ 3060667 w 4203096"/>
              <a:gd name="connsiteY3148" fmla="*/ 2954213 h 3821750"/>
              <a:gd name="connsiteX3149" fmla="*/ 3075908 w 4203096"/>
              <a:gd name="connsiteY3149" fmla="*/ 2925829 h 3821750"/>
              <a:gd name="connsiteX3150" fmla="*/ 255460 w 4203096"/>
              <a:gd name="connsiteY3150" fmla="*/ 2921543 h 3821750"/>
              <a:gd name="connsiteX3151" fmla="*/ 261555 w 4203096"/>
              <a:gd name="connsiteY3151" fmla="*/ 2924971 h 3821750"/>
              <a:gd name="connsiteX3152" fmla="*/ 256221 w 4203096"/>
              <a:gd name="connsiteY3152" fmla="*/ 2927162 h 3821750"/>
              <a:gd name="connsiteX3153" fmla="*/ 250697 w 4203096"/>
              <a:gd name="connsiteY3153" fmla="*/ 2924400 h 3821750"/>
              <a:gd name="connsiteX3154" fmla="*/ 255460 w 4203096"/>
              <a:gd name="connsiteY3154" fmla="*/ 2921543 h 3821750"/>
              <a:gd name="connsiteX3155" fmla="*/ 3046666 w 4203096"/>
              <a:gd name="connsiteY3155" fmla="*/ 2921447 h 3821750"/>
              <a:gd name="connsiteX3156" fmla="*/ 3034284 w 4203096"/>
              <a:gd name="connsiteY3156" fmla="*/ 2927543 h 3821750"/>
              <a:gd name="connsiteX3157" fmla="*/ 3031712 w 4203096"/>
              <a:gd name="connsiteY3157" fmla="*/ 2948117 h 3821750"/>
              <a:gd name="connsiteX3158" fmla="*/ 3044666 w 4203096"/>
              <a:gd name="connsiteY3158" fmla="*/ 2942974 h 3821750"/>
              <a:gd name="connsiteX3159" fmla="*/ 3046666 w 4203096"/>
              <a:gd name="connsiteY3159" fmla="*/ 2921447 h 3821750"/>
              <a:gd name="connsiteX3160" fmla="*/ 364331 w 4203096"/>
              <a:gd name="connsiteY3160" fmla="*/ 2920400 h 3821750"/>
              <a:gd name="connsiteX3161" fmla="*/ 373284 w 4203096"/>
              <a:gd name="connsiteY3161" fmla="*/ 2925829 h 3821750"/>
              <a:gd name="connsiteX3162" fmla="*/ 368236 w 4203096"/>
              <a:gd name="connsiteY3162" fmla="*/ 2932878 h 3821750"/>
              <a:gd name="connsiteX3163" fmla="*/ 357949 w 4203096"/>
              <a:gd name="connsiteY3163" fmla="*/ 2926305 h 3821750"/>
              <a:gd name="connsiteX3164" fmla="*/ 364331 w 4203096"/>
              <a:gd name="connsiteY3164" fmla="*/ 2920400 h 3821750"/>
              <a:gd name="connsiteX3165" fmla="*/ 479964 w 4203096"/>
              <a:gd name="connsiteY3165" fmla="*/ 2920019 h 3821750"/>
              <a:gd name="connsiteX3166" fmla="*/ 497871 w 4203096"/>
              <a:gd name="connsiteY3166" fmla="*/ 2928305 h 3821750"/>
              <a:gd name="connsiteX3167" fmla="*/ 481964 w 4203096"/>
              <a:gd name="connsiteY3167" fmla="*/ 2934878 h 3821750"/>
              <a:gd name="connsiteX3168" fmla="*/ 467963 w 4203096"/>
              <a:gd name="connsiteY3168" fmla="*/ 2927353 h 3821750"/>
              <a:gd name="connsiteX3169" fmla="*/ 479964 w 4203096"/>
              <a:gd name="connsiteY3169" fmla="*/ 2920019 h 3821750"/>
              <a:gd name="connsiteX3170" fmla="*/ 597788 w 4203096"/>
              <a:gd name="connsiteY3170" fmla="*/ 2919066 h 3821750"/>
              <a:gd name="connsiteX3171" fmla="*/ 616076 w 4203096"/>
              <a:gd name="connsiteY3171" fmla="*/ 2930020 h 3821750"/>
              <a:gd name="connsiteX3172" fmla="*/ 599312 w 4203096"/>
              <a:gd name="connsiteY3172" fmla="*/ 2939164 h 3821750"/>
              <a:gd name="connsiteX3173" fmla="*/ 581786 w 4203096"/>
              <a:gd name="connsiteY3173" fmla="*/ 2928877 h 3821750"/>
              <a:gd name="connsiteX3174" fmla="*/ 597788 w 4203096"/>
              <a:gd name="connsiteY3174" fmla="*/ 2919066 h 3821750"/>
              <a:gd name="connsiteX3175" fmla="*/ 2816352 w 4203096"/>
              <a:gd name="connsiteY3175" fmla="*/ 2918780 h 3821750"/>
              <a:gd name="connsiteX3176" fmla="*/ 2839498 w 4203096"/>
              <a:gd name="connsiteY3176" fmla="*/ 2943640 h 3821750"/>
              <a:gd name="connsiteX3177" fmla="*/ 2814828 w 4203096"/>
              <a:gd name="connsiteY3177" fmla="*/ 2965929 h 3821750"/>
              <a:gd name="connsiteX3178" fmla="*/ 2790825 w 4203096"/>
              <a:gd name="connsiteY3178" fmla="*/ 2942402 h 3821750"/>
              <a:gd name="connsiteX3179" fmla="*/ 2816352 w 4203096"/>
              <a:gd name="connsiteY3179" fmla="*/ 2918780 h 3821750"/>
              <a:gd name="connsiteX3180" fmla="*/ 717994 w 4203096"/>
              <a:gd name="connsiteY3180" fmla="*/ 2918589 h 3821750"/>
              <a:gd name="connsiteX3181" fmla="*/ 740187 w 4203096"/>
              <a:gd name="connsiteY3181" fmla="*/ 2931734 h 3821750"/>
              <a:gd name="connsiteX3182" fmla="*/ 719327 w 4203096"/>
              <a:gd name="connsiteY3182" fmla="*/ 2943355 h 3821750"/>
              <a:gd name="connsiteX3183" fmla="*/ 697896 w 4203096"/>
              <a:gd name="connsiteY3183" fmla="*/ 2930877 h 3821750"/>
              <a:gd name="connsiteX3184" fmla="*/ 717994 w 4203096"/>
              <a:gd name="connsiteY3184" fmla="*/ 2918589 h 3821750"/>
              <a:gd name="connsiteX3185" fmla="*/ 837628 w 4203096"/>
              <a:gd name="connsiteY3185" fmla="*/ 2918399 h 3821750"/>
              <a:gd name="connsiteX3186" fmla="*/ 863631 w 4203096"/>
              <a:gd name="connsiteY3186" fmla="*/ 2933163 h 3821750"/>
              <a:gd name="connsiteX3187" fmla="*/ 839342 w 4203096"/>
              <a:gd name="connsiteY3187" fmla="*/ 2947450 h 3821750"/>
              <a:gd name="connsiteX3188" fmla="*/ 814292 w 4203096"/>
              <a:gd name="connsiteY3188" fmla="*/ 2932115 h 3821750"/>
              <a:gd name="connsiteX3189" fmla="*/ 837628 w 4203096"/>
              <a:gd name="connsiteY3189" fmla="*/ 2918399 h 3821750"/>
              <a:gd name="connsiteX3190" fmla="*/ 956024 w 4203096"/>
              <a:gd name="connsiteY3190" fmla="*/ 2918018 h 3821750"/>
              <a:gd name="connsiteX3191" fmla="*/ 984599 w 4203096"/>
              <a:gd name="connsiteY3191" fmla="*/ 2934973 h 3821750"/>
              <a:gd name="connsiteX3192" fmla="*/ 955928 w 4203096"/>
              <a:gd name="connsiteY3192" fmla="*/ 2951260 h 3821750"/>
              <a:gd name="connsiteX3193" fmla="*/ 929354 w 4203096"/>
              <a:gd name="connsiteY3193" fmla="*/ 2934306 h 3821750"/>
              <a:gd name="connsiteX3194" fmla="*/ 956024 w 4203096"/>
              <a:gd name="connsiteY3194" fmla="*/ 2918018 h 3821750"/>
              <a:gd name="connsiteX3195" fmla="*/ 1070704 w 4203096"/>
              <a:gd name="connsiteY3195" fmla="*/ 2917637 h 3821750"/>
              <a:gd name="connsiteX3196" fmla="*/ 1101184 w 4203096"/>
              <a:gd name="connsiteY3196" fmla="*/ 2936116 h 3821750"/>
              <a:gd name="connsiteX3197" fmla="*/ 1069847 w 4203096"/>
              <a:gd name="connsiteY3197" fmla="*/ 2954880 h 3821750"/>
              <a:gd name="connsiteX3198" fmla="*/ 1041272 w 4203096"/>
              <a:gd name="connsiteY3198" fmla="*/ 2936306 h 3821750"/>
              <a:gd name="connsiteX3199" fmla="*/ 1070704 w 4203096"/>
              <a:gd name="connsiteY3199" fmla="*/ 2917637 h 3821750"/>
              <a:gd name="connsiteX3200" fmla="*/ 1182242 w 4203096"/>
              <a:gd name="connsiteY3200" fmla="*/ 2917352 h 3821750"/>
              <a:gd name="connsiteX3201" fmla="*/ 1211008 w 4203096"/>
              <a:gd name="connsiteY3201" fmla="*/ 2938116 h 3821750"/>
              <a:gd name="connsiteX3202" fmla="*/ 1177384 w 4203096"/>
              <a:gd name="connsiteY3202" fmla="*/ 2957928 h 3821750"/>
              <a:gd name="connsiteX3203" fmla="*/ 1148428 w 4203096"/>
              <a:gd name="connsiteY3203" fmla="*/ 2937164 h 3821750"/>
              <a:gd name="connsiteX3204" fmla="*/ 1182242 w 4203096"/>
              <a:gd name="connsiteY3204" fmla="*/ 2917352 h 3821750"/>
              <a:gd name="connsiteX3205" fmla="*/ 1285779 w 4203096"/>
              <a:gd name="connsiteY3205" fmla="*/ 2916494 h 3821750"/>
              <a:gd name="connsiteX3206" fmla="*/ 1312259 w 4203096"/>
              <a:gd name="connsiteY3206" fmla="*/ 2939068 h 3821750"/>
              <a:gd name="connsiteX3207" fmla="*/ 1277016 w 4203096"/>
              <a:gd name="connsiteY3207" fmla="*/ 2960785 h 3821750"/>
              <a:gd name="connsiteX3208" fmla="*/ 1249489 w 4203096"/>
              <a:gd name="connsiteY3208" fmla="*/ 2938211 h 3821750"/>
              <a:gd name="connsiteX3209" fmla="*/ 1285779 w 4203096"/>
              <a:gd name="connsiteY3209" fmla="*/ 2916494 h 3821750"/>
              <a:gd name="connsiteX3210" fmla="*/ 2886456 w 4203096"/>
              <a:gd name="connsiteY3210" fmla="*/ 2915065 h 3821750"/>
              <a:gd name="connsiteX3211" fmla="*/ 2907982 w 4203096"/>
              <a:gd name="connsiteY3211" fmla="*/ 2939354 h 3821750"/>
              <a:gd name="connsiteX3212" fmla="*/ 2885408 w 4203096"/>
              <a:gd name="connsiteY3212" fmla="*/ 2964595 h 3821750"/>
              <a:gd name="connsiteX3213" fmla="*/ 2864834 w 4203096"/>
              <a:gd name="connsiteY3213" fmla="*/ 2941354 h 3821750"/>
              <a:gd name="connsiteX3214" fmla="*/ 2886456 w 4203096"/>
              <a:gd name="connsiteY3214" fmla="*/ 2915065 h 3821750"/>
              <a:gd name="connsiteX3215" fmla="*/ 2334005 w 4203096"/>
              <a:gd name="connsiteY3215" fmla="*/ 2914971 h 3821750"/>
              <a:gd name="connsiteX3216" fmla="*/ 2362962 w 4203096"/>
              <a:gd name="connsiteY3216" fmla="*/ 2943355 h 3821750"/>
              <a:gd name="connsiteX3217" fmla="*/ 2328862 w 4203096"/>
              <a:gd name="connsiteY3217" fmla="*/ 2958119 h 3821750"/>
              <a:gd name="connsiteX3218" fmla="*/ 2299811 w 4203096"/>
              <a:gd name="connsiteY3218" fmla="*/ 2930211 h 3821750"/>
              <a:gd name="connsiteX3219" fmla="*/ 2334005 w 4203096"/>
              <a:gd name="connsiteY3219" fmla="*/ 2914971 h 3821750"/>
              <a:gd name="connsiteX3220" fmla="*/ 3259931 w 4203096"/>
              <a:gd name="connsiteY3220" fmla="*/ 2914874 h 3821750"/>
              <a:gd name="connsiteX3221" fmla="*/ 3265170 w 4203096"/>
              <a:gd name="connsiteY3221" fmla="*/ 2918208 h 3821750"/>
              <a:gd name="connsiteX3222" fmla="*/ 3258693 w 4203096"/>
              <a:gd name="connsiteY3222" fmla="*/ 2927162 h 3821750"/>
              <a:gd name="connsiteX3223" fmla="*/ 3254883 w 4203096"/>
              <a:gd name="connsiteY3223" fmla="*/ 2923828 h 3821750"/>
              <a:gd name="connsiteX3224" fmla="*/ 3259931 w 4203096"/>
              <a:gd name="connsiteY3224" fmla="*/ 2914874 h 3821750"/>
              <a:gd name="connsiteX3225" fmla="*/ 2734722 w 4203096"/>
              <a:gd name="connsiteY3225" fmla="*/ 2914209 h 3821750"/>
              <a:gd name="connsiteX3226" fmla="*/ 2760440 w 4203096"/>
              <a:gd name="connsiteY3226" fmla="*/ 2940402 h 3821750"/>
              <a:gd name="connsiteX3227" fmla="*/ 2733007 w 4203096"/>
              <a:gd name="connsiteY3227" fmla="*/ 2959071 h 3821750"/>
              <a:gd name="connsiteX3228" fmla="*/ 2707671 w 4203096"/>
              <a:gd name="connsiteY3228" fmla="*/ 2934592 h 3821750"/>
              <a:gd name="connsiteX3229" fmla="*/ 2734722 w 4203096"/>
              <a:gd name="connsiteY3229" fmla="*/ 2914209 h 3821750"/>
              <a:gd name="connsiteX3230" fmla="*/ 2495074 w 4203096"/>
              <a:gd name="connsiteY3230" fmla="*/ 2913351 h 3821750"/>
              <a:gd name="connsiteX3231" fmla="*/ 2524315 w 4203096"/>
              <a:gd name="connsiteY3231" fmla="*/ 2939926 h 3821750"/>
              <a:gd name="connsiteX3232" fmla="*/ 2491740 w 4203096"/>
              <a:gd name="connsiteY3232" fmla="*/ 2955261 h 3821750"/>
              <a:gd name="connsiteX3233" fmla="*/ 2464117 w 4203096"/>
              <a:gd name="connsiteY3233" fmla="*/ 2929639 h 3821750"/>
              <a:gd name="connsiteX3234" fmla="*/ 2495074 w 4203096"/>
              <a:gd name="connsiteY3234" fmla="*/ 2913351 h 3821750"/>
              <a:gd name="connsiteX3235" fmla="*/ 2168556 w 4203096"/>
              <a:gd name="connsiteY3235" fmla="*/ 2912779 h 3821750"/>
              <a:gd name="connsiteX3236" fmla="*/ 2195322 w 4203096"/>
              <a:gd name="connsiteY3236" fmla="*/ 2942498 h 3821750"/>
              <a:gd name="connsiteX3237" fmla="*/ 2156269 w 4203096"/>
              <a:gd name="connsiteY3237" fmla="*/ 2956118 h 3821750"/>
              <a:gd name="connsiteX3238" fmla="*/ 2130552 w 4203096"/>
              <a:gd name="connsiteY3238" fmla="*/ 2926781 h 3821750"/>
              <a:gd name="connsiteX3239" fmla="*/ 2168556 w 4203096"/>
              <a:gd name="connsiteY3239" fmla="*/ 2912779 h 3821750"/>
              <a:gd name="connsiteX3240" fmla="*/ 2980658 w 4203096"/>
              <a:gd name="connsiteY3240" fmla="*/ 2909636 h 3821750"/>
              <a:gd name="connsiteX3241" fmla="*/ 2963323 w 4203096"/>
              <a:gd name="connsiteY3241" fmla="*/ 2914494 h 3821750"/>
              <a:gd name="connsiteX3242" fmla="*/ 2963704 w 4203096"/>
              <a:gd name="connsiteY3242" fmla="*/ 2940211 h 3821750"/>
              <a:gd name="connsiteX3243" fmla="*/ 2981039 w 4203096"/>
              <a:gd name="connsiteY3243" fmla="*/ 2935449 h 3821750"/>
              <a:gd name="connsiteX3244" fmla="*/ 2980658 w 4203096"/>
              <a:gd name="connsiteY3244" fmla="*/ 2909636 h 3821750"/>
              <a:gd name="connsiteX3245" fmla="*/ 1998249 w 4203096"/>
              <a:gd name="connsiteY3245" fmla="*/ 2909256 h 3821750"/>
              <a:gd name="connsiteX3246" fmla="*/ 2026633 w 4203096"/>
              <a:gd name="connsiteY3246" fmla="*/ 2941164 h 3821750"/>
              <a:gd name="connsiteX3247" fmla="*/ 1988629 w 4203096"/>
              <a:gd name="connsiteY3247" fmla="*/ 2956119 h 3821750"/>
              <a:gd name="connsiteX3248" fmla="*/ 1960816 w 4203096"/>
              <a:gd name="connsiteY3248" fmla="*/ 2924305 h 3821750"/>
              <a:gd name="connsiteX3249" fmla="*/ 1998249 w 4203096"/>
              <a:gd name="connsiteY3249" fmla="*/ 2909256 h 3821750"/>
              <a:gd name="connsiteX3250" fmla="*/ 1836705 w 4203096"/>
              <a:gd name="connsiteY3250" fmla="*/ 2908302 h 3821750"/>
              <a:gd name="connsiteX3251" fmla="*/ 1863661 w 4203096"/>
              <a:gd name="connsiteY3251" fmla="*/ 2939830 h 3821750"/>
              <a:gd name="connsiteX3252" fmla="*/ 1824989 w 4203096"/>
              <a:gd name="connsiteY3252" fmla="*/ 2955356 h 3821750"/>
              <a:gd name="connsiteX3253" fmla="*/ 1798414 w 4203096"/>
              <a:gd name="connsiteY3253" fmla="*/ 2923352 h 3821750"/>
              <a:gd name="connsiteX3254" fmla="*/ 1836705 w 4203096"/>
              <a:gd name="connsiteY3254" fmla="*/ 2908302 h 3821750"/>
              <a:gd name="connsiteX3255" fmla="*/ 1618869 w 4203096"/>
              <a:gd name="connsiteY3255" fmla="*/ 2907445 h 3821750"/>
              <a:gd name="connsiteX3256" fmla="*/ 1613916 w 4203096"/>
              <a:gd name="connsiteY3256" fmla="*/ 2933734 h 3821750"/>
              <a:gd name="connsiteX3257" fmla="*/ 1646015 w 4203096"/>
              <a:gd name="connsiteY3257" fmla="*/ 2939925 h 3821750"/>
              <a:gd name="connsiteX3258" fmla="*/ 1651254 w 4203096"/>
              <a:gd name="connsiteY3258" fmla="*/ 2913160 h 3821750"/>
              <a:gd name="connsiteX3259" fmla="*/ 1618869 w 4203096"/>
              <a:gd name="connsiteY3259" fmla="*/ 2907445 h 3821750"/>
              <a:gd name="connsiteX3260" fmla="*/ 3204591 w 4203096"/>
              <a:gd name="connsiteY3260" fmla="*/ 2907160 h 3821750"/>
              <a:gd name="connsiteX3261" fmla="*/ 3208591 w 4203096"/>
              <a:gd name="connsiteY3261" fmla="*/ 2914875 h 3821750"/>
              <a:gd name="connsiteX3262" fmla="*/ 3200686 w 4203096"/>
              <a:gd name="connsiteY3262" fmla="*/ 2928686 h 3821750"/>
              <a:gd name="connsiteX3263" fmla="*/ 3196685 w 4203096"/>
              <a:gd name="connsiteY3263" fmla="*/ 2920781 h 3821750"/>
              <a:gd name="connsiteX3264" fmla="*/ 3204591 w 4203096"/>
              <a:gd name="connsiteY3264" fmla="*/ 2907160 h 3821750"/>
              <a:gd name="connsiteX3265" fmla="*/ 3156584 w 4203096"/>
              <a:gd name="connsiteY3265" fmla="*/ 2904969 h 3821750"/>
              <a:gd name="connsiteX3266" fmla="*/ 3161633 w 4203096"/>
              <a:gd name="connsiteY3266" fmla="*/ 2914875 h 3821750"/>
              <a:gd name="connsiteX3267" fmla="*/ 3151250 w 4203096"/>
              <a:gd name="connsiteY3267" fmla="*/ 2934687 h 3821750"/>
              <a:gd name="connsiteX3268" fmla="*/ 3146488 w 4203096"/>
              <a:gd name="connsiteY3268" fmla="*/ 2925067 h 3821750"/>
              <a:gd name="connsiteX3269" fmla="*/ 3156584 w 4203096"/>
              <a:gd name="connsiteY3269" fmla="*/ 2904969 h 3821750"/>
              <a:gd name="connsiteX3270" fmla="*/ 3111626 w 4203096"/>
              <a:gd name="connsiteY3270" fmla="*/ 2904017 h 3821750"/>
              <a:gd name="connsiteX3271" fmla="*/ 3118103 w 4203096"/>
              <a:gd name="connsiteY3271" fmla="*/ 2916685 h 3821750"/>
              <a:gd name="connsiteX3272" fmla="*/ 3104959 w 4203096"/>
              <a:gd name="connsiteY3272" fmla="*/ 2942307 h 3821750"/>
              <a:gd name="connsiteX3273" fmla="*/ 3098767 w 4203096"/>
              <a:gd name="connsiteY3273" fmla="*/ 2929544 h 3821750"/>
              <a:gd name="connsiteX3274" fmla="*/ 3111626 w 4203096"/>
              <a:gd name="connsiteY3274" fmla="*/ 2904017 h 3821750"/>
              <a:gd name="connsiteX3275" fmla="*/ 2645473 w 4203096"/>
              <a:gd name="connsiteY3275" fmla="*/ 2902588 h 3821750"/>
              <a:gd name="connsiteX3276" fmla="*/ 2672333 w 4203096"/>
              <a:gd name="connsiteY3276" fmla="*/ 2930591 h 3821750"/>
              <a:gd name="connsiteX3277" fmla="*/ 2643282 w 4203096"/>
              <a:gd name="connsiteY3277" fmla="*/ 2946974 h 3821750"/>
              <a:gd name="connsiteX3278" fmla="*/ 2616612 w 4203096"/>
              <a:gd name="connsiteY3278" fmla="*/ 2920590 h 3821750"/>
              <a:gd name="connsiteX3279" fmla="*/ 2645473 w 4203096"/>
              <a:gd name="connsiteY3279" fmla="*/ 2902588 h 3821750"/>
              <a:gd name="connsiteX3280" fmla="*/ 3306985 w 4203096"/>
              <a:gd name="connsiteY3280" fmla="*/ 2901159 h 3821750"/>
              <a:gd name="connsiteX3281" fmla="*/ 3310890 w 4203096"/>
              <a:gd name="connsiteY3281" fmla="*/ 2903922 h 3821750"/>
              <a:gd name="connsiteX3282" fmla="*/ 3306032 w 4203096"/>
              <a:gd name="connsiteY3282" fmla="*/ 2908875 h 3821750"/>
              <a:gd name="connsiteX3283" fmla="*/ 3304032 w 4203096"/>
              <a:gd name="connsiteY3283" fmla="*/ 2905065 h 3821750"/>
              <a:gd name="connsiteX3284" fmla="*/ 3306985 w 4203096"/>
              <a:gd name="connsiteY3284" fmla="*/ 2901159 h 3821750"/>
              <a:gd name="connsiteX3285" fmla="*/ 1532572 w 4203096"/>
              <a:gd name="connsiteY3285" fmla="*/ 2897539 h 3821750"/>
              <a:gd name="connsiteX3286" fmla="*/ 1528762 w 4203096"/>
              <a:gd name="connsiteY3286" fmla="*/ 2920304 h 3821750"/>
              <a:gd name="connsiteX3287" fmla="*/ 1555337 w 4203096"/>
              <a:gd name="connsiteY3287" fmla="*/ 2923542 h 3821750"/>
              <a:gd name="connsiteX3288" fmla="*/ 1560576 w 4203096"/>
              <a:gd name="connsiteY3288" fmla="*/ 2900873 h 3821750"/>
              <a:gd name="connsiteX3289" fmla="*/ 1532572 w 4203096"/>
              <a:gd name="connsiteY3289" fmla="*/ 2897539 h 3821750"/>
              <a:gd name="connsiteX3290" fmla="*/ 1367885 w 4203096"/>
              <a:gd name="connsiteY3290" fmla="*/ 2894872 h 3821750"/>
              <a:gd name="connsiteX3291" fmla="*/ 1363313 w 4203096"/>
              <a:gd name="connsiteY3291" fmla="*/ 2916113 h 3821750"/>
              <a:gd name="connsiteX3292" fmla="*/ 1391031 w 4203096"/>
              <a:gd name="connsiteY3292" fmla="*/ 2916304 h 3821750"/>
              <a:gd name="connsiteX3293" fmla="*/ 1393222 w 4203096"/>
              <a:gd name="connsiteY3293" fmla="*/ 2895063 h 3821750"/>
              <a:gd name="connsiteX3294" fmla="*/ 1367885 w 4203096"/>
              <a:gd name="connsiteY3294" fmla="*/ 2894872 h 3821750"/>
              <a:gd name="connsiteX3295" fmla="*/ 3026188 w 4203096"/>
              <a:gd name="connsiteY3295" fmla="*/ 2894777 h 3821750"/>
              <a:gd name="connsiteX3296" fmla="*/ 3012948 w 4203096"/>
              <a:gd name="connsiteY3296" fmla="*/ 2900397 h 3821750"/>
              <a:gd name="connsiteX3297" fmla="*/ 3013234 w 4203096"/>
              <a:gd name="connsiteY3297" fmla="*/ 2922685 h 3821750"/>
              <a:gd name="connsiteX3298" fmla="*/ 3026473 w 4203096"/>
              <a:gd name="connsiteY3298" fmla="*/ 2917066 h 3821750"/>
              <a:gd name="connsiteX3299" fmla="*/ 3026188 w 4203096"/>
              <a:gd name="connsiteY3299" fmla="*/ 2894777 h 3821750"/>
              <a:gd name="connsiteX3300" fmla="*/ 1452658 w 4203096"/>
              <a:gd name="connsiteY3300" fmla="*/ 2894206 h 3821750"/>
              <a:gd name="connsiteX3301" fmla="*/ 1449229 w 4203096"/>
              <a:gd name="connsiteY3301" fmla="*/ 2915160 h 3821750"/>
              <a:gd name="connsiteX3302" fmla="*/ 1472565 w 4203096"/>
              <a:gd name="connsiteY3302" fmla="*/ 2915541 h 3821750"/>
              <a:gd name="connsiteX3303" fmla="*/ 1475994 w 4203096"/>
              <a:gd name="connsiteY3303" fmla="*/ 2894587 h 3821750"/>
              <a:gd name="connsiteX3304" fmla="*/ 1452658 w 4203096"/>
              <a:gd name="connsiteY3304" fmla="*/ 2894206 h 3821750"/>
              <a:gd name="connsiteX3305" fmla="*/ 2391822 w 4203096"/>
              <a:gd name="connsiteY3305" fmla="*/ 2891634 h 3821750"/>
              <a:gd name="connsiteX3306" fmla="*/ 2420111 w 4203096"/>
              <a:gd name="connsiteY3306" fmla="*/ 2918971 h 3821750"/>
              <a:gd name="connsiteX3307" fmla="*/ 2387917 w 4203096"/>
              <a:gd name="connsiteY3307" fmla="*/ 2933545 h 3821750"/>
              <a:gd name="connsiteX3308" fmla="*/ 2359247 w 4203096"/>
              <a:gd name="connsiteY3308" fmla="*/ 2905255 h 3821750"/>
              <a:gd name="connsiteX3309" fmla="*/ 2391822 w 4203096"/>
              <a:gd name="connsiteY3309" fmla="*/ 2891634 h 3821750"/>
              <a:gd name="connsiteX3310" fmla="*/ 2204692 w 4203096"/>
              <a:gd name="connsiteY3310" fmla="*/ 2889801 h 3821750"/>
              <a:gd name="connsiteX3311" fmla="*/ 2228278 w 4203096"/>
              <a:gd name="connsiteY3311" fmla="*/ 2889825 h 3821750"/>
              <a:gd name="connsiteX3312" fmla="*/ 2255234 w 4203096"/>
              <a:gd name="connsiteY3312" fmla="*/ 2918876 h 3821750"/>
              <a:gd name="connsiteX3313" fmla="*/ 2219039 w 4203096"/>
              <a:gd name="connsiteY3313" fmla="*/ 2932211 h 3821750"/>
              <a:gd name="connsiteX3314" fmla="*/ 2192179 w 4203096"/>
              <a:gd name="connsiteY3314" fmla="*/ 2902207 h 3821750"/>
              <a:gd name="connsiteX3315" fmla="*/ 2204692 w 4203096"/>
              <a:gd name="connsiteY3315" fmla="*/ 2889801 h 3821750"/>
              <a:gd name="connsiteX3316" fmla="*/ 3242881 w 4203096"/>
              <a:gd name="connsiteY3316" fmla="*/ 2888777 h 3821750"/>
              <a:gd name="connsiteX3317" fmla="*/ 3247453 w 4203096"/>
              <a:gd name="connsiteY3317" fmla="*/ 2894206 h 3821750"/>
              <a:gd name="connsiteX3318" fmla="*/ 3241167 w 4203096"/>
              <a:gd name="connsiteY3318" fmla="*/ 2905541 h 3821750"/>
              <a:gd name="connsiteX3319" fmla="*/ 3237166 w 4203096"/>
              <a:gd name="connsiteY3319" fmla="*/ 2899445 h 3821750"/>
              <a:gd name="connsiteX3320" fmla="*/ 3242881 w 4203096"/>
              <a:gd name="connsiteY3320" fmla="*/ 2888777 h 3821750"/>
              <a:gd name="connsiteX3321" fmla="*/ 2059114 w 4203096"/>
              <a:gd name="connsiteY3321" fmla="*/ 2886110 h 3821750"/>
              <a:gd name="connsiteX3322" fmla="*/ 2087498 w 4203096"/>
              <a:gd name="connsiteY3322" fmla="*/ 2915923 h 3821750"/>
              <a:gd name="connsiteX3323" fmla="*/ 2049684 w 4203096"/>
              <a:gd name="connsiteY3323" fmla="*/ 2930782 h 3821750"/>
              <a:gd name="connsiteX3324" fmla="*/ 2022823 w 4203096"/>
              <a:gd name="connsiteY3324" fmla="*/ 2899636 h 3821750"/>
              <a:gd name="connsiteX3325" fmla="*/ 2059114 w 4203096"/>
              <a:gd name="connsiteY3325" fmla="*/ 2886110 h 3821750"/>
              <a:gd name="connsiteX3326" fmla="*/ 1262539 w 4203096"/>
              <a:gd name="connsiteY3326" fmla="*/ 2886110 h 3821750"/>
              <a:gd name="connsiteX3327" fmla="*/ 1262919 w 4203096"/>
              <a:gd name="connsiteY3327" fmla="*/ 2886396 h 3821750"/>
              <a:gd name="connsiteX3328" fmla="*/ 1262654 w 4203096"/>
              <a:gd name="connsiteY3328" fmla="*/ 2886313 h 3821750"/>
              <a:gd name="connsiteX3329" fmla="*/ 1262539 w 4203096"/>
              <a:gd name="connsiteY3329" fmla="*/ 2886109 h 3821750"/>
              <a:gd name="connsiteX3330" fmla="*/ 1262826 w 4203096"/>
              <a:gd name="connsiteY3330" fmla="*/ 2886216 h 3821750"/>
              <a:gd name="connsiteX3331" fmla="*/ 1262920 w 4203096"/>
              <a:gd name="connsiteY3331" fmla="*/ 2886395 h 3821750"/>
              <a:gd name="connsiteX3332" fmla="*/ 1262539 w 4203096"/>
              <a:gd name="connsiteY3332" fmla="*/ 2886109 h 3821750"/>
              <a:gd name="connsiteX3333" fmla="*/ 2547651 w 4203096"/>
              <a:gd name="connsiteY3333" fmla="*/ 2885728 h 3821750"/>
              <a:gd name="connsiteX3334" fmla="*/ 2576131 w 4203096"/>
              <a:gd name="connsiteY3334" fmla="*/ 2914208 h 3821750"/>
              <a:gd name="connsiteX3335" fmla="*/ 2547270 w 4203096"/>
              <a:gd name="connsiteY3335" fmla="*/ 2929925 h 3821750"/>
              <a:gd name="connsiteX3336" fmla="*/ 2518600 w 4203096"/>
              <a:gd name="connsiteY3336" fmla="*/ 2902969 h 3821750"/>
              <a:gd name="connsiteX3337" fmla="*/ 2547651 w 4203096"/>
              <a:gd name="connsiteY3337" fmla="*/ 2885728 h 3821750"/>
              <a:gd name="connsiteX3338" fmla="*/ 1737931 w 4203096"/>
              <a:gd name="connsiteY3338" fmla="*/ 2885157 h 3821750"/>
              <a:gd name="connsiteX3339" fmla="*/ 1764411 w 4203096"/>
              <a:gd name="connsiteY3339" fmla="*/ 2916875 h 3821750"/>
              <a:gd name="connsiteX3340" fmla="*/ 1726787 w 4203096"/>
              <a:gd name="connsiteY3340" fmla="*/ 2932306 h 3821750"/>
              <a:gd name="connsiteX3341" fmla="*/ 1700783 w 4203096"/>
              <a:gd name="connsiteY3341" fmla="*/ 2901540 h 3821750"/>
              <a:gd name="connsiteX3342" fmla="*/ 1737931 w 4203096"/>
              <a:gd name="connsiteY3342" fmla="*/ 2885157 h 3821750"/>
              <a:gd name="connsiteX3343" fmla="*/ 189642 w 4203096"/>
              <a:gd name="connsiteY3343" fmla="*/ 2885062 h 3821750"/>
              <a:gd name="connsiteX3344" fmla="*/ 194310 w 4203096"/>
              <a:gd name="connsiteY3344" fmla="*/ 2888110 h 3821750"/>
              <a:gd name="connsiteX3345" fmla="*/ 191643 w 4203096"/>
              <a:gd name="connsiteY3345" fmla="*/ 2890967 h 3821750"/>
              <a:gd name="connsiteX3346" fmla="*/ 187928 w 4203096"/>
              <a:gd name="connsiteY3346" fmla="*/ 2888777 h 3821750"/>
              <a:gd name="connsiteX3347" fmla="*/ 189642 w 4203096"/>
              <a:gd name="connsiteY3347" fmla="*/ 2885062 h 3821750"/>
              <a:gd name="connsiteX3348" fmla="*/ 411480 w 4203096"/>
              <a:gd name="connsiteY3348" fmla="*/ 2884205 h 3821750"/>
              <a:gd name="connsiteX3349" fmla="*/ 425482 w 4203096"/>
              <a:gd name="connsiteY3349" fmla="*/ 2891348 h 3821750"/>
              <a:gd name="connsiteX3350" fmla="*/ 415766 w 4203096"/>
              <a:gd name="connsiteY3350" fmla="*/ 2901731 h 3821750"/>
              <a:gd name="connsiteX3351" fmla="*/ 402431 w 4203096"/>
              <a:gd name="connsiteY3351" fmla="*/ 2890777 h 3821750"/>
              <a:gd name="connsiteX3352" fmla="*/ 411480 w 4203096"/>
              <a:gd name="connsiteY3352" fmla="*/ 2884205 h 3821750"/>
              <a:gd name="connsiteX3353" fmla="*/ 1894618 w 4203096"/>
              <a:gd name="connsiteY3353" fmla="*/ 2884109 h 3821750"/>
              <a:gd name="connsiteX3354" fmla="*/ 1921573 w 4203096"/>
              <a:gd name="connsiteY3354" fmla="*/ 2915256 h 3821750"/>
              <a:gd name="connsiteX3355" fmla="*/ 1883854 w 4203096"/>
              <a:gd name="connsiteY3355" fmla="*/ 2930496 h 3821750"/>
              <a:gd name="connsiteX3356" fmla="*/ 1856613 w 4203096"/>
              <a:gd name="connsiteY3356" fmla="*/ 2898682 h 3821750"/>
              <a:gd name="connsiteX3357" fmla="*/ 1894618 w 4203096"/>
              <a:gd name="connsiteY3357" fmla="*/ 2884109 h 3821750"/>
              <a:gd name="connsiteX3358" fmla="*/ 531304 w 4203096"/>
              <a:gd name="connsiteY3358" fmla="*/ 2883442 h 3821750"/>
              <a:gd name="connsiteX3359" fmla="*/ 549592 w 4203096"/>
              <a:gd name="connsiteY3359" fmla="*/ 2893348 h 3821750"/>
              <a:gd name="connsiteX3360" fmla="*/ 533590 w 4203096"/>
              <a:gd name="connsiteY3360" fmla="*/ 2903064 h 3821750"/>
              <a:gd name="connsiteX3361" fmla="*/ 516445 w 4203096"/>
              <a:gd name="connsiteY3361" fmla="*/ 2892586 h 3821750"/>
              <a:gd name="connsiteX3362" fmla="*/ 531304 w 4203096"/>
              <a:gd name="connsiteY3362" fmla="*/ 2883442 h 3821750"/>
              <a:gd name="connsiteX3363" fmla="*/ 3190779 w 4203096"/>
              <a:gd name="connsiteY3363" fmla="*/ 2883348 h 3821750"/>
              <a:gd name="connsiteX3364" fmla="*/ 3195637 w 4203096"/>
              <a:gd name="connsiteY3364" fmla="*/ 2892111 h 3821750"/>
              <a:gd name="connsiteX3365" fmla="*/ 3186874 w 4203096"/>
              <a:gd name="connsiteY3365" fmla="*/ 2908875 h 3821750"/>
              <a:gd name="connsiteX3366" fmla="*/ 3182397 w 4203096"/>
              <a:gd name="connsiteY3366" fmla="*/ 2900683 h 3821750"/>
              <a:gd name="connsiteX3367" fmla="*/ 3190779 w 4203096"/>
              <a:gd name="connsiteY3367" fmla="*/ 2883348 h 3821750"/>
              <a:gd name="connsiteX3368" fmla="*/ 652557 w 4203096"/>
              <a:gd name="connsiteY3368" fmla="*/ 2883061 h 3821750"/>
              <a:gd name="connsiteX3369" fmla="*/ 675226 w 4203096"/>
              <a:gd name="connsiteY3369" fmla="*/ 2894968 h 3821750"/>
              <a:gd name="connsiteX3370" fmla="*/ 655224 w 4203096"/>
              <a:gd name="connsiteY3370" fmla="*/ 2907255 h 3821750"/>
              <a:gd name="connsiteX3371" fmla="*/ 633602 w 4203096"/>
              <a:gd name="connsiteY3371" fmla="*/ 2894777 h 3821750"/>
              <a:gd name="connsiteX3372" fmla="*/ 652557 w 4203096"/>
              <a:gd name="connsiteY3372" fmla="*/ 2883061 h 3821750"/>
              <a:gd name="connsiteX3373" fmla="*/ 298037 w 4203096"/>
              <a:gd name="connsiteY3373" fmla="*/ 2882776 h 3821750"/>
              <a:gd name="connsiteX3374" fmla="*/ 306704 w 4203096"/>
              <a:gd name="connsiteY3374" fmla="*/ 2890396 h 3821750"/>
              <a:gd name="connsiteX3375" fmla="*/ 299275 w 4203096"/>
              <a:gd name="connsiteY3375" fmla="*/ 2894397 h 3821750"/>
              <a:gd name="connsiteX3376" fmla="*/ 292226 w 4203096"/>
              <a:gd name="connsiteY3376" fmla="*/ 2889729 h 3821750"/>
              <a:gd name="connsiteX3377" fmla="*/ 298037 w 4203096"/>
              <a:gd name="connsiteY3377" fmla="*/ 2882776 h 3821750"/>
              <a:gd name="connsiteX3378" fmla="*/ 776668 w 4203096"/>
              <a:gd name="connsiteY3378" fmla="*/ 2882775 h 3821750"/>
              <a:gd name="connsiteX3379" fmla="*/ 801624 w 4203096"/>
              <a:gd name="connsiteY3379" fmla="*/ 2897730 h 3821750"/>
              <a:gd name="connsiteX3380" fmla="*/ 777811 w 4203096"/>
              <a:gd name="connsiteY3380" fmla="*/ 2911446 h 3821750"/>
              <a:gd name="connsiteX3381" fmla="*/ 752094 w 4203096"/>
              <a:gd name="connsiteY3381" fmla="*/ 2895920 h 3821750"/>
              <a:gd name="connsiteX3382" fmla="*/ 776668 w 4203096"/>
              <a:gd name="connsiteY3382" fmla="*/ 2882775 h 3821750"/>
              <a:gd name="connsiteX3383" fmla="*/ 896683 w 4203096"/>
              <a:gd name="connsiteY3383" fmla="*/ 2882490 h 3821750"/>
              <a:gd name="connsiteX3384" fmla="*/ 926020 w 4203096"/>
              <a:gd name="connsiteY3384" fmla="*/ 2898587 h 3821750"/>
              <a:gd name="connsiteX3385" fmla="*/ 897921 w 4203096"/>
              <a:gd name="connsiteY3385" fmla="*/ 2915446 h 3821750"/>
              <a:gd name="connsiteX3386" fmla="*/ 869727 w 4203096"/>
              <a:gd name="connsiteY3386" fmla="*/ 2898778 h 3821750"/>
              <a:gd name="connsiteX3387" fmla="*/ 896683 w 4203096"/>
              <a:gd name="connsiteY3387" fmla="*/ 2882490 h 3821750"/>
              <a:gd name="connsiteX3388" fmla="*/ 1016412 w 4203096"/>
              <a:gd name="connsiteY3388" fmla="*/ 2882299 h 3821750"/>
              <a:gd name="connsiteX3389" fmla="*/ 1046987 w 4203096"/>
              <a:gd name="connsiteY3389" fmla="*/ 2900778 h 3821750"/>
              <a:gd name="connsiteX3390" fmla="*/ 1014602 w 4203096"/>
              <a:gd name="connsiteY3390" fmla="*/ 2919352 h 3821750"/>
              <a:gd name="connsiteX3391" fmla="*/ 985170 w 4203096"/>
              <a:gd name="connsiteY3391" fmla="*/ 2900206 h 3821750"/>
              <a:gd name="connsiteX3392" fmla="*/ 1016412 w 4203096"/>
              <a:gd name="connsiteY3392" fmla="*/ 2882299 h 3821750"/>
              <a:gd name="connsiteX3393" fmla="*/ 1228117 w 4203096"/>
              <a:gd name="connsiteY3393" fmla="*/ 2882050 h 3821750"/>
              <a:gd name="connsiteX3394" fmla="*/ 1251013 w 4203096"/>
              <a:gd name="connsiteY3394" fmla="*/ 2882681 h 3821750"/>
              <a:gd name="connsiteX3395" fmla="*/ 1262654 w 4203096"/>
              <a:gd name="connsiteY3395" fmla="*/ 2886313 h 3821750"/>
              <a:gd name="connsiteX3396" fmla="*/ 1267873 w 4203096"/>
              <a:gd name="connsiteY3396" fmla="*/ 2895539 h 3821750"/>
              <a:gd name="connsiteX3397" fmla="*/ 1251490 w 4203096"/>
              <a:gd name="connsiteY3397" fmla="*/ 2922781 h 3821750"/>
              <a:gd name="connsiteX3398" fmla="*/ 1210913 w 4203096"/>
              <a:gd name="connsiteY3398" fmla="*/ 2919638 h 3821750"/>
              <a:gd name="connsiteX3399" fmla="*/ 1209008 w 4203096"/>
              <a:gd name="connsiteY3399" fmla="*/ 2891063 h 3821750"/>
              <a:gd name="connsiteX3400" fmla="*/ 1228117 w 4203096"/>
              <a:gd name="connsiteY3400" fmla="*/ 2882050 h 3821750"/>
              <a:gd name="connsiteX3401" fmla="*/ 1130617 w 4203096"/>
              <a:gd name="connsiteY3401" fmla="*/ 2881823 h 3821750"/>
              <a:gd name="connsiteX3402" fmla="*/ 1162050 w 4203096"/>
              <a:gd name="connsiteY3402" fmla="*/ 2902397 h 3821750"/>
              <a:gd name="connsiteX3403" fmla="*/ 1128046 w 4203096"/>
              <a:gd name="connsiteY3403" fmla="*/ 2922685 h 3821750"/>
              <a:gd name="connsiteX3404" fmla="*/ 1096518 w 4203096"/>
              <a:gd name="connsiteY3404" fmla="*/ 2902111 h 3821750"/>
              <a:gd name="connsiteX3405" fmla="*/ 1130617 w 4203096"/>
              <a:gd name="connsiteY3405" fmla="*/ 2881823 h 3821750"/>
              <a:gd name="connsiteX3406" fmla="*/ 3144869 w 4203096"/>
              <a:gd name="connsiteY3406" fmla="*/ 2881252 h 3821750"/>
              <a:gd name="connsiteX3407" fmla="*/ 3150203 w 4203096"/>
              <a:gd name="connsiteY3407" fmla="*/ 2894587 h 3821750"/>
              <a:gd name="connsiteX3408" fmla="*/ 3139154 w 4203096"/>
              <a:gd name="connsiteY3408" fmla="*/ 2915923 h 3821750"/>
              <a:gd name="connsiteX3409" fmla="*/ 3134011 w 4203096"/>
              <a:gd name="connsiteY3409" fmla="*/ 2904112 h 3821750"/>
              <a:gd name="connsiteX3410" fmla="*/ 3144869 w 4203096"/>
              <a:gd name="connsiteY3410" fmla="*/ 2881252 h 3821750"/>
              <a:gd name="connsiteX3411" fmla="*/ 3097530 w 4203096"/>
              <a:gd name="connsiteY3411" fmla="*/ 2879442 h 3821750"/>
              <a:gd name="connsiteX3412" fmla="*/ 3106197 w 4203096"/>
              <a:gd name="connsiteY3412" fmla="*/ 2894396 h 3821750"/>
              <a:gd name="connsiteX3413" fmla="*/ 3092862 w 4203096"/>
              <a:gd name="connsiteY3413" fmla="*/ 2922495 h 3821750"/>
              <a:gd name="connsiteX3414" fmla="*/ 3084480 w 4203096"/>
              <a:gd name="connsiteY3414" fmla="*/ 2908779 h 3821750"/>
              <a:gd name="connsiteX3415" fmla="*/ 3097530 w 4203096"/>
              <a:gd name="connsiteY3415" fmla="*/ 2879442 h 3821750"/>
              <a:gd name="connsiteX3416" fmla="*/ 2851213 w 4203096"/>
              <a:gd name="connsiteY3416" fmla="*/ 2875823 h 3821750"/>
              <a:gd name="connsiteX3417" fmla="*/ 2872930 w 4203096"/>
              <a:gd name="connsiteY3417" fmla="*/ 2902778 h 3821750"/>
              <a:gd name="connsiteX3418" fmla="*/ 2852261 w 4203096"/>
              <a:gd name="connsiteY3418" fmla="*/ 2929353 h 3821750"/>
              <a:gd name="connsiteX3419" fmla="*/ 2828924 w 4203096"/>
              <a:gd name="connsiteY3419" fmla="*/ 2904112 h 3821750"/>
              <a:gd name="connsiteX3420" fmla="*/ 2851213 w 4203096"/>
              <a:gd name="connsiteY3420" fmla="*/ 2875823 h 3821750"/>
              <a:gd name="connsiteX3421" fmla="*/ 2774727 w 4203096"/>
              <a:gd name="connsiteY3421" fmla="*/ 2875156 h 3821750"/>
              <a:gd name="connsiteX3422" fmla="*/ 2800445 w 4203096"/>
              <a:gd name="connsiteY3422" fmla="*/ 2902683 h 3821750"/>
              <a:gd name="connsiteX3423" fmla="*/ 2776918 w 4203096"/>
              <a:gd name="connsiteY3423" fmla="*/ 2926401 h 3821750"/>
              <a:gd name="connsiteX3424" fmla="*/ 2750819 w 4203096"/>
              <a:gd name="connsiteY3424" fmla="*/ 2900111 h 3821750"/>
              <a:gd name="connsiteX3425" fmla="*/ 2774727 w 4203096"/>
              <a:gd name="connsiteY3425" fmla="*/ 2875156 h 3821750"/>
              <a:gd name="connsiteX3426" fmla="*/ 3067717 w 4203096"/>
              <a:gd name="connsiteY3426" fmla="*/ 2872965 h 3821750"/>
              <a:gd name="connsiteX3427" fmla="*/ 3055334 w 4203096"/>
              <a:gd name="connsiteY3427" fmla="*/ 2881728 h 3821750"/>
              <a:gd name="connsiteX3428" fmla="*/ 3055430 w 4203096"/>
              <a:gd name="connsiteY3428" fmla="*/ 2903826 h 3821750"/>
              <a:gd name="connsiteX3429" fmla="*/ 3067812 w 4203096"/>
              <a:gd name="connsiteY3429" fmla="*/ 2897825 h 3821750"/>
              <a:gd name="connsiteX3430" fmla="*/ 3067717 w 4203096"/>
              <a:gd name="connsiteY3430" fmla="*/ 2872965 h 3821750"/>
              <a:gd name="connsiteX3431" fmla="*/ 3287172 w 4203096"/>
              <a:gd name="connsiteY3431" fmla="*/ 2872584 h 3821750"/>
              <a:gd name="connsiteX3432" fmla="*/ 3291839 w 4203096"/>
              <a:gd name="connsiteY3432" fmla="*/ 2876870 h 3821750"/>
              <a:gd name="connsiteX3433" fmla="*/ 3285838 w 4203096"/>
              <a:gd name="connsiteY3433" fmla="*/ 2884490 h 3821750"/>
              <a:gd name="connsiteX3434" fmla="*/ 3282124 w 4203096"/>
              <a:gd name="connsiteY3434" fmla="*/ 2880013 h 3821750"/>
              <a:gd name="connsiteX3435" fmla="*/ 3287172 w 4203096"/>
              <a:gd name="connsiteY3435" fmla="*/ 2872584 h 3821750"/>
              <a:gd name="connsiteX3436" fmla="*/ 2913602 w 4203096"/>
              <a:gd name="connsiteY3436" fmla="*/ 2868012 h 3821750"/>
              <a:gd name="connsiteX3437" fmla="*/ 2934938 w 4203096"/>
              <a:gd name="connsiteY3437" fmla="*/ 2894873 h 3821750"/>
              <a:gd name="connsiteX3438" fmla="*/ 2917031 w 4203096"/>
              <a:gd name="connsiteY3438" fmla="*/ 2924495 h 3821750"/>
              <a:gd name="connsiteX3439" fmla="*/ 2895695 w 4203096"/>
              <a:gd name="connsiteY3439" fmla="*/ 2899730 h 3821750"/>
              <a:gd name="connsiteX3440" fmla="*/ 2913602 w 4203096"/>
              <a:gd name="connsiteY3440" fmla="*/ 2868012 h 3821750"/>
              <a:gd name="connsiteX3441" fmla="*/ 2283713 w 4203096"/>
              <a:gd name="connsiteY3441" fmla="*/ 2866774 h 3821750"/>
              <a:gd name="connsiteX3442" fmla="*/ 2312860 w 4203096"/>
              <a:gd name="connsiteY3442" fmla="*/ 2894968 h 3821750"/>
              <a:gd name="connsiteX3443" fmla="*/ 2279427 w 4203096"/>
              <a:gd name="connsiteY3443" fmla="*/ 2908208 h 3821750"/>
              <a:gd name="connsiteX3444" fmla="*/ 2251519 w 4203096"/>
              <a:gd name="connsiteY3444" fmla="*/ 2879347 h 3821750"/>
              <a:gd name="connsiteX3445" fmla="*/ 2283713 w 4203096"/>
              <a:gd name="connsiteY3445" fmla="*/ 2866774 h 3821750"/>
              <a:gd name="connsiteX3446" fmla="*/ 2689669 w 4203096"/>
              <a:gd name="connsiteY3446" fmla="*/ 2865916 h 3821750"/>
              <a:gd name="connsiteX3447" fmla="*/ 2716530 w 4203096"/>
              <a:gd name="connsiteY3447" fmla="*/ 2896015 h 3821750"/>
              <a:gd name="connsiteX3448" fmla="*/ 2690336 w 4203096"/>
              <a:gd name="connsiteY3448" fmla="*/ 2916875 h 3821750"/>
              <a:gd name="connsiteX3449" fmla="*/ 2663475 w 4203096"/>
              <a:gd name="connsiteY3449" fmla="*/ 2888109 h 3821750"/>
              <a:gd name="connsiteX3450" fmla="*/ 2689669 w 4203096"/>
              <a:gd name="connsiteY3450" fmla="*/ 2865916 h 3821750"/>
              <a:gd name="connsiteX3451" fmla="*/ 2445925 w 4203096"/>
              <a:gd name="connsiteY3451" fmla="*/ 2865631 h 3821750"/>
              <a:gd name="connsiteX3452" fmla="*/ 2474309 w 4203096"/>
              <a:gd name="connsiteY3452" fmla="*/ 2894206 h 3821750"/>
              <a:gd name="connsiteX3453" fmla="*/ 2445067 w 4203096"/>
              <a:gd name="connsiteY3453" fmla="*/ 2908493 h 3821750"/>
              <a:gd name="connsiteX3454" fmla="*/ 2415444 w 4203096"/>
              <a:gd name="connsiteY3454" fmla="*/ 2881442 h 3821750"/>
              <a:gd name="connsiteX3455" fmla="*/ 2445925 w 4203096"/>
              <a:gd name="connsiteY3455" fmla="*/ 2865631 h 3821750"/>
              <a:gd name="connsiteX3456" fmla="*/ 3227260 w 4203096"/>
              <a:gd name="connsiteY3456" fmla="*/ 2863059 h 3821750"/>
              <a:gd name="connsiteX3457" fmla="*/ 3231927 w 4203096"/>
              <a:gd name="connsiteY3457" fmla="*/ 2870965 h 3821750"/>
              <a:gd name="connsiteX3458" fmla="*/ 3224974 w 4203096"/>
              <a:gd name="connsiteY3458" fmla="*/ 2883918 h 3821750"/>
              <a:gd name="connsiteX3459" fmla="*/ 3220402 w 4203096"/>
              <a:gd name="connsiteY3459" fmla="*/ 2876203 h 3821750"/>
              <a:gd name="connsiteX3460" fmla="*/ 3227260 w 4203096"/>
              <a:gd name="connsiteY3460" fmla="*/ 2863059 h 3821750"/>
              <a:gd name="connsiteX3461" fmla="*/ 2116645 w 4203096"/>
              <a:gd name="connsiteY3461" fmla="*/ 2863058 h 3821750"/>
              <a:gd name="connsiteX3462" fmla="*/ 2146554 w 4203096"/>
              <a:gd name="connsiteY3462" fmla="*/ 2892491 h 3821750"/>
              <a:gd name="connsiteX3463" fmla="*/ 2112740 w 4203096"/>
              <a:gd name="connsiteY3463" fmla="*/ 2907255 h 3821750"/>
              <a:gd name="connsiteX3464" fmla="*/ 2082832 w 4203096"/>
              <a:gd name="connsiteY3464" fmla="*/ 2878299 h 3821750"/>
              <a:gd name="connsiteX3465" fmla="*/ 2116645 w 4203096"/>
              <a:gd name="connsiteY3465" fmla="*/ 2863058 h 3821750"/>
              <a:gd name="connsiteX3466" fmla="*/ 1573071 w 4203096"/>
              <a:gd name="connsiteY3466" fmla="*/ 2861127 h 3821750"/>
              <a:gd name="connsiteX3467" fmla="*/ 1579650 w 4203096"/>
              <a:gd name="connsiteY3467" fmla="*/ 2876239 h 3821750"/>
              <a:gd name="connsiteX3468" fmla="*/ 1575340 w 4203096"/>
              <a:gd name="connsiteY3468" fmla="*/ 2890967 h 3821750"/>
              <a:gd name="connsiteX3469" fmla="*/ 1609439 w 4203096"/>
              <a:gd name="connsiteY3469" fmla="*/ 2897539 h 3821750"/>
              <a:gd name="connsiteX3470" fmla="*/ 1608499 w 4203096"/>
              <a:gd name="connsiteY3470" fmla="*/ 2881621 h 3821750"/>
              <a:gd name="connsiteX3471" fmla="*/ 1616915 w 4203096"/>
              <a:gd name="connsiteY3471" fmla="*/ 2867586 h 3821750"/>
              <a:gd name="connsiteX3472" fmla="*/ 1594057 w 4203096"/>
              <a:gd name="connsiteY3472" fmla="*/ 2869786 h 3821750"/>
              <a:gd name="connsiteX3473" fmla="*/ 3336892 w 4203096"/>
              <a:gd name="connsiteY3473" fmla="*/ 2860582 h 3821750"/>
              <a:gd name="connsiteX3474" fmla="*/ 3338416 w 4203096"/>
              <a:gd name="connsiteY3474" fmla="*/ 2863154 h 3821750"/>
              <a:gd name="connsiteX3475" fmla="*/ 3335368 w 4203096"/>
              <a:gd name="connsiteY3475" fmla="*/ 2868488 h 3821750"/>
              <a:gd name="connsiteX3476" fmla="*/ 3333654 w 4203096"/>
              <a:gd name="connsiteY3476" fmla="*/ 2863821 h 3821750"/>
              <a:gd name="connsiteX3477" fmla="*/ 3336892 w 4203096"/>
              <a:gd name="connsiteY3477" fmla="*/ 2860582 h 3821750"/>
              <a:gd name="connsiteX3478" fmla="*/ 3001423 w 4203096"/>
              <a:gd name="connsiteY3478" fmla="*/ 2859916 h 3821750"/>
              <a:gd name="connsiteX3479" fmla="*/ 2985516 w 4203096"/>
              <a:gd name="connsiteY3479" fmla="*/ 2865345 h 3821750"/>
              <a:gd name="connsiteX3480" fmla="*/ 2987612 w 4203096"/>
              <a:gd name="connsiteY3480" fmla="*/ 2894206 h 3821750"/>
              <a:gd name="connsiteX3481" fmla="*/ 3003423 w 4203096"/>
              <a:gd name="connsiteY3481" fmla="*/ 2888681 h 3821750"/>
              <a:gd name="connsiteX3482" fmla="*/ 3001423 w 4203096"/>
              <a:gd name="connsiteY3482" fmla="*/ 2859916 h 3821750"/>
              <a:gd name="connsiteX3483" fmla="*/ 1326356 w 4203096"/>
              <a:gd name="connsiteY3483" fmla="*/ 2859916 h 3821750"/>
              <a:gd name="connsiteX3484" fmla="*/ 1322261 w 4203096"/>
              <a:gd name="connsiteY3484" fmla="*/ 2880871 h 3821750"/>
              <a:gd name="connsiteX3485" fmla="*/ 1351502 w 4203096"/>
              <a:gd name="connsiteY3485" fmla="*/ 2881156 h 3821750"/>
              <a:gd name="connsiteX3486" fmla="*/ 1354455 w 4203096"/>
              <a:gd name="connsiteY3486" fmla="*/ 2860201 h 3821750"/>
              <a:gd name="connsiteX3487" fmla="*/ 1326356 w 4203096"/>
              <a:gd name="connsiteY3487" fmla="*/ 2859916 h 3821750"/>
              <a:gd name="connsiteX3488" fmla="*/ 1951101 w 4203096"/>
              <a:gd name="connsiteY3488" fmla="*/ 2859821 h 3821750"/>
              <a:gd name="connsiteX3489" fmla="*/ 1980247 w 4203096"/>
              <a:gd name="connsiteY3489" fmla="*/ 2890872 h 3821750"/>
              <a:gd name="connsiteX3490" fmla="*/ 1943100 w 4203096"/>
              <a:gd name="connsiteY3490" fmla="*/ 2905350 h 3821750"/>
              <a:gd name="connsiteX3491" fmla="*/ 1916239 w 4203096"/>
              <a:gd name="connsiteY3491" fmla="*/ 2874108 h 3821750"/>
              <a:gd name="connsiteX3492" fmla="*/ 1951101 w 4203096"/>
              <a:gd name="connsiteY3492" fmla="*/ 2859821 h 3821750"/>
              <a:gd name="connsiteX3493" fmla="*/ 1790604 w 4203096"/>
              <a:gd name="connsiteY3493" fmla="*/ 2859630 h 3821750"/>
              <a:gd name="connsiteX3494" fmla="*/ 1819274 w 4203096"/>
              <a:gd name="connsiteY3494" fmla="*/ 2891253 h 3821750"/>
              <a:gd name="connsiteX3495" fmla="*/ 1782984 w 4203096"/>
              <a:gd name="connsiteY3495" fmla="*/ 2906398 h 3821750"/>
              <a:gd name="connsiteX3496" fmla="*/ 1755742 w 4203096"/>
              <a:gd name="connsiteY3496" fmla="*/ 2876013 h 3821750"/>
              <a:gd name="connsiteX3497" fmla="*/ 1790604 w 4203096"/>
              <a:gd name="connsiteY3497" fmla="*/ 2859630 h 3821750"/>
              <a:gd name="connsiteX3498" fmla="*/ 3177159 w 4203096"/>
              <a:gd name="connsiteY3498" fmla="*/ 2859154 h 3821750"/>
              <a:gd name="connsiteX3499" fmla="*/ 3183064 w 4203096"/>
              <a:gd name="connsiteY3499" fmla="*/ 2868584 h 3821750"/>
              <a:gd name="connsiteX3500" fmla="*/ 3174396 w 4203096"/>
              <a:gd name="connsiteY3500" fmla="*/ 2888396 h 3821750"/>
              <a:gd name="connsiteX3501" fmla="*/ 3168586 w 4203096"/>
              <a:gd name="connsiteY3501" fmla="*/ 2878776 h 3821750"/>
              <a:gd name="connsiteX3502" fmla="*/ 3177159 w 4203096"/>
              <a:gd name="connsiteY3502" fmla="*/ 2859154 h 3821750"/>
              <a:gd name="connsiteX3503" fmla="*/ 1495901 w 4203096"/>
              <a:gd name="connsiteY3503" fmla="*/ 2859058 h 3821750"/>
              <a:gd name="connsiteX3504" fmla="*/ 1492663 w 4203096"/>
              <a:gd name="connsiteY3504" fmla="*/ 2882490 h 3821750"/>
              <a:gd name="connsiteX3505" fmla="*/ 1520190 w 4203096"/>
              <a:gd name="connsiteY3505" fmla="*/ 2884395 h 3821750"/>
              <a:gd name="connsiteX3506" fmla="*/ 1523524 w 4203096"/>
              <a:gd name="connsiteY3506" fmla="*/ 2860963 h 3821750"/>
              <a:gd name="connsiteX3507" fmla="*/ 1495901 w 4203096"/>
              <a:gd name="connsiteY3507" fmla="*/ 2859058 h 3821750"/>
              <a:gd name="connsiteX3508" fmla="*/ 1417415 w 4203096"/>
              <a:gd name="connsiteY3508" fmla="*/ 2859058 h 3821750"/>
              <a:gd name="connsiteX3509" fmla="*/ 1414367 w 4203096"/>
              <a:gd name="connsiteY3509" fmla="*/ 2880394 h 3821750"/>
              <a:gd name="connsiteX3510" fmla="*/ 1439037 w 4203096"/>
              <a:gd name="connsiteY3510" fmla="*/ 2880490 h 3821750"/>
              <a:gd name="connsiteX3511" fmla="*/ 1442085 w 4203096"/>
              <a:gd name="connsiteY3511" fmla="*/ 2859154 h 3821750"/>
              <a:gd name="connsiteX3512" fmla="*/ 1417415 w 4203096"/>
              <a:gd name="connsiteY3512" fmla="*/ 2859058 h 3821750"/>
              <a:gd name="connsiteX3513" fmla="*/ 3130200 w 4203096"/>
              <a:gd name="connsiteY3513" fmla="*/ 2857344 h 3821750"/>
              <a:gd name="connsiteX3514" fmla="*/ 3138296 w 4203096"/>
              <a:gd name="connsiteY3514" fmla="*/ 2870108 h 3821750"/>
              <a:gd name="connsiteX3515" fmla="*/ 3127438 w 4203096"/>
              <a:gd name="connsiteY3515" fmla="*/ 2895730 h 3821750"/>
              <a:gd name="connsiteX3516" fmla="*/ 3120103 w 4203096"/>
              <a:gd name="connsiteY3516" fmla="*/ 2883728 h 3821750"/>
              <a:gd name="connsiteX3517" fmla="*/ 3130200 w 4203096"/>
              <a:gd name="connsiteY3517" fmla="*/ 2857344 h 3821750"/>
              <a:gd name="connsiteX3518" fmla="*/ 2596229 w 4203096"/>
              <a:gd name="connsiteY3518" fmla="*/ 2851439 h 3821750"/>
              <a:gd name="connsiteX3519" fmla="*/ 2623661 w 4203096"/>
              <a:gd name="connsiteY3519" fmla="*/ 2882490 h 3821750"/>
              <a:gd name="connsiteX3520" fmla="*/ 2596419 w 4203096"/>
              <a:gd name="connsiteY3520" fmla="*/ 2901255 h 3821750"/>
              <a:gd name="connsiteX3521" fmla="*/ 2568511 w 4203096"/>
              <a:gd name="connsiteY3521" fmla="*/ 2871346 h 3821750"/>
              <a:gd name="connsiteX3522" fmla="*/ 2596229 w 4203096"/>
              <a:gd name="connsiteY3522" fmla="*/ 2851439 h 3821750"/>
              <a:gd name="connsiteX3523" fmla="*/ 1214532 w 4203096"/>
              <a:gd name="connsiteY3523" fmla="*/ 2850581 h 3821750"/>
              <a:gd name="connsiteX3524" fmla="*/ 1215008 w 4203096"/>
              <a:gd name="connsiteY3524" fmla="*/ 2850772 h 3821750"/>
              <a:gd name="connsiteX3525" fmla="*/ 1214571 w 4203096"/>
              <a:gd name="connsiteY3525" fmla="*/ 2850644 h 3821750"/>
              <a:gd name="connsiteX3526" fmla="*/ 1214533 w 4203096"/>
              <a:gd name="connsiteY3526" fmla="*/ 2850486 h 3821750"/>
              <a:gd name="connsiteX3527" fmla="*/ 1214919 w 4203096"/>
              <a:gd name="connsiteY3527" fmla="*/ 2850623 h 3821750"/>
              <a:gd name="connsiteX3528" fmla="*/ 1215009 w 4203096"/>
              <a:gd name="connsiteY3528" fmla="*/ 2850772 h 3821750"/>
              <a:gd name="connsiteX3529" fmla="*/ 1214533 w 4203096"/>
              <a:gd name="connsiteY3529" fmla="*/ 2850486 h 3821750"/>
              <a:gd name="connsiteX3530" fmla="*/ 345662 w 4203096"/>
              <a:gd name="connsiteY3530" fmla="*/ 2848676 h 3821750"/>
              <a:gd name="connsiteX3531" fmla="*/ 358044 w 4203096"/>
              <a:gd name="connsiteY3531" fmla="*/ 2855343 h 3821750"/>
              <a:gd name="connsiteX3532" fmla="*/ 349377 w 4203096"/>
              <a:gd name="connsiteY3532" fmla="*/ 2864678 h 3821750"/>
              <a:gd name="connsiteX3533" fmla="*/ 336613 w 4203096"/>
              <a:gd name="connsiteY3533" fmla="*/ 2855058 h 3821750"/>
              <a:gd name="connsiteX3534" fmla="*/ 345662 w 4203096"/>
              <a:gd name="connsiteY3534" fmla="*/ 2848676 h 3821750"/>
              <a:gd name="connsiteX3535" fmla="*/ 232791 w 4203096"/>
              <a:gd name="connsiteY3535" fmla="*/ 2848295 h 3821750"/>
              <a:gd name="connsiteX3536" fmla="*/ 240315 w 4203096"/>
              <a:gd name="connsiteY3536" fmla="*/ 2854296 h 3821750"/>
              <a:gd name="connsiteX3537" fmla="*/ 235267 w 4203096"/>
              <a:gd name="connsiteY3537" fmla="*/ 2857344 h 3821750"/>
              <a:gd name="connsiteX3538" fmla="*/ 227933 w 4203096"/>
              <a:gd name="connsiteY3538" fmla="*/ 2852962 h 3821750"/>
              <a:gd name="connsiteX3539" fmla="*/ 232791 w 4203096"/>
              <a:gd name="connsiteY3539" fmla="*/ 2848295 h 3821750"/>
              <a:gd name="connsiteX3540" fmla="*/ 463486 w 4203096"/>
              <a:gd name="connsiteY3540" fmla="*/ 2847914 h 3821750"/>
              <a:gd name="connsiteX3541" fmla="*/ 481678 w 4203096"/>
              <a:gd name="connsiteY3541" fmla="*/ 2856391 h 3821750"/>
              <a:gd name="connsiteX3542" fmla="*/ 468248 w 4203096"/>
              <a:gd name="connsiteY3542" fmla="*/ 2866297 h 3821750"/>
              <a:gd name="connsiteX3543" fmla="*/ 450532 w 4203096"/>
              <a:gd name="connsiteY3543" fmla="*/ 2857820 h 3821750"/>
              <a:gd name="connsiteX3544" fmla="*/ 463486 w 4203096"/>
              <a:gd name="connsiteY3544" fmla="*/ 2847914 h 3821750"/>
              <a:gd name="connsiteX3545" fmla="*/ 586930 w 4203096"/>
              <a:gd name="connsiteY3545" fmla="*/ 2847438 h 3821750"/>
              <a:gd name="connsiteX3546" fmla="*/ 608932 w 4203096"/>
              <a:gd name="connsiteY3546" fmla="*/ 2859726 h 3821750"/>
              <a:gd name="connsiteX3547" fmla="*/ 588644 w 4203096"/>
              <a:gd name="connsiteY3547" fmla="*/ 2870584 h 3821750"/>
              <a:gd name="connsiteX3548" fmla="*/ 567975 w 4203096"/>
              <a:gd name="connsiteY3548" fmla="*/ 2857630 h 3821750"/>
              <a:gd name="connsiteX3549" fmla="*/ 586930 w 4203096"/>
              <a:gd name="connsiteY3549" fmla="*/ 2847438 h 3821750"/>
              <a:gd name="connsiteX3550" fmla="*/ 710088 w 4203096"/>
              <a:gd name="connsiteY3550" fmla="*/ 2846962 h 3821750"/>
              <a:gd name="connsiteX3551" fmla="*/ 737234 w 4203096"/>
              <a:gd name="connsiteY3551" fmla="*/ 2861059 h 3821750"/>
              <a:gd name="connsiteX3552" fmla="*/ 713517 w 4203096"/>
              <a:gd name="connsiteY3552" fmla="*/ 2874965 h 3821750"/>
              <a:gd name="connsiteX3553" fmla="*/ 687895 w 4203096"/>
              <a:gd name="connsiteY3553" fmla="*/ 2861440 h 3821750"/>
              <a:gd name="connsiteX3554" fmla="*/ 710088 w 4203096"/>
              <a:gd name="connsiteY3554" fmla="*/ 2846962 h 3821750"/>
              <a:gd name="connsiteX3555" fmla="*/ 834866 w 4203096"/>
              <a:gd name="connsiteY3555" fmla="*/ 2846676 h 3821750"/>
              <a:gd name="connsiteX3556" fmla="*/ 864965 w 4203096"/>
              <a:gd name="connsiteY3556" fmla="*/ 2862964 h 3821750"/>
              <a:gd name="connsiteX3557" fmla="*/ 837533 w 4203096"/>
              <a:gd name="connsiteY3557" fmla="*/ 2879252 h 3821750"/>
              <a:gd name="connsiteX3558" fmla="*/ 807815 w 4203096"/>
              <a:gd name="connsiteY3558" fmla="*/ 2862964 h 3821750"/>
              <a:gd name="connsiteX3559" fmla="*/ 834866 w 4203096"/>
              <a:gd name="connsiteY3559" fmla="*/ 2846676 h 3821750"/>
              <a:gd name="connsiteX3560" fmla="*/ 959167 w 4203096"/>
              <a:gd name="connsiteY3560" fmla="*/ 2846485 h 3821750"/>
              <a:gd name="connsiteX3561" fmla="*/ 989552 w 4203096"/>
              <a:gd name="connsiteY3561" fmla="*/ 2865917 h 3821750"/>
              <a:gd name="connsiteX3562" fmla="*/ 956595 w 4203096"/>
              <a:gd name="connsiteY3562" fmla="*/ 2883252 h 3821750"/>
              <a:gd name="connsiteX3563" fmla="*/ 926306 w 4203096"/>
              <a:gd name="connsiteY3563" fmla="*/ 2863821 h 3821750"/>
              <a:gd name="connsiteX3564" fmla="*/ 959167 w 4203096"/>
              <a:gd name="connsiteY3564" fmla="*/ 2846485 h 3821750"/>
              <a:gd name="connsiteX3565" fmla="*/ 1178207 w 4203096"/>
              <a:gd name="connsiteY3565" fmla="*/ 2846390 h 3821750"/>
              <a:gd name="connsiteX3566" fmla="*/ 1202340 w 4203096"/>
              <a:gd name="connsiteY3566" fmla="*/ 2847057 h 3821750"/>
              <a:gd name="connsiteX3567" fmla="*/ 1214571 w 4203096"/>
              <a:gd name="connsiteY3567" fmla="*/ 2850644 h 3821750"/>
              <a:gd name="connsiteX3568" fmla="*/ 1220438 w 4203096"/>
              <a:gd name="connsiteY3568" fmla="*/ 2860106 h 3821750"/>
              <a:gd name="connsiteX3569" fmla="*/ 1204055 w 4203096"/>
              <a:gd name="connsiteY3569" fmla="*/ 2887538 h 3821750"/>
              <a:gd name="connsiteX3570" fmla="*/ 1161287 w 4203096"/>
              <a:gd name="connsiteY3570" fmla="*/ 2884300 h 3821750"/>
              <a:gd name="connsiteX3571" fmla="*/ 1158430 w 4203096"/>
              <a:gd name="connsiteY3571" fmla="*/ 2855439 h 3821750"/>
              <a:gd name="connsiteX3572" fmla="*/ 1178207 w 4203096"/>
              <a:gd name="connsiteY3572" fmla="*/ 2846390 h 3821750"/>
              <a:gd name="connsiteX3573" fmla="*/ 1076992 w 4203096"/>
              <a:gd name="connsiteY3573" fmla="*/ 2846009 h 3821750"/>
              <a:gd name="connsiteX3574" fmla="*/ 1109472 w 4203096"/>
              <a:gd name="connsiteY3574" fmla="*/ 2867250 h 3821750"/>
              <a:gd name="connsiteX3575" fmla="*/ 1074039 w 4203096"/>
              <a:gd name="connsiteY3575" fmla="*/ 2887062 h 3821750"/>
              <a:gd name="connsiteX3576" fmla="*/ 1041463 w 4203096"/>
              <a:gd name="connsiteY3576" fmla="*/ 2865916 h 3821750"/>
              <a:gd name="connsiteX3577" fmla="*/ 1076992 w 4203096"/>
              <a:gd name="connsiteY3577" fmla="*/ 2846009 h 3821750"/>
              <a:gd name="connsiteX3578" fmla="*/ 3267456 w 4203096"/>
              <a:gd name="connsiteY3578" fmla="*/ 2845056 h 3821750"/>
              <a:gd name="connsiteX3579" fmla="*/ 3271933 w 4203096"/>
              <a:gd name="connsiteY3579" fmla="*/ 2850676 h 3821750"/>
              <a:gd name="connsiteX3580" fmla="*/ 3266408 w 4203096"/>
              <a:gd name="connsiteY3580" fmla="*/ 2861058 h 3821750"/>
              <a:gd name="connsiteX3581" fmla="*/ 3261931 w 4203096"/>
              <a:gd name="connsiteY3581" fmla="*/ 2855534 h 3821750"/>
              <a:gd name="connsiteX3582" fmla="*/ 3267456 w 4203096"/>
              <a:gd name="connsiteY3582" fmla="*/ 2845056 h 3821750"/>
              <a:gd name="connsiteX3583" fmla="*/ 3044762 w 4203096"/>
              <a:gd name="connsiteY3583" fmla="*/ 2843628 h 3821750"/>
              <a:gd name="connsiteX3584" fmla="*/ 3032284 w 4203096"/>
              <a:gd name="connsiteY3584" fmla="*/ 2849533 h 3821750"/>
              <a:gd name="connsiteX3585" fmla="*/ 3033713 w 4203096"/>
              <a:gd name="connsiteY3585" fmla="*/ 2874393 h 3821750"/>
              <a:gd name="connsiteX3586" fmla="*/ 3046000 w 4203096"/>
              <a:gd name="connsiteY3586" fmla="*/ 2868393 h 3821750"/>
              <a:gd name="connsiteX3587" fmla="*/ 3044762 w 4203096"/>
              <a:gd name="connsiteY3587" fmla="*/ 2843628 h 3821750"/>
              <a:gd name="connsiteX3588" fmla="*/ 2339340 w 4203096"/>
              <a:gd name="connsiteY3588" fmla="*/ 2841914 h 3821750"/>
              <a:gd name="connsiteX3589" fmla="*/ 2368391 w 4203096"/>
              <a:gd name="connsiteY3589" fmla="*/ 2871060 h 3821750"/>
              <a:gd name="connsiteX3590" fmla="*/ 2337244 w 4203096"/>
              <a:gd name="connsiteY3590" fmla="*/ 2883633 h 3821750"/>
              <a:gd name="connsiteX3591" fmla="*/ 2308955 w 4203096"/>
              <a:gd name="connsiteY3591" fmla="*/ 2856106 h 3821750"/>
              <a:gd name="connsiteX3592" fmla="*/ 2339340 w 4203096"/>
              <a:gd name="connsiteY3592" fmla="*/ 2841914 h 3821750"/>
              <a:gd name="connsiteX3593" fmla="*/ 2175033 w 4203096"/>
              <a:gd name="connsiteY3593" fmla="*/ 2840390 h 3821750"/>
              <a:gd name="connsiteX3594" fmla="*/ 2203989 w 4203096"/>
              <a:gd name="connsiteY3594" fmla="*/ 2868965 h 3821750"/>
              <a:gd name="connsiteX3595" fmla="*/ 2171699 w 4203096"/>
              <a:gd name="connsiteY3595" fmla="*/ 2881823 h 3821750"/>
              <a:gd name="connsiteX3596" fmla="*/ 2142077 w 4203096"/>
              <a:gd name="connsiteY3596" fmla="*/ 2853439 h 3821750"/>
              <a:gd name="connsiteX3597" fmla="*/ 2175033 w 4203096"/>
              <a:gd name="connsiteY3597" fmla="*/ 2840390 h 3821750"/>
              <a:gd name="connsiteX3598" fmla="*/ 1693164 w 4203096"/>
              <a:gd name="connsiteY3598" fmla="*/ 2838771 h 3821750"/>
              <a:gd name="connsiteX3599" fmla="*/ 1721644 w 4203096"/>
              <a:gd name="connsiteY3599" fmla="*/ 2868774 h 3821750"/>
              <a:gd name="connsiteX3600" fmla="*/ 1686592 w 4203096"/>
              <a:gd name="connsiteY3600" fmla="*/ 2885729 h 3821750"/>
              <a:gd name="connsiteX3601" fmla="*/ 1659541 w 4203096"/>
              <a:gd name="connsiteY3601" fmla="*/ 2856392 h 3821750"/>
              <a:gd name="connsiteX3602" fmla="*/ 1693164 w 4203096"/>
              <a:gd name="connsiteY3602" fmla="*/ 2838771 h 3821750"/>
              <a:gd name="connsiteX3603" fmla="*/ 3211638 w 4203096"/>
              <a:gd name="connsiteY3603" fmla="*/ 2837531 h 3821750"/>
              <a:gd name="connsiteX3604" fmla="*/ 3217068 w 4203096"/>
              <a:gd name="connsiteY3604" fmla="*/ 2845532 h 3821750"/>
              <a:gd name="connsiteX3605" fmla="*/ 3209734 w 4203096"/>
              <a:gd name="connsiteY3605" fmla="*/ 2862106 h 3821750"/>
              <a:gd name="connsiteX3606" fmla="*/ 3204209 w 4203096"/>
              <a:gd name="connsiteY3606" fmla="*/ 2854010 h 3821750"/>
              <a:gd name="connsiteX3607" fmla="*/ 3211638 w 4203096"/>
              <a:gd name="connsiteY3607" fmla="*/ 2837531 h 3821750"/>
              <a:gd name="connsiteX3608" fmla="*/ 2007583 w 4203096"/>
              <a:gd name="connsiteY3608" fmla="*/ 2835913 h 3821750"/>
              <a:gd name="connsiteX3609" fmla="*/ 2038254 w 4203096"/>
              <a:gd name="connsiteY3609" fmla="*/ 2865440 h 3821750"/>
              <a:gd name="connsiteX3610" fmla="*/ 2003392 w 4203096"/>
              <a:gd name="connsiteY3610" fmla="*/ 2879823 h 3821750"/>
              <a:gd name="connsiteX3611" fmla="*/ 1974722 w 4203096"/>
              <a:gd name="connsiteY3611" fmla="*/ 2851343 h 3821750"/>
              <a:gd name="connsiteX3612" fmla="*/ 2007583 w 4203096"/>
              <a:gd name="connsiteY3612" fmla="*/ 2835913 h 3821750"/>
              <a:gd name="connsiteX3613" fmla="*/ 1845849 w 4203096"/>
              <a:gd name="connsiteY3613" fmla="*/ 2834579 h 3821750"/>
              <a:gd name="connsiteX3614" fmla="*/ 1875472 w 4203096"/>
              <a:gd name="connsiteY3614" fmla="*/ 2864773 h 3821750"/>
              <a:gd name="connsiteX3615" fmla="*/ 1841468 w 4203096"/>
              <a:gd name="connsiteY3615" fmla="*/ 2881251 h 3821750"/>
              <a:gd name="connsiteX3616" fmla="*/ 1811845 w 4203096"/>
              <a:gd name="connsiteY3616" fmla="*/ 2850581 h 3821750"/>
              <a:gd name="connsiteX3617" fmla="*/ 1845849 w 4203096"/>
              <a:gd name="connsiteY3617" fmla="*/ 2834579 h 3821750"/>
              <a:gd name="connsiteX3618" fmla="*/ 3162871 w 4203096"/>
              <a:gd name="connsiteY3618" fmla="*/ 2834008 h 3821750"/>
              <a:gd name="connsiteX3619" fmla="*/ 3169729 w 4203096"/>
              <a:gd name="connsiteY3619" fmla="*/ 2846105 h 3821750"/>
              <a:gd name="connsiteX3620" fmla="*/ 3160204 w 4203096"/>
              <a:gd name="connsiteY3620" fmla="*/ 2868489 h 3821750"/>
              <a:gd name="connsiteX3621" fmla="*/ 3154013 w 4203096"/>
              <a:gd name="connsiteY3621" fmla="*/ 2857154 h 3821750"/>
              <a:gd name="connsiteX3622" fmla="*/ 3162871 w 4203096"/>
              <a:gd name="connsiteY3622" fmla="*/ 2834008 h 3821750"/>
              <a:gd name="connsiteX3623" fmla="*/ 2494883 w 4203096"/>
              <a:gd name="connsiteY3623" fmla="*/ 2831817 h 3821750"/>
              <a:gd name="connsiteX3624" fmla="*/ 2524601 w 4203096"/>
              <a:gd name="connsiteY3624" fmla="*/ 2862392 h 3821750"/>
              <a:gd name="connsiteX3625" fmla="*/ 2497835 w 4203096"/>
              <a:gd name="connsiteY3625" fmla="*/ 2880871 h 3821750"/>
              <a:gd name="connsiteX3626" fmla="*/ 2468118 w 4203096"/>
              <a:gd name="connsiteY3626" fmla="*/ 2851724 h 3821750"/>
              <a:gd name="connsiteX3627" fmla="*/ 2494883 w 4203096"/>
              <a:gd name="connsiteY3627" fmla="*/ 2831817 h 3821750"/>
              <a:gd name="connsiteX3628" fmla="*/ 3313843 w 4203096"/>
              <a:gd name="connsiteY3628" fmla="*/ 2830769 h 3821750"/>
              <a:gd name="connsiteX3629" fmla="*/ 3316510 w 4203096"/>
              <a:gd name="connsiteY3629" fmla="*/ 2835341 h 3821750"/>
              <a:gd name="connsiteX3630" fmla="*/ 3312414 w 4203096"/>
              <a:gd name="connsiteY3630" fmla="*/ 2843152 h 3821750"/>
              <a:gd name="connsiteX3631" fmla="*/ 3309366 w 4203096"/>
              <a:gd name="connsiteY3631" fmla="*/ 2837056 h 3821750"/>
              <a:gd name="connsiteX3632" fmla="*/ 3313843 w 4203096"/>
              <a:gd name="connsiteY3632" fmla="*/ 2830769 h 3821750"/>
              <a:gd name="connsiteX3633" fmla="*/ 2811494 w 4203096"/>
              <a:gd name="connsiteY3633" fmla="*/ 2830483 h 3821750"/>
              <a:gd name="connsiteX3634" fmla="*/ 2836164 w 4203096"/>
              <a:gd name="connsiteY3634" fmla="*/ 2859153 h 3821750"/>
              <a:gd name="connsiteX3635" fmla="*/ 2815399 w 4203096"/>
              <a:gd name="connsiteY3635" fmla="*/ 2887062 h 3821750"/>
              <a:gd name="connsiteX3636" fmla="*/ 2789968 w 4203096"/>
              <a:gd name="connsiteY3636" fmla="*/ 2859153 h 3821750"/>
              <a:gd name="connsiteX3637" fmla="*/ 2811494 w 4203096"/>
              <a:gd name="connsiteY3637" fmla="*/ 2830483 h 3821750"/>
              <a:gd name="connsiteX3638" fmla="*/ 3114008 w 4203096"/>
              <a:gd name="connsiteY3638" fmla="*/ 2830388 h 3821750"/>
              <a:gd name="connsiteX3639" fmla="*/ 3124485 w 4203096"/>
              <a:gd name="connsiteY3639" fmla="*/ 2845914 h 3821750"/>
              <a:gd name="connsiteX3640" fmla="*/ 3113532 w 4203096"/>
              <a:gd name="connsiteY3640" fmla="*/ 2875346 h 3821750"/>
              <a:gd name="connsiteX3641" fmla="*/ 3104483 w 4203096"/>
              <a:gd name="connsiteY3641" fmla="*/ 2860392 h 3821750"/>
              <a:gd name="connsiteX3642" fmla="*/ 3114008 w 4203096"/>
              <a:gd name="connsiteY3642" fmla="*/ 2830388 h 3821750"/>
              <a:gd name="connsiteX3643" fmla="*/ 2880740 w 4203096"/>
              <a:gd name="connsiteY3643" fmla="*/ 2825817 h 3821750"/>
              <a:gd name="connsiteX3644" fmla="*/ 2901790 w 4203096"/>
              <a:gd name="connsiteY3644" fmla="*/ 2854772 h 3821750"/>
              <a:gd name="connsiteX3645" fmla="*/ 2883883 w 4203096"/>
              <a:gd name="connsiteY3645" fmla="*/ 2885729 h 3821750"/>
              <a:gd name="connsiteX3646" fmla="*/ 2861500 w 4203096"/>
              <a:gd name="connsiteY3646" fmla="*/ 2858678 h 3821750"/>
              <a:gd name="connsiteX3647" fmla="*/ 2880740 w 4203096"/>
              <a:gd name="connsiteY3647" fmla="*/ 2825817 h 3821750"/>
              <a:gd name="connsiteX3648" fmla="*/ 2731389 w 4203096"/>
              <a:gd name="connsiteY3648" fmla="*/ 2824197 h 3821750"/>
              <a:gd name="connsiteX3649" fmla="*/ 2757583 w 4203096"/>
              <a:gd name="connsiteY3649" fmla="*/ 2856487 h 3821750"/>
              <a:gd name="connsiteX3650" fmla="*/ 2732627 w 4203096"/>
              <a:gd name="connsiteY3650" fmla="*/ 2880013 h 3821750"/>
              <a:gd name="connsiteX3651" fmla="*/ 2707005 w 4203096"/>
              <a:gd name="connsiteY3651" fmla="*/ 2848105 h 3821750"/>
              <a:gd name="connsiteX3652" fmla="*/ 2731389 w 4203096"/>
              <a:gd name="connsiteY3652" fmla="*/ 2824197 h 3821750"/>
              <a:gd name="connsiteX3653" fmla="*/ 1281208 w 4203096"/>
              <a:gd name="connsiteY3653" fmla="*/ 2824006 h 3821750"/>
              <a:gd name="connsiteX3654" fmla="*/ 1277493 w 4203096"/>
              <a:gd name="connsiteY3654" fmla="*/ 2845342 h 3821750"/>
              <a:gd name="connsiteX3655" fmla="*/ 1308545 w 4203096"/>
              <a:gd name="connsiteY3655" fmla="*/ 2845628 h 3821750"/>
              <a:gd name="connsiteX3656" fmla="*/ 1310926 w 4203096"/>
              <a:gd name="connsiteY3656" fmla="*/ 2824292 h 3821750"/>
              <a:gd name="connsiteX3657" fmla="*/ 1281208 w 4203096"/>
              <a:gd name="connsiteY3657" fmla="*/ 2824006 h 3821750"/>
              <a:gd name="connsiteX3658" fmla="*/ 1378077 w 4203096"/>
              <a:gd name="connsiteY3658" fmla="*/ 2823530 h 3821750"/>
              <a:gd name="connsiteX3659" fmla="*/ 1375600 w 4203096"/>
              <a:gd name="connsiteY3659" fmla="*/ 2845152 h 3821750"/>
              <a:gd name="connsiteX3660" fmla="*/ 1402270 w 4203096"/>
              <a:gd name="connsiteY3660" fmla="*/ 2845342 h 3821750"/>
              <a:gd name="connsiteX3661" fmla="*/ 1404842 w 4203096"/>
              <a:gd name="connsiteY3661" fmla="*/ 2823721 h 3821750"/>
              <a:gd name="connsiteX3662" fmla="*/ 1378077 w 4203096"/>
              <a:gd name="connsiteY3662" fmla="*/ 2823530 h 3821750"/>
              <a:gd name="connsiteX3663" fmla="*/ 1487329 w 4203096"/>
              <a:gd name="connsiteY3663" fmla="*/ 2822863 h 3821750"/>
              <a:gd name="connsiteX3664" fmla="*/ 1460468 w 4203096"/>
              <a:gd name="connsiteY3664" fmla="*/ 2823721 h 3821750"/>
              <a:gd name="connsiteX3665" fmla="*/ 1457706 w 4203096"/>
              <a:gd name="connsiteY3665" fmla="*/ 2846771 h 3821750"/>
              <a:gd name="connsiteX3666" fmla="*/ 1484566 w 4203096"/>
              <a:gd name="connsiteY3666" fmla="*/ 2847152 h 3821750"/>
              <a:gd name="connsiteX3667" fmla="*/ 1487329 w 4203096"/>
              <a:gd name="connsiteY3667" fmla="*/ 2822863 h 3821750"/>
              <a:gd name="connsiteX3668" fmla="*/ 3366039 w 4203096"/>
              <a:gd name="connsiteY3668" fmla="*/ 2820196 h 3821750"/>
              <a:gd name="connsiteX3669" fmla="*/ 3369563 w 4203096"/>
              <a:gd name="connsiteY3669" fmla="*/ 2822577 h 3821750"/>
              <a:gd name="connsiteX3670" fmla="*/ 3365372 w 4203096"/>
              <a:gd name="connsiteY3670" fmla="*/ 2825149 h 3821750"/>
              <a:gd name="connsiteX3671" fmla="*/ 3363658 w 4203096"/>
              <a:gd name="connsiteY3671" fmla="*/ 2822292 h 3821750"/>
              <a:gd name="connsiteX3672" fmla="*/ 3366039 w 4203096"/>
              <a:gd name="connsiteY3672" fmla="*/ 2820196 h 3821750"/>
              <a:gd name="connsiteX3673" fmla="*/ 3085719 w 4203096"/>
              <a:gd name="connsiteY3673" fmla="*/ 2819053 h 3821750"/>
              <a:gd name="connsiteX3674" fmla="*/ 3072860 w 4203096"/>
              <a:gd name="connsiteY3674" fmla="*/ 2828959 h 3821750"/>
              <a:gd name="connsiteX3675" fmla="*/ 3073146 w 4203096"/>
              <a:gd name="connsiteY3675" fmla="*/ 2856391 h 3821750"/>
              <a:gd name="connsiteX3676" fmla="*/ 3080385 w 4203096"/>
              <a:gd name="connsiteY3676" fmla="*/ 2850772 h 3821750"/>
              <a:gd name="connsiteX3677" fmla="*/ 3088291 w 4203096"/>
              <a:gd name="connsiteY3677" fmla="*/ 2850867 h 3821750"/>
              <a:gd name="connsiteX3678" fmla="*/ 3085719 w 4203096"/>
              <a:gd name="connsiteY3678" fmla="*/ 2819053 h 3821750"/>
              <a:gd name="connsiteX3679" fmla="*/ 3249263 w 4203096"/>
              <a:gd name="connsiteY3679" fmla="*/ 2817815 h 3821750"/>
              <a:gd name="connsiteX3680" fmla="*/ 3254406 w 4203096"/>
              <a:gd name="connsiteY3680" fmla="*/ 2824483 h 3821750"/>
              <a:gd name="connsiteX3681" fmla="*/ 3247929 w 4203096"/>
              <a:gd name="connsiteY3681" fmla="*/ 2837818 h 3821750"/>
              <a:gd name="connsiteX3682" fmla="*/ 3242976 w 4203096"/>
              <a:gd name="connsiteY3682" fmla="*/ 2831245 h 3821750"/>
              <a:gd name="connsiteX3683" fmla="*/ 3249263 w 4203096"/>
              <a:gd name="connsiteY3683" fmla="*/ 2817815 h 3821750"/>
              <a:gd name="connsiteX3684" fmla="*/ 2229897 w 4203096"/>
              <a:gd name="connsiteY3684" fmla="*/ 2816387 h 3821750"/>
              <a:gd name="connsiteX3685" fmla="*/ 2259711 w 4203096"/>
              <a:gd name="connsiteY3685" fmla="*/ 2845248 h 3821750"/>
              <a:gd name="connsiteX3686" fmla="*/ 2227993 w 4203096"/>
              <a:gd name="connsiteY3686" fmla="*/ 2857059 h 3821750"/>
              <a:gd name="connsiteX3687" fmla="*/ 2199989 w 4203096"/>
              <a:gd name="connsiteY3687" fmla="*/ 2830198 h 3821750"/>
              <a:gd name="connsiteX3688" fmla="*/ 2229897 w 4203096"/>
              <a:gd name="connsiteY3688" fmla="*/ 2816387 h 3821750"/>
              <a:gd name="connsiteX3689" fmla="*/ 2977801 w 4203096"/>
              <a:gd name="connsiteY3689" fmla="*/ 2815529 h 3821750"/>
              <a:gd name="connsiteX3690" fmla="*/ 2977806 w 4203096"/>
              <a:gd name="connsiteY3690" fmla="*/ 2815729 h 3821750"/>
              <a:gd name="connsiteX3691" fmla="*/ 2977610 w 4203096"/>
              <a:gd name="connsiteY3691" fmla="*/ 2816005 h 3821750"/>
              <a:gd name="connsiteX3692" fmla="*/ 2977801 w 4203096"/>
              <a:gd name="connsiteY3692" fmla="*/ 2815529 h 3821750"/>
              <a:gd name="connsiteX3693" fmla="*/ 2938652 w 4203096"/>
              <a:gd name="connsiteY3693" fmla="*/ 2815148 h 3821750"/>
              <a:gd name="connsiteX3694" fmla="*/ 2958941 w 4203096"/>
              <a:gd name="connsiteY3694" fmla="*/ 2843628 h 3821750"/>
              <a:gd name="connsiteX3695" fmla="*/ 2943224 w 4203096"/>
              <a:gd name="connsiteY3695" fmla="*/ 2877442 h 3821750"/>
              <a:gd name="connsiteX3696" fmla="*/ 2922365 w 4203096"/>
              <a:gd name="connsiteY3696" fmla="*/ 2850295 h 3821750"/>
              <a:gd name="connsiteX3697" fmla="*/ 2938652 w 4203096"/>
              <a:gd name="connsiteY3697" fmla="*/ 2815148 h 3821750"/>
              <a:gd name="connsiteX3698" fmla="*/ 2978086 w 4203096"/>
              <a:gd name="connsiteY3698" fmla="*/ 2815053 h 3821750"/>
              <a:gd name="connsiteX3699" fmla="*/ 2977896 w 4203096"/>
              <a:gd name="connsiteY3699" fmla="*/ 2815529 h 3821750"/>
              <a:gd name="connsiteX3700" fmla="*/ 2977962 w 4203096"/>
              <a:gd name="connsiteY3700" fmla="*/ 2815186 h 3821750"/>
              <a:gd name="connsiteX3701" fmla="*/ 170497 w 4203096"/>
              <a:gd name="connsiteY3701" fmla="*/ 2814196 h 3821750"/>
              <a:gd name="connsiteX3702" fmla="*/ 175068 w 4203096"/>
              <a:gd name="connsiteY3702" fmla="*/ 2816958 h 3821750"/>
              <a:gd name="connsiteX3703" fmla="*/ 172497 w 4203096"/>
              <a:gd name="connsiteY3703" fmla="*/ 2822197 h 3821750"/>
              <a:gd name="connsiteX3704" fmla="*/ 165734 w 4203096"/>
              <a:gd name="connsiteY3704" fmla="*/ 2817244 h 3821750"/>
              <a:gd name="connsiteX3705" fmla="*/ 170497 w 4203096"/>
              <a:gd name="connsiteY3705" fmla="*/ 2814196 h 3821750"/>
              <a:gd name="connsiteX3706" fmla="*/ 281653 w 4203096"/>
              <a:gd name="connsiteY3706" fmla="*/ 2812957 h 3821750"/>
              <a:gd name="connsiteX3707" fmla="*/ 295750 w 4203096"/>
              <a:gd name="connsiteY3707" fmla="*/ 2819625 h 3821750"/>
              <a:gd name="connsiteX3708" fmla="*/ 282892 w 4203096"/>
              <a:gd name="connsiteY3708" fmla="*/ 2824768 h 3821750"/>
              <a:gd name="connsiteX3709" fmla="*/ 271271 w 4203096"/>
              <a:gd name="connsiteY3709" fmla="*/ 2818291 h 3821750"/>
              <a:gd name="connsiteX3710" fmla="*/ 281653 w 4203096"/>
              <a:gd name="connsiteY3710" fmla="*/ 2812957 h 3821750"/>
              <a:gd name="connsiteX3711" fmla="*/ 1744503 w 4203096"/>
              <a:gd name="connsiteY3711" fmla="*/ 2812290 h 3821750"/>
              <a:gd name="connsiteX3712" fmla="*/ 1774031 w 4203096"/>
              <a:gd name="connsiteY3712" fmla="*/ 2841818 h 3821750"/>
              <a:gd name="connsiteX3713" fmla="*/ 1740788 w 4203096"/>
              <a:gd name="connsiteY3713" fmla="*/ 2858963 h 3821750"/>
              <a:gd name="connsiteX3714" fmla="*/ 1711928 w 4203096"/>
              <a:gd name="connsiteY3714" fmla="*/ 2829912 h 3821750"/>
              <a:gd name="connsiteX3715" fmla="*/ 1744503 w 4203096"/>
              <a:gd name="connsiteY3715" fmla="*/ 2812290 h 3821750"/>
              <a:gd name="connsiteX3716" fmla="*/ 2064638 w 4203096"/>
              <a:gd name="connsiteY3716" fmla="*/ 2812196 h 3821750"/>
              <a:gd name="connsiteX3717" fmla="*/ 2094451 w 4203096"/>
              <a:gd name="connsiteY3717" fmla="*/ 2840104 h 3821750"/>
              <a:gd name="connsiteX3718" fmla="*/ 2062828 w 4203096"/>
              <a:gd name="connsiteY3718" fmla="*/ 2854868 h 3821750"/>
              <a:gd name="connsiteX3719" fmla="*/ 2032539 w 4203096"/>
              <a:gd name="connsiteY3719" fmla="*/ 2826198 h 3821750"/>
              <a:gd name="connsiteX3720" fmla="*/ 2064638 w 4203096"/>
              <a:gd name="connsiteY3720" fmla="*/ 2812196 h 3821750"/>
              <a:gd name="connsiteX3721" fmla="*/ 397764 w 4203096"/>
              <a:gd name="connsiteY3721" fmla="*/ 2811815 h 3821750"/>
              <a:gd name="connsiteX3722" fmla="*/ 413956 w 4203096"/>
              <a:gd name="connsiteY3722" fmla="*/ 2821245 h 3821750"/>
              <a:gd name="connsiteX3723" fmla="*/ 399193 w 4203096"/>
              <a:gd name="connsiteY3723" fmla="*/ 2829150 h 3821750"/>
              <a:gd name="connsiteX3724" fmla="*/ 384048 w 4203096"/>
              <a:gd name="connsiteY3724" fmla="*/ 2820387 h 3821750"/>
              <a:gd name="connsiteX3725" fmla="*/ 397764 w 4203096"/>
              <a:gd name="connsiteY3725" fmla="*/ 2811815 h 3821750"/>
              <a:gd name="connsiteX3726" fmla="*/ 3195351 w 4203096"/>
              <a:gd name="connsiteY3726" fmla="*/ 2811719 h 3821750"/>
              <a:gd name="connsiteX3727" fmla="*/ 3202114 w 4203096"/>
              <a:gd name="connsiteY3727" fmla="*/ 2821626 h 3821750"/>
              <a:gd name="connsiteX3728" fmla="*/ 3194589 w 4203096"/>
              <a:gd name="connsiteY3728" fmla="*/ 2840676 h 3821750"/>
              <a:gd name="connsiteX3729" fmla="*/ 3188207 w 4203096"/>
              <a:gd name="connsiteY3729" fmla="*/ 2831055 h 3821750"/>
              <a:gd name="connsiteX3730" fmla="*/ 3195351 w 4203096"/>
              <a:gd name="connsiteY3730" fmla="*/ 2811719 h 3821750"/>
              <a:gd name="connsiteX3731" fmla="*/ 519303 w 4203096"/>
              <a:gd name="connsiteY3731" fmla="*/ 2811433 h 3821750"/>
              <a:gd name="connsiteX3732" fmla="*/ 541210 w 4203096"/>
              <a:gd name="connsiteY3732" fmla="*/ 2822482 h 3821750"/>
              <a:gd name="connsiteX3733" fmla="*/ 523494 w 4203096"/>
              <a:gd name="connsiteY3733" fmla="*/ 2833626 h 3821750"/>
              <a:gd name="connsiteX3734" fmla="*/ 501777 w 4203096"/>
              <a:gd name="connsiteY3734" fmla="*/ 2822577 h 3821750"/>
              <a:gd name="connsiteX3735" fmla="*/ 519303 w 4203096"/>
              <a:gd name="connsiteY3735" fmla="*/ 2811433 h 3821750"/>
              <a:gd name="connsiteX3736" fmla="*/ 2640044 w 4203096"/>
              <a:gd name="connsiteY3736" fmla="*/ 2811338 h 3821750"/>
              <a:gd name="connsiteX3737" fmla="*/ 2668524 w 4203096"/>
              <a:gd name="connsiteY3737" fmla="*/ 2843152 h 3821750"/>
              <a:gd name="connsiteX3738" fmla="*/ 2643854 w 4203096"/>
              <a:gd name="connsiteY3738" fmla="*/ 2866012 h 3821750"/>
              <a:gd name="connsiteX3739" fmla="*/ 2615565 w 4203096"/>
              <a:gd name="connsiteY3739" fmla="*/ 2834293 h 3821750"/>
              <a:gd name="connsiteX3740" fmla="*/ 2640044 w 4203096"/>
              <a:gd name="connsiteY3740" fmla="*/ 2811338 h 3821750"/>
              <a:gd name="connsiteX3741" fmla="*/ 645985 w 4203096"/>
              <a:gd name="connsiteY3741" fmla="*/ 2810957 h 3821750"/>
              <a:gd name="connsiteX3742" fmla="*/ 670940 w 4203096"/>
              <a:gd name="connsiteY3742" fmla="*/ 2824959 h 3821750"/>
              <a:gd name="connsiteX3743" fmla="*/ 648175 w 4203096"/>
              <a:gd name="connsiteY3743" fmla="*/ 2838008 h 3821750"/>
              <a:gd name="connsiteX3744" fmla="*/ 622362 w 4203096"/>
              <a:gd name="connsiteY3744" fmla="*/ 2824578 h 3821750"/>
              <a:gd name="connsiteX3745" fmla="*/ 645985 w 4203096"/>
              <a:gd name="connsiteY3745" fmla="*/ 2810957 h 3821750"/>
              <a:gd name="connsiteX3746" fmla="*/ 1902237 w 4203096"/>
              <a:gd name="connsiteY3746" fmla="*/ 2810766 h 3821750"/>
              <a:gd name="connsiteX3747" fmla="*/ 1931384 w 4203096"/>
              <a:gd name="connsiteY3747" fmla="*/ 2840484 h 3821750"/>
              <a:gd name="connsiteX3748" fmla="*/ 1897189 w 4203096"/>
              <a:gd name="connsiteY3748" fmla="*/ 2854962 h 3821750"/>
              <a:gd name="connsiteX3749" fmla="*/ 1868709 w 4203096"/>
              <a:gd name="connsiteY3749" fmla="*/ 2824578 h 3821750"/>
              <a:gd name="connsiteX3750" fmla="*/ 1902237 w 4203096"/>
              <a:gd name="connsiteY3750" fmla="*/ 2810766 h 3821750"/>
              <a:gd name="connsiteX3751" fmla="*/ 770953 w 4203096"/>
              <a:gd name="connsiteY3751" fmla="*/ 2810671 h 3821750"/>
              <a:gd name="connsiteX3752" fmla="*/ 801147 w 4203096"/>
              <a:gd name="connsiteY3752" fmla="*/ 2827245 h 3821750"/>
              <a:gd name="connsiteX3753" fmla="*/ 774096 w 4203096"/>
              <a:gd name="connsiteY3753" fmla="*/ 2842485 h 3821750"/>
              <a:gd name="connsiteX3754" fmla="*/ 743997 w 4203096"/>
              <a:gd name="connsiteY3754" fmla="*/ 2826006 h 3821750"/>
              <a:gd name="connsiteX3755" fmla="*/ 770953 w 4203096"/>
              <a:gd name="connsiteY3755" fmla="*/ 2810671 h 3821750"/>
              <a:gd name="connsiteX3756" fmla="*/ 896016 w 4203096"/>
              <a:gd name="connsiteY3756" fmla="*/ 2810291 h 3821750"/>
              <a:gd name="connsiteX3757" fmla="*/ 929354 w 4203096"/>
              <a:gd name="connsiteY3757" fmla="*/ 2828770 h 3821750"/>
              <a:gd name="connsiteX3758" fmla="*/ 897350 w 4203096"/>
              <a:gd name="connsiteY3758" fmla="*/ 2846867 h 3821750"/>
              <a:gd name="connsiteX3759" fmla="*/ 865060 w 4203096"/>
              <a:gd name="connsiteY3759" fmla="*/ 2829055 h 3821750"/>
              <a:gd name="connsiteX3760" fmla="*/ 896016 w 4203096"/>
              <a:gd name="connsiteY3760" fmla="*/ 2810291 h 3821750"/>
              <a:gd name="connsiteX3761" fmla="*/ 1019365 w 4203096"/>
              <a:gd name="connsiteY3761" fmla="*/ 2809909 h 3821750"/>
              <a:gd name="connsiteX3762" fmla="*/ 1053465 w 4203096"/>
              <a:gd name="connsiteY3762" fmla="*/ 2831245 h 3821750"/>
              <a:gd name="connsiteX3763" fmla="*/ 1016984 w 4203096"/>
              <a:gd name="connsiteY3763" fmla="*/ 2850962 h 3821750"/>
              <a:gd name="connsiteX3764" fmla="*/ 983646 w 4203096"/>
              <a:gd name="connsiteY3764" fmla="*/ 2829149 h 3821750"/>
              <a:gd name="connsiteX3765" fmla="*/ 1019365 w 4203096"/>
              <a:gd name="connsiteY3765" fmla="*/ 2809909 h 3821750"/>
              <a:gd name="connsiteX3766" fmla="*/ 1137952 w 4203096"/>
              <a:gd name="connsiteY3766" fmla="*/ 2809528 h 3821750"/>
              <a:gd name="connsiteX3767" fmla="*/ 1171004 w 4203096"/>
              <a:gd name="connsiteY3767" fmla="*/ 2832864 h 3821750"/>
              <a:gd name="connsiteX3768" fmla="*/ 1132046 w 4203096"/>
              <a:gd name="connsiteY3768" fmla="*/ 2854772 h 3821750"/>
              <a:gd name="connsiteX3769" fmla="*/ 1098137 w 4203096"/>
              <a:gd name="connsiteY3769" fmla="*/ 2831531 h 3821750"/>
              <a:gd name="connsiteX3770" fmla="*/ 1137952 w 4203096"/>
              <a:gd name="connsiteY3770" fmla="*/ 2809528 h 3821750"/>
              <a:gd name="connsiteX3771" fmla="*/ 2389536 w 4203096"/>
              <a:gd name="connsiteY3771" fmla="*/ 2809052 h 3821750"/>
              <a:gd name="connsiteX3772" fmla="*/ 2420397 w 4203096"/>
              <a:gd name="connsiteY3772" fmla="*/ 2840484 h 3821750"/>
              <a:gd name="connsiteX3773" fmla="*/ 2393441 w 4203096"/>
              <a:gd name="connsiteY3773" fmla="*/ 2857630 h 3821750"/>
              <a:gd name="connsiteX3774" fmla="*/ 2363247 w 4203096"/>
              <a:gd name="connsiteY3774" fmla="*/ 2827912 h 3821750"/>
              <a:gd name="connsiteX3775" fmla="*/ 2389536 w 4203096"/>
              <a:gd name="connsiteY3775" fmla="*/ 2809052 h 3821750"/>
              <a:gd name="connsiteX3776" fmla="*/ 3147250 w 4203096"/>
              <a:gd name="connsiteY3776" fmla="*/ 2807718 h 3821750"/>
              <a:gd name="connsiteX3777" fmla="*/ 3155441 w 4203096"/>
              <a:gd name="connsiteY3777" fmla="*/ 2820863 h 3821750"/>
              <a:gd name="connsiteX3778" fmla="*/ 3146297 w 4203096"/>
              <a:gd name="connsiteY3778" fmla="*/ 2847628 h 3821750"/>
              <a:gd name="connsiteX3779" fmla="*/ 3138391 w 4203096"/>
              <a:gd name="connsiteY3779" fmla="*/ 2833912 h 3821750"/>
              <a:gd name="connsiteX3780" fmla="*/ 3147250 w 4203096"/>
              <a:gd name="connsiteY3780" fmla="*/ 2807718 h 3821750"/>
              <a:gd name="connsiteX3781" fmla="*/ 3021616 w 4203096"/>
              <a:gd name="connsiteY3781" fmla="*/ 2806099 h 3821750"/>
              <a:gd name="connsiteX3782" fmla="*/ 3006852 w 4203096"/>
              <a:gd name="connsiteY3782" fmla="*/ 2811719 h 3821750"/>
              <a:gd name="connsiteX3783" fmla="*/ 3008376 w 4203096"/>
              <a:gd name="connsiteY3783" fmla="*/ 2842008 h 3821750"/>
              <a:gd name="connsiteX3784" fmla="*/ 3022949 w 4203096"/>
              <a:gd name="connsiteY3784" fmla="*/ 2836198 h 3821750"/>
              <a:gd name="connsiteX3785" fmla="*/ 3021616 w 4203096"/>
              <a:gd name="connsiteY3785" fmla="*/ 2806099 h 3821750"/>
              <a:gd name="connsiteX3786" fmla="*/ 3291078 w 4203096"/>
              <a:gd name="connsiteY3786" fmla="*/ 2801528 h 3821750"/>
              <a:gd name="connsiteX3787" fmla="*/ 3298031 w 4203096"/>
              <a:gd name="connsiteY3787" fmla="*/ 2805242 h 3821750"/>
              <a:gd name="connsiteX3788" fmla="*/ 3291268 w 4203096"/>
              <a:gd name="connsiteY3788" fmla="*/ 2815434 h 3821750"/>
              <a:gd name="connsiteX3789" fmla="*/ 3286601 w 4203096"/>
              <a:gd name="connsiteY3789" fmla="*/ 2810862 h 3821750"/>
              <a:gd name="connsiteX3790" fmla="*/ 3291078 w 4203096"/>
              <a:gd name="connsiteY3790" fmla="*/ 2801528 h 3821750"/>
              <a:gd name="connsiteX3791" fmla="*/ 1648967 w 4203096"/>
              <a:gd name="connsiteY3791" fmla="*/ 2794193 h 3821750"/>
              <a:gd name="connsiteX3792" fmla="*/ 1677352 w 4203096"/>
              <a:gd name="connsiteY3792" fmla="*/ 2823340 h 3821750"/>
              <a:gd name="connsiteX3793" fmla="*/ 1644967 w 4203096"/>
              <a:gd name="connsiteY3793" fmla="*/ 2840676 h 3821750"/>
              <a:gd name="connsiteX3794" fmla="*/ 1617630 w 4203096"/>
              <a:gd name="connsiteY3794" fmla="*/ 2812291 h 3821750"/>
              <a:gd name="connsiteX3795" fmla="*/ 1648967 w 4203096"/>
              <a:gd name="connsiteY3795" fmla="*/ 2794193 h 3821750"/>
              <a:gd name="connsiteX3796" fmla="*/ 2543651 w 4203096"/>
              <a:gd name="connsiteY3796" fmla="*/ 2793050 h 3821750"/>
              <a:gd name="connsiteX3797" fmla="*/ 2572416 w 4203096"/>
              <a:gd name="connsiteY3797" fmla="*/ 2826483 h 3821750"/>
              <a:gd name="connsiteX3798" fmla="*/ 2545746 w 4203096"/>
              <a:gd name="connsiteY3798" fmla="*/ 2846390 h 3821750"/>
              <a:gd name="connsiteX3799" fmla="*/ 2517933 w 4203096"/>
              <a:gd name="connsiteY3799" fmla="*/ 2813624 h 3821750"/>
              <a:gd name="connsiteX3800" fmla="*/ 2543651 w 4203096"/>
              <a:gd name="connsiteY3800" fmla="*/ 2793050 h 3821750"/>
              <a:gd name="connsiteX3801" fmla="*/ 3230975 w 4203096"/>
              <a:gd name="connsiteY3801" fmla="*/ 2790384 h 3821750"/>
              <a:gd name="connsiteX3802" fmla="*/ 3236976 w 4203096"/>
              <a:gd name="connsiteY3802" fmla="*/ 2799337 h 3821750"/>
              <a:gd name="connsiteX3803" fmla="*/ 3230118 w 4203096"/>
              <a:gd name="connsiteY3803" fmla="*/ 2814958 h 3821750"/>
              <a:gd name="connsiteX3804" fmla="*/ 3224498 w 4203096"/>
              <a:gd name="connsiteY3804" fmla="*/ 2806195 h 3821750"/>
              <a:gd name="connsiteX3805" fmla="*/ 3230975 w 4203096"/>
              <a:gd name="connsiteY3805" fmla="*/ 2790384 h 3821750"/>
              <a:gd name="connsiteX3806" fmla="*/ 2118264 w 4203096"/>
              <a:gd name="connsiteY3806" fmla="*/ 2789431 h 3821750"/>
              <a:gd name="connsiteX3807" fmla="*/ 2149887 w 4203096"/>
              <a:gd name="connsiteY3807" fmla="*/ 2817434 h 3821750"/>
              <a:gd name="connsiteX3808" fmla="*/ 2119693 w 4203096"/>
              <a:gd name="connsiteY3808" fmla="*/ 2830769 h 3821750"/>
              <a:gd name="connsiteX3809" fmla="*/ 2089880 w 4203096"/>
              <a:gd name="connsiteY3809" fmla="*/ 2803051 h 3821750"/>
              <a:gd name="connsiteX3810" fmla="*/ 2118264 w 4203096"/>
              <a:gd name="connsiteY3810" fmla="*/ 2789431 h 3821750"/>
              <a:gd name="connsiteX3811" fmla="*/ 3064193 w 4203096"/>
              <a:gd name="connsiteY3811" fmla="*/ 2788668 h 3821750"/>
              <a:gd name="connsiteX3812" fmla="*/ 3051905 w 4203096"/>
              <a:gd name="connsiteY3812" fmla="*/ 2794860 h 3821750"/>
              <a:gd name="connsiteX3813" fmla="*/ 3052477 w 4203096"/>
              <a:gd name="connsiteY3813" fmla="*/ 2821530 h 3821750"/>
              <a:gd name="connsiteX3814" fmla="*/ 3064478 w 4203096"/>
              <a:gd name="connsiteY3814" fmla="*/ 2815243 h 3821750"/>
              <a:gd name="connsiteX3815" fmla="*/ 3064193 w 4203096"/>
              <a:gd name="connsiteY3815" fmla="*/ 2788668 h 3821750"/>
              <a:gd name="connsiteX3816" fmla="*/ 3340418 w 4203096"/>
              <a:gd name="connsiteY3816" fmla="*/ 2788383 h 3821750"/>
              <a:gd name="connsiteX3817" fmla="*/ 3343465 w 4203096"/>
              <a:gd name="connsiteY3817" fmla="*/ 2791717 h 3821750"/>
              <a:gd name="connsiteX3818" fmla="*/ 3339941 w 4203096"/>
              <a:gd name="connsiteY3818" fmla="*/ 2799718 h 3821750"/>
              <a:gd name="connsiteX3819" fmla="*/ 3336798 w 4203096"/>
              <a:gd name="connsiteY3819" fmla="*/ 2794288 h 3821750"/>
              <a:gd name="connsiteX3820" fmla="*/ 3340418 w 4203096"/>
              <a:gd name="connsiteY3820" fmla="*/ 2788383 h 3821750"/>
              <a:gd name="connsiteX3821" fmla="*/ 1231106 w 4203096"/>
              <a:gd name="connsiteY3821" fmla="*/ 2787906 h 3821750"/>
              <a:gd name="connsiteX3822" fmla="*/ 1229201 w 4203096"/>
              <a:gd name="connsiteY3822" fmla="*/ 2809433 h 3821750"/>
              <a:gd name="connsiteX3823" fmla="*/ 1261777 w 4203096"/>
              <a:gd name="connsiteY3823" fmla="*/ 2809814 h 3821750"/>
              <a:gd name="connsiteX3824" fmla="*/ 1263777 w 4203096"/>
              <a:gd name="connsiteY3824" fmla="*/ 2788288 h 3821750"/>
              <a:gd name="connsiteX3825" fmla="*/ 1231106 w 4203096"/>
              <a:gd name="connsiteY3825" fmla="*/ 2787906 h 3821750"/>
              <a:gd name="connsiteX3826" fmla="*/ 1335024 w 4203096"/>
              <a:gd name="connsiteY3826" fmla="*/ 2787716 h 3821750"/>
              <a:gd name="connsiteX3827" fmla="*/ 1332929 w 4203096"/>
              <a:gd name="connsiteY3827" fmla="*/ 2809433 h 3821750"/>
              <a:gd name="connsiteX3828" fmla="*/ 1361504 w 4203096"/>
              <a:gd name="connsiteY3828" fmla="*/ 2809719 h 3821750"/>
              <a:gd name="connsiteX3829" fmla="*/ 1363694 w 4203096"/>
              <a:gd name="connsiteY3829" fmla="*/ 2788002 h 3821750"/>
              <a:gd name="connsiteX3830" fmla="*/ 1335024 w 4203096"/>
              <a:gd name="connsiteY3830" fmla="*/ 2787716 h 3821750"/>
              <a:gd name="connsiteX3831" fmla="*/ 1797558 w 4203096"/>
              <a:gd name="connsiteY3831" fmla="*/ 2786573 h 3821750"/>
              <a:gd name="connsiteX3832" fmla="*/ 1827371 w 4203096"/>
              <a:gd name="connsiteY3832" fmla="*/ 2816481 h 3821750"/>
              <a:gd name="connsiteX3833" fmla="*/ 1793557 w 4203096"/>
              <a:gd name="connsiteY3833" fmla="*/ 2831912 h 3821750"/>
              <a:gd name="connsiteX3834" fmla="*/ 1765934 w 4203096"/>
              <a:gd name="connsiteY3834" fmla="*/ 2802003 h 3821750"/>
              <a:gd name="connsiteX3835" fmla="*/ 1797558 w 4203096"/>
              <a:gd name="connsiteY3835" fmla="*/ 2786573 h 3821750"/>
              <a:gd name="connsiteX3836" fmla="*/ 1957006 w 4203096"/>
              <a:gd name="connsiteY3836" fmla="*/ 2786193 h 3821750"/>
              <a:gd name="connsiteX3837" fmla="*/ 1985962 w 4203096"/>
              <a:gd name="connsiteY3837" fmla="*/ 2815339 h 3821750"/>
              <a:gd name="connsiteX3838" fmla="*/ 1953672 w 4203096"/>
              <a:gd name="connsiteY3838" fmla="*/ 2828960 h 3821750"/>
              <a:gd name="connsiteX3839" fmla="*/ 1924430 w 4203096"/>
              <a:gd name="connsiteY3839" fmla="*/ 2800385 h 3821750"/>
              <a:gd name="connsiteX3840" fmla="*/ 1957006 w 4203096"/>
              <a:gd name="connsiteY3840" fmla="*/ 2786193 h 3821750"/>
              <a:gd name="connsiteX3841" fmla="*/ 3179921 w 4203096"/>
              <a:gd name="connsiteY3841" fmla="*/ 2785240 h 3821750"/>
              <a:gd name="connsiteX3842" fmla="*/ 3186684 w 4203096"/>
              <a:gd name="connsiteY3842" fmla="*/ 2796860 h 3821750"/>
              <a:gd name="connsiteX3843" fmla="*/ 3178778 w 4203096"/>
              <a:gd name="connsiteY3843" fmla="*/ 2819625 h 3821750"/>
              <a:gd name="connsiteX3844" fmla="*/ 3171539 w 4203096"/>
              <a:gd name="connsiteY3844" fmla="*/ 2808004 h 3821750"/>
              <a:gd name="connsiteX3845" fmla="*/ 3179921 w 4203096"/>
              <a:gd name="connsiteY3845" fmla="*/ 2785240 h 3821750"/>
              <a:gd name="connsiteX3846" fmla="*/ 2282571 w 4203096"/>
              <a:gd name="connsiteY3846" fmla="*/ 2785240 h 3821750"/>
              <a:gd name="connsiteX3847" fmla="*/ 2312765 w 4203096"/>
              <a:gd name="connsiteY3847" fmla="*/ 2816387 h 3821750"/>
              <a:gd name="connsiteX3848" fmla="*/ 2284286 w 4203096"/>
              <a:gd name="connsiteY3848" fmla="*/ 2832198 h 3821750"/>
              <a:gd name="connsiteX3849" fmla="*/ 2254948 w 4203096"/>
              <a:gd name="connsiteY3849" fmla="*/ 2802861 h 3821750"/>
              <a:gd name="connsiteX3850" fmla="*/ 2282571 w 4203096"/>
              <a:gd name="connsiteY3850" fmla="*/ 2785240 h 3821750"/>
              <a:gd name="connsiteX3851" fmla="*/ 1451991 w 4203096"/>
              <a:gd name="connsiteY3851" fmla="*/ 2785144 h 3821750"/>
              <a:gd name="connsiteX3852" fmla="*/ 1423511 w 4203096"/>
              <a:gd name="connsiteY3852" fmla="*/ 2785621 h 3821750"/>
              <a:gd name="connsiteX3853" fmla="*/ 1421035 w 4203096"/>
              <a:gd name="connsiteY3853" fmla="*/ 2811338 h 3821750"/>
              <a:gd name="connsiteX3854" fmla="*/ 1449514 w 4203096"/>
              <a:gd name="connsiteY3854" fmla="*/ 2811529 h 3821750"/>
              <a:gd name="connsiteX3855" fmla="*/ 1451991 w 4203096"/>
              <a:gd name="connsiteY3855" fmla="*/ 2785144 h 3821750"/>
              <a:gd name="connsiteX3856" fmla="*/ 1559242 w 4203096"/>
              <a:gd name="connsiteY3856" fmla="*/ 2781430 h 3821750"/>
              <a:gd name="connsiteX3857" fmla="*/ 1586960 w 4203096"/>
              <a:gd name="connsiteY3857" fmla="*/ 2808957 h 3821750"/>
              <a:gd name="connsiteX3858" fmla="*/ 1555813 w 4203096"/>
              <a:gd name="connsiteY3858" fmla="*/ 2828960 h 3821750"/>
              <a:gd name="connsiteX3859" fmla="*/ 1529810 w 4203096"/>
              <a:gd name="connsiteY3859" fmla="*/ 2802290 h 3821750"/>
              <a:gd name="connsiteX3860" fmla="*/ 1559242 w 4203096"/>
              <a:gd name="connsiteY3860" fmla="*/ 2781430 h 3821750"/>
              <a:gd name="connsiteX3861" fmla="*/ 2845403 w 4203096"/>
              <a:gd name="connsiteY3861" fmla="*/ 2778858 h 3821750"/>
              <a:gd name="connsiteX3862" fmla="*/ 2866643 w 4203096"/>
              <a:gd name="connsiteY3862" fmla="*/ 2810957 h 3821750"/>
              <a:gd name="connsiteX3863" fmla="*/ 2847117 w 4203096"/>
              <a:gd name="connsiteY3863" fmla="*/ 2840770 h 3821750"/>
              <a:gd name="connsiteX3864" fmla="*/ 2825305 w 4203096"/>
              <a:gd name="connsiteY3864" fmla="*/ 2809624 h 3821750"/>
              <a:gd name="connsiteX3865" fmla="*/ 2845403 w 4203096"/>
              <a:gd name="connsiteY3865" fmla="*/ 2778858 h 3821750"/>
              <a:gd name="connsiteX3866" fmla="*/ 110299 w 4203096"/>
              <a:gd name="connsiteY3866" fmla="*/ 2778001 h 3821750"/>
              <a:gd name="connsiteX3867" fmla="*/ 116109 w 4203096"/>
              <a:gd name="connsiteY3867" fmla="*/ 2781239 h 3821750"/>
              <a:gd name="connsiteX3868" fmla="*/ 111156 w 4203096"/>
              <a:gd name="connsiteY3868" fmla="*/ 2783811 h 3821750"/>
              <a:gd name="connsiteX3869" fmla="*/ 105917 w 4203096"/>
              <a:gd name="connsiteY3869" fmla="*/ 2780096 h 3821750"/>
              <a:gd name="connsiteX3870" fmla="*/ 110299 w 4203096"/>
              <a:gd name="connsiteY3870" fmla="*/ 2778001 h 3821750"/>
              <a:gd name="connsiteX3871" fmla="*/ 3132391 w 4203096"/>
              <a:gd name="connsiteY3871" fmla="*/ 2777525 h 3821750"/>
              <a:gd name="connsiteX3872" fmla="*/ 3141058 w 4203096"/>
              <a:gd name="connsiteY3872" fmla="*/ 2795146 h 3821750"/>
              <a:gd name="connsiteX3873" fmla="*/ 3130581 w 4203096"/>
              <a:gd name="connsiteY3873" fmla="*/ 2825626 h 3821750"/>
              <a:gd name="connsiteX3874" fmla="*/ 3121151 w 4203096"/>
              <a:gd name="connsiteY3874" fmla="*/ 2808957 h 3821750"/>
              <a:gd name="connsiteX3875" fmla="*/ 3132391 w 4203096"/>
              <a:gd name="connsiteY3875" fmla="*/ 2777525 h 3821750"/>
              <a:gd name="connsiteX3876" fmla="*/ 2769393 w 4203096"/>
              <a:gd name="connsiteY3876" fmla="*/ 2777048 h 3821750"/>
              <a:gd name="connsiteX3877" fmla="*/ 2795111 w 4203096"/>
              <a:gd name="connsiteY3877" fmla="*/ 2810577 h 3821750"/>
              <a:gd name="connsiteX3878" fmla="*/ 2772536 w 4203096"/>
              <a:gd name="connsiteY3878" fmla="*/ 2837628 h 3821750"/>
              <a:gd name="connsiteX3879" fmla="*/ 2747200 w 4203096"/>
              <a:gd name="connsiteY3879" fmla="*/ 2804195 h 3821750"/>
              <a:gd name="connsiteX3880" fmla="*/ 2769393 w 4203096"/>
              <a:gd name="connsiteY3880" fmla="*/ 2777048 h 3821750"/>
              <a:gd name="connsiteX3881" fmla="*/ 331851 w 4203096"/>
              <a:gd name="connsiteY3881" fmla="*/ 2775620 h 3821750"/>
              <a:gd name="connsiteX3882" fmla="*/ 346138 w 4203096"/>
              <a:gd name="connsiteY3882" fmla="*/ 2783240 h 3821750"/>
              <a:gd name="connsiteX3883" fmla="*/ 335089 w 4203096"/>
              <a:gd name="connsiteY3883" fmla="*/ 2792003 h 3821750"/>
              <a:gd name="connsiteX3884" fmla="*/ 319278 w 4203096"/>
              <a:gd name="connsiteY3884" fmla="*/ 2783811 h 3821750"/>
              <a:gd name="connsiteX3885" fmla="*/ 331851 w 4203096"/>
              <a:gd name="connsiteY3885" fmla="*/ 2775620 h 3821750"/>
              <a:gd name="connsiteX3886" fmla="*/ 454818 w 4203096"/>
              <a:gd name="connsiteY3886" fmla="*/ 2774952 h 3821750"/>
              <a:gd name="connsiteX3887" fmla="*/ 473011 w 4203096"/>
              <a:gd name="connsiteY3887" fmla="*/ 2786763 h 3821750"/>
              <a:gd name="connsiteX3888" fmla="*/ 455199 w 4203096"/>
              <a:gd name="connsiteY3888" fmla="*/ 2796479 h 3821750"/>
              <a:gd name="connsiteX3889" fmla="*/ 435577 w 4203096"/>
              <a:gd name="connsiteY3889" fmla="*/ 2785335 h 3821750"/>
              <a:gd name="connsiteX3890" fmla="*/ 454818 w 4203096"/>
              <a:gd name="connsiteY3890" fmla="*/ 2774952 h 3821750"/>
              <a:gd name="connsiteX3891" fmla="*/ 578262 w 4203096"/>
              <a:gd name="connsiteY3891" fmla="*/ 2774476 h 3821750"/>
              <a:gd name="connsiteX3892" fmla="*/ 603313 w 4203096"/>
              <a:gd name="connsiteY3892" fmla="*/ 2788192 h 3821750"/>
              <a:gd name="connsiteX3893" fmla="*/ 580643 w 4203096"/>
              <a:gd name="connsiteY3893" fmla="*/ 2800956 h 3821750"/>
              <a:gd name="connsiteX3894" fmla="*/ 556354 w 4203096"/>
              <a:gd name="connsiteY3894" fmla="*/ 2787906 h 3821750"/>
              <a:gd name="connsiteX3895" fmla="*/ 578262 w 4203096"/>
              <a:gd name="connsiteY3895" fmla="*/ 2774476 h 3821750"/>
              <a:gd name="connsiteX3896" fmla="*/ 705993 w 4203096"/>
              <a:gd name="connsiteY3896" fmla="*/ 2774095 h 3821750"/>
              <a:gd name="connsiteX3897" fmla="*/ 735235 w 4203096"/>
              <a:gd name="connsiteY3897" fmla="*/ 2790097 h 3821750"/>
              <a:gd name="connsiteX3898" fmla="*/ 708565 w 4203096"/>
              <a:gd name="connsiteY3898" fmla="*/ 2805528 h 3821750"/>
              <a:gd name="connsiteX3899" fmla="*/ 678942 w 4203096"/>
              <a:gd name="connsiteY3899" fmla="*/ 2789621 h 3821750"/>
              <a:gd name="connsiteX3900" fmla="*/ 705993 w 4203096"/>
              <a:gd name="connsiteY3900" fmla="*/ 2774095 h 3821750"/>
              <a:gd name="connsiteX3901" fmla="*/ 834485 w 4203096"/>
              <a:gd name="connsiteY3901" fmla="*/ 2773809 h 3821750"/>
              <a:gd name="connsiteX3902" fmla="*/ 866393 w 4203096"/>
              <a:gd name="connsiteY3902" fmla="*/ 2792479 h 3821750"/>
              <a:gd name="connsiteX3903" fmla="*/ 835437 w 4203096"/>
              <a:gd name="connsiteY3903" fmla="*/ 2810100 h 3821750"/>
              <a:gd name="connsiteX3904" fmla="*/ 802100 w 4203096"/>
              <a:gd name="connsiteY3904" fmla="*/ 2792193 h 3821750"/>
              <a:gd name="connsiteX3905" fmla="*/ 834485 w 4203096"/>
              <a:gd name="connsiteY3905" fmla="*/ 2773809 h 3821750"/>
              <a:gd name="connsiteX3906" fmla="*/ 960119 w 4203096"/>
              <a:gd name="connsiteY3906" fmla="*/ 2773524 h 3821750"/>
              <a:gd name="connsiteX3907" fmla="*/ 994409 w 4203096"/>
              <a:gd name="connsiteY3907" fmla="*/ 2794479 h 3821750"/>
              <a:gd name="connsiteX3908" fmla="*/ 959452 w 4203096"/>
              <a:gd name="connsiteY3908" fmla="*/ 2814482 h 3821750"/>
              <a:gd name="connsiteX3909" fmla="*/ 923543 w 4203096"/>
              <a:gd name="connsiteY3909" fmla="*/ 2794194 h 3821750"/>
              <a:gd name="connsiteX3910" fmla="*/ 960119 w 4203096"/>
              <a:gd name="connsiteY3910" fmla="*/ 2773524 h 3821750"/>
              <a:gd name="connsiteX3911" fmla="*/ 217360 w 4203096"/>
              <a:gd name="connsiteY3911" fmla="*/ 2773334 h 3821750"/>
              <a:gd name="connsiteX3912" fmla="*/ 225647 w 4203096"/>
              <a:gd name="connsiteY3912" fmla="*/ 2783335 h 3821750"/>
              <a:gd name="connsiteX3913" fmla="*/ 217741 w 4203096"/>
              <a:gd name="connsiteY3913" fmla="*/ 2787336 h 3821750"/>
              <a:gd name="connsiteX3914" fmla="*/ 209169 w 4203096"/>
              <a:gd name="connsiteY3914" fmla="*/ 2782097 h 3821750"/>
              <a:gd name="connsiteX3915" fmla="*/ 217360 w 4203096"/>
              <a:gd name="connsiteY3915" fmla="*/ 2773334 h 3821750"/>
              <a:gd name="connsiteX3916" fmla="*/ 1080706 w 4203096"/>
              <a:gd name="connsiteY3916" fmla="*/ 2773143 h 3821750"/>
              <a:gd name="connsiteX3917" fmla="*/ 1116711 w 4203096"/>
              <a:gd name="connsiteY3917" fmla="*/ 2796003 h 3821750"/>
              <a:gd name="connsiteX3918" fmla="*/ 1079563 w 4203096"/>
              <a:gd name="connsiteY3918" fmla="*/ 2818577 h 3821750"/>
              <a:gd name="connsiteX3919" fmla="*/ 1041558 w 4203096"/>
              <a:gd name="connsiteY3919" fmla="*/ 2795240 h 3821750"/>
              <a:gd name="connsiteX3920" fmla="*/ 1080706 w 4203096"/>
              <a:gd name="connsiteY3920" fmla="*/ 2773143 h 3821750"/>
              <a:gd name="connsiteX3921" fmla="*/ 3269932 w 4203096"/>
              <a:gd name="connsiteY3921" fmla="*/ 2772000 h 3821750"/>
              <a:gd name="connsiteX3922" fmla="*/ 3275743 w 4203096"/>
              <a:gd name="connsiteY3922" fmla="*/ 2779335 h 3821750"/>
              <a:gd name="connsiteX3923" fmla="*/ 3269456 w 4203096"/>
              <a:gd name="connsiteY3923" fmla="*/ 2791431 h 3821750"/>
              <a:gd name="connsiteX3924" fmla="*/ 3264694 w 4203096"/>
              <a:gd name="connsiteY3924" fmla="*/ 2783906 h 3821750"/>
              <a:gd name="connsiteX3925" fmla="*/ 3269932 w 4203096"/>
              <a:gd name="connsiteY3925" fmla="*/ 2772000 h 3821750"/>
              <a:gd name="connsiteX3926" fmla="*/ 2440591 w 4203096"/>
              <a:gd name="connsiteY3926" fmla="*/ 2771238 h 3821750"/>
              <a:gd name="connsiteX3927" fmla="*/ 2470023 w 4203096"/>
              <a:gd name="connsiteY3927" fmla="*/ 2804671 h 3821750"/>
              <a:gd name="connsiteX3928" fmla="*/ 2443638 w 4203096"/>
              <a:gd name="connsiteY3928" fmla="*/ 2824197 h 3821750"/>
              <a:gd name="connsiteX3929" fmla="*/ 2414683 w 4203096"/>
              <a:gd name="connsiteY3929" fmla="*/ 2792193 h 3821750"/>
              <a:gd name="connsiteX3930" fmla="*/ 2440591 w 4203096"/>
              <a:gd name="connsiteY3930" fmla="*/ 2771238 h 3821750"/>
              <a:gd name="connsiteX3931" fmla="*/ 2906553 w 4203096"/>
              <a:gd name="connsiteY3931" fmla="*/ 2770095 h 3821750"/>
              <a:gd name="connsiteX3932" fmla="*/ 2927508 w 4203096"/>
              <a:gd name="connsiteY3932" fmla="*/ 2801146 h 3821750"/>
              <a:gd name="connsiteX3933" fmla="*/ 2911506 w 4203096"/>
              <a:gd name="connsiteY3933" fmla="*/ 2835722 h 3821750"/>
              <a:gd name="connsiteX3934" fmla="*/ 2889789 w 4203096"/>
              <a:gd name="connsiteY3934" fmla="*/ 2805718 h 3821750"/>
              <a:gd name="connsiteX3935" fmla="*/ 2906553 w 4203096"/>
              <a:gd name="connsiteY3935" fmla="*/ 2770095 h 3821750"/>
              <a:gd name="connsiteX3936" fmla="*/ 2683573 w 4203096"/>
              <a:gd name="connsiteY3936" fmla="*/ 2766952 h 3821750"/>
              <a:gd name="connsiteX3937" fmla="*/ 2710434 w 4203096"/>
              <a:gd name="connsiteY3937" fmla="*/ 2799813 h 3821750"/>
              <a:gd name="connsiteX3938" fmla="*/ 2687288 w 4203096"/>
              <a:gd name="connsiteY3938" fmla="*/ 2825436 h 3821750"/>
              <a:gd name="connsiteX3939" fmla="*/ 2659761 w 4203096"/>
              <a:gd name="connsiteY3939" fmla="*/ 2793146 h 3821750"/>
              <a:gd name="connsiteX3940" fmla="*/ 2683573 w 4203096"/>
              <a:gd name="connsiteY3940" fmla="*/ 2766952 h 3821750"/>
              <a:gd name="connsiteX3941" fmla="*/ 1697735 w 4203096"/>
              <a:gd name="connsiteY3941" fmla="*/ 2766286 h 3821750"/>
              <a:gd name="connsiteX3942" fmla="*/ 1727549 w 4203096"/>
              <a:gd name="connsiteY3942" fmla="*/ 2794194 h 3821750"/>
              <a:gd name="connsiteX3943" fmla="*/ 1696211 w 4203096"/>
              <a:gd name="connsiteY3943" fmla="*/ 2812482 h 3821750"/>
              <a:gd name="connsiteX3944" fmla="*/ 1667351 w 4203096"/>
              <a:gd name="connsiteY3944" fmla="*/ 2784002 h 3821750"/>
              <a:gd name="connsiteX3945" fmla="*/ 1697735 w 4203096"/>
              <a:gd name="connsiteY3945" fmla="*/ 2766286 h 3821750"/>
              <a:gd name="connsiteX3946" fmla="*/ 3213353 w 4203096"/>
              <a:gd name="connsiteY3946" fmla="*/ 2763427 h 3821750"/>
              <a:gd name="connsiteX3947" fmla="*/ 3219545 w 4203096"/>
              <a:gd name="connsiteY3947" fmla="*/ 2773048 h 3821750"/>
              <a:gd name="connsiteX3948" fmla="*/ 3212401 w 4203096"/>
              <a:gd name="connsiteY3948" fmla="*/ 2792383 h 3821750"/>
              <a:gd name="connsiteX3949" fmla="*/ 3205829 w 4203096"/>
              <a:gd name="connsiteY3949" fmla="*/ 2782191 h 3821750"/>
              <a:gd name="connsiteX3950" fmla="*/ 3213353 w 4203096"/>
              <a:gd name="connsiteY3950" fmla="*/ 2763427 h 3821750"/>
              <a:gd name="connsiteX3951" fmla="*/ 2009489 w 4203096"/>
              <a:gd name="connsiteY3951" fmla="*/ 2761523 h 3821750"/>
              <a:gd name="connsiteX3952" fmla="*/ 2040064 w 4203096"/>
              <a:gd name="connsiteY3952" fmla="*/ 2789812 h 3821750"/>
              <a:gd name="connsiteX3953" fmla="*/ 2009965 w 4203096"/>
              <a:gd name="connsiteY3953" fmla="*/ 2803623 h 3821750"/>
              <a:gd name="connsiteX3954" fmla="*/ 1979962 w 4203096"/>
              <a:gd name="connsiteY3954" fmla="*/ 2775524 h 3821750"/>
              <a:gd name="connsiteX3955" fmla="*/ 2009489 w 4203096"/>
              <a:gd name="connsiteY3955" fmla="*/ 2761523 h 3821750"/>
              <a:gd name="connsiteX3956" fmla="*/ 1849564 w 4203096"/>
              <a:gd name="connsiteY3956" fmla="*/ 2761332 h 3821750"/>
              <a:gd name="connsiteX3957" fmla="*/ 1880140 w 4203096"/>
              <a:gd name="connsiteY3957" fmla="*/ 2790383 h 3821750"/>
              <a:gd name="connsiteX3958" fmla="*/ 1847659 w 4203096"/>
              <a:gd name="connsiteY3958" fmla="*/ 2804766 h 3821750"/>
              <a:gd name="connsiteX3959" fmla="*/ 1819180 w 4203096"/>
              <a:gd name="connsiteY3959" fmla="*/ 2775715 h 3821750"/>
              <a:gd name="connsiteX3960" fmla="*/ 1849564 w 4203096"/>
              <a:gd name="connsiteY3960" fmla="*/ 2761332 h 3821750"/>
              <a:gd name="connsiteX3961" fmla="*/ 2172176 w 4203096"/>
              <a:gd name="connsiteY3961" fmla="*/ 2760474 h 3821750"/>
              <a:gd name="connsiteX3962" fmla="*/ 2202941 w 4203096"/>
              <a:gd name="connsiteY3962" fmla="*/ 2790955 h 3821750"/>
              <a:gd name="connsiteX3963" fmla="*/ 2174843 w 4203096"/>
              <a:gd name="connsiteY3963" fmla="*/ 2806004 h 3821750"/>
              <a:gd name="connsiteX3964" fmla="*/ 2144934 w 4203096"/>
              <a:gd name="connsiteY3964" fmla="*/ 2777334 h 3821750"/>
              <a:gd name="connsiteX3965" fmla="*/ 2172176 w 4203096"/>
              <a:gd name="connsiteY3965" fmla="*/ 2760474 h 3821750"/>
              <a:gd name="connsiteX3966" fmla="*/ 2960858 w 4203096"/>
              <a:gd name="connsiteY3966" fmla="*/ 2758022 h 3821750"/>
              <a:gd name="connsiteX3967" fmla="*/ 2972752 w 4203096"/>
              <a:gd name="connsiteY3967" fmla="*/ 2761427 h 3821750"/>
              <a:gd name="connsiteX3968" fmla="*/ 2980849 w 4203096"/>
              <a:gd name="connsiteY3968" fmla="*/ 2800004 h 3821750"/>
              <a:gd name="connsiteX3969" fmla="*/ 2977962 w 4203096"/>
              <a:gd name="connsiteY3969" fmla="*/ 2815186 h 3821750"/>
              <a:gd name="connsiteX3970" fmla="*/ 2972181 w 4203096"/>
              <a:gd name="connsiteY3970" fmla="*/ 2821340 h 3821750"/>
              <a:gd name="connsiteX3971" fmla="*/ 2950273 w 4203096"/>
              <a:gd name="connsiteY3971" fmla="*/ 2813053 h 3821750"/>
              <a:gd name="connsiteX3972" fmla="*/ 2950464 w 4203096"/>
              <a:gd name="connsiteY3972" fmla="*/ 2770476 h 3821750"/>
              <a:gd name="connsiteX3973" fmla="*/ 2960858 w 4203096"/>
              <a:gd name="connsiteY3973" fmla="*/ 2758022 h 3821750"/>
              <a:gd name="connsiteX3974" fmla="*/ 3314890 w 4203096"/>
              <a:gd name="connsiteY3974" fmla="*/ 2757045 h 3821750"/>
              <a:gd name="connsiteX3975" fmla="*/ 3319843 w 4203096"/>
              <a:gd name="connsiteY3975" fmla="*/ 2762855 h 3821750"/>
              <a:gd name="connsiteX3976" fmla="*/ 3315081 w 4203096"/>
              <a:gd name="connsiteY3976" fmla="*/ 2773905 h 3821750"/>
              <a:gd name="connsiteX3977" fmla="*/ 3310890 w 4203096"/>
              <a:gd name="connsiteY3977" fmla="*/ 2765618 h 3821750"/>
              <a:gd name="connsiteX3978" fmla="*/ 3314890 w 4203096"/>
              <a:gd name="connsiteY3978" fmla="*/ 2757045 h 3821750"/>
              <a:gd name="connsiteX3979" fmla="*/ 3166967 w 4203096"/>
              <a:gd name="connsiteY3979" fmla="*/ 2755998 h 3821750"/>
              <a:gd name="connsiteX3980" fmla="*/ 3173253 w 4203096"/>
              <a:gd name="connsiteY3980" fmla="*/ 2771143 h 3821750"/>
              <a:gd name="connsiteX3981" fmla="*/ 3163443 w 4203096"/>
              <a:gd name="connsiteY3981" fmla="*/ 2797336 h 3821750"/>
              <a:gd name="connsiteX3982" fmla="*/ 3155918 w 4203096"/>
              <a:gd name="connsiteY3982" fmla="*/ 2783335 h 3821750"/>
              <a:gd name="connsiteX3983" fmla="*/ 3166967 w 4203096"/>
              <a:gd name="connsiteY3983" fmla="*/ 2755998 h 3821750"/>
              <a:gd name="connsiteX3984" fmla="*/ 1606487 w 4203096"/>
              <a:gd name="connsiteY3984" fmla="*/ 2751426 h 3821750"/>
              <a:gd name="connsiteX3985" fmla="*/ 1632966 w 4203096"/>
              <a:gd name="connsiteY3985" fmla="*/ 2780382 h 3821750"/>
              <a:gd name="connsiteX3986" fmla="*/ 1601248 w 4203096"/>
              <a:gd name="connsiteY3986" fmla="*/ 2797241 h 3821750"/>
              <a:gd name="connsiteX3987" fmla="*/ 1575721 w 4203096"/>
              <a:gd name="connsiteY3987" fmla="*/ 2770286 h 3821750"/>
              <a:gd name="connsiteX3988" fmla="*/ 1606487 w 4203096"/>
              <a:gd name="connsiteY3988" fmla="*/ 2751426 h 3821750"/>
              <a:gd name="connsiteX3989" fmla="*/ 1288351 w 4203096"/>
              <a:gd name="connsiteY3989" fmla="*/ 2751331 h 3821750"/>
              <a:gd name="connsiteX3990" fmla="*/ 1286637 w 4203096"/>
              <a:gd name="connsiteY3990" fmla="*/ 2773333 h 3821750"/>
              <a:gd name="connsiteX3991" fmla="*/ 1317022 w 4203096"/>
              <a:gd name="connsiteY3991" fmla="*/ 2773619 h 3821750"/>
              <a:gd name="connsiteX3992" fmla="*/ 1318736 w 4203096"/>
              <a:gd name="connsiteY3992" fmla="*/ 2751616 h 3821750"/>
              <a:gd name="connsiteX3993" fmla="*/ 1288351 w 4203096"/>
              <a:gd name="connsiteY3993" fmla="*/ 2751331 h 3821750"/>
              <a:gd name="connsiteX3994" fmla="*/ 1178528 w 4203096"/>
              <a:gd name="connsiteY3994" fmla="*/ 2751045 h 3821750"/>
              <a:gd name="connsiteX3995" fmla="*/ 1177004 w 4203096"/>
              <a:gd name="connsiteY3995" fmla="*/ 2773143 h 3821750"/>
              <a:gd name="connsiteX3996" fmla="*/ 1211675 w 4203096"/>
              <a:gd name="connsiteY3996" fmla="*/ 2773619 h 3821750"/>
              <a:gd name="connsiteX3997" fmla="*/ 1213294 w 4203096"/>
              <a:gd name="connsiteY3997" fmla="*/ 2751521 h 3821750"/>
              <a:gd name="connsiteX3998" fmla="*/ 1178528 w 4203096"/>
              <a:gd name="connsiteY3998" fmla="*/ 2751045 h 3821750"/>
              <a:gd name="connsiteX3999" fmla="*/ 1382649 w 4203096"/>
              <a:gd name="connsiteY3999" fmla="*/ 2750854 h 3821750"/>
              <a:gd name="connsiteX4000" fmla="*/ 1380744 w 4203096"/>
              <a:gd name="connsiteY4000" fmla="*/ 2775714 h 3821750"/>
              <a:gd name="connsiteX4001" fmla="*/ 1412176 w 4203096"/>
              <a:gd name="connsiteY4001" fmla="*/ 2775905 h 3821750"/>
              <a:gd name="connsiteX4002" fmla="*/ 1411033 w 4203096"/>
              <a:gd name="connsiteY4002" fmla="*/ 2762760 h 3821750"/>
              <a:gd name="connsiteX4003" fmla="*/ 1414558 w 4203096"/>
              <a:gd name="connsiteY4003" fmla="*/ 2751045 h 3821750"/>
              <a:gd name="connsiteX4004" fmla="*/ 1382649 w 4203096"/>
              <a:gd name="connsiteY4004" fmla="*/ 2750854 h 3821750"/>
              <a:gd name="connsiteX4005" fmla="*/ 3042666 w 4203096"/>
              <a:gd name="connsiteY4005" fmla="*/ 2749997 h 3821750"/>
              <a:gd name="connsiteX4006" fmla="*/ 3028474 w 4203096"/>
              <a:gd name="connsiteY4006" fmla="*/ 2754093 h 3821750"/>
              <a:gd name="connsiteX4007" fmla="*/ 3029140 w 4203096"/>
              <a:gd name="connsiteY4007" fmla="*/ 2785525 h 3821750"/>
              <a:gd name="connsiteX4008" fmla="*/ 3042952 w 4203096"/>
              <a:gd name="connsiteY4008" fmla="*/ 2779620 h 3821750"/>
              <a:gd name="connsiteX4009" fmla="*/ 3042666 w 4203096"/>
              <a:gd name="connsiteY4009" fmla="*/ 2749997 h 3821750"/>
              <a:gd name="connsiteX4010" fmla="*/ 2589085 w 4203096"/>
              <a:gd name="connsiteY4010" fmla="*/ 2749807 h 3821750"/>
              <a:gd name="connsiteX4011" fmla="*/ 2617660 w 4203096"/>
              <a:gd name="connsiteY4011" fmla="*/ 2785145 h 3821750"/>
              <a:gd name="connsiteX4012" fmla="*/ 2593562 w 4203096"/>
              <a:gd name="connsiteY4012" fmla="*/ 2807147 h 3821750"/>
              <a:gd name="connsiteX4013" fmla="*/ 2565368 w 4203096"/>
              <a:gd name="connsiteY4013" fmla="*/ 2774763 h 3821750"/>
              <a:gd name="connsiteX4014" fmla="*/ 2589085 w 4203096"/>
              <a:gd name="connsiteY4014" fmla="*/ 2749807 h 3821750"/>
              <a:gd name="connsiteX4015" fmla="*/ 2333815 w 4203096"/>
              <a:gd name="connsiteY4015" fmla="*/ 2747807 h 3821750"/>
              <a:gd name="connsiteX4016" fmla="*/ 2362961 w 4203096"/>
              <a:gd name="connsiteY4016" fmla="*/ 2780763 h 3821750"/>
              <a:gd name="connsiteX4017" fmla="*/ 2337244 w 4203096"/>
              <a:gd name="connsiteY4017" fmla="*/ 2799813 h 3821750"/>
              <a:gd name="connsiteX4018" fmla="*/ 2307335 w 4203096"/>
              <a:gd name="connsiteY4018" fmla="*/ 2767237 h 3821750"/>
              <a:gd name="connsiteX4019" fmla="*/ 2333815 w 4203096"/>
              <a:gd name="connsiteY4019" fmla="*/ 2747807 h 3821750"/>
              <a:gd name="connsiteX4020" fmla="*/ 3367182 w 4203096"/>
              <a:gd name="connsiteY4020" fmla="*/ 2746663 h 3821750"/>
              <a:gd name="connsiteX4021" fmla="*/ 3372421 w 4203096"/>
              <a:gd name="connsiteY4021" fmla="*/ 2749235 h 3821750"/>
              <a:gd name="connsiteX4022" fmla="*/ 3367944 w 4203096"/>
              <a:gd name="connsiteY4022" fmla="*/ 2754760 h 3821750"/>
              <a:gd name="connsiteX4023" fmla="*/ 3364801 w 4203096"/>
              <a:gd name="connsiteY4023" fmla="*/ 2752378 h 3821750"/>
              <a:gd name="connsiteX4024" fmla="*/ 3367182 w 4203096"/>
              <a:gd name="connsiteY4024" fmla="*/ 2746663 h 3821750"/>
              <a:gd name="connsiteX4025" fmla="*/ 3250311 w 4203096"/>
              <a:gd name="connsiteY4025" fmla="*/ 2743425 h 3821750"/>
              <a:gd name="connsiteX4026" fmla="*/ 3255645 w 4203096"/>
              <a:gd name="connsiteY4026" fmla="*/ 2750950 h 3821750"/>
              <a:gd name="connsiteX4027" fmla="*/ 3250120 w 4203096"/>
              <a:gd name="connsiteY4027" fmla="*/ 2766571 h 3821750"/>
              <a:gd name="connsiteX4028" fmla="*/ 3243358 w 4203096"/>
              <a:gd name="connsiteY4028" fmla="*/ 2759427 h 3821750"/>
              <a:gd name="connsiteX4029" fmla="*/ 3250311 w 4203096"/>
              <a:gd name="connsiteY4029" fmla="*/ 2743425 h 3821750"/>
              <a:gd name="connsiteX4030" fmla="*/ 3117532 w 4203096"/>
              <a:gd name="connsiteY4030" fmla="*/ 2742663 h 3821750"/>
              <a:gd name="connsiteX4031" fmla="*/ 3127057 w 4203096"/>
              <a:gd name="connsiteY4031" fmla="*/ 2764475 h 3821750"/>
              <a:gd name="connsiteX4032" fmla="*/ 3114674 w 4203096"/>
              <a:gd name="connsiteY4032" fmla="*/ 2799622 h 3821750"/>
              <a:gd name="connsiteX4033" fmla="*/ 3103625 w 4203096"/>
              <a:gd name="connsiteY4033" fmla="*/ 2779429 h 3821750"/>
              <a:gd name="connsiteX4034" fmla="*/ 3117532 w 4203096"/>
              <a:gd name="connsiteY4034" fmla="*/ 2742663 h 3821750"/>
              <a:gd name="connsiteX4035" fmla="*/ 1519808 w 4203096"/>
              <a:gd name="connsiteY4035" fmla="*/ 2742091 h 3821750"/>
              <a:gd name="connsiteX4036" fmla="*/ 1546097 w 4203096"/>
              <a:gd name="connsiteY4036" fmla="*/ 2767999 h 3821750"/>
              <a:gd name="connsiteX4037" fmla="*/ 1515617 w 4203096"/>
              <a:gd name="connsiteY4037" fmla="*/ 2789240 h 3821750"/>
              <a:gd name="connsiteX4038" fmla="*/ 1491805 w 4203096"/>
              <a:gd name="connsiteY4038" fmla="*/ 2763808 h 3821750"/>
              <a:gd name="connsiteX4039" fmla="*/ 1519808 w 4203096"/>
              <a:gd name="connsiteY4039" fmla="*/ 2742091 h 3821750"/>
              <a:gd name="connsiteX4040" fmla="*/ 54292 w 4203096"/>
              <a:gd name="connsiteY4040" fmla="*/ 2741900 h 3821750"/>
              <a:gd name="connsiteX4041" fmla="*/ 57150 w 4203096"/>
              <a:gd name="connsiteY4041" fmla="*/ 2744187 h 3821750"/>
              <a:gd name="connsiteX4042" fmla="*/ 53911 w 4203096"/>
              <a:gd name="connsiteY4042" fmla="*/ 2747615 h 3821750"/>
              <a:gd name="connsiteX4043" fmla="*/ 50578 w 4203096"/>
              <a:gd name="connsiteY4043" fmla="*/ 2744282 h 3821750"/>
              <a:gd name="connsiteX4044" fmla="*/ 54292 w 4203096"/>
              <a:gd name="connsiteY4044" fmla="*/ 2741900 h 3821750"/>
              <a:gd name="connsiteX4045" fmla="*/ 155067 w 4203096"/>
              <a:gd name="connsiteY4045" fmla="*/ 2740472 h 3821750"/>
              <a:gd name="connsiteX4046" fmla="*/ 163449 w 4203096"/>
              <a:gd name="connsiteY4046" fmla="*/ 2745330 h 3821750"/>
              <a:gd name="connsiteX4047" fmla="*/ 156972 w 4203096"/>
              <a:gd name="connsiteY4047" fmla="*/ 2752569 h 3821750"/>
              <a:gd name="connsiteX4048" fmla="*/ 149542 w 4203096"/>
              <a:gd name="connsiteY4048" fmla="*/ 2744663 h 3821750"/>
              <a:gd name="connsiteX4049" fmla="*/ 155067 w 4203096"/>
              <a:gd name="connsiteY4049" fmla="*/ 2740472 h 3821750"/>
              <a:gd name="connsiteX4050" fmla="*/ 1747171 w 4203096"/>
              <a:gd name="connsiteY4050" fmla="*/ 2739520 h 3821750"/>
              <a:gd name="connsiteX4051" fmla="*/ 1777746 w 4203096"/>
              <a:gd name="connsiteY4051" fmla="*/ 2767047 h 3821750"/>
              <a:gd name="connsiteX4052" fmla="*/ 1747266 w 4203096"/>
              <a:gd name="connsiteY4052" fmla="*/ 2784287 h 3821750"/>
              <a:gd name="connsiteX4053" fmla="*/ 1718215 w 4203096"/>
              <a:gd name="connsiteY4053" fmla="*/ 2757141 h 3821750"/>
              <a:gd name="connsiteX4054" fmla="*/ 1747171 w 4203096"/>
              <a:gd name="connsiteY4054" fmla="*/ 2739520 h 3821750"/>
              <a:gd name="connsiteX4055" fmla="*/ 267747 w 4203096"/>
              <a:gd name="connsiteY4055" fmla="*/ 2739329 h 3821750"/>
              <a:gd name="connsiteX4056" fmla="*/ 285749 w 4203096"/>
              <a:gd name="connsiteY4056" fmla="*/ 2747235 h 3821750"/>
              <a:gd name="connsiteX4057" fmla="*/ 269557 w 4203096"/>
              <a:gd name="connsiteY4057" fmla="*/ 2754379 h 3821750"/>
              <a:gd name="connsiteX4058" fmla="*/ 256507 w 4203096"/>
              <a:gd name="connsiteY4058" fmla="*/ 2746568 h 3821750"/>
              <a:gd name="connsiteX4059" fmla="*/ 267747 w 4203096"/>
              <a:gd name="connsiteY4059" fmla="*/ 2739329 h 3821750"/>
              <a:gd name="connsiteX4060" fmla="*/ 386238 w 4203096"/>
              <a:gd name="connsiteY4060" fmla="*/ 2738186 h 3821750"/>
              <a:gd name="connsiteX4061" fmla="*/ 405955 w 4203096"/>
              <a:gd name="connsiteY4061" fmla="*/ 2748950 h 3821750"/>
              <a:gd name="connsiteX4062" fmla="*/ 390810 w 4203096"/>
              <a:gd name="connsiteY4062" fmla="*/ 2759141 h 3821750"/>
              <a:gd name="connsiteX4063" fmla="*/ 370903 w 4203096"/>
              <a:gd name="connsiteY4063" fmla="*/ 2748473 h 3821750"/>
              <a:gd name="connsiteX4064" fmla="*/ 386238 w 4203096"/>
              <a:gd name="connsiteY4064" fmla="*/ 2738186 h 3821750"/>
              <a:gd name="connsiteX4065" fmla="*/ 511396 w 4203096"/>
              <a:gd name="connsiteY4065" fmla="*/ 2737615 h 3821750"/>
              <a:gd name="connsiteX4066" fmla="*/ 535780 w 4203096"/>
              <a:gd name="connsiteY4066" fmla="*/ 2750569 h 3821750"/>
              <a:gd name="connsiteX4067" fmla="*/ 515397 w 4203096"/>
              <a:gd name="connsiteY4067" fmla="*/ 2763618 h 3821750"/>
              <a:gd name="connsiteX4068" fmla="*/ 490727 w 4203096"/>
              <a:gd name="connsiteY4068" fmla="*/ 2750760 h 3821750"/>
              <a:gd name="connsiteX4069" fmla="*/ 511396 w 4203096"/>
              <a:gd name="connsiteY4069" fmla="*/ 2737615 h 3821750"/>
              <a:gd name="connsiteX4070" fmla="*/ 643032 w 4203096"/>
              <a:gd name="connsiteY4070" fmla="*/ 2737424 h 3821750"/>
              <a:gd name="connsiteX4071" fmla="*/ 668464 w 4203096"/>
              <a:gd name="connsiteY4071" fmla="*/ 2754474 h 3821750"/>
              <a:gd name="connsiteX4072" fmla="*/ 640651 w 4203096"/>
              <a:gd name="connsiteY4072" fmla="*/ 2768285 h 3821750"/>
              <a:gd name="connsiteX4073" fmla="*/ 613505 w 4203096"/>
              <a:gd name="connsiteY4073" fmla="*/ 2751902 h 3821750"/>
              <a:gd name="connsiteX4074" fmla="*/ 643032 w 4203096"/>
              <a:gd name="connsiteY4074" fmla="*/ 2737424 h 3821750"/>
              <a:gd name="connsiteX4075" fmla="*/ 770286 w 4203096"/>
              <a:gd name="connsiteY4075" fmla="*/ 2737044 h 3821750"/>
              <a:gd name="connsiteX4076" fmla="*/ 801623 w 4203096"/>
              <a:gd name="connsiteY4076" fmla="*/ 2756475 h 3821750"/>
              <a:gd name="connsiteX4077" fmla="*/ 770000 w 4203096"/>
              <a:gd name="connsiteY4077" fmla="*/ 2772953 h 3821750"/>
              <a:gd name="connsiteX4078" fmla="*/ 737901 w 4203096"/>
              <a:gd name="connsiteY4078" fmla="*/ 2754855 h 3821750"/>
              <a:gd name="connsiteX4079" fmla="*/ 770286 w 4203096"/>
              <a:gd name="connsiteY4079" fmla="*/ 2737044 h 3821750"/>
              <a:gd name="connsiteX4080" fmla="*/ 897731 w 4203096"/>
              <a:gd name="connsiteY4080" fmla="*/ 2736757 h 3821750"/>
              <a:gd name="connsiteX4081" fmla="*/ 932783 w 4203096"/>
              <a:gd name="connsiteY4081" fmla="*/ 2758093 h 3821750"/>
              <a:gd name="connsiteX4082" fmla="*/ 896302 w 4203096"/>
              <a:gd name="connsiteY4082" fmla="*/ 2777524 h 3821750"/>
              <a:gd name="connsiteX4083" fmla="*/ 861441 w 4203096"/>
              <a:gd name="connsiteY4083" fmla="*/ 2756950 h 3821750"/>
              <a:gd name="connsiteX4084" fmla="*/ 897731 w 4203096"/>
              <a:gd name="connsiteY4084" fmla="*/ 2736757 h 3821750"/>
              <a:gd name="connsiteX4085" fmla="*/ 1901285 w 4203096"/>
              <a:gd name="connsiteY4085" fmla="*/ 2736472 h 3821750"/>
              <a:gd name="connsiteX4086" fmla="*/ 1931955 w 4203096"/>
              <a:gd name="connsiteY4086" fmla="*/ 2764190 h 3821750"/>
              <a:gd name="connsiteX4087" fmla="*/ 1901666 w 4203096"/>
              <a:gd name="connsiteY4087" fmla="*/ 2778477 h 3821750"/>
              <a:gd name="connsiteX4088" fmla="*/ 1872139 w 4203096"/>
              <a:gd name="connsiteY4088" fmla="*/ 2751045 h 3821750"/>
              <a:gd name="connsiteX4089" fmla="*/ 1901285 w 4203096"/>
              <a:gd name="connsiteY4089" fmla="*/ 2736472 h 3821750"/>
              <a:gd name="connsiteX4090" fmla="*/ 1022128 w 4203096"/>
              <a:gd name="connsiteY4090" fmla="*/ 2736282 h 3821750"/>
              <a:gd name="connsiteX4091" fmla="*/ 1059466 w 4203096"/>
              <a:gd name="connsiteY4091" fmla="*/ 2759523 h 3821750"/>
              <a:gd name="connsiteX4092" fmla="*/ 1020889 w 4203096"/>
              <a:gd name="connsiteY4092" fmla="*/ 2781906 h 3821750"/>
              <a:gd name="connsiteX4093" fmla="*/ 982504 w 4203096"/>
              <a:gd name="connsiteY4093" fmla="*/ 2758761 h 3821750"/>
              <a:gd name="connsiteX4094" fmla="*/ 1022128 w 4203096"/>
              <a:gd name="connsiteY4094" fmla="*/ 2736282 h 3821750"/>
              <a:gd name="connsiteX4095" fmla="*/ 3201542 w 4203096"/>
              <a:gd name="connsiteY4095" fmla="*/ 2734852 h 3821750"/>
              <a:gd name="connsiteX4096" fmla="*/ 3206305 w 4203096"/>
              <a:gd name="connsiteY4096" fmla="*/ 2748092 h 3821750"/>
              <a:gd name="connsiteX4097" fmla="*/ 3196589 w 4203096"/>
              <a:gd name="connsiteY4097" fmla="*/ 2769809 h 3821750"/>
              <a:gd name="connsiteX4098" fmla="*/ 3190874 w 4203096"/>
              <a:gd name="connsiteY4098" fmla="*/ 2757998 h 3821750"/>
              <a:gd name="connsiteX4099" fmla="*/ 3201542 w 4203096"/>
              <a:gd name="connsiteY4099" fmla="*/ 2734852 h 3821750"/>
              <a:gd name="connsiteX4100" fmla="*/ 2061972 w 4203096"/>
              <a:gd name="connsiteY4100" fmla="*/ 2733519 h 3821750"/>
              <a:gd name="connsiteX4101" fmla="*/ 2092642 w 4203096"/>
              <a:gd name="connsiteY4101" fmla="*/ 2763237 h 3821750"/>
              <a:gd name="connsiteX4102" fmla="*/ 2064353 w 4203096"/>
              <a:gd name="connsiteY4102" fmla="*/ 2777715 h 3821750"/>
              <a:gd name="connsiteX4103" fmla="*/ 2034635 w 4203096"/>
              <a:gd name="connsiteY4103" fmla="*/ 2749521 h 3821750"/>
              <a:gd name="connsiteX4104" fmla="*/ 2061972 w 4203096"/>
              <a:gd name="connsiteY4104" fmla="*/ 2733519 h 3821750"/>
              <a:gd name="connsiteX4105" fmla="*/ 3085910 w 4203096"/>
              <a:gd name="connsiteY4105" fmla="*/ 2730566 h 3821750"/>
              <a:gd name="connsiteX4106" fmla="*/ 3073241 w 4203096"/>
              <a:gd name="connsiteY4106" fmla="*/ 2736757 h 3821750"/>
              <a:gd name="connsiteX4107" fmla="*/ 3072670 w 4203096"/>
              <a:gd name="connsiteY4107" fmla="*/ 2765713 h 3821750"/>
              <a:gd name="connsiteX4108" fmla="*/ 3084862 w 4203096"/>
              <a:gd name="connsiteY4108" fmla="*/ 2759331 h 3821750"/>
              <a:gd name="connsiteX4109" fmla="*/ 3085910 w 4203096"/>
              <a:gd name="connsiteY4109" fmla="*/ 2730566 h 3821750"/>
              <a:gd name="connsiteX4110" fmla="*/ 2488691 w 4203096"/>
              <a:gd name="connsiteY4110" fmla="*/ 2728566 h 3821750"/>
              <a:gd name="connsiteX4111" fmla="*/ 2517171 w 4203096"/>
              <a:gd name="connsiteY4111" fmla="*/ 2762761 h 3821750"/>
              <a:gd name="connsiteX4112" fmla="*/ 2492501 w 4203096"/>
              <a:gd name="connsiteY4112" fmla="*/ 2785145 h 3821750"/>
              <a:gd name="connsiteX4113" fmla="*/ 2464022 w 4203096"/>
              <a:gd name="connsiteY4113" fmla="*/ 2751998 h 3821750"/>
              <a:gd name="connsiteX4114" fmla="*/ 2488691 w 4203096"/>
              <a:gd name="connsiteY4114" fmla="*/ 2728566 h 3821750"/>
              <a:gd name="connsiteX4115" fmla="*/ 3292126 w 4203096"/>
              <a:gd name="connsiteY4115" fmla="*/ 2726376 h 3821750"/>
              <a:gd name="connsiteX4116" fmla="*/ 3296603 w 4203096"/>
              <a:gd name="connsiteY4116" fmla="*/ 2732662 h 3821750"/>
              <a:gd name="connsiteX4117" fmla="*/ 3291269 w 4203096"/>
              <a:gd name="connsiteY4117" fmla="*/ 2744473 h 3821750"/>
              <a:gd name="connsiteX4118" fmla="*/ 3285744 w 4203096"/>
              <a:gd name="connsiteY4118" fmla="*/ 2737711 h 3821750"/>
              <a:gd name="connsiteX4119" fmla="*/ 3292126 w 4203096"/>
              <a:gd name="connsiteY4119" fmla="*/ 2726376 h 3821750"/>
              <a:gd name="connsiteX4120" fmla="*/ 2804921 w 4203096"/>
              <a:gd name="connsiteY4120" fmla="*/ 2725232 h 3821750"/>
              <a:gd name="connsiteX4121" fmla="*/ 2828924 w 4203096"/>
              <a:gd name="connsiteY4121" fmla="*/ 2759236 h 3821750"/>
              <a:gd name="connsiteX4122" fmla="*/ 2809208 w 4203096"/>
              <a:gd name="connsiteY4122" fmla="*/ 2790002 h 3821750"/>
              <a:gd name="connsiteX4123" fmla="*/ 2784347 w 4203096"/>
              <a:gd name="connsiteY4123" fmla="*/ 2756093 h 3821750"/>
              <a:gd name="connsiteX4124" fmla="*/ 2804921 w 4203096"/>
              <a:gd name="connsiteY4124" fmla="*/ 2725232 h 3821750"/>
              <a:gd name="connsiteX4125" fmla="*/ 2223325 w 4203096"/>
              <a:gd name="connsiteY4125" fmla="*/ 2724565 h 3821750"/>
              <a:gd name="connsiteX4126" fmla="*/ 2253424 w 4203096"/>
              <a:gd name="connsiteY4126" fmla="*/ 2755902 h 3821750"/>
              <a:gd name="connsiteX4127" fmla="*/ 2228087 w 4203096"/>
              <a:gd name="connsiteY4127" fmla="*/ 2774952 h 3821750"/>
              <a:gd name="connsiteX4128" fmla="*/ 2197988 w 4203096"/>
              <a:gd name="connsiteY4128" fmla="*/ 2744949 h 3821750"/>
              <a:gd name="connsiteX4129" fmla="*/ 2223325 w 4203096"/>
              <a:gd name="connsiteY4129" fmla="*/ 2724565 h 3821750"/>
              <a:gd name="connsiteX4130" fmla="*/ 3153822 w 4203096"/>
              <a:gd name="connsiteY4130" fmla="*/ 2723708 h 3821750"/>
              <a:gd name="connsiteX4131" fmla="*/ 3161252 w 4203096"/>
              <a:gd name="connsiteY4131" fmla="*/ 2741139 h 3821750"/>
              <a:gd name="connsiteX4132" fmla="*/ 3149251 w 4203096"/>
              <a:gd name="connsiteY4132" fmla="*/ 2772285 h 3821750"/>
              <a:gd name="connsiteX4133" fmla="*/ 3140964 w 4203096"/>
              <a:gd name="connsiteY4133" fmla="*/ 2755807 h 3821750"/>
              <a:gd name="connsiteX4134" fmla="*/ 3153822 w 4203096"/>
              <a:gd name="connsiteY4134" fmla="*/ 2723708 h 3821750"/>
              <a:gd name="connsiteX4135" fmla="*/ 1651539 w 4203096"/>
              <a:gd name="connsiteY4135" fmla="*/ 2721708 h 3821750"/>
              <a:gd name="connsiteX4136" fmla="*/ 1680305 w 4203096"/>
              <a:gd name="connsiteY4136" fmla="*/ 2749426 h 3821750"/>
              <a:gd name="connsiteX4137" fmla="*/ 1651063 w 4203096"/>
              <a:gd name="connsiteY4137" fmla="*/ 2767523 h 3821750"/>
              <a:gd name="connsiteX4138" fmla="*/ 1622583 w 4203096"/>
              <a:gd name="connsiteY4138" fmla="*/ 2739806 h 3821750"/>
              <a:gd name="connsiteX4139" fmla="*/ 1651539 w 4203096"/>
              <a:gd name="connsiteY4139" fmla="*/ 2721708 h 3821750"/>
              <a:gd name="connsiteX4140" fmla="*/ 2872358 w 4203096"/>
              <a:gd name="connsiteY4140" fmla="*/ 2720946 h 3821750"/>
              <a:gd name="connsiteX4141" fmla="*/ 2893694 w 4203096"/>
              <a:gd name="connsiteY4141" fmla="*/ 2753045 h 3821750"/>
              <a:gd name="connsiteX4142" fmla="*/ 2877216 w 4203096"/>
              <a:gd name="connsiteY4142" fmla="*/ 2787812 h 3821750"/>
              <a:gd name="connsiteX4143" fmla="*/ 2854928 w 4203096"/>
              <a:gd name="connsiteY4143" fmla="*/ 2757522 h 3821750"/>
              <a:gd name="connsiteX4144" fmla="*/ 2872358 w 4203096"/>
              <a:gd name="connsiteY4144" fmla="*/ 2720946 h 3821750"/>
              <a:gd name="connsiteX4145" fmla="*/ 2723863 w 4203096"/>
              <a:gd name="connsiteY4145" fmla="*/ 2718088 h 3821750"/>
              <a:gd name="connsiteX4146" fmla="*/ 2749581 w 4203096"/>
              <a:gd name="connsiteY4146" fmla="*/ 2752664 h 3821750"/>
              <a:gd name="connsiteX4147" fmla="*/ 2727578 w 4203096"/>
              <a:gd name="connsiteY4147" fmla="*/ 2780096 h 3821750"/>
              <a:gd name="connsiteX4148" fmla="*/ 2701098 w 4203096"/>
              <a:gd name="connsiteY4148" fmla="*/ 2745806 h 3821750"/>
              <a:gd name="connsiteX4149" fmla="*/ 2723863 w 4203096"/>
              <a:gd name="connsiteY4149" fmla="*/ 2718088 h 3821750"/>
              <a:gd name="connsiteX4150" fmla="*/ 3237451 w 4203096"/>
              <a:gd name="connsiteY4150" fmla="*/ 2715231 h 3821750"/>
              <a:gd name="connsiteX4151" fmla="*/ 3241737 w 4203096"/>
              <a:gd name="connsiteY4151" fmla="*/ 2725138 h 3821750"/>
              <a:gd name="connsiteX4152" fmla="*/ 3232498 w 4203096"/>
              <a:gd name="connsiteY4152" fmla="*/ 2743425 h 3821750"/>
              <a:gd name="connsiteX4153" fmla="*/ 3227736 w 4203096"/>
              <a:gd name="connsiteY4153" fmla="*/ 2733805 h 3821750"/>
              <a:gd name="connsiteX4154" fmla="*/ 3237451 w 4203096"/>
              <a:gd name="connsiteY4154" fmla="*/ 2715231 h 3821750"/>
              <a:gd name="connsiteX4155" fmla="*/ 1238250 w 4203096"/>
              <a:gd name="connsiteY4155" fmla="*/ 2714564 h 3821750"/>
              <a:gd name="connsiteX4156" fmla="*/ 1236916 w 4203096"/>
              <a:gd name="connsiteY4156" fmla="*/ 2736662 h 3821750"/>
              <a:gd name="connsiteX4157" fmla="*/ 1268825 w 4203096"/>
              <a:gd name="connsiteY4157" fmla="*/ 2737043 h 3821750"/>
              <a:gd name="connsiteX4158" fmla="*/ 1270159 w 4203096"/>
              <a:gd name="connsiteY4158" fmla="*/ 2714945 h 3821750"/>
              <a:gd name="connsiteX4159" fmla="*/ 1238250 w 4203096"/>
              <a:gd name="connsiteY4159" fmla="*/ 2714564 h 3821750"/>
              <a:gd name="connsiteX4160" fmla="*/ 1372171 w 4203096"/>
              <a:gd name="connsiteY4160" fmla="*/ 2714373 h 3821750"/>
              <a:gd name="connsiteX4161" fmla="*/ 1338167 w 4203096"/>
              <a:gd name="connsiteY4161" fmla="*/ 2715231 h 3821750"/>
              <a:gd name="connsiteX4162" fmla="*/ 1336738 w 4203096"/>
              <a:gd name="connsiteY4162" fmla="*/ 2739234 h 3821750"/>
              <a:gd name="connsiteX4163" fmla="*/ 1370171 w 4203096"/>
              <a:gd name="connsiteY4163" fmla="*/ 2739519 h 3821750"/>
              <a:gd name="connsiteX4164" fmla="*/ 1368647 w 4203096"/>
              <a:gd name="connsiteY4164" fmla="*/ 2726280 h 3821750"/>
              <a:gd name="connsiteX4165" fmla="*/ 1372171 w 4203096"/>
              <a:gd name="connsiteY4165" fmla="*/ 2714373 h 3821750"/>
              <a:gd name="connsiteX4166" fmla="*/ 1796701 w 4203096"/>
              <a:gd name="connsiteY4166" fmla="*/ 2714088 h 3821750"/>
              <a:gd name="connsiteX4167" fmla="*/ 1827181 w 4203096"/>
              <a:gd name="connsiteY4167" fmla="*/ 2740091 h 3821750"/>
              <a:gd name="connsiteX4168" fmla="*/ 1799368 w 4203096"/>
              <a:gd name="connsiteY4168" fmla="*/ 2756283 h 3821750"/>
              <a:gd name="connsiteX4169" fmla="*/ 1768316 w 4203096"/>
              <a:gd name="connsiteY4169" fmla="*/ 2728661 h 3821750"/>
              <a:gd name="connsiteX4170" fmla="*/ 1796701 w 4203096"/>
              <a:gd name="connsiteY4170" fmla="*/ 2714088 h 3821750"/>
              <a:gd name="connsiteX4171" fmla="*/ 3340608 w 4203096"/>
              <a:gd name="connsiteY4171" fmla="*/ 2713898 h 3821750"/>
              <a:gd name="connsiteX4172" fmla="*/ 3346418 w 4203096"/>
              <a:gd name="connsiteY4172" fmla="*/ 2718755 h 3821750"/>
              <a:gd name="connsiteX4173" fmla="*/ 3339750 w 4203096"/>
              <a:gd name="connsiteY4173" fmla="*/ 2725613 h 3821750"/>
              <a:gd name="connsiteX4174" fmla="*/ 3335369 w 4203096"/>
              <a:gd name="connsiteY4174" fmla="*/ 2720184 h 3821750"/>
              <a:gd name="connsiteX4175" fmla="*/ 3340608 w 4203096"/>
              <a:gd name="connsiteY4175" fmla="*/ 2713898 h 3821750"/>
              <a:gd name="connsiteX4176" fmla="*/ 1122902 w 4203096"/>
              <a:gd name="connsiteY4176" fmla="*/ 2713802 h 3821750"/>
              <a:gd name="connsiteX4177" fmla="*/ 1121664 w 4203096"/>
              <a:gd name="connsiteY4177" fmla="*/ 2736472 h 3821750"/>
              <a:gd name="connsiteX4178" fmla="*/ 1158335 w 4203096"/>
              <a:gd name="connsiteY4178" fmla="*/ 2737043 h 3821750"/>
              <a:gd name="connsiteX4179" fmla="*/ 1159669 w 4203096"/>
              <a:gd name="connsiteY4179" fmla="*/ 2714373 h 3821750"/>
              <a:gd name="connsiteX4180" fmla="*/ 1122902 w 4203096"/>
              <a:gd name="connsiteY4180" fmla="*/ 2713802 h 3821750"/>
              <a:gd name="connsiteX4181" fmla="*/ 2931318 w 4203096"/>
              <a:gd name="connsiteY4181" fmla="*/ 2709993 h 3821750"/>
              <a:gd name="connsiteX4182" fmla="*/ 2951702 w 4203096"/>
              <a:gd name="connsiteY4182" fmla="*/ 2742759 h 3821750"/>
              <a:gd name="connsiteX4183" fmla="*/ 2936462 w 4203096"/>
              <a:gd name="connsiteY4183" fmla="*/ 2780478 h 3821750"/>
              <a:gd name="connsiteX4184" fmla="*/ 2915411 w 4203096"/>
              <a:gd name="connsiteY4184" fmla="*/ 2748759 h 3821750"/>
              <a:gd name="connsiteX4185" fmla="*/ 2931318 w 4203096"/>
              <a:gd name="connsiteY4185" fmla="*/ 2709993 h 3821750"/>
              <a:gd name="connsiteX4186" fmla="*/ 1561147 w 4203096"/>
              <a:gd name="connsiteY4186" fmla="*/ 2709612 h 3821750"/>
              <a:gd name="connsiteX4187" fmla="*/ 1588960 w 4203096"/>
              <a:gd name="connsiteY4187" fmla="*/ 2736663 h 3821750"/>
              <a:gd name="connsiteX4188" fmla="*/ 1560289 w 4203096"/>
              <a:gd name="connsiteY4188" fmla="*/ 2755998 h 3821750"/>
              <a:gd name="connsiteX4189" fmla="*/ 1534286 w 4203096"/>
              <a:gd name="connsiteY4189" fmla="*/ 2730471 h 3821750"/>
              <a:gd name="connsiteX4190" fmla="*/ 1561147 w 4203096"/>
              <a:gd name="connsiteY4190" fmla="*/ 2709612 h 3821750"/>
              <a:gd name="connsiteX4191" fmla="*/ 1951386 w 4203096"/>
              <a:gd name="connsiteY4191" fmla="*/ 2708659 h 3821750"/>
              <a:gd name="connsiteX4192" fmla="*/ 1983581 w 4203096"/>
              <a:gd name="connsiteY4192" fmla="*/ 2737329 h 3821750"/>
              <a:gd name="connsiteX4193" fmla="*/ 1955196 w 4203096"/>
              <a:gd name="connsiteY4193" fmla="*/ 2752569 h 3821750"/>
              <a:gd name="connsiteX4194" fmla="*/ 1925859 w 4203096"/>
              <a:gd name="connsiteY4194" fmla="*/ 2725613 h 3821750"/>
              <a:gd name="connsiteX4195" fmla="*/ 1951386 w 4203096"/>
              <a:gd name="connsiteY4195" fmla="*/ 2708659 h 3821750"/>
              <a:gd name="connsiteX4196" fmla="*/ 3396139 w 4203096"/>
              <a:gd name="connsiteY4196" fmla="*/ 2706373 h 3821750"/>
              <a:gd name="connsiteX4197" fmla="*/ 3400996 w 4203096"/>
              <a:gd name="connsiteY4197" fmla="*/ 2707802 h 3821750"/>
              <a:gd name="connsiteX4198" fmla="*/ 3397853 w 4203096"/>
              <a:gd name="connsiteY4198" fmla="*/ 2712183 h 3821750"/>
              <a:gd name="connsiteX4199" fmla="*/ 3393948 w 4203096"/>
              <a:gd name="connsiteY4199" fmla="*/ 2709992 h 3821750"/>
              <a:gd name="connsiteX4200" fmla="*/ 3396139 w 4203096"/>
              <a:gd name="connsiteY4200" fmla="*/ 2706373 h 3821750"/>
              <a:gd name="connsiteX4201" fmla="*/ 2383726 w 4203096"/>
              <a:gd name="connsiteY4201" fmla="*/ 2706277 h 3821750"/>
              <a:gd name="connsiteX4202" fmla="*/ 2411634 w 4203096"/>
              <a:gd name="connsiteY4202" fmla="*/ 2739996 h 3821750"/>
              <a:gd name="connsiteX4203" fmla="*/ 2388012 w 4203096"/>
              <a:gd name="connsiteY4203" fmla="*/ 2760856 h 3821750"/>
              <a:gd name="connsiteX4204" fmla="*/ 2358008 w 4203096"/>
              <a:gd name="connsiteY4204" fmla="*/ 2727518 h 3821750"/>
              <a:gd name="connsiteX4205" fmla="*/ 2383726 w 4203096"/>
              <a:gd name="connsiteY4205" fmla="*/ 2706277 h 3821750"/>
              <a:gd name="connsiteX4206" fmla="*/ 3019615 w 4203096"/>
              <a:gd name="connsiteY4206" fmla="*/ 2704753 h 3821750"/>
              <a:gd name="connsiteX4207" fmla="*/ 3000661 w 4203096"/>
              <a:gd name="connsiteY4207" fmla="*/ 2708373 h 3821750"/>
              <a:gd name="connsiteX4208" fmla="*/ 3002471 w 4203096"/>
              <a:gd name="connsiteY4208" fmla="*/ 2746949 h 3821750"/>
              <a:gd name="connsiteX4209" fmla="*/ 3020282 w 4203096"/>
              <a:gd name="connsiteY4209" fmla="*/ 2740853 h 3821750"/>
              <a:gd name="connsiteX4210" fmla="*/ 3019615 w 4203096"/>
              <a:gd name="connsiteY4210" fmla="*/ 2704753 h 3821750"/>
              <a:gd name="connsiteX4211" fmla="*/ 98964 w 4203096"/>
              <a:gd name="connsiteY4211" fmla="*/ 2704753 h 3821750"/>
              <a:gd name="connsiteX4212" fmla="*/ 106203 w 4203096"/>
              <a:gd name="connsiteY4212" fmla="*/ 2708278 h 3821750"/>
              <a:gd name="connsiteX4213" fmla="*/ 99631 w 4203096"/>
              <a:gd name="connsiteY4213" fmla="*/ 2711707 h 3821750"/>
              <a:gd name="connsiteX4214" fmla="*/ 93440 w 4203096"/>
              <a:gd name="connsiteY4214" fmla="*/ 2708754 h 3821750"/>
              <a:gd name="connsiteX4215" fmla="*/ 98964 w 4203096"/>
              <a:gd name="connsiteY4215" fmla="*/ 2704753 h 3821750"/>
              <a:gd name="connsiteX4216" fmla="*/ 1480756 w 4203096"/>
              <a:gd name="connsiteY4216" fmla="*/ 2704182 h 3821750"/>
              <a:gd name="connsiteX4217" fmla="*/ 1505997 w 4203096"/>
              <a:gd name="connsiteY4217" fmla="*/ 2728947 h 3821750"/>
              <a:gd name="connsiteX4218" fmla="*/ 1477899 w 4203096"/>
              <a:gd name="connsiteY4218" fmla="*/ 2751807 h 3821750"/>
              <a:gd name="connsiteX4219" fmla="*/ 1454848 w 4203096"/>
              <a:gd name="connsiteY4219" fmla="*/ 2727233 h 3821750"/>
              <a:gd name="connsiteX4220" fmla="*/ 1480756 w 4203096"/>
              <a:gd name="connsiteY4220" fmla="*/ 2704182 h 3821750"/>
              <a:gd name="connsiteX4221" fmla="*/ 3190779 w 4203096"/>
              <a:gd name="connsiteY4221" fmla="*/ 2703515 h 3821750"/>
              <a:gd name="connsiteX4222" fmla="*/ 3195637 w 4203096"/>
              <a:gd name="connsiteY4222" fmla="*/ 2719041 h 3821750"/>
              <a:gd name="connsiteX4223" fmla="*/ 3183921 w 4203096"/>
              <a:gd name="connsiteY4223" fmla="*/ 2744854 h 3821750"/>
              <a:gd name="connsiteX4224" fmla="*/ 3177825 w 4203096"/>
              <a:gd name="connsiteY4224" fmla="*/ 2730280 h 3821750"/>
              <a:gd name="connsiteX4225" fmla="*/ 3190779 w 4203096"/>
              <a:gd name="connsiteY4225" fmla="*/ 2703515 h 3821750"/>
              <a:gd name="connsiteX4226" fmla="*/ 2632424 w 4203096"/>
              <a:gd name="connsiteY4226" fmla="*/ 2702467 h 3821750"/>
              <a:gd name="connsiteX4227" fmla="*/ 2660427 w 4203096"/>
              <a:gd name="connsiteY4227" fmla="*/ 2737710 h 3821750"/>
              <a:gd name="connsiteX4228" fmla="*/ 2638615 w 4203096"/>
              <a:gd name="connsiteY4228" fmla="*/ 2763522 h 3821750"/>
              <a:gd name="connsiteX4229" fmla="*/ 2610135 w 4203096"/>
              <a:gd name="connsiteY4229" fmla="*/ 2729994 h 3821750"/>
              <a:gd name="connsiteX4230" fmla="*/ 2632424 w 4203096"/>
              <a:gd name="connsiteY4230" fmla="*/ 2702467 h 3821750"/>
              <a:gd name="connsiteX4231" fmla="*/ 323849 w 4203096"/>
              <a:gd name="connsiteY4231" fmla="*/ 2701992 h 3821750"/>
              <a:gd name="connsiteX4232" fmla="*/ 340042 w 4203096"/>
              <a:gd name="connsiteY4232" fmla="*/ 2711421 h 3821750"/>
              <a:gd name="connsiteX4233" fmla="*/ 324135 w 4203096"/>
              <a:gd name="connsiteY4233" fmla="*/ 2720946 h 3821750"/>
              <a:gd name="connsiteX4234" fmla="*/ 308419 w 4203096"/>
              <a:gd name="connsiteY4234" fmla="*/ 2710183 h 3821750"/>
              <a:gd name="connsiteX4235" fmla="*/ 323849 w 4203096"/>
              <a:gd name="connsiteY4235" fmla="*/ 2701992 h 3821750"/>
              <a:gd name="connsiteX4236" fmla="*/ 447770 w 4203096"/>
              <a:gd name="connsiteY4236" fmla="*/ 2701134 h 3821750"/>
              <a:gd name="connsiteX4237" fmla="*/ 468915 w 4203096"/>
              <a:gd name="connsiteY4237" fmla="*/ 2714469 h 3821750"/>
              <a:gd name="connsiteX4238" fmla="*/ 447294 w 4203096"/>
              <a:gd name="connsiteY4238" fmla="*/ 2725804 h 3821750"/>
              <a:gd name="connsiteX4239" fmla="*/ 426434 w 4203096"/>
              <a:gd name="connsiteY4239" fmla="*/ 2712469 h 3821750"/>
              <a:gd name="connsiteX4240" fmla="*/ 447770 w 4203096"/>
              <a:gd name="connsiteY4240" fmla="*/ 2701134 h 3821750"/>
              <a:gd name="connsiteX4241" fmla="*/ 2112740 w 4203096"/>
              <a:gd name="connsiteY4241" fmla="*/ 2700372 h 3821750"/>
              <a:gd name="connsiteX4242" fmla="*/ 2143220 w 4203096"/>
              <a:gd name="connsiteY4242" fmla="*/ 2731233 h 3821750"/>
              <a:gd name="connsiteX4243" fmla="*/ 2117884 w 4203096"/>
              <a:gd name="connsiteY4243" fmla="*/ 2749236 h 3821750"/>
              <a:gd name="connsiteX4244" fmla="*/ 2087499 w 4203096"/>
              <a:gd name="connsiteY4244" fmla="*/ 2719613 h 3821750"/>
              <a:gd name="connsiteX4245" fmla="*/ 2112740 w 4203096"/>
              <a:gd name="connsiteY4245" fmla="*/ 2700372 h 3821750"/>
              <a:gd name="connsiteX4246" fmla="*/ 574929 w 4203096"/>
              <a:gd name="connsiteY4246" fmla="*/ 2700372 h 3821750"/>
              <a:gd name="connsiteX4247" fmla="*/ 601694 w 4203096"/>
              <a:gd name="connsiteY4247" fmla="*/ 2715517 h 3821750"/>
              <a:gd name="connsiteX4248" fmla="*/ 575500 w 4203096"/>
              <a:gd name="connsiteY4248" fmla="*/ 2730567 h 3821750"/>
              <a:gd name="connsiteX4249" fmla="*/ 548926 w 4203096"/>
              <a:gd name="connsiteY4249" fmla="*/ 2715422 h 3821750"/>
              <a:gd name="connsiteX4250" fmla="*/ 574929 w 4203096"/>
              <a:gd name="connsiteY4250" fmla="*/ 2700372 h 3821750"/>
              <a:gd name="connsiteX4251" fmla="*/ 703421 w 4203096"/>
              <a:gd name="connsiteY4251" fmla="*/ 2699991 h 3821750"/>
              <a:gd name="connsiteX4252" fmla="*/ 735996 w 4203096"/>
              <a:gd name="connsiteY4252" fmla="*/ 2717993 h 3821750"/>
              <a:gd name="connsiteX4253" fmla="*/ 705135 w 4203096"/>
              <a:gd name="connsiteY4253" fmla="*/ 2735424 h 3821750"/>
              <a:gd name="connsiteX4254" fmla="*/ 673607 w 4203096"/>
              <a:gd name="connsiteY4254" fmla="*/ 2718184 h 3821750"/>
              <a:gd name="connsiteX4255" fmla="*/ 703421 w 4203096"/>
              <a:gd name="connsiteY4255" fmla="*/ 2699991 h 3821750"/>
              <a:gd name="connsiteX4256" fmla="*/ 206311 w 4203096"/>
              <a:gd name="connsiteY4256" fmla="*/ 2699896 h 3821750"/>
              <a:gd name="connsiteX4257" fmla="*/ 217645 w 4203096"/>
              <a:gd name="connsiteY4257" fmla="*/ 2709897 h 3821750"/>
              <a:gd name="connsiteX4258" fmla="*/ 207644 w 4203096"/>
              <a:gd name="connsiteY4258" fmla="*/ 2716374 h 3821750"/>
              <a:gd name="connsiteX4259" fmla="*/ 196881 w 4203096"/>
              <a:gd name="connsiteY4259" fmla="*/ 2709421 h 3821750"/>
              <a:gd name="connsiteX4260" fmla="*/ 206311 w 4203096"/>
              <a:gd name="connsiteY4260" fmla="*/ 2699896 h 3821750"/>
              <a:gd name="connsiteX4261" fmla="*/ 834008 w 4203096"/>
              <a:gd name="connsiteY4261" fmla="*/ 2699515 h 3821750"/>
              <a:gd name="connsiteX4262" fmla="*/ 869536 w 4203096"/>
              <a:gd name="connsiteY4262" fmla="*/ 2719994 h 3821750"/>
              <a:gd name="connsiteX4263" fmla="*/ 833341 w 4203096"/>
              <a:gd name="connsiteY4263" fmla="*/ 2740092 h 3821750"/>
              <a:gd name="connsiteX4264" fmla="*/ 798289 w 4203096"/>
              <a:gd name="connsiteY4264" fmla="*/ 2719232 h 3821750"/>
              <a:gd name="connsiteX4265" fmla="*/ 834008 w 4203096"/>
              <a:gd name="connsiteY4265" fmla="*/ 2699515 h 3821750"/>
              <a:gd name="connsiteX4266" fmla="*/ 961453 w 4203096"/>
              <a:gd name="connsiteY4266" fmla="*/ 2699229 h 3821750"/>
              <a:gd name="connsiteX4267" fmla="*/ 999649 w 4203096"/>
              <a:gd name="connsiteY4267" fmla="*/ 2723041 h 3821750"/>
              <a:gd name="connsiteX4268" fmla="*/ 960882 w 4203096"/>
              <a:gd name="connsiteY4268" fmla="*/ 2744663 h 3821750"/>
              <a:gd name="connsiteX4269" fmla="*/ 921925 w 4203096"/>
              <a:gd name="connsiteY4269" fmla="*/ 2721041 h 3821750"/>
              <a:gd name="connsiteX4270" fmla="*/ 961453 w 4203096"/>
              <a:gd name="connsiteY4270" fmla="*/ 2699229 h 3821750"/>
              <a:gd name="connsiteX4271" fmla="*/ 3277171 w 4203096"/>
              <a:gd name="connsiteY4271" fmla="*/ 2697705 h 3821750"/>
              <a:gd name="connsiteX4272" fmla="*/ 3280886 w 4203096"/>
              <a:gd name="connsiteY4272" fmla="*/ 2706087 h 3821750"/>
              <a:gd name="connsiteX4273" fmla="*/ 3272504 w 4203096"/>
              <a:gd name="connsiteY4273" fmla="*/ 2719422 h 3821750"/>
              <a:gd name="connsiteX4274" fmla="*/ 3268503 w 4203096"/>
              <a:gd name="connsiteY4274" fmla="*/ 2711135 h 3821750"/>
              <a:gd name="connsiteX4275" fmla="*/ 3277171 w 4203096"/>
              <a:gd name="connsiteY4275" fmla="*/ 2697705 h 3821750"/>
              <a:gd name="connsiteX4276" fmla="*/ 1697831 w 4203096"/>
              <a:gd name="connsiteY4276" fmla="*/ 2695133 h 3821750"/>
              <a:gd name="connsiteX4277" fmla="*/ 1727359 w 4203096"/>
              <a:gd name="connsiteY4277" fmla="*/ 2720946 h 3821750"/>
              <a:gd name="connsiteX4278" fmla="*/ 1698498 w 4203096"/>
              <a:gd name="connsiteY4278" fmla="*/ 2737519 h 3821750"/>
              <a:gd name="connsiteX4279" fmla="*/ 1669923 w 4203096"/>
              <a:gd name="connsiteY4279" fmla="*/ 2710659 h 3821750"/>
              <a:gd name="connsiteX4280" fmla="*/ 1697831 w 4203096"/>
              <a:gd name="connsiteY4280" fmla="*/ 2695133 h 3821750"/>
              <a:gd name="connsiteX4281" fmla="*/ 3065621 w 4203096"/>
              <a:gd name="connsiteY4281" fmla="*/ 2689132 h 3821750"/>
              <a:gd name="connsiteX4282" fmla="*/ 3051524 w 4203096"/>
              <a:gd name="connsiteY4282" fmla="*/ 2694657 h 3821750"/>
              <a:gd name="connsiteX4283" fmla="*/ 3051143 w 4203096"/>
              <a:gd name="connsiteY4283" fmla="*/ 2725994 h 3821750"/>
              <a:gd name="connsiteX4284" fmla="*/ 3064764 w 4203096"/>
              <a:gd name="connsiteY4284" fmla="*/ 2720184 h 3821750"/>
              <a:gd name="connsiteX4285" fmla="*/ 3065621 w 4203096"/>
              <a:gd name="connsiteY4285" fmla="*/ 2689132 h 3821750"/>
              <a:gd name="connsiteX4286" fmla="*/ 1846516 w 4203096"/>
              <a:gd name="connsiteY4286" fmla="*/ 2686561 h 3821750"/>
              <a:gd name="connsiteX4287" fmla="*/ 1876996 w 4203096"/>
              <a:gd name="connsiteY4287" fmla="*/ 2714564 h 3821750"/>
              <a:gd name="connsiteX4288" fmla="*/ 1849183 w 4203096"/>
              <a:gd name="connsiteY4288" fmla="*/ 2729519 h 3821750"/>
              <a:gd name="connsiteX4289" fmla="*/ 1819465 w 4203096"/>
              <a:gd name="connsiteY4289" fmla="*/ 2702849 h 3821750"/>
              <a:gd name="connsiteX4290" fmla="*/ 1846516 w 4203096"/>
              <a:gd name="connsiteY4290" fmla="*/ 2686561 h 3821750"/>
              <a:gd name="connsiteX4291" fmla="*/ 3141916 w 4203096"/>
              <a:gd name="connsiteY4291" fmla="*/ 2686180 h 3821750"/>
              <a:gd name="connsiteX4292" fmla="*/ 3149536 w 4203096"/>
              <a:gd name="connsiteY4292" fmla="*/ 2709135 h 3821750"/>
              <a:gd name="connsiteX4293" fmla="*/ 3134963 w 4203096"/>
              <a:gd name="connsiteY4293" fmla="*/ 2743616 h 3821750"/>
              <a:gd name="connsiteX4294" fmla="*/ 3125819 w 4203096"/>
              <a:gd name="connsiteY4294" fmla="*/ 2721899 h 3821750"/>
              <a:gd name="connsiteX4295" fmla="*/ 3141916 w 4203096"/>
              <a:gd name="connsiteY4295" fmla="*/ 2686180 h 3821750"/>
              <a:gd name="connsiteX4296" fmla="*/ 3227641 w 4203096"/>
              <a:gd name="connsiteY4296" fmla="*/ 2684274 h 3821750"/>
              <a:gd name="connsiteX4297" fmla="*/ 3231451 w 4203096"/>
              <a:gd name="connsiteY4297" fmla="*/ 2697229 h 3821750"/>
              <a:gd name="connsiteX4298" fmla="*/ 3219925 w 4203096"/>
              <a:gd name="connsiteY4298" fmla="*/ 2718374 h 3821750"/>
              <a:gd name="connsiteX4299" fmla="*/ 3215639 w 4203096"/>
              <a:gd name="connsiteY4299" fmla="*/ 2705896 h 3821750"/>
              <a:gd name="connsiteX4300" fmla="*/ 3227641 w 4203096"/>
              <a:gd name="connsiteY4300" fmla="*/ 2684274 h 3821750"/>
              <a:gd name="connsiteX4301" fmla="*/ 3322225 w 4203096"/>
              <a:gd name="connsiteY4301" fmla="*/ 2683036 h 3821750"/>
              <a:gd name="connsiteX4302" fmla="*/ 3327463 w 4203096"/>
              <a:gd name="connsiteY4302" fmla="*/ 2688466 h 3821750"/>
              <a:gd name="connsiteX4303" fmla="*/ 3318891 w 4203096"/>
              <a:gd name="connsiteY4303" fmla="*/ 2698372 h 3821750"/>
              <a:gd name="connsiteX4304" fmla="*/ 3314700 w 4203096"/>
              <a:gd name="connsiteY4304" fmla="*/ 2692657 h 3821750"/>
              <a:gd name="connsiteX4305" fmla="*/ 3322225 w 4203096"/>
              <a:gd name="connsiteY4305" fmla="*/ 2683036 h 3821750"/>
              <a:gd name="connsiteX4306" fmla="*/ 2274284 w 4203096"/>
              <a:gd name="connsiteY4306" fmla="*/ 2683036 h 3821750"/>
              <a:gd name="connsiteX4307" fmla="*/ 2303144 w 4203096"/>
              <a:gd name="connsiteY4307" fmla="*/ 2716088 h 3821750"/>
              <a:gd name="connsiteX4308" fmla="*/ 2278284 w 4203096"/>
              <a:gd name="connsiteY4308" fmla="*/ 2735709 h 3821750"/>
              <a:gd name="connsiteX4309" fmla="*/ 2249423 w 4203096"/>
              <a:gd name="connsiteY4309" fmla="*/ 2703706 h 3821750"/>
              <a:gd name="connsiteX4310" fmla="*/ 2274284 w 4203096"/>
              <a:gd name="connsiteY4310" fmla="*/ 2683036 h 3821750"/>
              <a:gd name="connsiteX4311" fmla="*/ 2533650 w 4203096"/>
              <a:gd name="connsiteY4311" fmla="*/ 2682179 h 3821750"/>
              <a:gd name="connsiteX4312" fmla="*/ 2562415 w 4203096"/>
              <a:gd name="connsiteY4312" fmla="*/ 2717422 h 3821750"/>
              <a:gd name="connsiteX4313" fmla="*/ 2540412 w 4203096"/>
              <a:gd name="connsiteY4313" fmla="*/ 2741996 h 3821750"/>
              <a:gd name="connsiteX4314" fmla="*/ 2511266 w 4203096"/>
              <a:gd name="connsiteY4314" fmla="*/ 2707516 h 3821750"/>
              <a:gd name="connsiteX4315" fmla="*/ 2533650 w 4203096"/>
              <a:gd name="connsiteY4315" fmla="*/ 2682179 h 3821750"/>
              <a:gd name="connsiteX4316" fmla="*/ 1604867 w 4203096"/>
              <a:gd name="connsiteY4316" fmla="*/ 2679989 h 3821750"/>
              <a:gd name="connsiteX4317" fmla="*/ 1632871 w 4203096"/>
              <a:gd name="connsiteY4317" fmla="*/ 2705135 h 3821750"/>
              <a:gd name="connsiteX4318" fmla="*/ 1605820 w 4203096"/>
              <a:gd name="connsiteY4318" fmla="*/ 2724185 h 3821750"/>
              <a:gd name="connsiteX4319" fmla="*/ 1577911 w 4203096"/>
              <a:gd name="connsiteY4319" fmla="*/ 2698753 h 3821750"/>
              <a:gd name="connsiteX4320" fmla="*/ 1604867 w 4203096"/>
              <a:gd name="connsiteY4320" fmla="*/ 2679989 h 3821750"/>
              <a:gd name="connsiteX4321" fmla="*/ 1183767 w 4203096"/>
              <a:gd name="connsiteY4321" fmla="*/ 2677321 h 3821750"/>
              <a:gd name="connsiteX4322" fmla="*/ 1184148 w 4203096"/>
              <a:gd name="connsiteY4322" fmla="*/ 2699419 h 3821750"/>
              <a:gd name="connsiteX4323" fmla="*/ 1217295 w 4203096"/>
              <a:gd name="connsiteY4323" fmla="*/ 2699896 h 3821750"/>
              <a:gd name="connsiteX4324" fmla="*/ 1216914 w 4203096"/>
              <a:gd name="connsiteY4324" fmla="*/ 2677798 h 3821750"/>
              <a:gd name="connsiteX4325" fmla="*/ 1183767 w 4203096"/>
              <a:gd name="connsiteY4325" fmla="*/ 2677321 h 3821750"/>
              <a:gd name="connsiteX4326" fmla="*/ 1289018 w 4203096"/>
              <a:gd name="connsiteY4326" fmla="*/ 2677226 h 3821750"/>
              <a:gd name="connsiteX4327" fmla="*/ 1289399 w 4203096"/>
              <a:gd name="connsiteY4327" fmla="*/ 2702563 h 3821750"/>
              <a:gd name="connsiteX4328" fmla="*/ 1307211 w 4203096"/>
              <a:gd name="connsiteY4328" fmla="*/ 2701419 h 3821750"/>
              <a:gd name="connsiteX4329" fmla="*/ 1323594 w 4203096"/>
              <a:gd name="connsiteY4329" fmla="*/ 2703706 h 3821750"/>
              <a:gd name="connsiteX4330" fmla="*/ 1323308 w 4203096"/>
              <a:gd name="connsiteY4330" fmla="*/ 2677607 h 3821750"/>
              <a:gd name="connsiteX4331" fmla="*/ 1289018 w 4203096"/>
              <a:gd name="connsiteY4331" fmla="*/ 2677226 h 3821750"/>
              <a:gd name="connsiteX4332" fmla="*/ 2003203 w 4203096"/>
              <a:gd name="connsiteY4332" fmla="*/ 2675988 h 3821750"/>
              <a:gd name="connsiteX4333" fmla="*/ 2033302 w 4203096"/>
              <a:gd name="connsiteY4333" fmla="*/ 2705515 h 3821750"/>
              <a:gd name="connsiteX4334" fmla="*/ 2008060 w 4203096"/>
              <a:gd name="connsiteY4334" fmla="*/ 2722756 h 3821750"/>
              <a:gd name="connsiteX4335" fmla="*/ 1977580 w 4203096"/>
              <a:gd name="connsiteY4335" fmla="*/ 2695038 h 3821750"/>
              <a:gd name="connsiteX4336" fmla="*/ 2003203 w 4203096"/>
              <a:gd name="connsiteY4336" fmla="*/ 2675988 h 3821750"/>
              <a:gd name="connsiteX4337" fmla="*/ 1064609 w 4203096"/>
              <a:gd name="connsiteY4337" fmla="*/ 2675607 h 3821750"/>
              <a:gd name="connsiteX4338" fmla="*/ 1062037 w 4203096"/>
              <a:gd name="connsiteY4338" fmla="*/ 2700372 h 3821750"/>
              <a:gd name="connsiteX4339" fmla="*/ 1102328 w 4203096"/>
              <a:gd name="connsiteY4339" fmla="*/ 2699324 h 3821750"/>
              <a:gd name="connsiteX4340" fmla="*/ 1102138 w 4203096"/>
              <a:gd name="connsiteY4340" fmla="*/ 2677416 h 3821750"/>
              <a:gd name="connsiteX4341" fmla="*/ 1064609 w 4203096"/>
              <a:gd name="connsiteY4341" fmla="*/ 2675607 h 3821750"/>
              <a:gd name="connsiteX4342" fmla="*/ 3373564 w 4203096"/>
              <a:gd name="connsiteY4342" fmla="*/ 2672655 h 3821750"/>
              <a:gd name="connsiteX4343" fmla="*/ 3376326 w 4203096"/>
              <a:gd name="connsiteY4343" fmla="*/ 2676750 h 3821750"/>
              <a:gd name="connsiteX4344" fmla="*/ 3370992 w 4203096"/>
              <a:gd name="connsiteY4344" fmla="*/ 2684942 h 3821750"/>
              <a:gd name="connsiteX4345" fmla="*/ 3368706 w 4203096"/>
              <a:gd name="connsiteY4345" fmla="*/ 2678274 h 3821750"/>
              <a:gd name="connsiteX4346" fmla="*/ 3373564 w 4203096"/>
              <a:gd name="connsiteY4346" fmla="*/ 2672655 h 3821750"/>
              <a:gd name="connsiteX4347" fmla="*/ 1519142 w 4203096"/>
              <a:gd name="connsiteY4347" fmla="*/ 2670463 h 3821750"/>
              <a:gd name="connsiteX4348" fmla="*/ 1545621 w 4203096"/>
              <a:gd name="connsiteY4348" fmla="*/ 2694657 h 3821750"/>
              <a:gd name="connsiteX4349" fmla="*/ 1520380 w 4203096"/>
              <a:gd name="connsiteY4349" fmla="*/ 2716279 h 3821750"/>
              <a:gd name="connsiteX4350" fmla="*/ 1494186 w 4203096"/>
              <a:gd name="connsiteY4350" fmla="*/ 2691514 h 3821750"/>
              <a:gd name="connsiteX4351" fmla="*/ 1519142 w 4203096"/>
              <a:gd name="connsiteY4351" fmla="*/ 2670463 h 3821750"/>
              <a:gd name="connsiteX4352" fmla="*/ 3111151 w 4203096"/>
              <a:gd name="connsiteY4352" fmla="*/ 2669130 h 3821750"/>
              <a:gd name="connsiteX4353" fmla="*/ 3097054 w 4203096"/>
              <a:gd name="connsiteY4353" fmla="*/ 2677226 h 3821750"/>
              <a:gd name="connsiteX4354" fmla="*/ 3095054 w 4203096"/>
              <a:gd name="connsiteY4354" fmla="*/ 2706754 h 3821750"/>
              <a:gd name="connsiteX4355" fmla="*/ 3108198 w 4203096"/>
              <a:gd name="connsiteY4355" fmla="*/ 2702372 h 3821750"/>
              <a:gd name="connsiteX4356" fmla="*/ 3111151 w 4203096"/>
              <a:gd name="connsiteY4356" fmla="*/ 2669130 h 3821750"/>
              <a:gd name="connsiteX4357" fmla="*/ 3180207 w 4203096"/>
              <a:gd name="connsiteY4357" fmla="*/ 2668273 h 3821750"/>
              <a:gd name="connsiteX4358" fmla="*/ 3186207 w 4203096"/>
              <a:gd name="connsiteY4358" fmla="*/ 2686465 h 3821750"/>
              <a:gd name="connsiteX4359" fmla="*/ 3171825 w 4203096"/>
              <a:gd name="connsiteY4359" fmla="*/ 2716850 h 3821750"/>
              <a:gd name="connsiteX4360" fmla="*/ 3165157 w 4203096"/>
              <a:gd name="connsiteY4360" fmla="*/ 2699419 h 3821750"/>
              <a:gd name="connsiteX4361" fmla="*/ 3180207 w 4203096"/>
              <a:gd name="connsiteY4361" fmla="*/ 2668273 h 3821750"/>
              <a:gd name="connsiteX4362" fmla="*/ 46767 w 4203096"/>
              <a:gd name="connsiteY4362" fmla="*/ 2667987 h 3821750"/>
              <a:gd name="connsiteX4363" fmla="*/ 54197 w 4203096"/>
              <a:gd name="connsiteY4363" fmla="*/ 2672083 h 3821750"/>
              <a:gd name="connsiteX4364" fmla="*/ 47244 w 4203096"/>
              <a:gd name="connsiteY4364" fmla="*/ 2673988 h 3821750"/>
              <a:gd name="connsiteX4365" fmla="*/ 42481 w 4203096"/>
              <a:gd name="connsiteY4365" fmla="*/ 2671797 h 3821750"/>
              <a:gd name="connsiteX4366" fmla="*/ 46767 w 4203096"/>
              <a:gd name="connsiteY4366" fmla="*/ 2667987 h 3821750"/>
              <a:gd name="connsiteX4367" fmla="*/ 1744503 w 4203096"/>
              <a:gd name="connsiteY4367" fmla="*/ 2667416 h 3821750"/>
              <a:gd name="connsiteX4368" fmla="*/ 1774221 w 4203096"/>
              <a:gd name="connsiteY4368" fmla="*/ 2694276 h 3821750"/>
              <a:gd name="connsiteX4369" fmla="*/ 1746694 w 4203096"/>
              <a:gd name="connsiteY4369" fmla="*/ 2709421 h 3821750"/>
              <a:gd name="connsiteX4370" fmla="*/ 1717643 w 4203096"/>
              <a:gd name="connsiteY4370" fmla="*/ 2683799 h 3821750"/>
              <a:gd name="connsiteX4371" fmla="*/ 1744503 w 4203096"/>
              <a:gd name="connsiteY4371" fmla="*/ 2667416 h 3821750"/>
              <a:gd name="connsiteX4372" fmla="*/ 1441608 w 4203096"/>
              <a:gd name="connsiteY4372" fmla="*/ 2667130 h 3821750"/>
              <a:gd name="connsiteX4373" fmla="*/ 1467802 w 4203096"/>
              <a:gd name="connsiteY4373" fmla="*/ 2691228 h 3821750"/>
              <a:gd name="connsiteX4374" fmla="*/ 1442179 w 4203096"/>
              <a:gd name="connsiteY4374" fmla="*/ 2715326 h 3821750"/>
              <a:gd name="connsiteX4375" fmla="*/ 1415224 w 4203096"/>
              <a:gd name="connsiteY4375" fmla="*/ 2691894 h 3821750"/>
              <a:gd name="connsiteX4376" fmla="*/ 1441608 w 4203096"/>
              <a:gd name="connsiteY4376" fmla="*/ 2667130 h 3821750"/>
              <a:gd name="connsiteX4377" fmla="*/ 149732 w 4203096"/>
              <a:gd name="connsiteY4377" fmla="*/ 2666558 h 3821750"/>
              <a:gd name="connsiteX4378" fmla="*/ 157162 w 4203096"/>
              <a:gd name="connsiteY4378" fmla="*/ 2671511 h 3821750"/>
              <a:gd name="connsiteX4379" fmla="*/ 150875 w 4203096"/>
              <a:gd name="connsiteY4379" fmla="*/ 2681417 h 3821750"/>
              <a:gd name="connsiteX4380" fmla="*/ 140683 w 4203096"/>
              <a:gd name="connsiteY4380" fmla="*/ 2672464 h 3821750"/>
              <a:gd name="connsiteX4381" fmla="*/ 149732 w 4203096"/>
              <a:gd name="connsiteY4381" fmla="*/ 2666558 h 3821750"/>
              <a:gd name="connsiteX4382" fmla="*/ 3266694 w 4203096"/>
              <a:gd name="connsiteY4382" fmla="*/ 2666463 h 3821750"/>
              <a:gd name="connsiteX4383" fmla="*/ 3270123 w 4203096"/>
              <a:gd name="connsiteY4383" fmla="*/ 2677036 h 3821750"/>
              <a:gd name="connsiteX4384" fmla="*/ 3259645 w 4203096"/>
              <a:gd name="connsiteY4384" fmla="*/ 2693419 h 3821750"/>
              <a:gd name="connsiteX4385" fmla="*/ 3255645 w 4203096"/>
              <a:gd name="connsiteY4385" fmla="*/ 2684561 h 3821750"/>
              <a:gd name="connsiteX4386" fmla="*/ 3266694 w 4203096"/>
              <a:gd name="connsiteY4386" fmla="*/ 2666463 h 3821750"/>
              <a:gd name="connsiteX4387" fmla="*/ 2834735 w 4203096"/>
              <a:gd name="connsiteY4387" fmla="*/ 2666367 h 3821750"/>
              <a:gd name="connsiteX4388" fmla="*/ 2857309 w 4203096"/>
              <a:gd name="connsiteY4388" fmla="*/ 2699705 h 3821750"/>
              <a:gd name="connsiteX4389" fmla="*/ 2841117 w 4203096"/>
              <a:gd name="connsiteY4389" fmla="*/ 2735519 h 3821750"/>
              <a:gd name="connsiteX4390" fmla="*/ 2817971 w 4203096"/>
              <a:gd name="connsiteY4390" fmla="*/ 2703991 h 3821750"/>
              <a:gd name="connsiteX4391" fmla="*/ 2834735 w 4203096"/>
              <a:gd name="connsiteY4391" fmla="*/ 2666367 h 3821750"/>
              <a:gd name="connsiteX4392" fmla="*/ 2761773 w 4203096"/>
              <a:gd name="connsiteY4392" fmla="*/ 2665130 h 3821750"/>
              <a:gd name="connsiteX4393" fmla="*/ 2785681 w 4203096"/>
              <a:gd name="connsiteY4393" fmla="*/ 2703515 h 3821750"/>
              <a:gd name="connsiteX4394" fmla="*/ 2764726 w 4203096"/>
              <a:gd name="connsiteY4394" fmla="*/ 2730471 h 3821750"/>
              <a:gd name="connsiteX4395" fmla="*/ 2739294 w 4203096"/>
              <a:gd name="connsiteY4395" fmla="*/ 2692943 h 3821750"/>
              <a:gd name="connsiteX4396" fmla="*/ 2761773 w 4203096"/>
              <a:gd name="connsiteY4396" fmla="*/ 2665130 h 3821750"/>
              <a:gd name="connsiteX4397" fmla="*/ 262508 w 4203096"/>
              <a:gd name="connsiteY4397" fmla="*/ 2664844 h 3821750"/>
              <a:gd name="connsiteX4398" fmla="*/ 276034 w 4203096"/>
              <a:gd name="connsiteY4398" fmla="*/ 2673226 h 3821750"/>
              <a:gd name="connsiteX4399" fmla="*/ 262508 w 4203096"/>
              <a:gd name="connsiteY4399" fmla="*/ 2682465 h 3821750"/>
              <a:gd name="connsiteX4400" fmla="*/ 247840 w 4203096"/>
              <a:gd name="connsiteY4400" fmla="*/ 2674179 h 3821750"/>
              <a:gd name="connsiteX4401" fmla="*/ 262508 w 4203096"/>
              <a:gd name="connsiteY4401" fmla="*/ 2664844 h 3821750"/>
              <a:gd name="connsiteX4402" fmla="*/ 384523 w 4203096"/>
              <a:gd name="connsiteY4402" fmla="*/ 2664177 h 3821750"/>
              <a:gd name="connsiteX4403" fmla="*/ 402716 w 4203096"/>
              <a:gd name="connsiteY4403" fmla="*/ 2676464 h 3821750"/>
              <a:gd name="connsiteX4404" fmla="*/ 382523 w 4203096"/>
              <a:gd name="connsiteY4404" fmla="*/ 2687132 h 3821750"/>
              <a:gd name="connsiteX4405" fmla="*/ 363378 w 4203096"/>
              <a:gd name="connsiteY4405" fmla="*/ 2674845 h 3821750"/>
              <a:gd name="connsiteX4406" fmla="*/ 384523 w 4203096"/>
              <a:gd name="connsiteY4406" fmla="*/ 2664177 h 3821750"/>
              <a:gd name="connsiteX4407" fmla="*/ 510730 w 4203096"/>
              <a:gd name="connsiteY4407" fmla="*/ 2663510 h 3821750"/>
              <a:gd name="connsiteX4408" fmla="*/ 534923 w 4203096"/>
              <a:gd name="connsiteY4408" fmla="*/ 2677988 h 3821750"/>
              <a:gd name="connsiteX4409" fmla="*/ 509111 w 4203096"/>
              <a:gd name="connsiteY4409" fmla="*/ 2691990 h 3821750"/>
              <a:gd name="connsiteX4410" fmla="*/ 484441 w 4203096"/>
              <a:gd name="connsiteY4410" fmla="*/ 2677512 h 3821750"/>
              <a:gd name="connsiteX4411" fmla="*/ 510730 w 4203096"/>
              <a:gd name="connsiteY4411" fmla="*/ 2663510 h 3821750"/>
              <a:gd name="connsiteX4412" fmla="*/ 641318 w 4203096"/>
              <a:gd name="connsiteY4412" fmla="*/ 2663034 h 3821750"/>
              <a:gd name="connsiteX4413" fmla="*/ 669702 w 4203096"/>
              <a:gd name="connsiteY4413" fmla="*/ 2681608 h 3821750"/>
              <a:gd name="connsiteX4414" fmla="*/ 637412 w 4203096"/>
              <a:gd name="connsiteY4414" fmla="*/ 2696943 h 3821750"/>
              <a:gd name="connsiteX4415" fmla="*/ 609123 w 4203096"/>
              <a:gd name="connsiteY4415" fmla="*/ 2678369 h 3821750"/>
              <a:gd name="connsiteX4416" fmla="*/ 641318 w 4203096"/>
              <a:gd name="connsiteY4416" fmla="*/ 2663034 h 3821750"/>
              <a:gd name="connsiteX4417" fmla="*/ 767714 w 4203096"/>
              <a:gd name="connsiteY4417" fmla="*/ 2662462 h 3821750"/>
              <a:gd name="connsiteX4418" fmla="*/ 804862 w 4203096"/>
              <a:gd name="connsiteY4418" fmla="*/ 2682464 h 3821750"/>
              <a:gd name="connsiteX4419" fmla="*/ 769333 w 4203096"/>
              <a:gd name="connsiteY4419" fmla="*/ 2702086 h 3821750"/>
              <a:gd name="connsiteX4420" fmla="*/ 735043 w 4203096"/>
              <a:gd name="connsiteY4420" fmla="*/ 2682083 h 3821750"/>
              <a:gd name="connsiteX4421" fmla="*/ 767714 w 4203096"/>
              <a:gd name="connsiteY4421" fmla="*/ 2662462 h 3821750"/>
              <a:gd name="connsiteX4422" fmla="*/ 897159 w 4203096"/>
              <a:gd name="connsiteY4422" fmla="*/ 2661986 h 3821750"/>
              <a:gd name="connsiteX4423" fmla="*/ 937735 w 4203096"/>
              <a:gd name="connsiteY4423" fmla="*/ 2684846 h 3821750"/>
              <a:gd name="connsiteX4424" fmla="*/ 898397 w 4203096"/>
              <a:gd name="connsiteY4424" fmla="*/ 2706849 h 3821750"/>
              <a:gd name="connsiteX4425" fmla="*/ 860392 w 4203096"/>
              <a:gd name="connsiteY4425" fmla="*/ 2684656 h 3821750"/>
              <a:gd name="connsiteX4426" fmla="*/ 897159 w 4203096"/>
              <a:gd name="connsiteY4426" fmla="*/ 2661986 h 3821750"/>
              <a:gd name="connsiteX4427" fmla="*/ 2162269 w 4203096"/>
              <a:gd name="connsiteY4427" fmla="*/ 2660843 h 3821750"/>
              <a:gd name="connsiteX4428" fmla="*/ 2192845 w 4203096"/>
              <a:gd name="connsiteY4428" fmla="*/ 2692181 h 3821750"/>
              <a:gd name="connsiteX4429" fmla="*/ 2168746 w 4203096"/>
              <a:gd name="connsiteY4429" fmla="*/ 2712088 h 3821750"/>
              <a:gd name="connsiteX4430" fmla="*/ 2139314 w 4203096"/>
              <a:gd name="connsiteY4430" fmla="*/ 2681036 h 3821750"/>
              <a:gd name="connsiteX4431" fmla="*/ 2162269 w 4203096"/>
              <a:gd name="connsiteY4431" fmla="*/ 2660843 h 3821750"/>
              <a:gd name="connsiteX4432" fmla="*/ 2430208 w 4203096"/>
              <a:gd name="connsiteY4432" fmla="*/ 2659795 h 3821750"/>
              <a:gd name="connsiteX4433" fmla="*/ 2459069 w 4203096"/>
              <a:gd name="connsiteY4433" fmla="*/ 2694276 h 3821750"/>
              <a:gd name="connsiteX4434" fmla="*/ 2436400 w 4203096"/>
              <a:gd name="connsiteY4434" fmla="*/ 2716850 h 3821750"/>
              <a:gd name="connsiteX4435" fmla="*/ 2407349 w 4203096"/>
              <a:gd name="connsiteY4435" fmla="*/ 2683132 h 3821750"/>
              <a:gd name="connsiteX4436" fmla="*/ 2430208 w 4203096"/>
              <a:gd name="connsiteY4436" fmla="*/ 2659795 h 3821750"/>
              <a:gd name="connsiteX4437" fmla="*/ 2897980 w 4203096"/>
              <a:gd name="connsiteY4437" fmla="*/ 2658557 h 3821750"/>
              <a:gd name="connsiteX4438" fmla="*/ 2919126 w 4203096"/>
              <a:gd name="connsiteY4438" fmla="*/ 2691132 h 3821750"/>
              <a:gd name="connsiteX4439" fmla="*/ 2904457 w 4203096"/>
              <a:gd name="connsiteY4439" fmla="*/ 2729899 h 3821750"/>
              <a:gd name="connsiteX4440" fmla="*/ 2881693 w 4203096"/>
              <a:gd name="connsiteY4440" fmla="*/ 2698372 h 3821750"/>
              <a:gd name="connsiteX4441" fmla="*/ 2897980 w 4203096"/>
              <a:gd name="connsiteY4441" fmla="*/ 2658557 h 3821750"/>
              <a:gd name="connsiteX4442" fmla="*/ 1894331 w 4203096"/>
              <a:gd name="connsiteY4442" fmla="*/ 2655128 h 3821750"/>
              <a:gd name="connsiteX4443" fmla="*/ 1925859 w 4203096"/>
              <a:gd name="connsiteY4443" fmla="*/ 2683322 h 3821750"/>
              <a:gd name="connsiteX4444" fmla="*/ 1899475 w 4203096"/>
              <a:gd name="connsiteY4444" fmla="*/ 2700277 h 3821750"/>
              <a:gd name="connsiteX4445" fmla="*/ 1870042 w 4203096"/>
              <a:gd name="connsiteY4445" fmla="*/ 2673988 h 3821750"/>
              <a:gd name="connsiteX4446" fmla="*/ 1894331 w 4203096"/>
              <a:gd name="connsiteY4446" fmla="*/ 2655128 h 3821750"/>
              <a:gd name="connsiteX4447" fmla="*/ 2674715 w 4203096"/>
              <a:gd name="connsiteY4447" fmla="*/ 2652081 h 3821750"/>
              <a:gd name="connsiteX4448" fmla="*/ 2700909 w 4203096"/>
              <a:gd name="connsiteY4448" fmla="*/ 2689514 h 3821750"/>
              <a:gd name="connsiteX4449" fmla="*/ 2679192 w 4203096"/>
              <a:gd name="connsiteY4449" fmla="*/ 2715613 h 3821750"/>
              <a:gd name="connsiteX4450" fmla="*/ 2652141 w 4203096"/>
              <a:gd name="connsiteY4450" fmla="*/ 2677608 h 3821750"/>
              <a:gd name="connsiteX4451" fmla="*/ 2674715 w 4203096"/>
              <a:gd name="connsiteY4451" fmla="*/ 2652081 h 3821750"/>
              <a:gd name="connsiteX4452" fmla="*/ 1648491 w 4203096"/>
              <a:gd name="connsiteY4452" fmla="*/ 2651700 h 3821750"/>
              <a:gd name="connsiteX4453" fmla="*/ 1677542 w 4203096"/>
              <a:gd name="connsiteY4453" fmla="*/ 2677607 h 3821750"/>
              <a:gd name="connsiteX4454" fmla="*/ 1649920 w 4203096"/>
              <a:gd name="connsiteY4454" fmla="*/ 2693514 h 3821750"/>
              <a:gd name="connsiteX4455" fmla="*/ 1622488 w 4203096"/>
              <a:gd name="connsiteY4455" fmla="*/ 2668654 h 3821750"/>
              <a:gd name="connsiteX4456" fmla="*/ 1648491 w 4203096"/>
              <a:gd name="connsiteY4456" fmla="*/ 2651700 h 3821750"/>
              <a:gd name="connsiteX4457" fmla="*/ 3310032 w 4203096"/>
              <a:gd name="connsiteY4457" fmla="*/ 2650842 h 3821750"/>
              <a:gd name="connsiteX4458" fmla="*/ 3312985 w 4203096"/>
              <a:gd name="connsiteY4458" fmla="*/ 2659033 h 3821750"/>
              <a:gd name="connsiteX4459" fmla="*/ 3303555 w 4203096"/>
              <a:gd name="connsiteY4459" fmla="*/ 2671702 h 3821750"/>
              <a:gd name="connsiteX4460" fmla="*/ 3300507 w 4203096"/>
              <a:gd name="connsiteY4460" fmla="*/ 2663701 h 3821750"/>
              <a:gd name="connsiteX4461" fmla="*/ 3310032 w 4203096"/>
              <a:gd name="connsiteY4461" fmla="*/ 2650842 h 3821750"/>
              <a:gd name="connsiteX4462" fmla="*/ 3218878 w 4203096"/>
              <a:gd name="connsiteY4462" fmla="*/ 2650365 h 3821750"/>
              <a:gd name="connsiteX4463" fmla="*/ 3223641 w 4203096"/>
              <a:gd name="connsiteY4463" fmla="*/ 2665034 h 3821750"/>
              <a:gd name="connsiteX4464" fmla="*/ 3210020 w 4203096"/>
              <a:gd name="connsiteY4464" fmla="*/ 2690561 h 3821750"/>
              <a:gd name="connsiteX4465" fmla="*/ 3204876 w 4203096"/>
              <a:gd name="connsiteY4465" fmla="*/ 2676464 h 3821750"/>
              <a:gd name="connsiteX4466" fmla="*/ 3218878 w 4203096"/>
              <a:gd name="connsiteY4466" fmla="*/ 2650365 h 3821750"/>
              <a:gd name="connsiteX4467" fmla="*/ 2955988 w 4203096"/>
              <a:gd name="connsiteY4467" fmla="*/ 2646365 h 3821750"/>
              <a:gd name="connsiteX4468" fmla="*/ 2975990 w 4203096"/>
              <a:gd name="connsiteY4468" fmla="*/ 2679798 h 3821750"/>
              <a:gd name="connsiteX4469" fmla="*/ 2960465 w 4203096"/>
              <a:gd name="connsiteY4469" fmla="*/ 2721136 h 3821750"/>
              <a:gd name="connsiteX4470" fmla="*/ 2940081 w 4203096"/>
              <a:gd name="connsiteY4470" fmla="*/ 2688751 h 3821750"/>
              <a:gd name="connsiteX4471" fmla="*/ 2955988 w 4203096"/>
              <a:gd name="connsiteY4471" fmla="*/ 2646365 h 3821750"/>
              <a:gd name="connsiteX4472" fmla="*/ 3043999 w 4203096"/>
              <a:gd name="connsiteY4472" fmla="*/ 2641031 h 3821750"/>
              <a:gd name="connsiteX4473" fmla="*/ 3027140 w 4203096"/>
              <a:gd name="connsiteY4473" fmla="*/ 2646174 h 3821750"/>
              <a:gd name="connsiteX4474" fmla="*/ 3027140 w 4203096"/>
              <a:gd name="connsiteY4474" fmla="*/ 2684370 h 3821750"/>
              <a:gd name="connsiteX4475" fmla="*/ 3043428 w 4203096"/>
              <a:gd name="connsiteY4475" fmla="*/ 2678845 h 3821750"/>
              <a:gd name="connsiteX4476" fmla="*/ 3043999 w 4203096"/>
              <a:gd name="connsiteY4476" fmla="*/ 2641031 h 3821750"/>
              <a:gd name="connsiteX4477" fmla="*/ 1123569 w 4203096"/>
              <a:gd name="connsiteY4477" fmla="*/ 2640555 h 3821750"/>
              <a:gd name="connsiteX4478" fmla="*/ 1125283 w 4203096"/>
              <a:gd name="connsiteY4478" fmla="*/ 2661796 h 3821750"/>
              <a:gd name="connsiteX4479" fmla="*/ 1159478 w 4203096"/>
              <a:gd name="connsiteY4479" fmla="*/ 2662272 h 3821750"/>
              <a:gd name="connsiteX4480" fmla="*/ 1157668 w 4203096"/>
              <a:gd name="connsiteY4480" fmla="*/ 2641031 h 3821750"/>
              <a:gd name="connsiteX4481" fmla="*/ 1123569 w 4203096"/>
              <a:gd name="connsiteY4481" fmla="*/ 2640555 h 3821750"/>
              <a:gd name="connsiteX4482" fmla="*/ 1233773 w 4203096"/>
              <a:gd name="connsiteY4482" fmla="*/ 2640174 h 3821750"/>
              <a:gd name="connsiteX4483" fmla="*/ 1236059 w 4203096"/>
              <a:gd name="connsiteY4483" fmla="*/ 2664843 h 3821750"/>
              <a:gd name="connsiteX4484" fmla="*/ 1271302 w 4203096"/>
              <a:gd name="connsiteY4484" fmla="*/ 2665224 h 3821750"/>
              <a:gd name="connsiteX4485" fmla="*/ 1269016 w 4203096"/>
              <a:gd name="connsiteY4485" fmla="*/ 2640555 h 3821750"/>
              <a:gd name="connsiteX4486" fmla="*/ 1233773 w 4203096"/>
              <a:gd name="connsiteY4486" fmla="*/ 2640174 h 3821750"/>
              <a:gd name="connsiteX4487" fmla="*/ 1558480 w 4203096"/>
              <a:gd name="connsiteY4487" fmla="*/ 2639126 h 3821750"/>
              <a:gd name="connsiteX4488" fmla="*/ 1586674 w 4203096"/>
              <a:gd name="connsiteY4488" fmla="*/ 2664272 h 3821750"/>
              <a:gd name="connsiteX4489" fmla="*/ 1561147 w 4203096"/>
              <a:gd name="connsiteY4489" fmla="*/ 2683132 h 3821750"/>
              <a:gd name="connsiteX4490" fmla="*/ 1534477 w 4203096"/>
              <a:gd name="connsiteY4490" fmla="*/ 2658938 h 3821750"/>
              <a:gd name="connsiteX4491" fmla="*/ 1558480 w 4203096"/>
              <a:gd name="connsiteY4491" fmla="*/ 2639126 h 3821750"/>
              <a:gd name="connsiteX4492" fmla="*/ 3358038 w 4203096"/>
              <a:gd name="connsiteY4492" fmla="*/ 2638650 h 3821750"/>
              <a:gd name="connsiteX4493" fmla="*/ 3360610 w 4203096"/>
              <a:gd name="connsiteY4493" fmla="*/ 2645222 h 3821750"/>
              <a:gd name="connsiteX4494" fmla="*/ 3352228 w 4203096"/>
              <a:gd name="connsiteY4494" fmla="*/ 2656366 h 3821750"/>
              <a:gd name="connsiteX4495" fmla="*/ 3350990 w 4203096"/>
              <a:gd name="connsiteY4495" fmla="*/ 2647318 h 3821750"/>
              <a:gd name="connsiteX4496" fmla="*/ 3358038 w 4203096"/>
              <a:gd name="connsiteY4496" fmla="*/ 2638650 h 3821750"/>
              <a:gd name="connsiteX4497" fmla="*/ 2052733 w 4203096"/>
              <a:gd name="connsiteY4497" fmla="*/ 2637031 h 3821750"/>
              <a:gd name="connsiteX4498" fmla="*/ 2082165 w 4203096"/>
              <a:gd name="connsiteY4498" fmla="*/ 2668083 h 3821750"/>
              <a:gd name="connsiteX4499" fmla="*/ 2057686 w 4203096"/>
              <a:gd name="connsiteY4499" fmla="*/ 2687038 h 3821750"/>
              <a:gd name="connsiteX4500" fmla="*/ 2028444 w 4203096"/>
              <a:gd name="connsiteY4500" fmla="*/ 2657129 h 3821750"/>
              <a:gd name="connsiteX4501" fmla="*/ 2052733 w 4203096"/>
              <a:gd name="connsiteY4501" fmla="*/ 2637031 h 3821750"/>
              <a:gd name="connsiteX4502" fmla="*/ 2323814 w 4203096"/>
              <a:gd name="connsiteY4502" fmla="*/ 2636650 h 3821750"/>
              <a:gd name="connsiteX4503" fmla="*/ 2351437 w 4203096"/>
              <a:gd name="connsiteY4503" fmla="*/ 2671035 h 3821750"/>
              <a:gd name="connsiteX4504" fmla="*/ 2328005 w 4203096"/>
              <a:gd name="connsiteY4504" fmla="*/ 2691704 h 3821750"/>
              <a:gd name="connsiteX4505" fmla="*/ 2299906 w 4203096"/>
              <a:gd name="connsiteY4505" fmla="*/ 2657224 h 3821750"/>
              <a:gd name="connsiteX4506" fmla="*/ 2323814 w 4203096"/>
              <a:gd name="connsiteY4506" fmla="*/ 2636650 h 3821750"/>
              <a:gd name="connsiteX4507" fmla="*/ 1789556 w 4203096"/>
              <a:gd name="connsiteY4507" fmla="*/ 2636174 h 3821750"/>
              <a:gd name="connsiteX4508" fmla="*/ 1821179 w 4203096"/>
              <a:gd name="connsiteY4508" fmla="*/ 2663320 h 3821750"/>
              <a:gd name="connsiteX4509" fmla="*/ 1795557 w 4203096"/>
              <a:gd name="connsiteY4509" fmla="*/ 2681036 h 3821750"/>
              <a:gd name="connsiteX4510" fmla="*/ 1766030 w 4203096"/>
              <a:gd name="connsiteY4510" fmla="*/ 2655700 h 3821750"/>
              <a:gd name="connsiteX4511" fmla="*/ 1789556 w 4203096"/>
              <a:gd name="connsiteY4511" fmla="*/ 2636174 h 3821750"/>
              <a:gd name="connsiteX4512" fmla="*/ 2579275 w 4203096"/>
              <a:gd name="connsiteY4512" fmla="*/ 2633125 h 3821750"/>
              <a:gd name="connsiteX4513" fmla="*/ 2606230 w 4203096"/>
              <a:gd name="connsiteY4513" fmla="*/ 2670654 h 3821750"/>
              <a:gd name="connsiteX4514" fmla="*/ 2583751 w 4203096"/>
              <a:gd name="connsiteY4514" fmla="*/ 2694657 h 3821750"/>
              <a:gd name="connsiteX4515" fmla="*/ 2556224 w 4203096"/>
              <a:gd name="connsiteY4515" fmla="*/ 2657414 h 3821750"/>
              <a:gd name="connsiteX4516" fmla="*/ 2579275 w 4203096"/>
              <a:gd name="connsiteY4516" fmla="*/ 2633125 h 3821750"/>
              <a:gd name="connsiteX4517" fmla="*/ 3259645 w 4203096"/>
              <a:gd name="connsiteY4517" fmla="*/ 2632650 h 3821750"/>
              <a:gd name="connsiteX4518" fmla="*/ 3262693 w 4203096"/>
              <a:gd name="connsiteY4518" fmla="*/ 2645413 h 3821750"/>
              <a:gd name="connsiteX4519" fmla="*/ 3249358 w 4203096"/>
              <a:gd name="connsiteY4519" fmla="*/ 2666082 h 3821750"/>
              <a:gd name="connsiteX4520" fmla="*/ 3246120 w 4203096"/>
              <a:gd name="connsiteY4520" fmla="*/ 2653700 h 3821750"/>
              <a:gd name="connsiteX4521" fmla="*/ 3259645 w 4203096"/>
              <a:gd name="connsiteY4521" fmla="*/ 2632650 h 3821750"/>
              <a:gd name="connsiteX4522" fmla="*/ 1478280 w 4203096"/>
              <a:gd name="connsiteY4522" fmla="*/ 2631696 h 3821750"/>
              <a:gd name="connsiteX4523" fmla="*/ 1503902 w 4203096"/>
              <a:gd name="connsiteY4523" fmla="*/ 2656556 h 3821750"/>
              <a:gd name="connsiteX4524" fmla="*/ 1480375 w 4203096"/>
              <a:gd name="connsiteY4524" fmla="*/ 2678178 h 3821750"/>
              <a:gd name="connsiteX4525" fmla="*/ 1455039 w 4203096"/>
              <a:gd name="connsiteY4525" fmla="*/ 2654937 h 3821750"/>
              <a:gd name="connsiteX4526" fmla="*/ 1478280 w 4203096"/>
              <a:gd name="connsiteY4526" fmla="*/ 2631696 h 3821750"/>
              <a:gd name="connsiteX4527" fmla="*/ 4286 w 4203096"/>
              <a:gd name="connsiteY4527" fmla="*/ 2631412 h 3821750"/>
              <a:gd name="connsiteX4528" fmla="*/ 9049 w 4203096"/>
              <a:gd name="connsiteY4528" fmla="*/ 2633602 h 3821750"/>
              <a:gd name="connsiteX4529" fmla="*/ 2191 w 4203096"/>
              <a:gd name="connsiteY4529" fmla="*/ 2636174 h 3821750"/>
              <a:gd name="connsiteX4530" fmla="*/ 0 w 4203096"/>
              <a:gd name="connsiteY4530" fmla="*/ 2633697 h 3821750"/>
              <a:gd name="connsiteX4531" fmla="*/ 4286 w 4203096"/>
              <a:gd name="connsiteY4531" fmla="*/ 2631412 h 3821750"/>
              <a:gd name="connsiteX4532" fmla="*/ 3413473 w 4203096"/>
              <a:gd name="connsiteY4532" fmla="*/ 2630744 h 3821750"/>
              <a:gd name="connsiteX4533" fmla="*/ 3415474 w 4203096"/>
              <a:gd name="connsiteY4533" fmla="*/ 2634935 h 3821750"/>
              <a:gd name="connsiteX4534" fmla="*/ 3409473 w 4203096"/>
              <a:gd name="connsiteY4534" fmla="*/ 2641507 h 3821750"/>
              <a:gd name="connsiteX4535" fmla="*/ 3409092 w 4203096"/>
              <a:gd name="connsiteY4535" fmla="*/ 2634744 h 3821750"/>
              <a:gd name="connsiteX4536" fmla="*/ 3413473 w 4203096"/>
              <a:gd name="connsiteY4536" fmla="*/ 2630744 h 3821750"/>
              <a:gd name="connsiteX4537" fmla="*/ 1396745 w 4203096"/>
              <a:gd name="connsiteY4537" fmla="*/ 2630173 h 3821750"/>
              <a:gd name="connsiteX4538" fmla="*/ 1426939 w 4203096"/>
              <a:gd name="connsiteY4538" fmla="*/ 2654747 h 3821750"/>
              <a:gd name="connsiteX4539" fmla="*/ 1399984 w 4203096"/>
              <a:gd name="connsiteY4539" fmla="*/ 2678655 h 3821750"/>
              <a:gd name="connsiteX4540" fmla="*/ 1368551 w 4203096"/>
              <a:gd name="connsiteY4540" fmla="*/ 2653318 h 3821750"/>
              <a:gd name="connsiteX4541" fmla="*/ 1396745 w 4203096"/>
              <a:gd name="connsiteY4541" fmla="*/ 2630173 h 3821750"/>
              <a:gd name="connsiteX4542" fmla="*/ 3170014 w 4203096"/>
              <a:gd name="connsiteY4542" fmla="*/ 2628363 h 3821750"/>
              <a:gd name="connsiteX4543" fmla="*/ 3176682 w 4203096"/>
              <a:gd name="connsiteY4543" fmla="*/ 2651223 h 3821750"/>
              <a:gd name="connsiteX4544" fmla="*/ 3159251 w 4203096"/>
              <a:gd name="connsiteY4544" fmla="*/ 2686085 h 3821750"/>
              <a:gd name="connsiteX4545" fmla="*/ 3152298 w 4203096"/>
              <a:gd name="connsiteY4545" fmla="*/ 2662368 h 3821750"/>
              <a:gd name="connsiteX4546" fmla="*/ 3170014 w 4203096"/>
              <a:gd name="connsiteY4546" fmla="*/ 2628363 h 3821750"/>
              <a:gd name="connsiteX4547" fmla="*/ 3091720 w 4203096"/>
              <a:gd name="connsiteY4547" fmla="*/ 2627696 h 3821750"/>
              <a:gd name="connsiteX4548" fmla="*/ 3077337 w 4203096"/>
              <a:gd name="connsiteY4548" fmla="*/ 2632935 h 3821750"/>
              <a:gd name="connsiteX4549" fmla="*/ 3075623 w 4203096"/>
              <a:gd name="connsiteY4549" fmla="*/ 2664367 h 3821750"/>
              <a:gd name="connsiteX4550" fmla="*/ 3089434 w 4203096"/>
              <a:gd name="connsiteY4550" fmla="*/ 2658843 h 3821750"/>
              <a:gd name="connsiteX4551" fmla="*/ 3091720 w 4203096"/>
              <a:gd name="connsiteY4551" fmla="*/ 2627696 h 3821750"/>
              <a:gd name="connsiteX4552" fmla="*/ 208978 w 4203096"/>
              <a:gd name="connsiteY4552" fmla="*/ 2627601 h 3821750"/>
              <a:gd name="connsiteX4553" fmla="*/ 220408 w 4203096"/>
              <a:gd name="connsiteY4553" fmla="*/ 2636174 h 3821750"/>
              <a:gd name="connsiteX4554" fmla="*/ 211264 w 4203096"/>
              <a:gd name="connsiteY4554" fmla="*/ 2644079 h 3821750"/>
              <a:gd name="connsiteX4555" fmla="*/ 195929 w 4203096"/>
              <a:gd name="connsiteY4555" fmla="*/ 2635602 h 3821750"/>
              <a:gd name="connsiteX4556" fmla="*/ 208978 w 4203096"/>
              <a:gd name="connsiteY4556" fmla="*/ 2627601 h 3821750"/>
              <a:gd name="connsiteX4557" fmla="*/ 102298 w 4203096"/>
              <a:gd name="connsiteY4557" fmla="*/ 2627125 h 3821750"/>
              <a:gd name="connsiteX4558" fmla="*/ 107060 w 4203096"/>
              <a:gd name="connsiteY4558" fmla="*/ 2635126 h 3821750"/>
              <a:gd name="connsiteX4559" fmla="*/ 98488 w 4203096"/>
              <a:gd name="connsiteY4559" fmla="*/ 2639412 h 3821750"/>
              <a:gd name="connsiteX4560" fmla="*/ 93916 w 4203096"/>
              <a:gd name="connsiteY4560" fmla="*/ 2634459 h 3821750"/>
              <a:gd name="connsiteX4561" fmla="*/ 102298 w 4203096"/>
              <a:gd name="connsiteY4561" fmla="*/ 2627125 h 3821750"/>
              <a:gd name="connsiteX4562" fmla="*/ 327374 w 4203096"/>
              <a:gd name="connsiteY4562" fmla="*/ 2626649 h 3821750"/>
              <a:gd name="connsiteX4563" fmla="*/ 342519 w 4203096"/>
              <a:gd name="connsiteY4563" fmla="*/ 2638460 h 3821750"/>
              <a:gd name="connsiteX4564" fmla="*/ 322897 w 4203096"/>
              <a:gd name="connsiteY4564" fmla="*/ 2648556 h 3821750"/>
              <a:gd name="connsiteX4565" fmla="*/ 307276 w 4203096"/>
              <a:gd name="connsiteY4565" fmla="*/ 2636841 h 3821750"/>
              <a:gd name="connsiteX4566" fmla="*/ 327374 w 4203096"/>
              <a:gd name="connsiteY4566" fmla="*/ 2626649 h 3821750"/>
              <a:gd name="connsiteX4567" fmla="*/ 450056 w 4203096"/>
              <a:gd name="connsiteY4567" fmla="*/ 2625886 h 3821750"/>
              <a:gd name="connsiteX4568" fmla="*/ 471202 w 4203096"/>
              <a:gd name="connsiteY4568" fmla="*/ 2639698 h 3821750"/>
              <a:gd name="connsiteX4569" fmla="*/ 448532 w 4203096"/>
              <a:gd name="connsiteY4569" fmla="*/ 2653223 h 3821750"/>
              <a:gd name="connsiteX4570" fmla="*/ 424815 w 4203096"/>
              <a:gd name="connsiteY4570" fmla="*/ 2639507 h 3821750"/>
              <a:gd name="connsiteX4571" fmla="*/ 450056 w 4203096"/>
              <a:gd name="connsiteY4571" fmla="*/ 2625886 h 3821750"/>
              <a:gd name="connsiteX4572" fmla="*/ 576929 w 4203096"/>
              <a:gd name="connsiteY4572" fmla="*/ 2625601 h 3821750"/>
              <a:gd name="connsiteX4573" fmla="*/ 603790 w 4203096"/>
              <a:gd name="connsiteY4573" fmla="*/ 2642555 h 3821750"/>
              <a:gd name="connsiteX4574" fmla="*/ 574262 w 4203096"/>
              <a:gd name="connsiteY4574" fmla="*/ 2658081 h 3821750"/>
              <a:gd name="connsiteX4575" fmla="*/ 546925 w 4203096"/>
              <a:gd name="connsiteY4575" fmla="*/ 2641222 h 3821750"/>
              <a:gd name="connsiteX4576" fmla="*/ 576929 w 4203096"/>
              <a:gd name="connsiteY4576" fmla="*/ 2625601 h 3821750"/>
              <a:gd name="connsiteX4577" fmla="*/ 706659 w 4203096"/>
              <a:gd name="connsiteY4577" fmla="*/ 2625219 h 3821750"/>
              <a:gd name="connsiteX4578" fmla="*/ 738473 w 4203096"/>
              <a:gd name="connsiteY4578" fmla="*/ 2644936 h 3821750"/>
              <a:gd name="connsiteX4579" fmla="*/ 703230 w 4203096"/>
              <a:gd name="connsiteY4579" fmla="*/ 2663129 h 3821750"/>
              <a:gd name="connsiteX4580" fmla="*/ 671322 w 4203096"/>
              <a:gd name="connsiteY4580" fmla="*/ 2643507 h 3821750"/>
              <a:gd name="connsiteX4581" fmla="*/ 706659 w 4203096"/>
              <a:gd name="connsiteY4581" fmla="*/ 2625219 h 3821750"/>
              <a:gd name="connsiteX4582" fmla="*/ 832770 w 4203096"/>
              <a:gd name="connsiteY4582" fmla="*/ 2624839 h 3821750"/>
              <a:gd name="connsiteX4583" fmla="*/ 871823 w 4203096"/>
              <a:gd name="connsiteY4583" fmla="*/ 2646651 h 3821750"/>
              <a:gd name="connsiteX4584" fmla="*/ 835247 w 4203096"/>
              <a:gd name="connsiteY4584" fmla="*/ 2668082 h 3821750"/>
              <a:gd name="connsiteX4585" fmla="*/ 796194 w 4203096"/>
              <a:gd name="connsiteY4585" fmla="*/ 2646365 h 3821750"/>
              <a:gd name="connsiteX4586" fmla="*/ 832770 w 4203096"/>
              <a:gd name="connsiteY4586" fmla="*/ 2624839 h 3821750"/>
              <a:gd name="connsiteX4587" fmla="*/ 1692402 w 4203096"/>
              <a:gd name="connsiteY4587" fmla="*/ 2621029 h 3821750"/>
              <a:gd name="connsiteX4588" fmla="*/ 1721072 w 4203096"/>
              <a:gd name="connsiteY4588" fmla="*/ 2647032 h 3821750"/>
              <a:gd name="connsiteX4589" fmla="*/ 1695545 w 4203096"/>
              <a:gd name="connsiteY4589" fmla="*/ 2664273 h 3821750"/>
              <a:gd name="connsiteX4590" fmla="*/ 1666684 w 4203096"/>
              <a:gd name="connsiteY4590" fmla="*/ 2638460 h 3821750"/>
              <a:gd name="connsiteX4591" fmla="*/ 1692402 w 4203096"/>
              <a:gd name="connsiteY4591" fmla="*/ 2621029 h 3821750"/>
              <a:gd name="connsiteX4592" fmla="*/ 1942432 w 4203096"/>
              <a:gd name="connsiteY4592" fmla="*/ 2617790 h 3821750"/>
              <a:gd name="connsiteX4593" fmla="*/ 1973008 w 4203096"/>
              <a:gd name="connsiteY4593" fmla="*/ 2646747 h 3821750"/>
              <a:gd name="connsiteX4594" fmla="*/ 1950529 w 4203096"/>
              <a:gd name="connsiteY4594" fmla="*/ 2666082 h 3821750"/>
              <a:gd name="connsiteX4595" fmla="*/ 1919382 w 4203096"/>
              <a:gd name="connsiteY4595" fmla="*/ 2638650 h 3821750"/>
              <a:gd name="connsiteX4596" fmla="*/ 1942432 w 4203096"/>
              <a:gd name="connsiteY4596" fmla="*/ 2617790 h 3821750"/>
              <a:gd name="connsiteX4597" fmla="*/ 3302508 w 4203096"/>
              <a:gd name="connsiteY4597" fmla="*/ 2616933 h 3821750"/>
              <a:gd name="connsiteX4598" fmla="*/ 3304984 w 4203096"/>
              <a:gd name="connsiteY4598" fmla="*/ 2627030 h 3821750"/>
              <a:gd name="connsiteX4599" fmla="*/ 3292411 w 4203096"/>
              <a:gd name="connsiteY4599" fmla="*/ 2643698 h 3821750"/>
              <a:gd name="connsiteX4600" fmla="*/ 3290411 w 4203096"/>
              <a:gd name="connsiteY4600" fmla="*/ 2633031 h 3821750"/>
              <a:gd name="connsiteX4601" fmla="*/ 3302508 w 4203096"/>
              <a:gd name="connsiteY4601" fmla="*/ 2616933 h 3821750"/>
              <a:gd name="connsiteX4602" fmla="*/ 2214181 w 4203096"/>
              <a:gd name="connsiteY4602" fmla="*/ 2615028 h 3821750"/>
              <a:gd name="connsiteX4603" fmla="*/ 2241327 w 4203096"/>
              <a:gd name="connsiteY4603" fmla="*/ 2649127 h 3821750"/>
              <a:gd name="connsiteX4604" fmla="*/ 2216371 w 4203096"/>
              <a:gd name="connsiteY4604" fmla="*/ 2668272 h 3821750"/>
              <a:gd name="connsiteX4605" fmla="*/ 2189797 w 4203096"/>
              <a:gd name="connsiteY4605" fmla="*/ 2635411 h 3821750"/>
              <a:gd name="connsiteX4606" fmla="*/ 2214181 w 4203096"/>
              <a:gd name="connsiteY4606" fmla="*/ 2615028 h 3821750"/>
              <a:gd name="connsiteX4607" fmla="*/ 3211924 w 4203096"/>
              <a:gd name="connsiteY4607" fmla="*/ 2611790 h 3821750"/>
              <a:gd name="connsiteX4608" fmla="*/ 3215925 w 4203096"/>
              <a:gd name="connsiteY4608" fmla="*/ 2631888 h 3821750"/>
              <a:gd name="connsiteX4609" fmla="*/ 3199066 w 4203096"/>
              <a:gd name="connsiteY4609" fmla="*/ 2660844 h 3821750"/>
              <a:gd name="connsiteX4610" fmla="*/ 3194589 w 4203096"/>
              <a:gd name="connsiteY4610" fmla="*/ 2641413 h 3821750"/>
              <a:gd name="connsiteX4611" fmla="*/ 3211924 w 4203096"/>
              <a:gd name="connsiteY4611" fmla="*/ 2611790 h 3821750"/>
              <a:gd name="connsiteX4612" fmla="*/ 2476786 w 4203096"/>
              <a:gd name="connsiteY4612" fmla="*/ 2610742 h 3821750"/>
              <a:gd name="connsiteX4613" fmla="*/ 2504884 w 4203096"/>
              <a:gd name="connsiteY4613" fmla="*/ 2646842 h 3821750"/>
              <a:gd name="connsiteX4614" fmla="*/ 2482119 w 4203096"/>
              <a:gd name="connsiteY4614" fmla="*/ 2669321 h 3821750"/>
              <a:gd name="connsiteX4615" fmla="*/ 2454878 w 4203096"/>
              <a:gd name="connsiteY4615" fmla="*/ 2633126 h 3821750"/>
              <a:gd name="connsiteX4616" fmla="*/ 2476786 w 4203096"/>
              <a:gd name="connsiteY4616" fmla="*/ 2610742 h 3821750"/>
              <a:gd name="connsiteX4617" fmla="*/ 1598294 w 4203096"/>
              <a:gd name="connsiteY4617" fmla="*/ 2608456 h 3821750"/>
              <a:gd name="connsiteX4618" fmla="*/ 1627727 w 4203096"/>
              <a:gd name="connsiteY4618" fmla="*/ 2633793 h 3821750"/>
              <a:gd name="connsiteX4619" fmla="*/ 1602295 w 4203096"/>
              <a:gd name="connsiteY4619" fmla="*/ 2651509 h 3821750"/>
              <a:gd name="connsiteX4620" fmla="*/ 1575149 w 4203096"/>
              <a:gd name="connsiteY4620" fmla="*/ 2627601 h 3821750"/>
              <a:gd name="connsiteX4621" fmla="*/ 1598294 w 4203096"/>
              <a:gd name="connsiteY4621" fmla="*/ 2608456 h 3821750"/>
              <a:gd name="connsiteX4622" fmla="*/ 2793873 w 4203096"/>
              <a:gd name="connsiteY4622" fmla="*/ 2607122 h 3821750"/>
              <a:gd name="connsiteX4623" fmla="*/ 2817781 w 4203096"/>
              <a:gd name="connsiteY4623" fmla="*/ 2643412 h 3821750"/>
              <a:gd name="connsiteX4624" fmla="*/ 2800064 w 4203096"/>
              <a:gd name="connsiteY4624" fmla="*/ 2676750 h 3821750"/>
              <a:gd name="connsiteX4625" fmla="*/ 2774728 w 4203096"/>
              <a:gd name="connsiteY4625" fmla="*/ 2639793 h 3821750"/>
              <a:gd name="connsiteX4626" fmla="*/ 2793873 w 4203096"/>
              <a:gd name="connsiteY4626" fmla="*/ 2607122 h 3821750"/>
              <a:gd name="connsiteX4627" fmla="*/ 3349085 w 4203096"/>
              <a:gd name="connsiteY4627" fmla="*/ 2604074 h 3821750"/>
              <a:gd name="connsiteX4628" fmla="*/ 3350895 w 4203096"/>
              <a:gd name="connsiteY4628" fmla="*/ 2612646 h 3821750"/>
              <a:gd name="connsiteX4629" fmla="*/ 3341084 w 4203096"/>
              <a:gd name="connsiteY4629" fmla="*/ 2623695 h 3821750"/>
              <a:gd name="connsiteX4630" fmla="*/ 3339084 w 4203096"/>
              <a:gd name="connsiteY4630" fmla="*/ 2615313 h 3821750"/>
              <a:gd name="connsiteX4631" fmla="*/ 3349085 w 4203096"/>
              <a:gd name="connsiteY4631" fmla="*/ 2604074 h 3821750"/>
              <a:gd name="connsiteX4632" fmla="*/ 1175766 w 4203096"/>
              <a:gd name="connsiteY4632" fmla="*/ 2602645 h 3821750"/>
              <a:gd name="connsiteX4633" fmla="*/ 1178242 w 4203096"/>
              <a:gd name="connsiteY4633" fmla="*/ 2626934 h 3821750"/>
              <a:gd name="connsiteX4634" fmla="*/ 1213866 w 4203096"/>
              <a:gd name="connsiteY4634" fmla="*/ 2627410 h 3821750"/>
              <a:gd name="connsiteX4635" fmla="*/ 1211199 w 4203096"/>
              <a:gd name="connsiteY4635" fmla="*/ 2603122 h 3821750"/>
              <a:gd name="connsiteX4636" fmla="*/ 1175766 w 4203096"/>
              <a:gd name="connsiteY4636" fmla="*/ 2602645 h 3821750"/>
              <a:gd name="connsiteX4637" fmla="*/ 1061466 w 4203096"/>
              <a:gd name="connsiteY4637" fmla="*/ 2602645 h 3821750"/>
              <a:gd name="connsiteX4638" fmla="*/ 1063085 w 4203096"/>
              <a:gd name="connsiteY4638" fmla="*/ 2624267 h 3821750"/>
              <a:gd name="connsiteX4639" fmla="*/ 1098042 w 4203096"/>
              <a:gd name="connsiteY4639" fmla="*/ 2624839 h 3821750"/>
              <a:gd name="connsiteX4640" fmla="*/ 1096232 w 4203096"/>
              <a:gd name="connsiteY4640" fmla="*/ 2603217 h 3821750"/>
              <a:gd name="connsiteX4641" fmla="*/ 1061466 w 4203096"/>
              <a:gd name="connsiteY4641" fmla="*/ 2602645 h 3821750"/>
              <a:gd name="connsiteX4642" fmla="*/ 2860643 w 4203096"/>
              <a:gd name="connsiteY4642" fmla="*/ 2602360 h 3821750"/>
              <a:gd name="connsiteX4643" fmla="*/ 2883884 w 4203096"/>
              <a:gd name="connsiteY4643" fmla="*/ 2636269 h 3821750"/>
              <a:gd name="connsiteX4644" fmla="*/ 2869120 w 4203096"/>
              <a:gd name="connsiteY4644" fmla="*/ 2675131 h 3821750"/>
              <a:gd name="connsiteX4645" fmla="*/ 2845879 w 4203096"/>
              <a:gd name="connsiteY4645" fmla="*/ 2641984 h 3821750"/>
              <a:gd name="connsiteX4646" fmla="*/ 2860643 w 4203096"/>
              <a:gd name="connsiteY4646" fmla="*/ 2602360 h 3821750"/>
              <a:gd name="connsiteX4647" fmla="*/ 1838038 w 4203096"/>
              <a:gd name="connsiteY4647" fmla="*/ 2601693 h 3821750"/>
              <a:gd name="connsiteX4648" fmla="*/ 1866994 w 4203096"/>
              <a:gd name="connsiteY4648" fmla="*/ 2629316 h 3821750"/>
              <a:gd name="connsiteX4649" fmla="*/ 1841467 w 4203096"/>
              <a:gd name="connsiteY4649" fmla="*/ 2647032 h 3821750"/>
              <a:gd name="connsiteX4650" fmla="*/ 1813178 w 4203096"/>
              <a:gd name="connsiteY4650" fmla="*/ 2620362 h 3821750"/>
              <a:gd name="connsiteX4651" fmla="*/ 1838038 w 4203096"/>
              <a:gd name="connsiteY4651" fmla="*/ 2601693 h 3821750"/>
              <a:gd name="connsiteX4652" fmla="*/ 1513713 w 4203096"/>
              <a:gd name="connsiteY4652" fmla="*/ 2598741 h 3821750"/>
              <a:gd name="connsiteX4653" fmla="*/ 1541050 w 4203096"/>
              <a:gd name="connsiteY4653" fmla="*/ 2623982 h 3821750"/>
              <a:gd name="connsiteX4654" fmla="*/ 1517428 w 4203096"/>
              <a:gd name="connsiteY4654" fmla="*/ 2643699 h 3821750"/>
              <a:gd name="connsiteX4655" fmla="*/ 1491615 w 4203096"/>
              <a:gd name="connsiteY4655" fmla="*/ 2619029 h 3821750"/>
              <a:gd name="connsiteX4656" fmla="*/ 1513713 w 4203096"/>
              <a:gd name="connsiteY4656" fmla="*/ 2598741 h 3821750"/>
              <a:gd name="connsiteX4657" fmla="*/ 2711767 w 4203096"/>
              <a:gd name="connsiteY4657" fmla="*/ 2597597 h 3821750"/>
              <a:gd name="connsiteX4658" fmla="*/ 2738532 w 4203096"/>
              <a:gd name="connsiteY4658" fmla="*/ 2635887 h 3821750"/>
              <a:gd name="connsiteX4659" fmla="*/ 2718720 w 4203096"/>
              <a:gd name="connsiteY4659" fmla="*/ 2664272 h 3821750"/>
              <a:gd name="connsiteX4660" fmla="*/ 2692050 w 4203096"/>
              <a:gd name="connsiteY4660" fmla="*/ 2628458 h 3821750"/>
              <a:gd name="connsiteX4661" fmla="*/ 2711767 w 4203096"/>
              <a:gd name="connsiteY4661" fmla="*/ 2597597 h 3821750"/>
              <a:gd name="connsiteX4662" fmla="*/ 1270635 w 4203096"/>
              <a:gd name="connsiteY4662" fmla="*/ 2597502 h 3821750"/>
              <a:gd name="connsiteX4663" fmla="*/ 1271111 w 4203096"/>
              <a:gd name="connsiteY4663" fmla="*/ 2597788 h 3821750"/>
              <a:gd name="connsiteX4664" fmla="*/ 1270773 w 4203096"/>
              <a:gd name="connsiteY4664" fmla="*/ 2597678 h 3821750"/>
              <a:gd name="connsiteX4665" fmla="*/ 1270635 w 4203096"/>
              <a:gd name="connsiteY4665" fmla="*/ 2597406 h 3821750"/>
              <a:gd name="connsiteX4666" fmla="*/ 1270868 w 4203096"/>
              <a:gd name="connsiteY4666" fmla="*/ 2597489 h 3821750"/>
              <a:gd name="connsiteX4667" fmla="*/ 1271016 w 4203096"/>
              <a:gd name="connsiteY4667" fmla="*/ 2597692 h 3821750"/>
              <a:gd name="connsiteX4668" fmla="*/ 1270635 w 4203096"/>
              <a:gd name="connsiteY4668" fmla="*/ 2597406 h 3821750"/>
              <a:gd name="connsiteX4669" fmla="*/ 3254216 w 4203096"/>
              <a:gd name="connsiteY4669" fmla="*/ 2595883 h 3821750"/>
              <a:gd name="connsiteX4670" fmla="*/ 3256597 w 4203096"/>
              <a:gd name="connsiteY4670" fmla="*/ 2612266 h 3821750"/>
              <a:gd name="connsiteX4671" fmla="*/ 3240119 w 4203096"/>
              <a:gd name="connsiteY4671" fmla="*/ 2636554 h 3821750"/>
              <a:gd name="connsiteX4672" fmla="*/ 3237833 w 4203096"/>
              <a:gd name="connsiteY4672" fmla="*/ 2619790 h 3821750"/>
              <a:gd name="connsiteX4673" fmla="*/ 3254216 w 4203096"/>
              <a:gd name="connsiteY4673" fmla="*/ 2595883 h 3821750"/>
              <a:gd name="connsiteX4674" fmla="*/ 3400996 w 4203096"/>
              <a:gd name="connsiteY4674" fmla="*/ 2594739 h 3821750"/>
              <a:gd name="connsiteX4675" fmla="*/ 3405473 w 4203096"/>
              <a:gd name="connsiteY4675" fmla="*/ 2599311 h 3821750"/>
              <a:gd name="connsiteX4676" fmla="*/ 3395757 w 4203096"/>
              <a:gd name="connsiteY4676" fmla="*/ 2607312 h 3821750"/>
              <a:gd name="connsiteX4677" fmla="*/ 3393757 w 4203096"/>
              <a:gd name="connsiteY4677" fmla="*/ 2602169 h 3821750"/>
              <a:gd name="connsiteX4678" fmla="*/ 3400996 w 4203096"/>
              <a:gd name="connsiteY4678" fmla="*/ 2594739 h 3821750"/>
              <a:gd name="connsiteX4679" fmla="*/ 1435226 w 4203096"/>
              <a:gd name="connsiteY4679" fmla="*/ 2593882 h 3821750"/>
              <a:gd name="connsiteX4680" fmla="*/ 1462849 w 4203096"/>
              <a:gd name="connsiteY4680" fmla="*/ 2617695 h 3821750"/>
              <a:gd name="connsiteX4681" fmla="*/ 1439703 w 4203096"/>
              <a:gd name="connsiteY4681" fmla="*/ 2641031 h 3821750"/>
              <a:gd name="connsiteX4682" fmla="*/ 1410366 w 4203096"/>
              <a:gd name="connsiteY4682" fmla="*/ 2617790 h 3821750"/>
              <a:gd name="connsiteX4683" fmla="*/ 1435226 w 4203096"/>
              <a:gd name="connsiteY4683" fmla="*/ 2593882 h 3821750"/>
              <a:gd name="connsiteX4684" fmla="*/ 2101691 w 4203096"/>
              <a:gd name="connsiteY4684" fmla="*/ 2593406 h 3821750"/>
              <a:gd name="connsiteX4685" fmla="*/ 2130266 w 4203096"/>
              <a:gd name="connsiteY4685" fmla="*/ 2624744 h 3821750"/>
              <a:gd name="connsiteX4686" fmla="*/ 2106739 w 4203096"/>
              <a:gd name="connsiteY4686" fmla="*/ 2644651 h 3821750"/>
              <a:gd name="connsiteX4687" fmla="*/ 2078831 w 4203096"/>
              <a:gd name="connsiteY4687" fmla="*/ 2614076 h 3821750"/>
              <a:gd name="connsiteX4688" fmla="*/ 2101691 w 4203096"/>
              <a:gd name="connsiteY4688" fmla="*/ 2593406 h 3821750"/>
              <a:gd name="connsiteX4689" fmla="*/ 2923793 w 4203096"/>
              <a:gd name="connsiteY4689" fmla="*/ 2592930 h 3821750"/>
              <a:gd name="connsiteX4690" fmla="*/ 2944463 w 4203096"/>
              <a:gd name="connsiteY4690" fmla="*/ 2626744 h 3821750"/>
              <a:gd name="connsiteX4691" fmla="*/ 2929127 w 4203096"/>
              <a:gd name="connsiteY4691" fmla="*/ 2668654 h 3821750"/>
              <a:gd name="connsiteX4692" fmla="*/ 2907315 w 4203096"/>
              <a:gd name="connsiteY4692" fmla="*/ 2634459 h 3821750"/>
              <a:gd name="connsiteX4693" fmla="*/ 2923793 w 4203096"/>
              <a:gd name="connsiteY4693" fmla="*/ 2592930 h 3821750"/>
              <a:gd name="connsiteX4694" fmla="*/ 1345596 w 4203096"/>
              <a:gd name="connsiteY4694" fmla="*/ 2592645 h 3821750"/>
              <a:gd name="connsiteX4695" fmla="*/ 1379696 w 4203096"/>
              <a:gd name="connsiteY4695" fmla="*/ 2616933 h 3821750"/>
              <a:gd name="connsiteX4696" fmla="*/ 1351025 w 4203096"/>
              <a:gd name="connsiteY4696" fmla="*/ 2641794 h 3821750"/>
              <a:gd name="connsiteX4697" fmla="*/ 1316640 w 4203096"/>
              <a:gd name="connsiteY4697" fmla="*/ 2617314 h 3821750"/>
              <a:gd name="connsiteX4698" fmla="*/ 1345596 w 4203096"/>
              <a:gd name="connsiteY4698" fmla="*/ 2592645 h 3821750"/>
              <a:gd name="connsiteX4699" fmla="*/ 162020 w 4203096"/>
              <a:gd name="connsiteY4699" fmla="*/ 2591215 h 3821750"/>
              <a:gd name="connsiteX4700" fmla="*/ 174974 w 4203096"/>
              <a:gd name="connsiteY4700" fmla="*/ 2598454 h 3821750"/>
              <a:gd name="connsiteX4701" fmla="*/ 158210 w 4203096"/>
              <a:gd name="connsiteY4701" fmla="*/ 2604645 h 3821750"/>
              <a:gd name="connsiteX4702" fmla="*/ 150113 w 4203096"/>
              <a:gd name="connsiteY4702" fmla="*/ 2597502 h 3821750"/>
              <a:gd name="connsiteX4703" fmla="*/ 162020 w 4203096"/>
              <a:gd name="connsiteY4703" fmla="*/ 2591215 h 3821750"/>
              <a:gd name="connsiteX4704" fmla="*/ 58388 w 4203096"/>
              <a:gd name="connsiteY4704" fmla="*/ 2591120 h 3821750"/>
              <a:gd name="connsiteX4705" fmla="*/ 62770 w 4203096"/>
              <a:gd name="connsiteY4705" fmla="*/ 2597216 h 3821750"/>
              <a:gd name="connsiteX4706" fmla="*/ 56864 w 4203096"/>
              <a:gd name="connsiteY4706" fmla="*/ 2600645 h 3821750"/>
              <a:gd name="connsiteX4707" fmla="*/ 52006 w 4203096"/>
              <a:gd name="connsiteY4707" fmla="*/ 2596264 h 3821750"/>
              <a:gd name="connsiteX4708" fmla="*/ 58388 w 4203096"/>
              <a:gd name="connsiteY4708" fmla="*/ 2591120 h 3821750"/>
              <a:gd name="connsiteX4709" fmla="*/ 3459861 w 4203096"/>
              <a:gd name="connsiteY4709" fmla="*/ 2589692 h 3821750"/>
              <a:gd name="connsiteX4710" fmla="*/ 3461290 w 4203096"/>
              <a:gd name="connsiteY4710" fmla="*/ 2591406 h 3821750"/>
              <a:gd name="connsiteX4711" fmla="*/ 3457479 w 4203096"/>
              <a:gd name="connsiteY4711" fmla="*/ 2596836 h 3821750"/>
              <a:gd name="connsiteX4712" fmla="*/ 3455765 w 4203096"/>
              <a:gd name="connsiteY4712" fmla="*/ 2593121 h 3821750"/>
              <a:gd name="connsiteX4713" fmla="*/ 3459861 w 4203096"/>
              <a:gd name="connsiteY4713" fmla="*/ 2589692 h 3821750"/>
              <a:gd name="connsiteX4714" fmla="*/ 274986 w 4203096"/>
              <a:gd name="connsiteY4714" fmla="*/ 2589311 h 3821750"/>
              <a:gd name="connsiteX4715" fmla="*/ 287845 w 4203096"/>
              <a:gd name="connsiteY4715" fmla="*/ 2600265 h 3821750"/>
              <a:gd name="connsiteX4716" fmla="*/ 269366 w 4203096"/>
              <a:gd name="connsiteY4716" fmla="*/ 2609790 h 3821750"/>
              <a:gd name="connsiteX4717" fmla="*/ 256793 w 4203096"/>
              <a:gd name="connsiteY4717" fmla="*/ 2598741 h 3821750"/>
              <a:gd name="connsiteX4718" fmla="*/ 274986 w 4203096"/>
              <a:gd name="connsiteY4718" fmla="*/ 2589311 h 3821750"/>
              <a:gd name="connsiteX4719" fmla="*/ 393859 w 4203096"/>
              <a:gd name="connsiteY4719" fmla="*/ 2588262 h 3821750"/>
              <a:gd name="connsiteX4720" fmla="*/ 412528 w 4203096"/>
              <a:gd name="connsiteY4720" fmla="*/ 2601407 h 3821750"/>
              <a:gd name="connsiteX4721" fmla="*/ 388810 w 4203096"/>
              <a:gd name="connsiteY4721" fmla="*/ 2614551 h 3821750"/>
              <a:gd name="connsiteX4722" fmla="*/ 370046 w 4203096"/>
              <a:gd name="connsiteY4722" fmla="*/ 2601502 h 3821750"/>
              <a:gd name="connsiteX4723" fmla="*/ 393859 w 4203096"/>
              <a:gd name="connsiteY4723" fmla="*/ 2588262 h 3821750"/>
              <a:gd name="connsiteX4724" fmla="*/ 516636 w 4203096"/>
              <a:gd name="connsiteY4724" fmla="*/ 2587596 h 3821750"/>
              <a:gd name="connsiteX4725" fmla="*/ 541877 w 4203096"/>
              <a:gd name="connsiteY4725" fmla="*/ 2603598 h 3821750"/>
              <a:gd name="connsiteX4726" fmla="*/ 514159 w 4203096"/>
              <a:gd name="connsiteY4726" fmla="*/ 2619409 h 3821750"/>
              <a:gd name="connsiteX4727" fmla="*/ 488442 w 4203096"/>
              <a:gd name="connsiteY4727" fmla="*/ 2603503 h 3821750"/>
              <a:gd name="connsiteX4728" fmla="*/ 516636 w 4203096"/>
              <a:gd name="connsiteY4728" fmla="*/ 2587596 h 3821750"/>
              <a:gd name="connsiteX4729" fmla="*/ 643794 w 4203096"/>
              <a:gd name="connsiteY4729" fmla="*/ 2587215 h 3821750"/>
              <a:gd name="connsiteX4730" fmla="*/ 673703 w 4203096"/>
              <a:gd name="connsiteY4730" fmla="*/ 2607123 h 3821750"/>
              <a:gd name="connsiteX4731" fmla="*/ 641032 w 4203096"/>
              <a:gd name="connsiteY4731" fmla="*/ 2624363 h 3821750"/>
              <a:gd name="connsiteX4732" fmla="*/ 610361 w 4203096"/>
              <a:gd name="connsiteY4732" fmla="*/ 2604646 h 3821750"/>
              <a:gd name="connsiteX4733" fmla="*/ 643794 w 4203096"/>
              <a:gd name="connsiteY4733" fmla="*/ 2587215 h 3821750"/>
              <a:gd name="connsiteX4734" fmla="*/ 1734217 w 4203096"/>
              <a:gd name="connsiteY4734" fmla="*/ 2587120 h 3821750"/>
              <a:gd name="connsiteX4735" fmla="*/ 1765078 w 4203096"/>
              <a:gd name="connsiteY4735" fmla="*/ 2613790 h 3821750"/>
              <a:gd name="connsiteX4736" fmla="*/ 1739932 w 4203096"/>
              <a:gd name="connsiteY4736" fmla="*/ 2631983 h 3821750"/>
              <a:gd name="connsiteX4737" fmla="*/ 1711833 w 4203096"/>
              <a:gd name="connsiteY4737" fmla="*/ 2606265 h 3821750"/>
              <a:gd name="connsiteX4738" fmla="*/ 1734217 w 4203096"/>
              <a:gd name="connsiteY4738" fmla="*/ 2587120 h 3821750"/>
              <a:gd name="connsiteX4739" fmla="*/ 770096 w 4203096"/>
              <a:gd name="connsiteY4739" fmla="*/ 2586929 h 3821750"/>
              <a:gd name="connsiteX4740" fmla="*/ 806100 w 4203096"/>
              <a:gd name="connsiteY4740" fmla="*/ 2608455 h 3821750"/>
              <a:gd name="connsiteX4741" fmla="*/ 770286 w 4203096"/>
              <a:gd name="connsiteY4741" fmla="*/ 2629315 h 3821750"/>
              <a:gd name="connsiteX4742" fmla="*/ 733424 w 4203096"/>
              <a:gd name="connsiteY4742" fmla="*/ 2607884 h 3821750"/>
              <a:gd name="connsiteX4743" fmla="*/ 770096 w 4203096"/>
              <a:gd name="connsiteY4743" fmla="*/ 2586929 h 3821750"/>
              <a:gd name="connsiteX4744" fmla="*/ 896207 w 4203096"/>
              <a:gd name="connsiteY4744" fmla="*/ 2586834 h 3821750"/>
              <a:gd name="connsiteX4745" fmla="*/ 936688 w 4203096"/>
              <a:gd name="connsiteY4745" fmla="*/ 2611884 h 3821750"/>
              <a:gd name="connsiteX4746" fmla="*/ 897350 w 4203096"/>
              <a:gd name="connsiteY4746" fmla="*/ 2634268 h 3821750"/>
              <a:gd name="connsiteX4747" fmla="*/ 856107 w 4203096"/>
              <a:gd name="connsiteY4747" fmla="*/ 2609313 h 3821750"/>
              <a:gd name="connsiteX4748" fmla="*/ 896207 w 4203096"/>
              <a:gd name="connsiteY4748" fmla="*/ 2586834 h 3821750"/>
              <a:gd name="connsiteX4749" fmla="*/ 2369724 w 4203096"/>
              <a:gd name="connsiteY4749" fmla="*/ 2586548 h 3821750"/>
              <a:gd name="connsiteX4750" fmla="*/ 2398109 w 4203096"/>
              <a:gd name="connsiteY4750" fmla="*/ 2621695 h 3821750"/>
              <a:gd name="connsiteX4751" fmla="*/ 2375630 w 4203096"/>
              <a:gd name="connsiteY4751" fmla="*/ 2643889 h 3821750"/>
              <a:gd name="connsiteX4752" fmla="*/ 2348388 w 4203096"/>
              <a:gd name="connsiteY4752" fmla="*/ 2608741 h 3821750"/>
              <a:gd name="connsiteX4753" fmla="*/ 2369724 w 4203096"/>
              <a:gd name="connsiteY4753" fmla="*/ 2586548 h 3821750"/>
              <a:gd name="connsiteX4754" fmla="*/ 3161693 w 4203096"/>
              <a:gd name="connsiteY4754" fmla="*/ 2584667 h 3821750"/>
              <a:gd name="connsiteX4755" fmla="*/ 3166872 w 4203096"/>
              <a:gd name="connsiteY4755" fmla="*/ 2594073 h 3821750"/>
              <a:gd name="connsiteX4756" fmla="*/ 3159537 w 4203096"/>
              <a:gd name="connsiteY4756" fmla="*/ 2633030 h 3821750"/>
              <a:gd name="connsiteX4757" fmla="*/ 3142107 w 4203096"/>
              <a:gd name="connsiteY4757" fmla="*/ 2651508 h 3821750"/>
              <a:gd name="connsiteX4758" fmla="*/ 3136296 w 4203096"/>
              <a:gd name="connsiteY4758" fmla="*/ 2648746 h 3821750"/>
              <a:gd name="connsiteX4759" fmla="*/ 3136392 w 4203096"/>
              <a:gd name="connsiteY4759" fmla="*/ 2648746 h 3821750"/>
              <a:gd name="connsiteX4760" fmla="*/ 3136201 w 4203096"/>
              <a:gd name="connsiteY4760" fmla="*/ 2637411 h 3821750"/>
              <a:gd name="connsiteX4761" fmla="*/ 3143821 w 4203096"/>
              <a:gd name="connsiteY4761" fmla="*/ 2597978 h 3821750"/>
              <a:gd name="connsiteX4762" fmla="*/ 3144964 w 4203096"/>
              <a:gd name="connsiteY4762" fmla="*/ 2595692 h 3821750"/>
              <a:gd name="connsiteX4763" fmla="*/ 3152299 w 4203096"/>
              <a:gd name="connsiteY4763" fmla="*/ 2588262 h 3821750"/>
              <a:gd name="connsiteX4764" fmla="*/ 3161693 w 4203096"/>
              <a:gd name="connsiteY4764" fmla="*/ 2584667 h 3821750"/>
              <a:gd name="connsiteX4765" fmla="*/ 3297745 w 4203096"/>
              <a:gd name="connsiteY4765" fmla="*/ 2581119 h 3821750"/>
              <a:gd name="connsiteX4766" fmla="*/ 3299269 w 4203096"/>
              <a:gd name="connsiteY4766" fmla="*/ 2594644 h 3821750"/>
              <a:gd name="connsiteX4767" fmla="*/ 3284315 w 4203096"/>
              <a:gd name="connsiteY4767" fmla="*/ 2613694 h 3821750"/>
              <a:gd name="connsiteX4768" fmla="*/ 3282505 w 4203096"/>
              <a:gd name="connsiteY4768" fmla="*/ 2601026 h 3821750"/>
              <a:gd name="connsiteX4769" fmla="*/ 3297745 w 4203096"/>
              <a:gd name="connsiteY4769" fmla="*/ 2581119 h 3821750"/>
              <a:gd name="connsiteX4770" fmla="*/ 2620899 w 4203096"/>
              <a:gd name="connsiteY4770" fmla="*/ 2580547 h 3821750"/>
              <a:gd name="connsiteX4771" fmla="*/ 2647664 w 4203096"/>
              <a:gd name="connsiteY4771" fmla="*/ 2618552 h 3821750"/>
              <a:gd name="connsiteX4772" fmla="*/ 2626804 w 4203096"/>
              <a:gd name="connsiteY4772" fmla="*/ 2644746 h 3821750"/>
              <a:gd name="connsiteX4773" fmla="*/ 2599372 w 4203096"/>
              <a:gd name="connsiteY4773" fmla="*/ 2606836 h 3821750"/>
              <a:gd name="connsiteX4774" fmla="*/ 2620899 w 4203096"/>
              <a:gd name="connsiteY4774" fmla="*/ 2580547 h 3821750"/>
              <a:gd name="connsiteX4775" fmla="*/ 2982087 w 4203096"/>
              <a:gd name="connsiteY4775" fmla="*/ 2580357 h 3821750"/>
              <a:gd name="connsiteX4776" fmla="*/ 3001327 w 4203096"/>
              <a:gd name="connsiteY4776" fmla="*/ 2615695 h 3821750"/>
              <a:gd name="connsiteX4777" fmla="*/ 2983896 w 4203096"/>
              <a:gd name="connsiteY4777" fmla="*/ 2658843 h 3821750"/>
              <a:gd name="connsiteX4778" fmla="*/ 2964846 w 4203096"/>
              <a:gd name="connsiteY4778" fmla="*/ 2623410 h 3821750"/>
              <a:gd name="connsiteX4779" fmla="*/ 2982087 w 4203096"/>
              <a:gd name="connsiteY4779" fmla="*/ 2580357 h 3821750"/>
              <a:gd name="connsiteX4780" fmla="*/ 3070955 w 4203096"/>
              <a:gd name="connsiteY4780" fmla="*/ 2579404 h 3821750"/>
              <a:gd name="connsiteX4781" fmla="*/ 3054382 w 4203096"/>
              <a:gd name="connsiteY4781" fmla="*/ 2582357 h 3821750"/>
              <a:gd name="connsiteX4782" fmla="*/ 3053048 w 4203096"/>
              <a:gd name="connsiteY4782" fmla="*/ 2619790 h 3821750"/>
              <a:gd name="connsiteX4783" fmla="*/ 3069050 w 4203096"/>
              <a:gd name="connsiteY4783" fmla="*/ 2614647 h 3821750"/>
              <a:gd name="connsiteX4784" fmla="*/ 3070955 w 4203096"/>
              <a:gd name="connsiteY4784" fmla="*/ 2579404 h 3821750"/>
              <a:gd name="connsiteX4785" fmla="*/ 1992629 w 4203096"/>
              <a:gd name="connsiteY4785" fmla="*/ 2576070 h 3821750"/>
              <a:gd name="connsiteX4786" fmla="*/ 2020156 w 4203096"/>
              <a:gd name="connsiteY4786" fmla="*/ 2606360 h 3821750"/>
              <a:gd name="connsiteX4787" fmla="*/ 1996249 w 4203096"/>
              <a:gd name="connsiteY4787" fmla="*/ 2625219 h 3821750"/>
              <a:gd name="connsiteX4788" fmla="*/ 1968531 w 4203096"/>
              <a:gd name="connsiteY4788" fmla="*/ 2594644 h 3821750"/>
              <a:gd name="connsiteX4789" fmla="*/ 1992629 w 4203096"/>
              <a:gd name="connsiteY4789" fmla="*/ 2576070 h 3821750"/>
              <a:gd name="connsiteX4790" fmla="*/ 1638871 w 4203096"/>
              <a:gd name="connsiteY4790" fmla="*/ 2575405 h 3821750"/>
              <a:gd name="connsiteX4791" fmla="*/ 1667922 w 4203096"/>
              <a:gd name="connsiteY4791" fmla="*/ 2600170 h 3821750"/>
              <a:gd name="connsiteX4792" fmla="*/ 1644967 w 4203096"/>
              <a:gd name="connsiteY4792" fmla="*/ 2619505 h 3821750"/>
              <a:gd name="connsiteX4793" fmla="*/ 1615725 w 4203096"/>
              <a:gd name="connsiteY4793" fmla="*/ 2594645 h 3821750"/>
              <a:gd name="connsiteX4794" fmla="*/ 1638871 w 4203096"/>
              <a:gd name="connsiteY4794" fmla="*/ 2575405 h 3821750"/>
              <a:gd name="connsiteX4795" fmla="*/ 3203067 w 4203096"/>
              <a:gd name="connsiteY4795" fmla="*/ 2570261 h 3821750"/>
              <a:gd name="connsiteX4796" fmla="*/ 3208210 w 4203096"/>
              <a:gd name="connsiteY4796" fmla="*/ 2593883 h 3821750"/>
              <a:gd name="connsiteX4797" fmla="*/ 3189065 w 4203096"/>
              <a:gd name="connsiteY4797" fmla="*/ 2627316 h 3821750"/>
              <a:gd name="connsiteX4798" fmla="*/ 3183064 w 4203096"/>
              <a:gd name="connsiteY4798" fmla="*/ 2603694 h 3821750"/>
              <a:gd name="connsiteX4799" fmla="*/ 3203067 w 4203096"/>
              <a:gd name="connsiteY4799" fmla="*/ 2570261 h 3821750"/>
              <a:gd name="connsiteX4800" fmla="*/ 3343846 w 4203096"/>
              <a:gd name="connsiteY4800" fmla="*/ 2568450 h 3821750"/>
              <a:gd name="connsiteX4801" fmla="*/ 3345751 w 4203096"/>
              <a:gd name="connsiteY4801" fmla="*/ 2577880 h 3821750"/>
              <a:gd name="connsiteX4802" fmla="*/ 3332988 w 4203096"/>
              <a:gd name="connsiteY4802" fmla="*/ 2592644 h 3821750"/>
              <a:gd name="connsiteX4803" fmla="*/ 3330797 w 4203096"/>
              <a:gd name="connsiteY4803" fmla="*/ 2583309 h 3821750"/>
              <a:gd name="connsiteX4804" fmla="*/ 3343846 w 4203096"/>
              <a:gd name="connsiteY4804" fmla="*/ 2568450 h 3821750"/>
              <a:gd name="connsiteX4805" fmla="*/ 1550384 w 4203096"/>
              <a:gd name="connsiteY4805" fmla="*/ 2566450 h 3821750"/>
              <a:gd name="connsiteX4806" fmla="*/ 1578292 w 4203096"/>
              <a:gd name="connsiteY4806" fmla="*/ 2590739 h 3821750"/>
              <a:gd name="connsiteX4807" fmla="*/ 1555241 w 4203096"/>
              <a:gd name="connsiteY4807" fmla="*/ 2609884 h 3821750"/>
              <a:gd name="connsiteX4808" fmla="*/ 1528095 w 4203096"/>
              <a:gd name="connsiteY4808" fmla="*/ 2585405 h 3821750"/>
              <a:gd name="connsiteX4809" fmla="*/ 1550384 w 4203096"/>
              <a:gd name="connsiteY4809" fmla="*/ 2566450 h 3821750"/>
              <a:gd name="connsiteX4810" fmla="*/ 1116235 w 4203096"/>
              <a:gd name="connsiteY4810" fmla="*/ 2564926 h 3821750"/>
              <a:gd name="connsiteX4811" fmla="*/ 1118521 w 4203096"/>
              <a:gd name="connsiteY4811" fmla="*/ 2587881 h 3821750"/>
              <a:gd name="connsiteX4812" fmla="*/ 1154049 w 4203096"/>
              <a:gd name="connsiteY4812" fmla="*/ 2589501 h 3821750"/>
              <a:gd name="connsiteX4813" fmla="*/ 1151382 w 4203096"/>
              <a:gd name="connsiteY4813" fmla="*/ 2565498 h 3821750"/>
              <a:gd name="connsiteX4814" fmla="*/ 1116235 w 4203096"/>
              <a:gd name="connsiteY4814" fmla="*/ 2564926 h 3821750"/>
              <a:gd name="connsiteX4815" fmla="*/ 3121723 w 4203096"/>
              <a:gd name="connsiteY4815" fmla="*/ 2564831 h 3821750"/>
              <a:gd name="connsiteX4816" fmla="*/ 3106579 w 4203096"/>
              <a:gd name="connsiteY4816" fmla="*/ 2569593 h 3821750"/>
              <a:gd name="connsiteX4817" fmla="*/ 3103340 w 4203096"/>
              <a:gd name="connsiteY4817" fmla="*/ 2602074 h 3821750"/>
              <a:gd name="connsiteX4818" fmla="*/ 3117818 w 4203096"/>
              <a:gd name="connsiteY4818" fmla="*/ 2596930 h 3821750"/>
              <a:gd name="connsiteX4819" fmla="*/ 3121723 w 4203096"/>
              <a:gd name="connsiteY4819" fmla="*/ 2564831 h 3821750"/>
              <a:gd name="connsiteX4820" fmla="*/ 997363 w 4203096"/>
              <a:gd name="connsiteY4820" fmla="*/ 2564450 h 3821750"/>
              <a:gd name="connsiteX4821" fmla="*/ 998601 w 4203096"/>
              <a:gd name="connsiteY4821" fmla="*/ 2586929 h 3821750"/>
              <a:gd name="connsiteX4822" fmla="*/ 1035463 w 4203096"/>
              <a:gd name="connsiteY4822" fmla="*/ 2587596 h 3821750"/>
              <a:gd name="connsiteX4823" fmla="*/ 1033939 w 4203096"/>
              <a:gd name="connsiteY4823" fmla="*/ 2565117 h 3821750"/>
              <a:gd name="connsiteX4824" fmla="*/ 997363 w 4203096"/>
              <a:gd name="connsiteY4824" fmla="*/ 2564450 h 3821750"/>
              <a:gd name="connsiteX4825" fmla="*/ 2259615 w 4203096"/>
              <a:gd name="connsiteY4825" fmla="*/ 2564260 h 3821750"/>
              <a:gd name="connsiteX4826" fmla="*/ 2287619 w 4203096"/>
              <a:gd name="connsiteY4826" fmla="*/ 2596931 h 3821750"/>
              <a:gd name="connsiteX4827" fmla="*/ 2267044 w 4203096"/>
              <a:gd name="connsiteY4827" fmla="*/ 2619886 h 3821750"/>
              <a:gd name="connsiteX4828" fmla="*/ 2238946 w 4203096"/>
              <a:gd name="connsiteY4828" fmla="*/ 2587978 h 3821750"/>
              <a:gd name="connsiteX4829" fmla="*/ 2259615 w 4203096"/>
              <a:gd name="connsiteY4829" fmla="*/ 2564260 h 3821750"/>
              <a:gd name="connsiteX4830" fmla="*/ 1882235 w 4203096"/>
              <a:gd name="connsiteY4830" fmla="*/ 2561022 h 3821750"/>
              <a:gd name="connsiteX4831" fmla="*/ 1912048 w 4203096"/>
              <a:gd name="connsiteY4831" fmla="*/ 2588549 h 3821750"/>
              <a:gd name="connsiteX4832" fmla="*/ 1889950 w 4203096"/>
              <a:gd name="connsiteY4832" fmla="*/ 2609218 h 3821750"/>
              <a:gd name="connsiteX4833" fmla="*/ 1860423 w 4203096"/>
              <a:gd name="connsiteY4833" fmla="*/ 2582453 h 3821750"/>
              <a:gd name="connsiteX4834" fmla="*/ 1882235 w 4203096"/>
              <a:gd name="connsiteY4834" fmla="*/ 2561022 h 3821750"/>
              <a:gd name="connsiteX4835" fmla="*/ 2521744 w 4203096"/>
              <a:gd name="connsiteY4835" fmla="*/ 2559117 h 3821750"/>
              <a:gd name="connsiteX4836" fmla="*/ 2548985 w 4203096"/>
              <a:gd name="connsiteY4836" fmla="*/ 2594930 h 3821750"/>
              <a:gd name="connsiteX4837" fmla="*/ 2527744 w 4203096"/>
              <a:gd name="connsiteY4837" fmla="*/ 2619600 h 3821750"/>
              <a:gd name="connsiteX4838" fmla="*/ 2500598 w 4203096"/>
              <a:gd name="connsiteY4838" fmla="*/ 2584358 h 3821750"/>
              <a:gd name="connsiteX4839" fmla="*/ 2521744 w 4203096"/>
              <a:gd name="connsiteY4839" fmla="*/ 2559117 h 3821750"/>
              <a:gd name="connsiteX4840" fmla="*/ 1468469 w 4203096"/>
              <a:gd name="connsiteY4840" fmla="*/ 2558354 h 3821750"/>
              <a:gd name="connsiteX4841" fmla="*/ 1495901 w 4203096"/>
              <a:gd name="connsiteY4841" fmla="*/ 2582738 h 3821750"/>
              <a:gd name="connsiteX4842" fmla="*/ 1474756 w 4203096"/>
              <a:gd name="connsiteY4842" fmla="*/ 2604264 h 3821750"/>
              <a:gd name="connsiteX4843" fmla="*/ 1448562 w 4203096"/>
              <a:gd name="connsiteY4843" fmla="*/ 2580452 h 3821750"/>
              <a:gd name="connsiteX4844" fmla="*/ 1468469 w 4203096"/>
              <a:gd name="connsiteY4844" fmla="*/ 2558354 h 3821750"/>
              <a:gd name="connsiteX4845" fmla="*/ 3394804 w 4203096"/>
              <a:gd name="connsiteY4845" fmla="*/ 2558069 h 3821750"/>
              <a:gd name="connsiteX4846" fmla="*/ 3398043 w 4203096"/>
              <a:gd name="connsiteY4846" fmla="*/ 2565117 h 3821750"/>
              <a:gd name="connsiteX4847" fmla="*/ 3385851 w 4203096"/>
              <a:gd name="connsiteY4847" fmla="*/ 2574833 h 3821750"/>
              <a:gd name="connsiteX4848" fmla="*/ 3384041 w 4203096"/>
              <a:gd name="connsiteY4848" fmla="*/ 2568260 h 3821750"/>
              <a:gd name="connsiteX4849" fmla="*/ 3394804 w 4203096"/>
              <a:gd name="connsiteY4849" fmla="*/ 2558069 h 3821750"/>
              <a:gd name="connsiteX4850" fmla="*/ 1386935 w 4203096"/>
              <a:gd name="connsiteY4850" fmla="*/ 2556640 h 3821750"/>
              <a:gd name="connsiteX4851" fmla="*/ 1417701 w 4203096"/>
              <a:gd name="connsiteY4851" fmla="*/ 2582071 h 3821750"/>
              <a:gd name="connsiteX4852" fmla="*/ 1391793 w 4203096"/>
              <a:gd name="connsiteY4852" fmla="*/ 2603979 h 3821750"/>
              <a:gd name="connsiteX4853" fmla="*/ 1360265 w 4203096"/>
              <a:gd name="connsiteY4853" fmla="*/ 2579881 h 3821750"/>
              <a:gd name="connsiteX4854" fmla="*/ 1386935 w 4203096"/>
              <a:gd name="connsiteY4854" fmla="*/ 2556640 h 3821750"/>
              <a:gd name="connsiteX4855" fmla="*/ 3247929 w 4203096"/>
              <a:gd name="connsiteY4855" fmla="*/ 2556449 h 3821750"/>
              <a:gd name="connsiteX4856" fmla="*/ 3251263 w 4203096"/>
              <a:gd name="connsiteY4856" fmla="*/ 2575689 h 3821750"/>
              <a:gd name="connsiteX4857" fmla="*/ 3232404 w 4203096"/>
              <a:gd name="connsiteY4857" fmla="*/ 2603788 h 3821750"/>
              <a:gd name="connsiteX4858" fmla="*/ 3229070 w 4203096"/>
              <a:gd name="connsiteY4858" fmla="*/ 2583976 h 3821750"/>
              <a:gd name="connsiteX4859" fmla="*/ 3247929 w 4203096"/>
              <a:gd name="connsiteY4859" fmla="*/ 2556449 h 3821750"/>
              <a:gd name="connsiteX4860" fmla="*/ 20669 w 4203096"/>
              <a:gd name="connsiteY4860" fmla="*/ 2555687 h 3821750"/>
              <a:gd name="connsiteX4861" fmla="*/ 25431 w 4203096"/>
              <a:gd name="connsiteY4861" fmla="*/ 2557973 h 3821750"/>
              <a:gd name="connsiteX4862" fmla="*/ 20288 w 4203096"/>
              <a:gd name="connsiteY4862" fmla="*/ 2561688 h 3821750"/>
              <a:gd name="connsiteX4863" fmla="*/ 15906 w 4203096"/>
              <a:gd name="connsiteY4863" fmla="*/ 2558735 h 3821750"/>
              <a:gd name="connsiteX4864" fmla="*/ 20669 w 4203096"/>
              <a:gd name="connsiteY4864" fmla="*/ 2555687 h 3821750"/>
              <a:gd name="connsiteX4865" fmla="*/ 1295102 w 4203096"/>
              <a:gd name="connsiteY4865" fmla="*/ 2555115 h 3821750"/>
              <a:gd name="connsiteX4866" fmla="*/ 1316259 w 4203096"/>
              <a:gd name="connsiteY4866" fmla="*/ 2562831 h 3821750"/>
              <a:gd name="connsiteX4867" fmla="*/ 1324356 w 4203096"/>
              <a:gd name="connsiteY4867" fmla="*/ 2593501 h 3821750"/>
              <a:gd name="connsiteX4868" fmla="*/ 1284922 w 4203096"/>
              <a:gd name="connsiteY4868" fmla="*/ 2602455 h 3821750"/>
              <a:gd name="connsiteX4869" fmla="*/ 1270868 w 4203096"/>
              <a:gd name="connsiteY4869" fmla="*/ 2597489 h 3821750"/>
              <a:gd name="connsiteX4870" fmla="*/ 1264443 w 4203096"/>
              <a:gd name="connsiteY4870" fmla="*/ 2588643 h 3821750"/>
              <a:gd name="connsiteX4871" fmla="*/ 1273302 w 4203096"/>
              <a:gd name="connsiteY4871" fmla="*/ 2558544 h 3821750"/>
              <a:gd name="connsiteX4872" fmla="*/ 1295102 w 4203096"/>
              <a:gd name="connsiteY4872" fmla="*/ 2555115 h 3821750"/>
              <a:gd name="connsiteX4873" fmla="*/ 118205 w 4203096"/>
              <a:gd name="connsiteY4873" fmla="*/ 2553877 h 3821750"/>
              <a:gd name="connsiteX4874" fmla="*/ 130111 w 4203096"/>
              <a:gd name="connsiteY4874" fmla="*/ 2559307 h 3821750"/>
              <a:gd name="connsiteX4875" fmla="*/ 115538 w 4203096"/>
              <a:gd name="connsiteY4875" fmla="*/ 2565403 h 3821750"/>
              <a:gd name="connsiteX4876" fmla="*/ 109156 w 4203096"/>
              <a:gd name="connsiteY4876" fmla="*/ 2560545 h 3821750"/>
              <a:gd name="connsiteX4877" fmla="*/ 118205 w 4203096"/>
              <a:gd name="connsiteY4877" fmla="*/ 2553877 h 3821750"/>
              <a:gd name="connsiteX4878" fmla="*/ 226789 w 4203096"/>
              <a:gd name="connsiteY4878" fmla="*/ 2552067 h 3821750"/>
              <a:gd name="connsiteX4879" fmla="*/ 237076 w 4203096"/>
              <a:gd name="connsiteY4879" fmla="*/ 2562069 h 3821750"/>
              <a:gd name="connsiteX4880" fmla="*/ 221360 w 4203096"/>
              <a:gd name="connsiteY4880" fmla="*/ 2570070 h 3821750"/>
              <a:gd name="connsiteX4881" fmla="*/ 210883 w 4203096"/>
              <a:gd name="connsiteY4881" fmla="*/ 2560068 h 3821750"/>
              <a:gd name="connsiteX4882" fmla="*/ 226789 w 4203096"/>
              <a:gd name="connsiteY4882" fmla="*/ 2552067 h 3821750"/>
              <a:gd name="connsiteX4883" fmla="*/ 342614 w 4203096"/>
              <a:gd name="connsiteY4883" fmla="*/ 2551115 h 3821750"/>
              <a:gd name="connsiteX4884" fmla="*/ 357663 w 4203096"/>
              <a:gd name="connsiteY4884" fmla="*/ 2563688 h 3821750"/>
              <a:gd name="connsiteX4885" fmla="*/ 335661 w 4203096"/>
              <a:gd name="connsiteY4885" fmla="*/ 2574832 h 3821750"/>
              <a:gd name="connsiteX4886" fmla="*/ 320135 w 4203096"/>
              <a:gd name="connsiteY4886" fmla="*/ 2561593 h 3821750"/>
              <a:gd name="connsiteX4887" fmla="*/ 342614 w 4203096"/>
              <a:gd name="connsiteY4887" fmla="*/ 2551115 h 3821750"/>
              <a:gd name="connsiteX4888" fmla="*/ 461486 w 4203096"/>
              <a:gd name="connsiteY4888" fmla="*/ 2550163 h 3821750"/>
              <a:gd name="connsiteX4889" fmla="*/ 483584 w 4203096"/>
              <a:gd name="connsiteY4889" fmla="*/ 2565594 h 3821750"/>
              <a:gd name="connsiteX4890" fmla="*/ 457676 w 4203096"/>
              <a:gd name="connsiteY4890" fmla="*/ 2579976 h 3821750"/>
              <a:gd name="connsiteX4891" fmla="*/ 434816 w 4203096"/>
              <a:gd name="connsiteY4891" fmla="*/ 2565117 h 3821750"/>
              <a:gd name="connsiteX4892" fmla="*/ 461486 w 4203096"/>
              <a:gd name="connsiteY4892" fmla="*/ 2550163 h 3821750"/>
              <a:gd name="connsiteX4893" fmla="*/ 1778126 w 4203096"/>
              <a:gd name="connsiteY4893" fmla="*/ 2549687 h 3821750"/>
              <a:gd name="connsiteX4894" fmla="*/ 1807844 w 4203096"/>
              <a:gd name="connsiteY4894" fmla="*/ 2575595 h 3821750"/>
              <a:gd name="connsiteX4895" fmla="*/ 1785556 w 4203096"/>
              <a:gd name="connsiteY4895" fmla="*/ 2595407 h 3821750"/>
              <a:gd name="connsiteX4896" fmla="*/ 1756219 w 4203096"/>
              <a:gd name="connsiteY4896" fmla="*/ 2570070 h 3821750"/>
              <a:gd name="connsiteX4897" fmla="*/ 1778126 w 4203096"/>
              <a:gd name="connsiteY4897" fmla="*/ 2549687 h 3821750"/>
              <a:gd name="connsiteX4898" fmla="*/ 585977 w 4203096"/>
              <a:gd name="connsiteY4898" fmla="*/ 2549400 h 3821750"/>
              <a:gd name="connsiteX4899" fmla="*/ 612552 w 4203096"/>
              <a:gd name="connsiteY4899" fmla="*/ 2568927 h 3821750"/>
              <a:gd name="connsiteX4900" fmla="*/ 580072 w 4203096"/>
              <a:gd name="connsiteY4900" fmla="*/ 2585310 h 3821750"/>
              <a:gd name="connsiteX4901" fmla="*/ 553687 w 4203096"/>
              <a:gd name="connsiteY4901" fmla="*/ 2565783 h 3821750"/>
              <a:gd name="connsiteX4902" fmla="*/ 585977 w 4203096"/>
              <a:gd name="connsiteY4902" fmla="*/ 2549400 h 3821750"/>
              <a:gd name="connsiteX4903" fmla="*/ 710183 w 4203096"/>
              <a:gd name="connsiteY4903" fmla="*/ 2549115 h 3821750"/>
              <a:gd name="connsiteX4904" fmla="*/ 743140 w 4203096"/>
              <a:gd name="connsiteY4904" fmla="*/ 2570451 h 3821750"/>
              <a:gd name="connsiteX4905" fmla="*/ 707326 w 4203096"/>
              <a:gd name="connsiteY4905" fmla="*/ 2590454 h 3821750"/>
              <a:gd name="connsiteX4906" fmla="*/ 674083 w 4203096"/>
              <a:gd name="connsiteY4906" fmla="*/ 2569213 h 3821750"/>
              <a:gd name="connsiteX4907" fmla="*/ 710183 w 4203096"/>
              <a:gd name="connsiteY4907" fmla="*/ 2549115 h 3821750"/>
              <a:gd name="connsiteX4908" fmla="*/ 834962 w 4203096"/>
              <a:gd name="connsiteY4908" fmla="*/ 2548733 h 3821750"/>
              <a:gd name="connsiteX4909" fmla="*/ 872776 w 4203096"/>
              <a:gd name="connsiteY4909" fmla="*/ 2573784 h 3821750"/>
              <a:gd name="connsiteX4910" fmla="*/ 833437 w 4203096"/>
              <a:gd name="connsiteY4910" fmla="*/ 2595501 h 3821750"/>
              <a:gd name="connsiteX4911" fmla="*/ 794766 w 4203096"/>
              <a:gd name="connsiteY4911" fmla="*/ 2571784 h 3821750"/>
              <a:gd name="connsiteX4912" fmla="*/ 834962 w 4203096"/>
              <a:gd name="connsiteY4912" fmla="*/ 2548733 h 3821750"/>
              <a:gd name="connsiteX4913" fmla="*/ 3452050 w 4203096"/>
              <a:gd name="connsiteY4913" fmla="*/ 2548448 h 3821750"/>
              <a:gd name="connsiteX4914" fmla="*/ 3450907 w 4203096"/>
              <a:gd name="connsiteY4914" fmla="*/ 2556354 h 3821750"/>
              <a:gd name="connsiteX4915" fmla="*/ 3444715 w 4203096"/>
              <a:gd name="connsiteY4915" fmla="*/ 2561116 h 3821750"/>
              <a:gd name="connsiteX4916" fmla="*/ 3444144 w 4203096"/>
              <a:gd name="connsiteY4916" fmla="*/ 2555782 h 3821750"/>
              <a:gd name="connsiteX4917" fmla="*/ 3452050 w 4203096"/>
              <a:gd name="connsiteY4917" fmla="*/ 2548448 h 3821750"/>
              <a:gd name="connsiteX4918" fmla="*/ 2147601 w 4203096"/>
              <a:gd name="connsiteY4918" fmla="*/ 2545686 h 3821750"/>
              <a:gd name="connsiteX4919" fmla="*/ 2176367 w 4203096"/>
              <a:gd name="connsiteY4919" fmla="*/ 2575880 h 3821750"/>
              <a:gd name="connsiteX4920" fmla="*/ 2156174 w 4203096"/>
              <a:gd name="connsiteY4920" fmla="*/ 2598931 h 3821750"/>
              <a:gd name="connsiteX4921" fmla="*/ 2127980 w 4203096"/>
              <a:gd name="connsiteY4921" fmla="*/ 2568261 h 3821750"/>
              <a:gd name="connsiteX4922" fmla="*/ 2147601 w 4203096"/>
              <a:gd name="connsiteY4922" fmla="*/ 2545686 h 3821750"/>
              <a:gd name="connsiteX4923" fmla="*/ 3293935 w 4203096"/>
              <a:gd name="connsiteY4923" fmla="*/ 2542923 h 3821750"/>
              <a:gd name="connsiteX4924" fmla="*/ 3295935 w 4203096"/>
              <a:gd name="connsiteY4924" fmla="*/ 2558259 h 3821750"/>
              <a:gd name="connsiteX4925" fmla="*/ 3278504 w 4203096"/>
              <a:gd name="connsiteY4925" fmla="*/ 2580928 h 3821750"/>
              <a:gd name="connsiteX4926" fmla="*/ 3276028 w 4203096"/>
              <a:gd name="connsiteY4926" fmla="*/ 2565974 h 3821750"/>
              <a:gd name="connsiteX4927" fmla="*/ 3293935 w 4203096"/>
              <a:gd name="connsiteY4927" fmla="*/ 2542923 h 3821750"/>
              <a:gd name="connsiteX4928" fmla="*/ 2822828 w 4203096"/>
              <a:gd name="connsiteY4928" fmla="*/ 2542162 h 3821750"/>
              <a:gd name="connsiteX4929" fmla="*/ 2845403 w 4203096"/>
              <a:gd name="connsiteY4929" fmla="*/ 2578071 h 3821750"/>
              <a:gd name="connsiteX4930" fmla="*/ 2830353 w 4203096"/>
              <a:gd name="connsiteY4930" fmla="*/ 2616267 h 3821750"/>
              <a:gd name="connsiteX4931" fmla="*/ 2806922 w 4203096"/>
              <a:gd name="connsiteY4931" fmla="*/ 2581977 h 3821750"/>
              <a:gd name="connsiteX4932" fmla="*/ 2822828 w 4203096"/>
              <a:gd name="connsiteY4932" fmla="*/ 2542162 h 3821750"/>
              <a:gd name="connsiteX4933" fmla="*/ 1680305 w 4203096"/>
              <a:gd name="connsiteY4933" fmla="*/ 2540067 h 3821750"/>
              <a:gd name="connsiteX4934" fmla="*/ 1709070 w 4203096"/>
              <a:gd name="connsiteY4934" fmla="*/ 2565784 h 3821750"/>
              <a:gd name="connsiteX4935" fmla="*/ 1685925 w 4203096"/>
              <a:gd name="connsiteY4935" fmla="*/ 2584644 h 3821750"/>
              <a:gd name="connsiteX4936" fmla="*/ 1657635 w 4203096"/>
              <a:gd name="connsiteY4936" fmla="*/ 2559879 h 3821750"/>
              <a:gd name="connsiteX4937" fmla="*/ 1680305 w 4203096"/>
              <a:gd name="connsiteY4937" fmla="*/ 2540067 h 3821750"/>
              <a:gd name="connsiteX4938" fmla="*/ 2746629 w 4203096"/>
              <a:gd name="connsiteY4938" fmla="*/ 2539685 h 3821750"/>
              <a:gd name="connsiteX4939" fmla="*/ 2773204 w 4203096"/>
              <a:gd name="connsiteY4939" fmla="*/ 2576547 h 3821750"/>
              <a:gd name="connsiteX4940" fmla="*/ 2755202 w 4203096"/>
              <a:gd name="connsiteY4940" fmla="*/ 2609218 h 3821750"/>
              <a:gd name="connsiteX4941" fmla="*/ 2728817 w 4203096"/>
              <a:gd name="connsiteY4941" fmla="*/ 2571499 h 3821750"/>
              <a:gd name="connsiteX4942" fmla="*/ 2746629 w 4203096"/>
              <a:gd name="connsiteY4942" fmla="*/ 2539685 h 3821750"/>
              <a:gd name="connsiteX4943" fmla="*/ 2887599 w 4203096"/>
              <a:gd name="connsiteY4943" fmla="*/ 2535018 h 3821750"/>
              <a:gd name="connsiteX4944" fmla="*/ 2910173 w 4203096"/>
              <a:gd name="connsiteY4944" fmla="*/ 2570927 h 3821750"/>
              <a:gd name="connsiteX4945" fmla="*/ 2894266 w 4203096"/>
              <a:gd name="connsiteY4945" fmla="*/ 2611504 h 3821750"/>
              <a:gd name="connsiteX4946" fmla="*/ 2872073 w 4203096"/>
              <a:gd name="connsiteY4946" fmla="*/ 2575213 h 3821750"/>
              <a:gd name="connsiteX4947" fmla="*/ 2887599 w 4203096"/>
              <a:gd name="connsiteY4947" fmla="*/ 2535018 h 3821750"/>
              <a:gd name="connsiteX4948" fmla="*/ 2416587 w 4203096"/>
              <a:gd name="connsiteY4948" fmla="*/ 2534828 h 3821750"/>
              <a:gd name="connsiteX4949" fmla="*/ 2443638 w 4203096"/>
              <a:gd name="connsiteY4949" fmla="*/ 2570071 h 3821750"/>
              <a:gd name="connsiteX4950" fmla="*/ 2423540 w 4203096"/>
              <a:gd name="connsiteY4950" fmla="*/ 2593597 h 3821750"/>
              <a:gd name="connsiteX4951" fmla="*/ 2395441 w 4203096"/>
              <a:gd name="connsiteY4951" fmla="*/ 2557593 h 3821750"/>
              <a:gd name="connsiteX4952" fmla="*/ 2416587 w 4203096"/>
              <a:gd name="connsiteY4952" fmla="*/ 2534828 h 3821750"/>
              <a:gd name="connsiteX4953" fmla="*/ 1586102 w 4203096"/>
              <a:gd name="connsiteY4953" fmla="*/ 2531684 h 3821750"/>
              <a:gd name="connsiteX4954" fmla="*/ 1615249 w 4203096"/>
              <a:gd name="connsiteY4954" fmla="*/ 2556544 h 3821750"/>
              <a:gd name="connsiteX4955" fmla="*/ 1594199 w 4203096"/>
              <a:gd name="connsiteY4955" fmla="*/ 2575785 h 3821750"/>
              <a:gd name="connsiteX4956" fmla="*/ 1565147 w 4203096"/>
              <a:gd name="connsiteY4956" fmla="*/ 2551972 h 3821750"/>
              <a:gd name="connsiteX4957" fmla="*/ 1586102 w 4203096"/>
              <a:gd name="connsiteY4957" fmla="*/ 2531684 h 3821750"/>
              <a:gd name="connsiteX4958" fmla="*/ 3341464 w 4203096"/>
              <a:gd name="connsiteY4958" fmla="*/ 2530542 h 3821750"/>
              <a:gd name="connsiteX4959" fmla="*/ 3342703 w 4203096"/>
              <a:gd name="connsiteY4959" fmla="*/ 2543305 h 3821750"/>
              <a:gd name="connsiteX4960" fmla="*/ 3327082 w 4203096"/>
              <a:gd name="connsiteY4960" fmla="*/ 2560355 h 3821750"/>
              <a:gd name="connsiteX4961" fmla="*/ 3325748 w 4203096"/>
              <a:gd name="connsiteY4961" fmla="*/ 2548449 h 3821750"/>
              <a:gd name="connsiteX4962" fmla="*/ 3341464 w 4203096"/>
              <a:gd name="connsiteY4962" fmla="*/ 2530542 h 3821750"/>
              <a:gd name="connsiteX4963" fmla="*/ 2037873 w 4203096"/>
              <a:gd name="connsiteY4963" fmla="*/ 2528446 h 3821750"/>
              <a:gd name="connsiteX4964" fmla="*/ 2065495 w 4203096"/>
              <a:gd name="connsiteY4964" fmla="*/ 2557592 h 3821750"/>
              <a:gd name="connsiteX4965" fmla="*/ 2044159 w 4203096"/>
              <a:gd name="connsiteY4965" fmla="*/ 2578452 h 3821750"/>
              <a:gd name="connsiteX4966" fmla="*/ 2016632 w 4203096"/>
              <a:gd name="connsiteY4966" fmla="*/ 2549972 h 3821750"/>
              <a:gd name="connsiteX4967" fmla="*/ 2037873 w 4203096"/>
              <a:gd name="connsiteY4967" fmla="*/ 2528446 h 3821750"/>
              <a:gd name="connsiteX4968" fmla="*/ 1055941 w 4203096"/>
              <a:gd name="connsiteY4968" fmla="*/ 2527207 h 3821750"/>
              <a:gd name="connsiteX4969" fmla="*/ 1057846 w 4203096"/>
              <a:gd name="connsiteY4969" fmla="*/ 2549972 h 3821750"/>
              <a:gd name="connsiteX4970" fmla="*/ 1092613 w 4203096"/>
              <a:gd name="connsiteY4970" fmla="*/ 2550543 h 3821750"/>
              <a:gd name="connsiteX4971" fmla="*/ 1090422 w 4203096"/>
              <a:gd name="connsiteY4971" fmla="*/ 2527779 h 3821750"/>
              <a:gd name="connsiteX4972" fmla="*/ 1055941 w 4203096"/>
              <a:gd name="connsiteY4972" fmla="*/ 2527207 h 3821750"/>
              <a:gd name="connsiteX4973" fmla="*/ 2659855 w 4203096"/>
              <a:gd name="connsiteY4973" fmla="*/ 2525112 h 3821750"/>
              <a:gd name="connsiteX4974" fmla="*/ 2686811 w 4203096"/>
              <a:gd name="connsiteY4974" fmla="*/ 2563022 h 3821750"/>
              <a:gd name="connsiteX4975" fmla="*/ 2667952 w 4203096"/>
              <a:gd name="connsiteY4975" fmla="*/ 2592073 h 3821750"/>
              <a:gd name="connsiteX4976" fmla="*/ 2640329 w 4203096"/>
              <a:gd name="connsiteY4976" fmla="*/ 2554259 h 3821750"/>
              <a:gd name="connsiteX4977" fmla="*/ 2659855 w 4203096"/>
              <a:gd name="connsiteY4977" fmla="*/ 2525112 h 3821750"/>
              <a:gd name="connsiteX4978" fmla="*/ 1500664 w 4203096"/>
              <a:gd name="connsiteY4978" fmla="*/ 2525112 h 3821750"/>
              <a:gd name="connsiteX4979" fmla="*/ 1529524 w 4203096"/>
              <a:gd name="connsiteY4979" fmla="*/ 2548639 h 3821750"/>
              <a:gd name="connsiteX4980" fmla="*/ 1509427 w 4203096"/>
              <a:gd name="connsiteY4980" fmla="*/ 2569022 h 3821750"/>
              <a:gd name="connsiteX4981" fmla="*/ 1482185 w 4203096"/>
              <a:gd name="connsiteY4981" fmla="*/ 2545686 h 3821750"/>
              <a:gd name="connsiteX4982" fmla="*/ 1500664 w 4203096"/>
              <a:gd name="connsiteY4982" fmla="*/ 2525112 h 3821750"/>
              <a:gd name="connsiteX4983" fmla="*/ 3192303 w 4203096"/>
              <a:gd name="connsiteY4983" fmla="*/ 2525016 h 3821750"/>
              <a:gd name="connsiteX4984" fmla="*/ 3199161 w 4203096"/>
              <a:gd name="connsiteY4984" fmla="*/ 2553401 h 3821750"/>
              <a:gd name="connsiteX4985" fmla="*/ 3177539 w 4203096"/>
              <a:gd name="connsiteY4985" fmla="*/ 2589882 h 3821750"/>
              <a:gd name="connsiteX4986" fmla="*/ 3169347 w 4203096"/>
              <a:gd name="connsiteY4986" fmla="*/ 2563021 h 3821750"/>
              <a:gd name="connsiteX4987" fmla="*/ 3192303 w 4203096"/>
              <a:gd name="connsiteY4987" fmla="*/ 2525016 h 3821750"/>
              <a:gd name="connsiteX4988" fmla="*/ 934783 w 4203096"/>
              <a:gd name="connsiteY4988" fmla="*/ 2524921 h 3821750"/>
              <a:gd name="connsiteX4989" fmla="*/ 935355 w 4203096"/>
              <a:gd name="connsiteY4989" fmla="*/ 2549115 h 3821750"/>
              <a:gd name="connsiteX4990" fmla="*/ 974122 w 4203096"/>
              <a:gd name="connsiteY4990" fmla="*/ 2549877 h 3821750"/>
              <a:gd name="connsiteX4991" fmla="*/ 973169 w 4203096"/>
              <a:gd name="connsiteY4991" fmla="*/ 2526826 h 3821750"/>
              <a:gd name="connsiteX4992" fmla="*/ 934783 w 4203096"/>
              <a:gd name="connsiteY4992" fmla="*/ 2524921 h 3821750"/>
              <a:gd name="connsiteX4993" fmla="*/ 2950178 w 4203096"/>
              <a:gd name="connsiteY4993" fmla="*/ 2524826 h 3821750"/>
              <a:gd name="connsiteX4994" fmla="*/ 2970847 w 4203096"/>
              <a:gd name="connsiteY4994" fmla="*/ 2561307 h 3821750"/>
              <a:gd name="connsiteX4995" fmla="*/ 2954655 w 4203096"/>
              <a:gd name="connsiteY4995" fmla="*/ 2604646 h 3821750"/>
              <a:gd name="connsiteX4996" fmla="*/ 2932938 w 4203096"/>
              <a:gd name="connsiteY4996" fmla="*/ 2567879 h 3821750"/>
              <a:gd name="connsiteX4997" fmla="*/ 2950178 w 4203096"/>
              <a:gd name="connsiteY4997" fmla="*/ 2524826 h 3821750"/>
              <a:gd name="connsiteX4998" fmla="*/ 1422463 w 4203096"/>
              <a:gd name="connsiteY4998" fmla="*/ 2520158 h 3821750"/>
              <a:gd name="connsiteX4999" fmla="*/ 1451704 w 4203096"/>
              <a:gd name="connsiteY4999" fmla="*/ 2543399 h 3821750"/>
              <a:gd name="connsiteX5000" fmla="*/ 1430940 w 4203096"/>
              <a:gd name="connsiteY5000" fmla="*/ 2566450 h 3821750"/>
              <a:gd name="connsiteX5001" fmla="*/ 1400269 w 4203096"/>
              <a:gd name="connsiteY5001" fmla="*/ 2543876 h 3821750"/>
              <a:gd name="connsiteX5002" fmla="*/ 1422463 w 4203096"/>
              <a:gd name="connsiteY5002" fmla="*/ 2520158 h 3821750"/>
              <a:gd name="connsiteX5003" fmla="*/ 3391281 w 4203096"/>
              <a:gd name="connsiteY5003" fmla="*/ 2519873 h 3821750"/>
              <a:gd name="connsiteX5004" fmla="*/ 3393471 w 4203096"/>
              <a:gd name="connsiteY5004" fmla="*/ 2528351 h 3821750"/>
              <a:gd name="connsiteX5005" fmla="*/ 3379946 w 4203096"/>
              <a:gd name="connsiteY5005" fmla="*/ 2542257 h 3821750"/>
              <a:gd name="connsiteX5006" fmla="*/ 3378517 w 4203096"/>
              <a:gd name="connsiteY5006" fmla="*/ 2533113 h 3821750"/>
              <a:gd name="connsiteX5007" fmla="*/ 3391281 w 4203096"/>
              <a:gd name="connsiteY5007" fmla="*/ 2519873 h 3821750"/>
              <a:gd name="connsiteX5008" fmla="*/ 1334071 w 4203096"/>
              <a:gd name="connsiteY5008" fmla="*/ 2519016 h 3821750"/>
              <a:gd name="connsiteX5009" fmla="*/ 1367408 w 4203096"/>
              <a:gd name="connsiteY5009" fmla="*/ 2543400 h 3821750"/>
              <a:gd name="connsiteX5010" fmla="*/ 1340357 w 4203096"/>
              <a:gd name="connsiteY5010" fmla="*/ 2566736 h 3821750"/>
              <a:gd name="connsiteX5011" fmla="*/ 1306258 w 4203096"/>
              <a:gd name="connsiteY5011" fmla="*/ 2542447 h 3821750"/>
              <a:gd name="connsiteX5012" fmla="*/ 1334071 w 4203096"/>
              <a:gd name="connsiteY5012" fmla="*/ 2519016 h 3821750"/>
              <a:gd name="connsiteX5013" fmla="*/ 1929860 w 4203096"/>
              <a:gd name="connsiteY5013" fmla="*/ 2516634 h 3821750"/>
              <a:gd name="connsiteX5014" fmla="*/ 1957007 w 4203096"/>
              <a:gd name="connsiteY5014" fmla="*/ 2544162 h 3821750"/>
              <a:gd name="connsiteX5015" fmla="*/ 1933956 w 4203096"/>
              <a:gd name="connsiteY5015" fmla="*/ 2564164 h 3821750"/>
              <a:gd name="connsiteX5016" fmla="*/ 1907476 w 4203096"/>
              <a:gd name="connsiteY5016" fmla="*/ 2537304 h 3821750"/>
              <a:gd name="connsiteX5017" fmla="*/ 1929860 w 4203096"/>
              <a:gd name="connsiteY5017" fmla="*/ 2516634 h 3821750"/>
              <a:gd name="connsiteX5018" fmla="*/ 81724 w 4203096"/>
              <a:gd name="connsiteY5018" fmla="*/ 2516444 h 3821750"/>
              <a:gd name="connsiteX5019" fmla="*/ 89820 w 4203096"/>
              <a:gd name="connsiteY5019" fmla="*/ 2521492 h 3821750"/>
              <a:gd name="connsiteX5020" fmla="*/ 78009 w 4203096"/>
              <a:gd name="connsiteY5020" fmla="*/ 2526350 h 3821750"/>
              <a:gd name="connsiteX5021" fmla="*/ 74390 w 4203096"/>
              <a:gd name="connsiteY5021" fmla="*/ 2520635 h 3821750"/>
              <a:gd name="connsiteX5022" fmla="*/ 81724 w 4203096"/>
              <a:gd name="connsiteY5022" fmla="*/ 2516444 h 3821750"/>
              <a:gd name="connsiteX5023" fmla="*/ 864964 w 4203096"/>
              <a:gd name="connsiteY5023" fmla="*/ 2516254 h 3821750"/>
              <a:gd name="connsiteX5024" fmla="*/ 864203 w 4203096"/>
              <a:gd name="connsiteY5024" fmla="*/ 2516730 h 3821750"/>
              <a:gd name="connsiteX5025" fmla="*/ 864394 w 4203096"/>
              <a:gd name="connsiteY5025" fmla="*/ 2516413 h 3821750"/>
              <a:gd name="connsiteX5026" fmla="*/ 865251 w 4203096"/>
              <a:gd name="connsiteY5026" fmla="*/ 2516158 h 3821750"/>
              <a:gd name="connsiteX5027" fmla="*/ 864983 w 4203096"/>
              <a:gd name="connsiteY5027" fmla="*/ 2516521 h 3821750"/>
              <a:gd name="connsiteX5028" fmla="*/ 864489 w 4203096"/>
              <a:gd name="connsiteY5028" fmla="*/ 2516634 h 3821750"/>
              <a:gd name="connsiteX5029" fmla="*/ 865251 w 4203096"/>
              <a:gd name="connsiteY5029" fmla="*/ 2516158 h 3821750"/>
              <a:gd name="connsiteX5030" fmla="*/ 3101435 w 4203096"/>
              <a:gd name="connsiteY5030" fmla="*/ 2514539 h 3821750"/>
              <a:gd name="connsiteX5031" fmla="*/ 3084576 w 4203096"/>
              <a:gd name="connsiteY5031" fmla="*/ 2518730 h 3821750"/>
              <a:gd name="connsiteX5032" fmla="*/ 3081909 w 4203096"/>
              <a:gd name="connsiteY5032" fmla="*/ 2554068 h 3821750"/>
              <a:gd name="connsiteX5033" fmla="*/ 3098102 w 4203096"/>
              <a:gd name="connsiteY5033" fmla="*/ 2549496 h 3821750"/>
              <a:gd name="connsiteX5034" fmla="*/ 3101435 w 4203096"/>
              <a:gd name="connsiteY5034" fmla="*/ 2514539 h 3821750"/>
              <a:gd name="connsiteX5035" fmla="*/ 3241262 w 4203096"/>
              <a:gd name="connsiteY5035" fmla="*/ 2513111 h 3821750"/>
              <a:gd name="connsiteX5036" fmla="*/ 3245548 w 4203096"/>
              <a:gd name="connsiteY5036" fmla="*/ 2536256 h 3821750"/>
              <a:gd name="connsiteX5037" fmla="*/ 3224117 w 4203096"/>
              <a:gd name="connsiteY5037" fmla="*/ 2567594 h 3821750"/>
              <a:gd name="connsiteX5038" fmla="*/ 3219354 w 4203096"/>
              <a:gd name="connsiteY5038" fmla="*/ 2544924 h 3821750"/>
              <a:gd name="connsiteX5039" fmla="*/ 3241262 w 4203096"/>
              <a:gd name="connsiteY5039" fmla="*/ 2513111 h 3821750"/>
              <a:gd name="connsiteX5040" fmla="*/ 294703 w 4203096"/>
              <a:gd name="connsiteY5040" fmla="*/ 2512920 h 3821750"/>
              <a:gd name="connsiteX5041" fmla="*/ 307467 w 4203096"/>
              <a:gd name="connsiteY5041" fmla="*/ 2524541 h 3821750"/>
              <a:gd name="connsiteX5042" fmla="*/ 287464 w 4203096"/>
              <a:gd name="connsiteY5042" fmla="*/ 2535399 h 3821750"/>
              <a:gd name="connsiteX5043" fmla="*/ 274225 w 4203096"/>
              <a:gd name="connsiteY5043" fmla="*/ 2523778 h 3821750"/>
              <a:gd name="connsiteX5044" fmla="*/ 294703 w 4203096"/>
              <a:gd name="connsiteY5044" fmla="*/ 2512920 h 3821750"/>
              <a:gd name="connsiteX5045" fmla="*/ 2307811 w 4203096"/>
              <a:gd name="connsiteY5045" fmla="*/ 2512539 h 3821750"/>
              <a:gd name="connsiteX5046" fmla="*/ 2334005 w 4203096"/>
              <a:gd name="connsiteY5046" fmla="*/ 2545115 h 3821750"/>
              <a:gd name="connsiteX5047" fmla="*/ 2314288 w 4203096"/>
              <a:gd name="connsiteY5047" fmla="*/ 2567118 h 3821750"/>
              <a:gd name="connsiteX5048" fmla="*/ 2286761 w 4203096"/>
              <a:gd name="connsiteY5048" fmla="*/ 2533590 h 3821750"/>
              <a:gd name="connsiteX5049" fmla="*/ 2307811 w 4203096"/>
              <a:gd name="connsiteY5049" fmla="*/ 2512539 h 3821750"/>
              <a:gd name="connsiteX5050" fmla="*/ 409765 w 4203096"/>
              <a:gd name="connsiteY5050" fmla="*/ 2512253 h 3821750"/>
              <a:gd name="connsiteX5051" fmla="*/ 428625 w 4203096"/>
              <a:gd name="connsiteY5051" fmla="*/ 2526636 h 3821750"/>
              <a:gd name="connsiteX5052" fmla="*/ 402907 w 4203096"/>
              <a:gd name="connsiteY5052" fmla="*/ 2540161 h 3821750"/>
              <a:gd name="connsiteX5053" fmla="*/ 384524 w 4203096"/>
              <a:gd name="connsiteY5053" fmla="*/ 2526541 h 3821750"/>
              <a:gd name="connsiteX5054" fmla="*/ 409765 w 4203096"/>
              <a:gd name="connsiteY5054" fmla="*/ 2512253 h 3821750"/>
              <a:gd name="connsiteX5055" fmla="*/ 529970 w 4203096"/>
              <a:gd name="connsiteY5055" fmla="*/ 2511681 h 3821750"/>
              <a:gd name="connsiteX5056" fmla="*/ 554450 w 4203096"/>
              <a:gd name="connsiteY5056" fmla="*/ 2528541 h 3821750"/>
              <a:gd name="connsiteX5057" fmla="*/ 525303 w 4203096"/>
              <a:gd name="connsiteY5057" fmla="*/ 2545209 h 3821750"/>
              <a:gd name="connsiteX5058" fmla="*/ 499586 w 4203096"/>
              <a:gd name="connsiteY5058" fmla="*/ 2529112 h 3821750"/>
              <a:gd name="connsiteX5059" fmla="*/ 529970 w 4203096"/>
              <a:gd name="connsiteY5059" fmla="*/ 2511681 h 3821750"/>
              <a:gd name="connsiteX5060" fmla="*/ 3446621 w 4203096"/>
              <a:gd name="connsiteY5060" fmla="*/ 2511586 h 3821750"/>
              <a:gd name="connsiteX5061" fmla="*/ 3446621 w 4203096"/>
              <a:gd name="connsiteY5061" fmla="*/ 2519587 h 3821750"/>
              <a:gd name="connsiteX5062" fmla="*/ 3434238 w 4203096"/>
              <a:gd name="connsiteY5062" fmla="*/ 2530827 h 3821750"/>
              <a:gd name="connsiteX5063" fmla="*/ 3436619 w 4203096"/>
              <a:gd name="connsiteY5063" fmla="*/ 2520158 h 3821750"/>
              <a:gd name="connsiteX5064" fmla="*/ 3446621 w 4203096"/>
              <a:gd name="connsiteY5064" fmla="*/ 2511586 h 3821750"/>
              <a:gd name="connsiteX5065" fmla="*/ 651319 w 4203096"/>
              <a:gd name="connsiteY5065" fmla="*/ 2511491 h 3821750"/>
              <a:gd name="connsiteX5066" fmla="*/ 682656 w 4203096"/>
              <a:gd name="connsiteY5066" fmla="*/ 2531303 h 3821750"/>
              <a:gd name="connsiteX5067" fmla="*/ 647795 w 4203096"/>
              <a:gd name="connsiteY5067" fmla="*/ 2550639 h 3821750"/>
              <a:gd name="connsiteX5068" fmla="*/ 617600 w 4203096"/>
              <a:gd name="connsiteY5068" fmla="*/ 2531493 h 3821750"/>
              <a:gd name="connsiteX5069" fmla="*/ 651319 w 4203096"/>
              <a:gd name="connsiteY5069" fmla="*/ 2511491 h 3821750"/>
              <a:gd name="connsiteX5070" fmla="*/ 776572 w 4203096"/>
              <a:gd name="connsiteY5070" fmla="*/ 2511301 h 3821750"/>
              <a:gd name="connsiteX5071" fmla="*/ 810577 w 4203096"/>
              <a:gd name="connsiteY5071" fmla="*/ 2534828 h 3821750"/>
              <a:gd name="connsiteX5072" fmla="*/ 770381 w 4203096"/>
              <a:gd name="connsiteY5072" fmla="*/ 2556164 h 3821750"/>
              <a:gd name="connsiteX5073" fmla="*/ 736663 w 4203096"/>
              <a:gd name="connsiteY5073" fmla="*/ 2532446 h 3821750"/>
              <a:gd name="connsiteX5074" fmla="*/ 776572 w 4203096"/>
              <a:gd name="connsiteY5074" fmla="*/ 2511301 h 3821750"/>
              <a:gd name="connsiteX5075" fmla="*/ 184594 w 4203096"/>
              <a:gd name="connsiteY5075" fmla="*/ 2511301 h 3821750"/>
              <a:gd name="connsiteX5076" fmla="*/ 192785 w 4203096"/>
              <a:gd name="connsiteY5076" fmla="*/ 2522064 h 3821750"/>
              <a:gd name="connsiteX5077" fmla="*/ 178498 w 4203096"/>
              <a:gd name="connsiteY5077" fmla="*/ 2530922 h 3821750"/>
              <a:gd name="connsiteX5078" fmla="*/ 170401 w 4203096"/>
              <a:gd name="connsiteY5078" fmla="*/ 2522731 h 3821750"/>
              <a:gd name="connsiteX5079" fmla="*/ 184594 w 4203096"/>
              <a:gd name="connsiteY5079" fmla="*/ 2511301 h 3821750"/>
              <a:gd name="connsiteX5080" fmla="*/ 1820799 w 4203096"/>
              <a:gd name="connsiteY5080" fmla="*/ 2506729 h 3821750"/>
              <a:gd name="connsiteX5081" fmla="*/ 1850803 w 4203096"/>
              <a:gd name="connsiteY5081" fmla="*/ 2532351 h 3821750"/>
              <a:gd name="connsiteX5082" fmla="*/ 1829752 w 4203096"/>
              <a:gd name="connsiteY5082" fmla="*/ 2554068 h 3821750"/>
              <a:gd name="connsiteX5083" fmla="*/ 1801463 w 4203096"/>
              <a:gd name="connsiteY5083" fmla="*/ 2529875 h 3821750"/>
              <a:gd name="connsiteX5084" fmla="*/ 1820799 w 4203096"/>
              <a:gd name="connsiteY5084" fmla="*/ 2506729 h 3821750"/>
              <a:gd name="connsiteX5085" fmla="*/ 2563653 w 4203096"/>
              <a:gd name="connsiteY5085" fmla="*/ 2505014 h 3821750"/>
              <a:gd name="connsiteX5086" fmla="*/ 2591656 w 4203096"/>
              <a:gd name="connsiteY5086" fmla="*/ 2542448 h 3821750"/>
              <a:gd name="connsiteX5087" fmla="*/ 2570702 w 4203096"/>
              <a:gd name="connsiteY5087" fmla="*/ 2567403 h 3821750"/>
              <a:gd name="connsiteX5088" fmla="*/ 2544413 w 4203096"/>
              <a:gd name="connsiteY5088" fmla="*/ 2530827 h 3821750"/>
              <a:gd name="connsiteX5089" fmla="*/ 2563653 w 4203096"/>
              <a:gd name="connsiteY5089" fmla="*/ 2505014 h 3821750"/>
              <a:gd name="connsiteX5090" fmla="*/ 3509010 w 4203096"/>
              <a:gd name="connsiteY5090" fmla="*/ 2504062 h 3821750"/>
              <a:gd name="connsiteX5091" fmla="*/ 3506533 w 4203096"/>
              <a:gd name="connsiteY5091" fmla="*/ 2510348 h 3821750"/>
              <a:gd name="connsiteX5092" fmla="*/ 3500913 w 4203096"/>
              <a:gd name="connsiteY5092" fmla="*/ 2515968 h 3821750"/>
              <a:gd name="connsiteX5093" fmla="*/ 3499294 w 4203096"/>
              <a:gd name="connsiteY5093" fmla="*/ 2512158 h 3821750"/>
              <a:gd name="connsiteX5094" fmla="*/ 3504914 w 4203096"/>
              <a:gd name="connsiteY5094" fmla="*/ 2506729 h 3821750"/>
              <a:gd name="connsiteX5095" fmla="*/ 3509010 w 4203096"/>
              <a:gd name="connsiteY5095" fmla="*/ 2504062 h 3821750"/>
              <a:gd name="connsiteX5096" fmla="*/ 3289934 w 4203096"/>
              <a:gd name="connsiteY5096" fmla="*/ 2501109 h 3821750"/>
              <a:gd name="connsiteX5097" fmla="*/ 3292601 w 4203096"/>
              <a:gd name="connsiteY5097" fmla="*/ 2520159 h 3821750"/>
              <a:gd name="connsiteX5098" fmla="*/ 3272504 w 4203096"/>
              <a:gd name="connsiteY5098" fmla="*/ 2545972 h 3821750"/>
              <a:gd name="connsiteX5099" fmla="*/ 3269646 w 4203096"/>
              <a:gd name="connsiteY5099" fmla="*/ 2527303 h 3821750"/>
              <a:gd name="connsiteX5100" fmla="*/ 3289934 w 4203096"/>
              <a:gd name="connsiteY5100" fmla="*/ 2501109 h 3821750"/>
              <a:gd name="connsiteX5101" fmla="*/ 1719834 w 4203096"/>
              <a:gd name="connsiteY5101" fmla="*/ 2500157 h 3821750"/>
              <a:gd name="connsiteX5102" fmla="*/ 1748980 w 4203096"/>
              <a:gd name="connsiteY5102" fmla="*/ 2525017 h 3821750"/>
              <a:gd name="connsiteX5103" fmla="*/ 1727549 w 4203096"/>
              <a:gd name="connsiteY5103" fmla="*/ 2545401 h 3821750"/>
              <a:gd name="connsiteX5104" fmla="*/ 1698784 w 4203096"/>
              <a:gd name="connsiteY5104" fmla="*/ 2521017 h 3821750"/>
              <a:gd name="connsiteX5105" fmla="*/ 1719834 w 4203096"/>
              <a:gd name="connsiteY5105" fmla="*/ 2500157 h 3821750"/>
              <a:gd name="connsiteX5106" fmla="*/ 3157252 w 4203096"/>
              <a:gd name="connsiteY5106" fmla="*/ 2500061 h 3821750"/>
              <a:gd name="connsiteX5107" fmla="*/ 3139726 w 4203096"/>
              <a:gd name="connsiteY5107" fmla="*/ 2506443 h 3821750"/>
              <a:gd name="connsiteX5108" fmla="*/ 3134868 w 4203096"/>
              <a:gd name="connsiteY5108" fmla="*/ 2539209 h 3821750"/>
              <a:gd name="connsiteX5109" fmla="*/ 3150965 w 4203096"/>
              <a:gd name="connsiteY5109" fmla="*/ 2536447 h 3821750"/>
              <a:gd name="connsiteX5110" fmla="*/ 3157252 w 4203096"/>
              <a:gd name="connsiteY5110" fmla="*/ 2500061 h 3821750"/>
              <a:gd name="connsiteX5111" fmla="*/ 1625155 w 4203096"/>
              <a:gd name="connsiteY5111" fmla="*/ 2494918 h 3821750"/>
              <a:gd name="connsiteX5112" fmla="*/ 1653349 w 4203096"/>
              <a:gd name="connsiteY5112" fmla="*/ 2519778 h 3821750"/>
              <a:gd name="connsiteX5113" fmla="*/ 1631156 w 4203096"/>
              <a:gd name="connsiteY5113" fmla="*/ 2539018 h 3821750"/>
              <a:gd name="connsiteX5114" fmla="*/ 1603343 w 4203096"/>
              <a:gd name="connsiteY5114" fmla="*/ 2513682 h 3821750"/>
              <a:gd name="connsiteX5115" fmla="*/ 1625155 w 4203096"/>
              <a:gd name="connsiteY5115" fmla="*/ 2494918 h 3821750"/>
              <a:gd name="connsiteX5116" fmla="*/ 2197893 w 4203096"/>
              <a:gd name="connsiteY5116" fmla="*/ 2493108 h 3821750"/>
              <a:gd name="connsiteX5117" fmla="*/ 2222849 w 4203096"/>
              <a:gd name="connsiteY5117" fmla="*/ 2524064 h 3821750"/>
              <a:gd name="connsiteX5118" fmla="*/ 2201417 w 4203096"/>
              <a:gd name="connsiteY5118" fmla="*/ 2544734 h 3821750"/>
              <a:gd name="connsiteX5119" fmla="*/ 2176652 w 4203096"/>
              <a:gd name="connsiteY5119" fmla="*/ 2514444 h 3821750"/>
              <a:gd name="connsiteX5120" fmla="*/ 2197893 w 4203096"/>
              <a:gd name="connsiteY5120" fmla="*/ 2493108 h 3821750"/>
              <a:gd name="connsiteX5121" fmla="*/ 1534286 w 4203096"/>
              <a:gd name="connsiteY5121" fmla="*/ 2489870 h 3821750"/>
              <a:gd name="connsiteX5122" fmla="*/ 1563242 w 4203096"/>
              <a:gd name="connsiteY5122" fmla="*/ 2513492 h 3821750"/>
              <a:gd name="connsiteX5123" fmla="*/ 1542954 w 4203096"/>
              <a:gd name="connsiteY5123" fmla="*/ 2533589 h 3821750"/>
              <a:gd name="connsiteX5124" fmla="*/ 1515522 w 4203096"/>
              <a:gd name="connsiteY5124" fmla="*/ 2510920 h 3821750"/>
              <a:gd name="connsiteX5125" fmla="*/ 1534286 w 4203096"/>
              <a:gd name="connsiteY5125" fmla="*/ 2489870 h 3821750"/>
              <a:gd name="connsiteX5126" fmla="*/ 3339846 w 4203096"/>
              <a:gd name="connsiteY5126" fmla="*/ 2489775 h 3821750"/>
              <a:gd name="connsiteX5127" fmla="*/ 3341560 w 4203096"/>
              <a:gd name="connsiteY5127" fmla="*/ 2504824 h 3821750"/>
              <a:gd name="connsiteX5128" fmla="*/ 3322320 w 4203096"/>
              <a:gd name="connsiteY5128" fmla="*/ 2526255 h 3821750"/>
              <a:gd name="connsiteX5129" fmla="*/ 3321272 w 4203096"/>
              <a:gd name="connsiteY5129" fmla="*/ 2510634 h 3821750"/>
              <a:gd name="connsiteX5130" fmla="*/ 3339846 w 4203096"/>
              <a:gd name="connsiteY5130" fmla="*/ 2489775 h 3821750"/>
              <a:gd name="connsiteX5131" fmla="*/ 995553 w 4203096"/>
              <a:gd name="connsiteY5131" fmla="*/ 2489774 h 3821750"/>
              <a:gd name="connsiteX5132" fmla="*/ 996791 w 4203096"/>
              <a:gd name="connsiteY5132" fmla="*/ 2511396 h 3821750"/>
              <a:gd name="connsiteX5133" fmla="*/ 1031367 w 4203096"/>
              <a:gd name="connsiteY5133" fmla="*/ 2512063 h 3821750"/>
              <a:gd name="connsiteX5134" fmla="*/ 1029748 w 4203096"/>
              <a:gd name="connsiteY5134" fmla="*/ 2490441 h 3821750"/>
              <a:gd name="connsiteX5135" fmla="*/ 995553 w 4203096"/>
              <a:gd name="connsiteY5135" fmla="*/ 2489774 h 3821750"/>
              <a:gd name="connsiteX5136" fmla="*/ 1106519 w 4203096"/>
              <a:gd name="connsiteY5136" fmla="*/ 2489583 h 3821750"/>
              <a:gd name="connsiteX5137" fmla="*/ 1109377 w 4203096"/>
              <a:gd name="connsiteY5137" fmla="*/ 2515015 h 3821750"/>
              <a:gd name="connsiteX5138" fmla="*/ 1146619 w 4203096"/>
              <a:gd name="connsiteY5138" fmla="*/ 2515682 h 3821750"/>
              <a:gd name="connsiteX5139" fmla="*/ 1143286 w 4203096"/>
              <a:gd name="connsiteY5139" fmla="*/ 2490250 h 3821750"/>
              <a:gd name="connsiteX5140" fmla="*/ 1106519 w 4203096"/>
              <a:gd name="connsiteY5140" fmla="*/ 2489583 h 3821750"/>
              <a:gd name="connsiteX5141" fmla="*/ 1453515 w 4203096"/>
              <a:gd name="connsiteY5141" fmla="*/ 2484821 h 3821750"/>
              <a:gd name="connsiteX5142" fmla="*/ 1481899 w 4203096"/>
              <a:gd name="connsiteY5142" fmla="*/ 2507966 h 3821750"/>
              <a:gd name="connsiteX5143" fmla="*/ 1463802 w 4203096"/>
              <a:gd name="connsiteY5143" fmla="*/ 2529017 h 3821750"/>
              <a:gd name="connsiteX5144" fmla="*/ 1436179 w 4203096"/>
              <a:gd name="connsiteY5144" fmla="*/ 2506538 h 3821750"/>
              <a:gd name="connsiteX5145" fmla="*/ 1453515 w 4203096"/>
              <a:gd name="connsiteY5145" fmla="*/ 2484821 h 3821750"/>
              <a:gd name="connsiteX5146" fmla="*/ 1371314 w 4203096"/>
              <a:gd name="connsiteY5146" fmla="*/ 2482440 h 3821750"/>
              <a:gd name="connsiteX5147" fmla="*/ 1403127 w 4203096"/>
              <a:gd name="connsiteY5147" fmla="*/ 2505777 h 3821750"/>
              <a:gd name="connsiteX5148" fmla="*/ 1380458 w 4203096"/>
              <a:gd name="connsiteY5148" fmla="*/ 2529304 h 3821750"/>
              <a:gd name="connsiteX5149" fmla="*/ 1347692 w 4203096"/>
              <a:gd name="connsiteY5149" fmla="*/ 2506063 h 3821750"/>
              <a:gd name="connsiteX5150" fmla="*/ 1371314 w 4203096"/>
              <a:gd name="connsiteY5150" fmla="*/ 2482440 h 3821750"/>
              <a:gd name="connsiteX5151" fmla="*/ 3189446 w 4203096"/>
              <a:gd name="connsiteY5151" fmla="*/ 2482249 h 3821750"/>
              <a:gd name="connsiteX5152" fmla="*/ 3189664 w 4203096"/>
              <a:gd name="connsiteY5152" fmla="*/ 2482351 h 3821750"/>
              <a:gd name="connsiteX5153" fmla="*/ 3189636 w 4203096"/>
              <a:gd name="connsiteY5153" fmla="*/ 2482821 h 3821750"/>
              <a:gd name="connsiteX5154" fmla="*/ 3189446 w 4203096"/>
              <a:gd name="connsiteY5154" fmla="*/ 2482249 h 3821750"/>
              <a:gd name="connsiteX5155" fmla="*/ 3189161 w 4203096"/>
              <a:gd name="connsiteY5155" fmla="*/ 2482249 h 3821750"/>
              <a:gd name="connsiteX5156" fmla="*/ 3189351 w 4203096"/>
              <a:gd name="connsiteY5156" fmla="*/ 2482821 h 3821750"/>
              <a:gd name="connsiteX5157" fmla="*/ 3189193 w 4203096"/>
              <a:gd name="connsiteY5157" fmla="*/ 2482670 h 3821750"/>
              <a:gd name="connsiteX5158" fmla="*/ 2461640 w 4203096"/>
              <a:gd name="connsiteY5158" fmla="*/ 2481392 h 3821750"/>
              <a:gd name="connsiteX5159" fmla="*/ 2488120 w 4203096"/>
              <a:gd name="connsiteY5159" fmla="*/ 2517492 h 3821750"/>
              <a:gd name="connsiteX5160" fmla="*/ 2468212 w 4203096"/>
              <a:gd name="connsiteY5160" fmla="*/ 2540828 h 3821750"/>
              <a:gd name="connsiteX5161" fmla="*/ 2441352 w 4203096"/>
              <a:gd name="connsiteY5161" fmla="*/ 2505014 h 3821750"/>
              <a:gd name="connsiteX5162" fmla="*/ 2461640 w 4203096"/>
              <a:gd name="connsiteY5162" fmla="*/ 2481392 h 3821750"/>
              <a:gd name="connsiteX5163" fmla="*/ 1278160 w 4203096"/>
              <a:gd name="connsiteY5163" fmla="*/ 2480916 h 3821750"/>
              <a:gd name="connsiteX5164" fmla="*/ 1314164 w 4203096"/>
              <a:gd name="connsiteY5164" fmla="*/ 2505967 h 3821750"/>
              <a:gd name="connsiteX5165" fmla="*/ 1285970 w 4203096"/>
              <a:gd name="connsiteY5165" fmla="*/ 2529399 h 3821750"/>
              <a:gd name="connsiteX5166" fmla="*/ 1249585 w 4203096"/>
              <a:gd name="connsiteY5166" fmla="*/ 2504348 h 3821750"/>
              <a:gd name="connsiteX5167" fmla="*/ 1278160 w 4203096"/>
              <a:gd name="connsiteY5167" fmla="*/ 2480916 h 3821750"/>
              <a:gd name="connsiteX5168" fmla="*/ 3391947 w 4203096"/>
              <a:gd name="connsiteY5168" fmla="*/ 2479678 h 3821750"/>
              <a:gd name="connsiteX5169" fmla="*/ 3392138 w 4203096"/>
              <a:gd name="connsiteY5169" fmla="*/ 2492060 h 3821750"/>
              <a:gd name="connsiteX5170" fmla="*/ 3375659 w 4203096"/>
              <a:gd name="connsiteY5170" fmla="*/ 2508158 h 3821750"/>
              <a:gd name="connsiteX5171" fmla="*/ 3375183 w 4203096"/>
              <a:gd name="connsiteY5171" fmla="*/ 2496061 h 3821750"/>
              <a:gd name="connsiteX5172" fmla="*/ 3391947 w 4203096"/>
              <a:gd name="connsiteY5172" fmla="*/ 2479678 h 3821750"/>
              <a:gd name="connsiteX5173" fmla="*/ 2779966 w 4203096"/>
              <a:gd name="connsiteY5173" fmla="*/ 2477678 h 3821750"/>
              <a:gd name="connsiteX5174" fmla="*/ 2804445 w 4203096"/>
              <a:gd name="connsiteY5174" fmla="*/ 2514825 h 3821750"/>
              <a:gd name="connsiteX5175" fmla="*/ 2788253 w 4203096"/>
              <a:gd name="connsiteY5175" fmla="*/ 2550163 h 3821750"/>
              <a:gd name="connsiteX5176" fmla="*/ 2762630 w 4203096"/>
              <a:gd name="connsiteY5176" fmla="*/ 2512349 h 3821750"/>
              <a:gd name="connsiteX5177" fmla="*/ 2779966 w 4203096"/>
              <a:gd name="connsiteY5177" fmla="*/ 2477678 h 3821750"/>
              <a:gd name="connsiteX5178" fmla="*/ 51148 w 4203096"/>
              <a:gd name="connsiteY5178" fmla="*/ 2477677 h 3821750"/>
              <a:gd name="connsiteX5179" fmla="*/ 53149 w 4203096"/>
              <a:gd name="connsiteY5179" fmla="*/ 2482916 h 3821750"/>
              <a:gd name="connsiteX5180" fmla="*/ 47053 w 4203096"/>
              <a:gd name="connsiteY5180" fmla="*/ 2486821 h 3821750"/>
              <a:gd name="connsiteX5181" fmla="*/ 44195 w 4203096"/>
              <a:gd name="connsiteY5181" fmla="*/ 2482249 h 3821750"/>
              <a:gd name="connsiteX5182" fmla="*/ 51148 w 4203096"/>
              <a:gd name="connsiteY5182" fmla="*/ 2477677 h 3821750"/>
              <a:gd name="connsiteX5183" fmla="*/ 147160 w 4203096"/>
              <a:gd name="connsiteY5183" fmla="*/ 2477296 h 3821750"/>
              <a:gd name="connsiteX5184" fmla="*/ 157733 w 4203096"/>
              <a:gd name="connsiteY5184" fmla="*/ 2484535 h 3821750"/>
              <a:gd name="connsiteX5185" fmla="*/ 140874 w 4203096"/>
              <a:gd name="connsiteY5185" fmla="*/ 2490250 h 3821750"/>
              <a:gd name="connsiteX5186" fmla="*/ 135540 w 4203096"/>
              <a:gd name="connsiteY5186" fmla="*/ 2483964 h 3821750"/>
              <a:gd name="connsiteX5187" fmla="*/ 147160 w 4203096"/>
              <a:gd name="connsiteY5187" fmla="*/ 2477296 h 3821750"/>
              <a:gd name="connsiteX5188" fmla="*/ 2082546 w 4203096"/>
              <a:gd name="connsiteY5188" fmla="*/ 2475487 h 3821750"/>
              <a:gd name="connsiteX5189" fmla="*/ 2110740 w 4203096"/>
              <a:gd name="connsiteY5189" fmla="*/ 2503205 h 3821750"/>
              <a:gd name="connsiteX5190" fmla="*/ 2092071 w 4203096"/>
              <a:gd name="connsiteY5190" fmla="*/ 2526732 h 3821750"/>
              <a:gd name="connsiteX5191" fmla="*/ 2065401 w 4203096"/>
              <a:gd name="connsiteY5191" fmla="*/ 2500633 h 3821750"/>
              <a:gd name="connsiteX5192" fmla="*/ 2082546 w 4203096"/>
              <a:gd name="connsiteY5192" fmla="*/ 2475487 h 3821750"/>
              <a:gd name="connsiteX5193" fmla="*/ 252507 w 4203096"/>
              <a:gd name="connsiteY5193" fmla="*/ 2475296 h 3821750"/>
              <a:gd name="connsiteX5194" fmla="*/ 263175 w 4203096"/>
              <a:gd name="connsiteY5194" fmla="*/ 2486059 h 3821750"/>
              <a:gd name="connsiteX5195" fmla="*/ 243935 w 4203096"/>
              <a:gd name="connsiteY5195" fmla="*/ 2495680 h 3821750"/>
              <a:gd name="connsiteX5196" fmla="*/ 234410 w 4203096"/>
              <a:gd name="connsiteY5196" fmla="*/ 2485488 h 3821750"/>
              <a:gd name="connsiteX5197" fmla="*/ 252507 w 4203096"/>
              <a:gd name="connsiteY5197" fmla="*/ 2475296 h 3821750"/>
              <a:gd name="connsiteX5198" fmla="*/ 362902 w 4203096"/>
              <a:gd name="connsiteY5198" fmla="*/ 2474058 h 3821750"/>
              <a:gd name="connsiteX5199" fmla="*/ 379190 w 4203096"/>
              <a:gd name="connsiteY5199" fmla="*/ 2487965 h 3821750"/>
              <a:gd name="connsiteX5200" fmla="*/ 355568 w 4203096"/>
              <a:gd name="connsiteY5200" fmla="*/ 2500537 h 3821750"/>
              <a:gd name="connsiteX5201" fmla="*/ 340137 w 4203096"/>
              <a:gd name="connsiteY5201" fmla="*/ 2487393 h 3821750"/>
              <a:gd name="connsiteX5202" fmla="*/ 362902 w 4203096"/>
              <a:gd name="connsiteY5202" fmla="*/ 2474058 h 3821750"/>
              <a:gd name="connsiteX5203" fmla="*/ 824924 w 4203096"/>
              <a:gd name="connsiteY5203" fmla="*/ 2473629 h 3821750"/>
              <a:gd name="connsiteX5204" fmla="*/ 849248 w 4203096"/>
              <a:gd name="connsiteY5204" fmla="*/ 2474153 h 3821750"/>
              <a:gd name="connsiteX5205" fmla="*/ 865346 w 4203096"/>
              <a:gd name="connsiteY5205" fmla="*/ 2478725 h 3821750"/>
              <a:gd name="connsiteX5206" fmla="*/ 868965 w 4203096"/>
              <a:gd name="connsiteY5206" fmla="*/ 2481392 h 3821750"/>
              <a:gd name="connsiteX5207" fmla="*/ 874478 w 4203096"/>
              <a:gd name="connsiteY5207" fmla="*/ 2499597 h 3821750"/>
              <a:gd name="connsiteX5208" fmla="*/ 864394 w 4203096"/>
              <a:gd name="connsiteY5208" fmla="*/ 2516413 h 3821750"/>
              <a:gd name="connsiteX5209" fmla="*/ 850582 w 4203096"/>
              <a:gd name="connsiteY5209" fmla="*/ 2520254 h 3821750"/>
              <a:gd name="connsiteX5210" fmla="*/ 803814 w 4203096"/>
              <a:gd name="connsiteY5210" fmla="*/ 2511396 h 3821750"/>
              <a:gd name="connsiteX5211" fmla="*/ 804957 w 4203096"/>
              <a:gd name="connsiteY5211" fmla="*/ 2482250 h 3821750"/>
              <a:gd name="connsiteX5212" fmla="*/ 824924 w 4203096"/>
              <a:gd name="connsiteY5212" fmla="*/ 2473629 h 3821750"/>
              <a:gd name="connsiteX5213" fmla="*/ 479107 w 4203096"/>
              <a:gd name="connsiteY5213" fmla="*/ 2473392 h 3821750"/>
              <a:gd name="connsiteX5214" fmla="*/ 500443 w 4203096"/>
              <a:gd name="connsiteY5214" fmla="*/ 2489680 h 3821750"/>
              <a:gd name="connsiteX5215" fmla="*/ 472154 w 4203096"/>
              <a:gd name="connsiteY5215" fmla="*/ 2505681 h 3821750"/>
              <a:gd name="connsiteX5216" fmla="*/ 450341 w 4203096"/>
              <a:gd name="connsiteY5216" fmla="*/ 2489489 h 3821750"/>
              <a:gd name="connsiteX5217" fmla="*/ 479107 w 4203096"/>
              <a:gd name="connsiteY5217" fmla="*/ 2473392 h 3821750"/>
              <a:gd name="connsiteX5218" fmla="*/ 597217 w 4203096"/>
              <a:gd name="connsiteY5218" fmla="*/ 2473106 h 3821750"/>
              <a:gd name="connsiteX5219" fmla="*/ 624554 w 4203096"/>
              <a:gd name="connsiteY5219" fmla="*/ 2492251 h 3821750"/>
              <a:gd name="connsiteX5220" fmla="*/ 591502 w 4203096"/>
              <a:gd name="connsiteY5220" fmla="*/ 2510825 h 3821750"/>
              <a:gd name="connsiteX5221" fmla="*/ 564547 w 4203096"/>
              <a:gd name="connsiteY5221" fmla="*/ 2491203 h 3821750"/>
              <a:gd name="connsiteX5222" fmla="*/ 597217 w 4203096"/>
              <a:gd name="connsiteY5222" fmla="*/ 2473106 h 3821750"/>
              <a:gd name="connsiteX5223" fmla="*/ 718566 w 4203096"/>
              <a:gd name="connsiteY5223" fmla="*/ 2473010 h 3821750"/>
              <a:gd name="connsiteX5224" fmla="*/ 750189 w 4203096"/>
              <a:gd name="connsiteY5224" fmla="*/ 2495489 h 3821750"/>
              <a:gd name="connsiteX5225" fmla="*/ 713613 w 4203096"/>
              <a:gd name="connsiteY5225" fmla="*/ 2516253 h 3821750"/>
              <a:gd name="connsiteX5226" fmla="*/ 680656 w 4203096"/>
              <a:gd name="connsiteY5226" fmla="*/ 2493203 h 3821750"/>
              <a:gd name="connsiteX5227" fmla="*/ 718566 w 4203096"/>
              <a:gd name="connsiteY5227" fmla="*/ 2473010 h 3821750"/>
              <a:gd name="connsiteX5228" fmla="*/ 2849499 w 4203096"/>
              <a:gd name="connsiteY5228" fmla="*/ 2472819 h 3821750"/>
              <a:gd name="connsiteX5229" fmla="*/ 2872644 w 4203096"/>
              <a:gd name="connsiteY5229" fmla="*/ 2511014 h 3821750"/>
              <a:gd name="connsiteX5230" fmla="*/ 2856452 w 4203096"/>
              <a:gd name="connsiteY5230" fmla="*/ 2550734 h 3821750"/>
              <a:gd name="connsiteX5231" fmla="*/ 2833687 w 4203096"/>
              <a:gd name="connsiteY5231" fmla="*/ 2512062 h 3821750"/>
              <a:gd name="connsiteX5232" fmla="*/ 2849499 w 4203096"/>
              <a:gd name="connsiteY5232" fmla="*/ 2472819 h 3821750"/>
              <a:gd name="connsiteX5233" fmla="*/ 3446144 w 4203096"/>
              <a:gd name="connsiteY5233" fmla="*/ 2471772 h 3821750"/>
              <a:gd name="connsiteX5234" fmla="*/ 3446335 w 4203096"/>
              <a:gd name="connsiteY5234" fmla="*/ 2480630 h 3821750"/>
              <a:gd name="connsiteX5235" fmla="*/ 3433190 w 4203096"/>
              <a:gd name="connsiteY5235" fmla="*/ 2492441 h 3821750"/>
              <a:gd name="connsiteX5236" fmla="*/ 3432714 w 4203096"/>
              <a:gd name="connsiteY5236" fmla="*/ 2483106 h 3821750"/>
              <a:gd name="connsiteX5237" fmla="*/ 3446144 w 4203096"/>
              <a:gd name="connsiteY5237" fmla="*/ 2471772 h 3821750"/>
              <a:gd name="connsiteX5238" fmla="*/ 2697384 w 4203096"/>
              <a:gd name="connsiteY5238" fmla="*/ 2466819 h 3821750"/>
              <a:gd name="connsiteX5239" fmla="*/ 2723768 w 4203096"/>
              <a:gd name="connsiteY5239" fmla="*/ 2504252 h 3821750"/>
              <a:gd name="connsiteX5240" fmla="*/ 2706052 w 4203096"/>
              <a:gd name="connsiteY5240" fmla="*/ 2536541 h 3821750"/>
              <a:gd name="connsiteX5241" fmla="*/ 2679096 w 4203096"/>
              <a:gd name="connsiteY5241" fmla="*/ 2499204 h 3821750"/>
              <a:gd name="connsiteX5242" fmla="*/ 2697384 w 4203096"/>
              <a:gd name="connsiteY5242" fmla="*/ 2466819 h 3821750"/>
              <a:gd name="connsiteX5243" fmla="*/ 1973865 w 4203096"/>
              <a:gd name="connsiteY5243" fmla="*/ 2465867 h 3821750"/>
              <a:gd name="connsiteX5244" fmla="*/ 2000630 w 4203096"/>
              <a:gd name="connsiteY5244" fmla="*/ 2492632 h 3821750"/>
              <a:gd name="connsiteX5245" fmla="*/ 1979866 w 4203096"/>
              <a:gd name="connsiteY5245" fmla="*/ 2514635 h 3821750"/>
              <a:gd name="connsiteX5246" fmla="*/ 1953863 w 4203096"/>
              <a:gd name="connsiteY5246" fmla="*/ 2487679 h 3821750"/>
              <a:gd name="connsiteX5247" fmla="*/ 1973865 w 4203096"/>
              <a:gd name="connsiteY5247" fmla="*/ 2465867 h 3821750"/>
              <a:gd name="connsiteX5248" fmla="*/ 2916936 w 4203096"/>
              <a:gd name="connsiteY5248" fmla="*/ 2465676 h 3821750"/>
              <a:gd name="connsiteX5249" fmla="*/ 2937415 w 4203096"/>
              <a:gd name="connsiteY5249" fmla="*/ 2506348 h 3821750"/>
              <a:gd name="connsiteX5250" fmla="*/ 2919412 w 4203096"/>
              <a:gd name="connsiteY5250" fmla="*/ 2545401 h 3821750"/>
              <a:gd name="connsiteX5251" fmla="*/ 2898076 w 4203096"/>
              <a:gd name="connsiteY5251" fmla="*/ 2506348 h 3821750"/>
              <a:gd name="connsiteX5252" fmla="*/ 2916936 w 4203096"/>
              <a:gd name="connsiteY5252" fmla="*/ 2465676 h 3821750"/>
              <a:gd name="connsiteX5253" fmla="*/ 3232023 w 4203096"/>
              <a:gd name="connsiteY5253" fmla="*/ 2465581 h 3821750"/>
              <a:gd name="connsiteX5254" fmla="*/ 3238500 w 4203096"/>
              <a:gd name="connsiteY5254" fmla="*/ 2492251 h 3821750"/>
              <a:gd name="connsiteX5255" fmla="*/ 3213830 w 4203096"/>
              <a:gd name="connsiteY5255" fmla="*/ 2528637 h 3821750"/>
              <a:gd name="connsiteX5256" fmla="*/ 3207543 w 4203096"/>
              <a:gd name="connsiteY5256" fmla="*/ 2500823 h 3821750"/>
              <a:gd name="connsiteX5257" fmla="*/ 3232023 w 4203096"/>
              <a:gd name="connsiteY5257" fmla="*/ 2465581 h 3821750"/>
              <a:gd name="connsiteX5258" fmla="*/ 3566541 w 4203096"/>
              <a:gd name="connsiteY5258" fmla="*/ 2464533 h 3821750"/>
              <a:gd name="connsiteX5259" fmla="*/ 3565778 w 4203096"/>
              <a:gd name="connsiteY5259" fmla="*/ 2468343 h 3821750"/>
              <a:gd name="connsiteX5260" fmla="*/ 3561873 w 4203096"/>
              <a:gd name="connsiteY5260" fmla="*/ 2470438 h 3821750"/>
              <a:gd name="connsiteX5261" fmla="*/ 3559873 w 4203096"/>
              <a:gd name="connsiteY5261" fmla="*/ 2467295 h 3821750"/>
              <a:gd name="connsiteX5262" fmla="*/ 3566541 w 4203096"/>
              <a:gd name="connsiteY5262" fmla="*/ 2464533 h 3821750"/>
              <a:gd name="connsiteX5263" fmla="*/ 3505009 w 4203096"/>
              <a:gd name="connsiteY5263" fmla="*/ 2464438 h 3821750"/>
              <a:gd name="connsiteX5264" fmla="*/ 3504152 w 4203096"/>
              <a:gd name="connsiteY5264" fmla="*/ 2471867 h 3821750"/>
              <a:gd name="connsiteX5265" fmla="*/ 3495770 w 4203096"/>
              <a:gd name="connsiteY5265" fmla="*/ 2479011 h 3821750"/>
              <a:gd name="connsiteX5266" fmla="*/ 3494436 w 4203096"/>
              <a:gd name="connsiteY5266" fmla="*/ 2473772 h 3821750"/>
              <a:gd name="connsiteX5267" fmla="*/ 3505009 w 4203096"/>
              <a:gd name="connsiteY5267" fmla="*/ 2464438 h 3821750"/>
              <a:gd name="connsiteX5268" fmla="*/ 1865851 w 4203096"/>
              <a:gd name="connsiteY5268" fmla="*/ 2459866 h 3821750"/>
              <a:gd name="connsiteX5269" fmla="*/ 1893379 w 4203096"/>
              <a:gd name="connsiteY5269" fmla="*/ 2484916 h 3821750"/>
              <a:gd name="connsiteX5270" fmla="*/ 1873757 w 4203096"/>
              <a:gd name="connsiteY5270" fmla="*/ 2506538 h 3821750"/>
              <a:gd name="connsiteX5271" fmla="*/ 1845849 w 4203096"/>
              <a:gd name="connsiteY5271" fmla="*/ 2482725 h 3821750"/>
              <a:gd name="connsiteX5272" fmla="*/ 1865851 w 4203096"/>
              <a:gd name="connsiteY5272" fmla="*/ 2459866 h 3821750"/>
              <a:gd name="connsiteX5273" fmla="*/ 3079242 w 4203096"/>
              <a:gd name="connsiteY5273" fmla="*/ 2458437 h 3821750"/>
              <a:gd name="connsiteX5274" fmla="*/ 3059049 w 4203096"/>
              <a:gd name="connsiteY5274" fmla="*/ 2462056 h 3821750"/>
              <a:gd name="connsiteX5275" fmla="*/ 3057049 w 4203096"/>
              <a:gd name="connsiteY5275" fmla="*/ 2504823 h 3821750"/>
              <a:gd name="connsiteX5276" fmla="*/ 3076385 w 4203096"/>
              <a:gd name="connsiteY5276" fmla="*/ 2498823 h 3821750"/>
              <a:gd name="connsiteX5277" fmla="*/ 3079242 w 4203096"/>
              <a:gd name="connsiteY5277" fmla="*/ 2458437 h 3821750"/>
              <a:gd name="connsiteX5278" fmla="*/ 2352960 w 4203096"/>
              <a:gd name="connsiteY5278" fmla="*/ 2457961 h 3821750"/>
              <a:gd name="connsiteX5279" fmla="*/ 2379820 w 4203096"/>
              <a:gd name="connsiteY5279" fmla="*/ 2491298 h 3821750"/>
              <a:gd name="connsiteX5280" fmla="*/ 2359437 w 4203096"/>
              <a:gd name="connsiteY5280" fmla="*/ 2512635 h 3821750"/>
              <a:gd name="connsiteX5281" fmla="*/ 2334481 w 4203096"/>
              <a:gd name="connsiteY5281" fmla="*/ 2480250 h 3821750"/>
              <a:gd name="connsiteX5282" fmla="*/ 2352960 w 4203096"/>
              <a:gd name="connsiteY5282" fmla="*/ 2457961 h 3821750"/>
              <a:gd name="connsiteX5283" fmla="*/ 3284410 w 4203096"/>
              <a:gd name="connsiteY5283" fmla="*/ 2455960 h 3821750"/>
              <a:gd name="connsiteX5284" fmla="*/ 3288792 w 4203096"/>
              <a:gd name="connsiteY5284" fmla="*/ 2477868 h 3821750"/>
              <a:gd name="connsiteX5285" fmla="*/ 3265170 w 4203096"/>
              <a:gd name="connsiteY5285" fmla="*/ 2508538 h 3821750"/>
              <a:gd name="connsiteX5286" fmla="*/ 3260693 w 4203096"/>
              <a:gd name="connsiteY5286" fmla="*/ 2487869 h 3821750"/>
              <a:gd name="connsiteX5287" fmla="*/ 3284410 w 4203096"/>
              <a:gd name="connsiteY5287" fmla="*/ 2455960 h 3821750"/>
              <a:gd name="connsiteX5288" fmla="*/ 1759839 w 4203096"/>
              <a:gd name="connsiteY5288" fmla="*/ 2455865 h 3821750"/>
              <a:gd name="connsiteX5289" fmla="*/ 1789747 w 4203096"/>
              <a:gd name="connsiteY5289" fmla="*/ 2479963 h 3821750"/>
              <a:gd name="connsiteX5290" fmla="*/ 1768792 w 4203096"/>
              <a:gd name="connsiteY5290" fmla="*/ 2501967 h 3821750"/>
              <a:gd name="connsiteX5291" fmla="*/ 1741360 w 4203096"/>
              <a:gd name="connsiteY5291" fmla="*/ 2478249 h 3821750"/>
              <a:gd name="connsiteX5292" fmla="*/ 1759839 w 4203096"/>
              <a:gd name="connsiteY5292" fmla="*/ 2455865 h 3821750"/>
              <a:gd name="connsiteX5293" fmla="*/ 2977991 w 4203096"/>
              <a:gd name="connsiteY5293" fmla="*/ 2455675 h 3821750"/>
              <a:gd name="connsiteX5294" fmla="*/ 2999327 w 4203096"/>
              <a:gd name="connsiteY5294" fmla="*/ 2493393 h 3821750"/>
              <a:gd name="connsiteX5295" fmla="*/ 2980944 w 4203096"/>
              <a:gd name="connsiteY5295" fmla="*/ 2538542 h 3821750"/>
              <a:gd name="connsiteX5296" fmla="*/ 2959989 w 4203096"/>
              <a:gd name="connsiteY5296" fmla="*/ 2502442 h 3821750"/>
              <a:gd name="connsiteX5297" fmla="*/ 2977991 w 4203096"/>
              <a:gd name="connsiteY5297" fmla="*/ 2455675 h 3821750"/>
              <a:gd name="connsiteX5298" fmla="*/ 1661731 w 4203096"/>
              <a:gd name="connsiteY5298" fmla="*/ 2454055 h 3821750"/>
              <a:gd name="connsiteX5299" fmla="*/ 1690592 w 4203096"/>
              <a:gd name="connsiteY5299" fmla="*/ 2477296 h 3821750"/>
              <a:gd name="connsiteX5300" fmla="*/ 1670304 w 4203096"/>
              <a:gd name="connsiteY5300" fmla="*/ 2498251 h 3821750"/>
              <a:gd name="connsiteX5301" fmla="*/ 1641919 w 4203096"/>
              <a:gd name="connsiteY5301" fmla="*/ 2475296 h 3821750"/>
              <a:gd name="connsiteX5302" fmla="*/ 1661731 w 4203096"/>
              <a:gd name="connsiteY5302" fmla="*/ 2454055 h 3821750"/>
              <a:gd name="connsiteX5303" fmla="*/ 1570005 w 4203096"/>
              <a:gd name="connsiteY5303" fmla="*/ 2452436 h 3821750"/>
              <a:gd name="connsiteX5304" fmla="*/ 1598199 w 4203096"/>
              <a:gd name="connsiteY5304" fmla="*/ 2475296 h 3821750"/>
              <a:gd name="connsiteX5305" fmla="*/ 1578863 w 4203096"/>
              <a:gd name="connsiteY5305" fmla="*/ 2495965 h 3821750"/>
              <a:gd name="connsiteX5306" fmla="*/ 1550384 w 4203096"/>
              <a:gd name="connsiteY5306" fmla="*/ 2473010 h 3821750"/>
              <a:gd name="connsiteX5307" fmla="*/ 1570005 w 4203096"/>
              <a:gd name="connsiteY5307" fmla="*/ 2452436 h 3821750"/>
              <a:gd name="connsiteX5308" fmla="*/ 1048702 w 4203096"/>
              <a:gd name="connsiteY5308" fmla="*/ 2451579 h 3821750"/>
              <a:gd name="connsiteX5309" fmla="*/ 1050893 w 4203096"/>
              <a:gd name="connsiteY5309" fmla="*/ 2476153 h 3821750"/>
              <a:gd name="connsiteX5310" fmla="*/ 1086326 w 4203096"/>
              <a:gd name="connsiteY5310" fmla="*/ 2476820 h 3821750"/>
              <a:gd name="connsiteX5311" fmla="*/ 1083659 w 4203096"/>
              <a:gd name="connsiteY5311" fmla="*/ 2452246 h 3821750"/>
              <a:gd name="connsiteX5312" fmla="*/ 1048702 w 4203096"/>
              <a:gd name="connsiteY5312" fmla="*/ 2451579 h 3821750"/>
              <a:gd name="connsiteX5313" fmla="*/ 935260 w 4203096"/>
              <a:gd name="connsiteY5313" fmla="*/ 2451007 h 3821750"/>
              <a:gd name="connsiteX5314" fmla="*/ 935641 w 4203096"/>
              <a:gd name="connsiteY5314" fmla="*/ 2473105 h 3821750"/>
              <a:gd name="connsiteX5315" fmla="*/ 970978 w 4203096"/>
              <a:gd name="connsiteY5315" fmla="*/ 2473867 h 3821750"/>
              <a:gd name="connsiteX5316" fmla="*/ 970121 w 4203096"/>
              <a:gd name="connsiteY5316" fmla="*/ 2451769 h 3821750"/>
              <a:gd name="connsiteX5317" fmla="*/ 935260 w 4203096"/>
              <a:gd name="connsiteY5317" fmla="*/ 2451007 h 3821750"/>
              <a:gd name="connsiteX5318" fmla="*/ 3136678 w 4203096"/>
              <a:gd name="connsiteY5318" fmla="*/ 2450722 h 3821750"/>
              <a:gd name="connsiteX5319" fmla="*/ 3119152 w 4203096"/>
              <a:gd name="connsiteY5319" fmla="*/ 2454246 h 3821750"/>
              <a:gd name="connsiteX5320" fmla="*/ 3115056 w 4203096"/>
              <a:gd name="connsiteY5320" fmla="*/ 2488631 h 3821750"/>
              <a:gd name="connsiteX5321" fmla="*/ 3131820 w 4203096"/>
              <a:gd name="connsiteY5321" fmla="*/ 2484726 h 3821750"/>
              <a:gd name="connsiteX5322" fmla="*/ 3136678 w 4203096"/>
              <a:gd name="connsiteY5322" fmla="*/ 2450722 h 3821750"/>
              <a:gd name="connsiteX5323" fmla="*/ 1483804 w 4203096"/>
              <a:gd name="connsiteY5323" fmla="*/ 2449674 h 3821750"/>
              <a:gd name="connsiteX5324" fmla="*/ 1512093 w 4203096"/>
              <a:gd name="connsiteY5324" fmla="*/ 2472439 h 3821750"/>
              <a:gd name="connsiteX5325" fmla="*/ 1493996 w 4203096"/>
              <a:gd name="connsiteY5325" fmla="*/ 2493013 h 3821750"/>
              <a:gd name="connsiteX5326" fmla="*/ 1466468 w 4203096"/>
              <a:gd name="connsiteY5326" fmla="*/ 2470248 h 3821750"/>
              <a:gd name="connsiteX5327" fmla="*/ 1483804 w 4203096"/>
              <a:gd name="connsiteY5327" fmla="*/ 2449674 h 3821750"/>
              <a:gd name="connsiteX5328" fmla="*/ 2604802 w 4203096"/>
              <a:gd name="connsiteY5328" fmla="*/ 2449198 h 3821750"/>
              <a:gd name="connsiteX5329" fmla="*/ 2632329 w 4203096"/>
              <a:gd name="connsiteY5329" fmla="*/ 2486345 h 3821750"/>
              <a:gd name="connsiteX5330" fmla="*/ 2613184 w 4203096"/>
              <a:gd name="connsiteY5330" fmla="*/ 2513492 h 3821750"/>
              <a:gd name="connsiteX5331" fmla="*/ 2586228 w 4203096"/>
              <a:gd name="connsiteY5331" fmla="*/ 2475582 h 3821750"/>
              <a:gd name="connsiteX5332" fmla="*/ 2604802 w 4203096"/>
              <a:gd name="connsiteY5332" fmla="*/ 2449198 h 3821750"/>
              <a:gd name="connsiteX5333" fmla="*/ 1143762 w 4203096"/>
              <a:gd name="connsiteY5333" fmla="*/ 2446721 h 3821750"/>
              <a:gd name="connsiteX5334" fmla="*/ 1144143 w 4203096"/>
              <a:gd name="connsiteY5334" fmla="*/ 2447007 h 3821750"/>
              <a:gd name="connsiteX5335" fmla="*/ 1143939 w 4203096"/>
              <a:gd name="connsiteY5335" fmla="*/ 2446939 h 3821750"/>
              <a:gd name="connsiteX5336" fmla="*/ 3338130 w 4203096"/>
              <a:gd name="connsiteY5336" fmla="*/ 2446531 h 3821750"/>
              <a:gd name="connsiteX5337" fmla="*/ 3339654 w 4203096"/>
              <a:gd name="connsiteY5337" fmla="*/ 2464914 h 3821750"/>
              <a:gd name="connsiteX5338" fmla="*/ 3317842 w 4203096"/>
              <a:gd name="connsiteY5338" fmla="*/ 2489584 h 3821750"/>
              <a:gd name="connsiteX5339" fmla="*/ 3315842 w 4203096"/>
              <a:gd name="connsiteY5339" fmla="*/ 2471486 h 3821750"/>
              <a:gd name="connsiteX5340" fmla="*/ 3338130 w 4203096"/>
              <a:gd name="connsiteY5340" fmla="*/ 2446531 h 3821750"/>
              <a:gd name="connsiteX5341" fmla="*/ 1404175 w 4203096"/>
              <a:gd name="connsiteY5341" fmla="*/ 2446435 h 3821750"/>
              <a:gd name="connsiteX5342" fmla="*/ 1435227 w 4203096"/>
              <a:gd name="connsiteY5342" fmla="*/ 2468534 h 3821750"/>
              <a:gd name="connsiteX5343" fmla="*/ 1415510 w 4203096"/>
              <a:gd name="connsiteY5343" fmla="*/ 2491298 h 3821750"/>
              <a:gd name="connsiteX5344" fmla="*/ 1385506 w 4203096"/>
              <a:gd name="connsiteY5344" fmla="*/ 2468915 h 3821750"/>
              <a:gd name="connsiteX5345" fmla="*/ 1404175 w 4203096"/>
              <a:gd name="connsiteY5345" fmla="*/ 2446435 h 3821750"/>
              <a:gd name="connsiteX5346" fmla="*/ 1317593 w 4203096"/>
              <a:gd name="connsiteY5346" fmla="*/ 2444626 h 3821750"/>
              <a:gd name="connsiteX5347" fmla="*/ 1351216 w 4203096"/>
              <a:gd name="connsiteY5347" fmla="*/ 2469010 h 3821750"/>
              <a:gd name="connsiteX5348" fmla="*/ 1326927 w 4203096"/>
              <a:gd name="connsiteY5348" fmla="*/ 2491870 h 3821750"/>
              <a:gd name="connsiteX5349" fmla="*/ 1292352 w 4203096"/>
              <a:gd name="connsiteY5349" fmla="*/ 2467581 h 3821750"/>
              <a:gd name="connsiteX5350" fmla="*/ 1317593 w 4203096"/>
              <a:gd name="connsiteY5350" fmla="*/ 2444626 h 3821750"/>
              <a:gd name="connsiteX5351" fmla="*/ 1221486 w 4203096"/>
              <a:gd name="connsiteY5351" fmla="*/ 2442530 h 3821750"/>
              <a:gd name="connsiteX5352" fmla="*/ 1258633 w 4203096"/>
              <a:gd name="connsiteY5352" fmla="*/ 2467867 h 3821750"/>
              <a:gd name="connsiteX5353" fmla="*/ 1228058 w 4203096"/>
              <a:gd name="connsiteY5353" fmla="*/ 2491775 h 3821750"/>
              <a:gd name="connsiteX5354" fmla="*/ 1191577 w 4203096"/>
              <a:gd name="connsiteY5354" fmla="*/ 2465771 h 3821750"/>
              <a:gd name="connsiteX5355" fmla="*/ 1221486 w 4203096"/>
              <a:gd name="connsiteY5355" fmla="*/ 2442530 h 3821750"/>
              <a:gd name="connsiteX5356" fmla="*/ 24860 w 4203096"/>
              <a:gd name="connsiteY5356" fmla="*/ 2439959 h 3821750"/>
              <a:gd name="connsiteX5357" fmla="*/ 25812 w 4203096"/>
              <a:gd name="connsiteY5357" fmla="*/ 2444531 h 3821750"/>
              <a:gd name="connsiteX5358" fmla="*/ 20859 w 4203096"/>
              <a:gd name="connsiteY5358" fmla="*/ 2447770 h 3821750"/>
              <a:gd name="connsiteX5359" fmla="*/ 19049 w 4203096"/>
              <a:gd name="connsiteY5359" fmla="*/ 2444436 h 3821750"/>
              <a:gd name="connsiteX5360" fmla="*/ 24860 w 4203096"/>
              <a:gd name="connsiteY5360" fmla="*/ 2439959 h 3821750"/>
              <a:gd name="connsiteX5361" fmla="*/ 114776 w 4203096"/>
              <a:gd name="connsiteY5361" fmla="*/ 2439006 h 3821750"/>
              <a:gd name="connsiteX5362" fmla="*/ 119443 w 4203096"/>
              <a:gd name="connsiteY5362" fmla="*/ 2445197 h 3821750"/>
              <a:gd name="connsiteX5363" fmla="*/ 109061 w 4203096"/>
              <a:gd name="connsiteY5363" fmla="*/ 2453675 h 3821750"/>
              <a:gd name="connsiteX5364" fmla="*/ 105537 w 4203096"/>
              <a:gd name="connsiteY5364" fmla="*/ 2445007 h 3821750"/>
              <a:gd name="connsiteX5365" fmla="*/ 114776 w 4203096"/>
              <a:gd name="connsiteY5365" fmla="*/ 2439006 h 3821750"/>
              <a:gd name="connsiteX5366" fmla="*/ 3391757 w 4203096"/>
              <a:gd name="connsiteY5366" fmla="*/ 2438339 h 3821750"/>
              <a:gd name="connsiteX5367" fmla="*/ 3392710 w 4203096"/>
              <a:gd name="connsiteY5367" fmla="*/ 2452151 h 3821750"/>
              <a:gd name="connsiteX5368" fmla="*/ 3373564 w 4203096"/>
              <a:gd name="connsiteY5368" fmla="*/ 2471486 h 3821750"/>
              <a:gd name="connsiteX5369" fmla="*/ 3372231 w 4203096"/>
              <a:gd name="connsiteY5369" fmla="*/ 2457199 h 3821750"/>
              <a:gd name="connsiteX5370" fmla="*/ 3391757 w 4203096"/>
              <a:gd name="connsiteY5370" fmla="*/ 2438339 h 3821750"/>
              <a:gd name="connsiteX5371" fmla="*/ 215836 w 4203096"/>
              <a:gd name="connsiteY5371" fmla="*/ 2437292 h 3821750"/>
              <a:gd name="connsiteX5372" fmla="*/ 223551 w 4203096"/>
              <a:gd name="connsiteY5372" fmla="*/ 2446436 h 3821750"/>
              <a:gd name="connsiteX5373" fmla="*/ 208025 w 4203096"/>
              <a:gd name="connsiteY5373" fmla="*/ 2455294 h 3821750"/>
              <a:gd name="connsiteX5374" fmla="*/ 199548 w 4203096"/>
              <a:gd name="connsiteY5374" fmla="*/ 2445579 h 3821750"/>
              <a:gd name="connsiteX5375" fmla="*/ 215836 w 4203096"/>
              <a:gd name="connsiteY5375" fmla="*/ 2437292 h 3821750"/>
              <a:gd name="connsiteX5376" fmla="*/ 2242089 w 4203096"/>
              <a:gd name="connsiteY5376" fmla="*/ 2436720 h 3821750"/>
              <a:gd name="connsiteX5377" fmla="*/ 2268283 w 4203096"/>
              <a:gd name="connsiteY5377" fmla="*/ 2467581 h 3821750"/>
              <a:gd name="connsiteX5378" fmla="*/ 2250948 w 4203096"/>
              <a:gd name="connsiteY5378" fmla="*/ 2489488 h 3821750"/>
              <a:gd name="connsiteX5379" fmla="*/ 2224468 w 4203096"/>
              <a:gd name="connsiteY5379" fmla="*/ 2460247 h 3821750"/>
              <a:gd name="connsiteX5380" fmla="*/ 2242089 w 4203096"/>
              <a:gd name="connsiteY5380" fmla="*/ 2436720 h 3821750"/>
              <a:gd name="connsiteX5381" fmla="*/ 321469 w 4203096"/>
              <a:gd name="connsiteY5381" fmla="*/ 2436244 h 3821750"/>
              <a:gd name="connsiteX5382" fmla="*/ 334613 w 4203096"/>
              <a:gd name="connsiteY5382" fmla="*/ 2448150 h 3821750"/>
              <a:gd name="connsiteX5383" fmla="*/ 313277 w 4203096"/>
              <a:gd name="connsiteY5383" fmla="*/ 2459961 h 3821750"/>
              <a:gd name="connsiteX5384" fmla="*/ 300133 w 4203096"/>
              <a:gd name="connsiteY5384" fmla="*/ 2448150 h 3821750"/>
              <a:gd name="connsiteX5385" fmla="*/ 321469 w 4203096"/>
              <a:gd name="connsiteY5385" fmla="*/ 2436244 h 3821750"/>
              <a:gd name="connsiteX5386" fmla="*/ 432721 w 4203096"/>
              <a:gd name="connsiteY5386" fmla="*/ 2435672 h 3821750"/>
              <a:gd name="connsiteX5387" fmla="*/ 451104 w 4203096"/>
              <a:gd name="connsiteY5387" fmla="*/ 2451102 h 3821750"/>
              <a:gd name="connsiteX5388" fmla="*/ 424720 w 4203096"/>
              <a:gd name="connsiteY5388" fmla="*/ 2465199 h 3821750"/>
              <a:gd name="connsiteX5389" fmla="*/ 406241 w 4203096"/>
              <a:gd name="connsiteY5389" fmla="*/ 2451102 h 3821750"/>
              <a:gd name="connsiteX5390" fmla="*/ 432721 w 4203096"/>
              <a:gd name="connsiteY5390" fmla="*/ 2435672 h 3821750"/>
              <a:gd name="connsiteX5391" fmla="*/ 549116 w 4203096"/>
              <a:gd name="connsiteY5391" fmla="*/ 2434911 h 3821750"/>
              <a:gd name="connsiteX5392" fmla="*/ 571214 w 4203096"/>
              <a:gd name="connsiteY5392" fmla="*/ 2454627 h 3821750"/>
              <a:gd name="connsiteX5393" fmla="*/ 538733 w 4203096"/>
              <a:gd name="connsiteY5393" fmla="*/ 2471010 h 3821750"/>
              <a:gd name="connsiteX5394" fmla="*/ 516921 w 4203096"/>
              <a:gd name="connsiteY5394" fmla="*/ 2451198 h 3821750"/>
              <a:gd name="connsiteX5395" fmla="*/ 549116 w 4203096"/>
              <a:gd name="connsiteY5395" fmla="*/ 2434911 h 3821750"/>
              <a:gd name="connsiteX5396" fmla="*/ 663892 w 4203096"/>
              <a:gd name="connsiteY5396" fmla="*/ 2434529 h 3821750"/>
              <a:gd name="connsiteX5397" fmla="*/ 693515 w 4203096"/>
              <a:gd name="connsiteY5397" fmla="*/ 2455675 h 3821750"/>
              <a:gd name="connsiteX5398" fmla="*/ 658558 w 4203096"/>
              <a:gd name="connsiteY5398" fmla="*/ 2476439 h 3821750"/>
              <a:gd name="connsiteX5399" fmla="*/ 628745 w 4203096"/>
              <a:gd name="connsiteY5399" fmla="*/ 2455389 h 3821750"/>
              <a:gd name="connsiteX5400" fmla="*/ 663892 w 4203096"/>
              <a:gd name="connsiteY5400" fmla="*/ 2434529 h 3821750"/>
              <a:gd name="connsiteX5401" fmla="*/ 781716 w 4203096"/>
              <a:gd name="connsiteY5401" fmla="*/ 2434434 h 3821750"/>
              <a:gd name="connsiteX5402" fmla="*/ 815625 w 4203096"/>
              <a:gd name="connsiteY5402" fmla="*/ 2458533 h 3821750"/>
              <a:gd name="connsiteX5403" fmla="*/ 777430 w 4203096"/>
              <a:gd name="connsiteY5403" fmla="*/ 2481964 h 3821750"/>
              <a:gd name="connsiteX5404" fmla="*/ 741711 w 4203096"/>
              <a:gd name="connsiteY5404" fmla="*/ 2457390 h 3821750"/>
              <a:gd name="connsiteX5405" fmla="*/ 781716 w 4203096"/>
              <a:gd name="connsiteY5405" fmla="*/ 2434434 h 3821750"/>
              <a:gd name="connsiteX5406" fmla="*/ 3447288 w 4203096"/>
              <a:gd name="connsiteY5406" fmla="*/ 2430814 h 3821750"/>
              <a:gd name="connsiteX5407" fmla="*/ 3447383 w 4203096"/>
              <a:gd name="connsiteY5407" fmla="*/ 2442149 h 3821750"/>
              <a:gd name="connsiteX5408" fmla="*/ 3431381 w 4203096"/>
              <a:gd name="connsiteY5408" fmla="*/ 2455865 h 3821750"/>
              <a:gd name="connsiteX5409" fmla="*/ 3431095 w 4203096"/>
              <a:gd name="connsiteY5409" fmla="*/ 2444625 h 3821750"/>
              <a:gd name="connsiteX5410" fmla="*/ 3447288 w 4203096"/>
              <a:gd name="connsiteY5410" fmla="*/ 2430814 h 3821750"/>
              <a:gd name="connsiteX5411" fmla="*/ 2504407 w 4203096"/>
              <a:gd name="connsiteY5411" fmla="*/ 2425957 h 3821750"/>
              <a:gd name="connsiteX5412" fmla="*/ 2531458 w 4203096"/>
              <a:gd name="connsiteY5412" fmla="*/ 2461390 h 3821750"/>
              <a:gd name="connsiteX5413" fmla="*/ 2513551 w 4203096"/>
              <a:gd name="connsiteY5413" fmla="*/ 2487203 h 3821750"/>
              <a:gd name="connsiteX5414" fmla="*/ 2486024 w 4203096"/>
              <a:gd name="connsiteY5414" fmla="*/ 2451961 h 3821750"/>
              <a:gd name="connsiteX5415" fmla="*/ 2504407 w 4203096"/>
              <a:gd name="connsiteY5415" fmla="*/ 2425957 h 3821750"/>
              <a:gd name="connsiteX5416" fmla="*/ 3505104 w 4203096"/>
              <a:gd name="connsiteY5416" fmla="*/ 2425576 h 3821750"/>
              <a:gd name="connsiteX5417" fmla="*/ 3508152 w 4203096"/>
              <a:gd name="connsiteY5417" fmla="*/ 2432910 h 3821750"/>
              <a:gd name="connsiteX5418" fmla="*/ 3492721 w 4203096"/>
              <a:gd name="connsiteY5418" fmla="*/ 2442530 h 3821750"/>
              <a:gd name="connsiteX5419" fmla="*/ 3492531 w 4203096"/>
              <a:gd name="connsiteY5419" fmla="*/ 2435577 h 3821750"/>
              <a:gd name="connsiteX5420" fmla="*/ 3505104 w 4203096"/>
              <a:gd name="connsiteY5420" fmla="*/ 2425576 h 3821750"/>
              <a:gd name="connsiteX5421" fmla="*/ 3566731 w 4203096"/>
              <a:gd name="connsiteY5421" fmla="*/ 2422051 h 3821750"/>
              <a:gd name="connsiteX5422" fmla="*/ 3568636 w 4203096"/>
              <a:gd name="connsiteY5422" fmla="*/ 2426242 h 3821750"/>
              <a:gd name="connsiteX5423" fmla="*/ 3559396 w 4203096"/>
              <a:gd name="connsiteY5423" fmla="*/ 2432243 h 3821750"/>
              <a:gd name="connsiteX5424" fmla="*/ 3557682 w 4203096"/>
              <a:gd name="connsiteY5424" fmla="*/ 2428719 h 3821750"/>
              <a:gd name="connsiteX5425" fmla="*/ 3566731 w 4203096"/>
              <a:gd name="connsiteY5425" fmla="*/ 2422051 h 3821750"/>
              <a:gd name="connsiteX5426" fmla="*/ 2129408 w 4203096"/>
              <a:gd name="connsiteY5426" fmla="*/ 2421575 h 3821750"/>
              <a:gd name="connsiteX5427" fmla="*/ 2155888 w 4203096"/>
              <a:gd name="connsiteY5427" fmla="*/ 2450150 h 3821750"/>
              <a:gd name="connsiteX5428" fmla="*/ 2137885 w 4203096"/>
              <a:gd name="connsiteY5428" fmla="*/ 2471867 h 3821750"/>
              <a:gd name="connsiteX5429" fmla="*/ 2112739 w 4203096"/>
              <a:gd name="connsiteY5429" fmla="*/ 2445006 h 3821750"/>
              <a:gd name="connsiteX5430" fmla="*/ 2129408 w 4203096"/>
              <a:gd name="connsiteY5430" fmla="*/ 2421575 h 3821750"/>
              <a:gd name="connsiteX5431" fmla="*/ 3221867 w 4203096"/>
              <a:gd name="connsiteY5431" fmla="*/ 2414491 h 3821750"/>
              <a:gd name="connsiteX5432" fmla="*/ 3230403 w 4203096"/>
              <a:gd name="connsiteY5432" fmla="*/ 2422909 h 3821750"/>
              <a:gd name="connsiteX5433" fmla="*/ 3220593 w 4203096"/>
              <a:gd name="connsiteY5433" fmla="*/ 2465866 h 3821750"/>
              <a:gd name="connsiteX5434" fmla="*/ 3195923 w 4203096"/>
              <a:gd name="connsiteY5434" fmla="*/ 2485298 h 3821750"/>
              <a:gd name="connsiteX5435" fmla="*/ 3189664 w 4203096"/>
              <a:gd name="connsiteY5435" fmla="*/ 2482351 h 3821750"/>
              <a:gd name="connsiteX5436" fmla="*/ 3190494 w 4203096"/>
              <a:gd name="connsiteY5436" fmla="*/ 2468152 h 3821750"/>
              <a:gd name="connsiteX5437" fmla="*/ 3207829 w 4203096"/>
              <a:gd name="connsiteY5437" fmla="*/ 2422718 h 3821750"/>
              <a:gd name="connsiteX5438" fmla="*/ 3221867 w 4203096"/>
              <a:gd name="connsiteY5438" fmla="*/ 2414491 h 3821750"/>
              <a:gd name="connsiteX5439" fmla="*/ 991743 w 4203096"/>
              <a:gd name="connsiteY5439" fmla="*/ 2413383 h 3821750"/>
              <a:gd name="connsiteX5440" fmla="*/ 992981 w 4203096"/>
              <a:gd name="connsiteY5440" fmla="*/ 2436720 h 3821750"/>
              <a:gd name="connsiteX5441" fmla="*/ 1026509 w 4203096"/>
              <a:gd name="connsiteY5441" fmla="*/ 2437482 h 3821750"/>
              <a:gd name="connsiteX5442" fmla="*/ 1024699 w 4203096"/>
              <a:gd name="connsiteY5442" fmla="*/ 2414145 h 3821750"/>
              <a:gd name="connsiteX5443" fmla="*/ 991743 w 4203096"/>
              <a:gd name="connsiteY5443" fmla="*/ 2413383 h 3821750"/>
              <a:gd name="connsiteX5444" fmla="*/ 2019300 w 4203096"/>
              <a:gd name="connsiteY5444" fmla="*/ 2411860 h 3821750"/>
              <a:gd name="connsiteX5445" fmla="*/ 2044541 w 4203096"/>
              <a:gd name="connsiteY5445" fmla="*/ 2436529 h 3821750"/>
              <a:gd name="connsiteX5446" fmla="*/ 2025777 w 4203096"/>
              <a:gd name="connsiteY5446" fmla="*/ 2458723 h 3821750"/>
              <a:gd name="connsiteX5447" fmla="*/ 2000821 w 4203096"/>
              <a:gd name="connsiteY5447" fmla="*/ 2432243 h 3821750"/>
              <a:gd name="connsiteX5448" fmla="*/ 2019300 w 4203096"/>
              <a:gd name="connsiteY5448" fmla="*/ 2411860 h 3821750"/>
              <a:gd name="connsiteX5449" fmla="*/ 1514189 w 4203096"/>
              <a:gd name="connsiteY5449" fmla="*/ 2411765 h 3821750"/>
              <a:gd name="connsiteX5450" fmla="*/ 1543907 w 4203096"/>
              <a:gd name="connsiteY5450" fmla="*/ 2433196 h 3821750"/>
              <a:gd name="connsiteX5451" fmla="*/ 1526095 w 4203096"/>
              <a:gd name="connsiteY5451" fmla="*/ 2455103 h 3821750"/>
              <a:gd name="connsiteX5452" fmla="*/ 1498378 w 4203096"/>
              <a:gd name="connsiteY5452" fmla="*/ 2434244 h 3821750"/>
              <a:gd name="connsiteX5453" fmla="*/ 1514189 w 4203096"/>
              <a:gd name="connsiteY5453" fmla="*/ 2411765 h 3821750"/>
              <a:gd name="connsiteX5454" fmla="*/ 1604390 w 4203096"/>
              <a:gd name="connsiteY5454" fmla="*/ 2411193 h 3821750"/>
              <a:gd name="connsiteX5455" fmla="*/ 1632870 w 4203096"/>
              <a:gd name="connsiteY5455" fmla="*/ 2433005 h 3821750"/>
              <a:gd name="connsiteX5456" fmla="*/ 1613725 w 4203096"/>
              <a:gd name="connsiteY5456" fmla="*/ 2454246 h 3821750"/>
              <a:gd name="connsiteX5457" fmla="*/ 1585721 w 4203096"/>
              <a:gd name="connsiteY5457" fmla="*/ 2432624 h 3821750"/>
              <a:gd name="connsiteX5458" fmla="*/ 1604390 w 4203096"/>
              <a:gd name="connsiteY5458" fmla="*/ 2411193 h 3821750"/>
              <a:gd name="connsiteX5459" fmla="*/ 877062 w 4203096"/>
              <a:gd name="connsiteY5459" fmla="*/ 2410526 h 3821750"/>
              <a:gd name="connsiteX5460" fmla="*/ 876300 w 4203096"/>
              <a:gd name="connsiteY5460" fmla="*/ 2435100 h 3821750"/>
              <a:gd name="connsiteX5461" fmla="*/ 913066 w 4203096"/>
              <a:gd name="connsiteY5461" fmla="*/ 2435958 h 3821750"/>
              <a:gd name="connsiteX5462" fmla="*/ 913162 w 4203096"/>
              <a:gd name="connsiteY5462" fmla="*/ 2412812 h 3821750"/>
              <a:gd name="connsiteX5463" fmla="*/ 877062 w 4203096"/>
              <a:gd name="connsiteY5463" fmla="*/ 2410526 h 3821750"/>
              <a:gd name="connsiteX5464" fmla="*/ 1434940 w 4203096"/>
              <a:gd name="connsiteY5464" fmla="*/ 2410431 h 3821750"/>
              <a:gd name="connsiteX5465" fmla="*/ 1462563 w 4203096"/>
              <a:gd name="connsiteY5465" fmla="*/ 2433005 h 3821750"/>
              <a:gd name="connsiteX5466" fmla="*/ 1446180 w 4203096"/>
              <a:gd name="connsiteY5466" fmla="*/ 2453484 h 3821750"/>
              <a:gd name="connsiteX5467" fmla="*/ 1418272 w 4203096"/>
              <a:gd name="connsiteY5467" fmla="*/ 2431767 h 3821750"/>
              <a:gd name="connsiteX5468" fmla="*/ 1434940 w 4203096"/>
              <a:gd name="connsiteY5468" fmla="*/ 2410431 h 3821750"/>
              <a:gd name="connsiteX5469" fmla="*/ 2810064 w 4203096"/>
              <a:gd name="connsiteY5469" fmla="*/ 2409002 h 3821750"/>
              <a:gd name="connsiteX5470" fmla="*/ 2832067 w 4203096"/>
              <a:gd name="connsiteY5470" fmla="*/ 2447864 h 3821750"/>
              <a:gd name="connsiteX5471" fmla="*/ 2816542 w 4203096"/>
              <a:gd name="connsiteY5471" fmla="*/ 2485298 h 3821750"/>
              <a:gd name="connsiteX5472" fmla="*/ 2793015 w 4203096"/>
              <a:gd name="connsiteY5472" fmla="*/ 2446531 h 3821750"/>
              <a:gd name="connsiteX5473" fmla="*/ 2810064 w 4203096"/>
              <a:gd name="connsiteY5473" fmla="*/ 2409002 h 3821750"/>
              <a:gd name="connsiteX5474" fmla="*/ 1700212 w 4203096"/>
              <a:gd name="connsiteY5474" fmla="*/ 2408717 h 3821750"/>
              <a:gd name="connsiteX5475" fmla="*/ 1729073 w 4203096"/>
              <a:gd name="connsiteY5475" fmla="*/ 2431672 h 3821750"/>
              <a:gd name="connsiteX5476" fmla="*/ 1709928 w 4203096"/>
              <a:gd name="connsiteY5476" fmla="*/ 2453484 h 3821750"/>
              <a:gd name="connsiteX5477" fmla="*/ 1681829 w 4203096"/>
              <a:gd name="connsiteY5477" fmla="*/ 2430624 h 3821750"/>
              <a:gd name="connsiteX5478" fmla="*/ 1700212 w 4203096"/>
              <a:gd name="connsiteY5478" fmla="*/ 2408717 h 3821750"/>
              <a:gd name="connsiteX5479" fmla="*/ 1352073 w 4203096"/>
              <a:gd name="connsiteY5479" fmla="*/ 2408241 h 3821750"/>
              <a:gd name="connsiteX5480" fmla="*/ 1384744 w 4203096"/>
              <a:gd name="connsiteY5480" fmla="*/ 2431291 h 3821750"/>
              <a:gd name="connsiteX5481" fmla="*/ 1363980 w 4203096"/>
              <a:gd name="connsiteY5481" fmla="*/ 2454151 h 3821750"/>
              <a:gd name="connsiteX5482" fmla="*/ 1331881 w 4203096"/>
              <a:gd name="connsiteY5482" fmla="*/ 2431672 h 3821750"/>
              <a:gd name="connsiteX5483" fmla="*/ 1352073 w 4203096"/>
              <a:gd name="connsiteY5483" fmla="*/ 2408241 h 3821750"/>
              <a:gd name="connsiteX5484" fmla="*/ 3277171 w 4203096"/>
              <a:gd name="connsiteY5484" fmla="*/ 2407669 h 3821750"/>
              <a:gd name="connsiteX5485" fmla="*/ 3282124 w 4203096"/>
              <a:gd name="connsiteY5485" fmla="*/ 2434435 h 3821750"/>
              <a:gd name="connsiteX5486" fmla="*/ 3255930 w 4203096"/>
              <a:gd name="connsiteY5486" fmla="*/ 2467772 h 3821750"/>
              <a:gd name="connsiteX5487" fmla="*/ 3250406 w 4203096"/>
              <a:gd name="connsiteY5487" fmla="*/ 2441292 h 3821750"/>
              <a:gd name="connsiteX5488" fmla="*/ 3277171 w 4203096"/>
              <a:gd name="connsiteY5488" fmla="*/ 2407669 h 3821750"/>
              <a:gd name="connsiteX5489" fmla="*/ 1907667 w 4203096"/>
              <a:gd name="connsiteY5489" fmla="*/ 2407383 h 3821750"/>
              <a:gd name="connsiteX5490" fmla="*/ 1935384 w 4203096"/>
              <a:gd name="connsiteY5490" fmla="*/ 2430910 h 3821750"/>
              <a:gd name="connsiteX5491" fmla="*/ 1917477 w 4203096"/>
              <a:gd name="connsiteY5491" fmla="*/ 2454246 h 3821750"/>
              <a:gd name="connsiteX5492" fmla="*/ 1891284 w 4203096"/>
              <a:gd name="connsiteY5492" fmla="*/ 2431958 h 3821750"/>
              <a:gd name="connsiteX5493" fmla="*/ 1907667 w 4203096"/>
              <a:gd name="connsiteY5493" fmla="*/ 2407383 h 3821750"/>
              <a:gd name="connsiteX5494" fmla="*/ 1801749 w 4203096"/>
              <a:gd name="connsiteY5494" fmla="*/ 2407383 h 3821750"/>
              <a:gd name="connsiteX5495" fmla="*/ 1829657 w 4203096"/>
              <a:gd name="connsiteY5495" fmla="*/ 2429766 h 3821750"/>
              <a:gd name="connsiteX5496" fmla="*/ 1811464 w 4203096"/>
              <a:gd name="connsiteY5496" fmla="*/ 2452436 h 3821750"/>
              <a:gd name="connsiteX5497" fmla="*/ 1783746 w 4203096"/>
              <a:gd name="connsiteY5497" fmla="*/ 2430338 h 3821750"/>
              <a:gd name="connsiteX5498" fmla="*/ 1801749 w 4203096"/>
              <a:gd name="connsiteY5498" fmla="*/ 2407383 h 3821750"/>
              <a:gd name="connsiteX5499" fmla="*/ 1262062 w 4203096"/>
              <a:gd name="connsiteY5499" fmla="*/ 2406335 h 3821750"/>
              <a:gd name="connsiteX5500" fmla="*/ 1296923 w 4203096"/>
              <a:gd name="connsiteY5500" fmla="*/ 2430910 h 3821750"/>
              <a:gd name="connsiteX5501" fmla="*/ 1272063 w 4203096"/>
              <a:gd name="connsiteY5501" fmla="*/ 2454150 h 3821750"/>
              <a:gd name="connsiteX5502" fmla="*/ 1235773 w 4203096"/>
              <a:gd name="connsiteY5502" fmla="*/ 2430243 h 3821750"/>
              <a:gd name="connsiteX5503" fmla="*/ 1262062 w 4203096"/>
              <a:gd name="connsiteY5503" fmla="*/ 2406335 h 3821750"/>
              <a:gd name="connsiteX5504" fmla="*/ 2733484 w 4203096"/>
              <a:gd name="connsiteY5504" fmla="*/ 2405478 h 3821750"/>
              <a:gd name="connsiteX5505" fmla="*/ 2758535 w 4203096"/>
              <a:gd name="connsiteY5505" fmla="*/ 2445769 h 3821750"/>
              <a:gd name="connsiteX5506" fmla="*/ 2740342 w 4203096"/>
              <a:gd name="connsiteY5506" fmla="*/ 2477487 h 3821750"/>
              <a:gd name="connsiteX5507" fmla="*/ 2714910 w 4203096"/>
              <a:gd name="connsiteY5507" fmla="*/ 2437101 h 3821750"/>
              <a:gd name="connsiteX5508" fmla="*/ 2733484 w 4203096"/>
              <a:gd name="connsiteY5508" fmla="*/ 2405478 h 3821750"/>
              <a:gd name="connsiteX5509" fmla="*/ 1167646 w 4203096"/>
              <a:gd name="connsiteY5509" fmla="*/ 2403942 h 3821750"/>
              <a:gd name="connsiteX5510" fmla="*/ 1189291 w 4203096"/>
              <a:gd name="connsiteY5510" fmla="*/ 2411955 h 3821750"/>
              <a:gd name="connsiteX5511" fmla="*/ 1198816 w 4203096"/>
              <a:gd name="connsiteY5511" fmla="*/ 2443007 h 3821750"/>
              <a:gd name="connsiteX5512" fmla="*/ 1158335 w 4203096"/>
              <a:gd name="connsiteY5512" fmla="*/ 2451865 h 3821750"/>
              <a:gd name="connsiteX5513" fmla="*/ 1143704 w 4203096"/>
              <a:gd name="connsiteY5513" fmla="*/ 2446673 h 3821750"/>
              <a:gd name="connsiteX5514" fmla="*/ 1136237 w 4203096"/>
              <a:gd name="connsiteY5514" fmla="*/ 2436625 h 3821750"/>
              <a:gd name="connsiteX5515" fmla="*/ 1145571 w 4203096"/>
              <a:gd name="connsiteY5515" fmla="*/ 2407288 h 3821750"/>
              <a:gd name="connsiteX5516" fmla="*/ 1167646 w 4203096"/>
              <a:gd name="connsiteY5516" fmla="*/ 2403942 h 3821750"/>
              <a:gd name="connsiteX5517" fmla="*/ 2398013 w 4203096"/>
              <a:gd name="connsiteY5517" fmla="*/ 2402526 h 3821750"/>
              <a:gd name="connsiteX5518" fmla="*/ 2424874 w 4203096"/>
              <a:gd name="connsiteY5518" fmla="*/ 2436435 h 3821750"/>
              <a:gd name="connsiteX5519" fmla="*/ 2406395 w 4203096"/>
              <a:gd name="connsiteY5519" fmla="*/ 2458056 h 3821750"/>
              <a:gd name="connsiteX5520" fmla="*/ 2380773 w 4203096"/>
              <a:gd name="connsiteY5520" fmla="*/ 2425957 h 3821750"/>
              <a:gd name="connsiteX5521" fmla="*/ 2398013 w 4203096"/>
              <a:gd name="connsiteY5521" fmla="*/ 2402526 h 3821750"/>
              <a:gd name="connsiteX5522" fmla="*/ 2876644 w 4203096"/>
              <a:gd name="connsiteY5522" fmla="*/ 2402240 h 3821750"/>
              <a:gd name="connsiteX5523" fmla="*/ 2900457 w 4203096"/>
              <a:gd name="connsiteY5523" fmla="*/ 2441864 h 3821750"/>
              <a:gd name="connsiteX5524" fmla="*/ 2883788 w 4203096"/>
              <a:gd name="connsiteY5524" fmla="*/ 2482821 h 3821750"/>
              <a:gd name="connsiteX5525" fmla="*/ 2860737 w 4203096"/>
              <a:gd name="connsiteY5525" fmla="*/ 2444817 h 3821750"/>
              <a:gd name="connsiteX5526" fmla="*/ 2876644 w 4203096"/>
              <a:gd name="connsiteY5526" fmla="*/ 2402240 h 3821750"/>
              <a:gd name="connsiteX5527" fmla="*/ 812387 w 4203096"/>
              <a:gd name="connsiteY5527" fmla="*/ 2401954 h 3821750"/>
              <a:gd name="connsiteX5528" fmla="*/ 811720 w 4203096"/>
              <a:gd name="connsiteY5528" fmla="*/ 2402240 h 3821750"/>
              <a:gd name="connsiteX5529" fmla="*/ 811833 w 4203096"/>
              <a:gd name="connsiteY5529" fmla="*/ 2402092 h 3821750"/>
              <a:gd name="connsiteX5530" fmla="*/ 812578 w 4203096"/>
              <a:gd name="connsiteY5530" fmla="*/ 2401858 h 3821750"/>
              <a:gd name="connsiteX5531" fmla="*/ 812293 w 4203096"/>
              <a:gd name="connsiteY5531" fmla="*/ 2402214 h 3821750"/>
              <a:gd name="connsiteX5532" fmla="*/ 811816 w 4203096"/>
              <a:gd name="connsiteY5532" fmla="*/ 2402335 h 3821750"/>
              <a:gd name="connsiteX5533" fmla="*/ 812578 w 4203096"/>
              <a:gd name="connsiteY5533" fmla="*/ 2401858 h 3821750"/>
              <a:gd name="connsiteX5534" fmla="*/ 3334417 w 4203096"/>
              <a:gd name="connsiteY5534" fmla="*/ 2400620 h 3821750"/>
              <a:gd name="connsiteX5535" fmla="*/ 3336893 w 4203096"/>
              <a:gd name="connsiteY5535" fmla="*/ 2422433 h 3821750"/>
              <a:gd name="connsiteX5536" fmla="*/ 3312319 w 4203096"/>
              <a:gd name="connsiteY5536" fmla="*/ 2449674 h 3821750"/>
              <a:gd name="connsiteX5537" fmla="*/ 3308604 w 4203096"/>
              <a:gd name="connsiteY5537" fmla="*/ 2429100 h 3821750"/>
              <a:gd name="connsiteX5538" fmla="*/ 3334417 w 4203096"/>
              <a:gd name="connsiteY5538" fmla="*/ 2400620 h 3821750"/>
              <a:gd name="connsiteX5539" fmla="*/ 89439 w 4203096"/>
              <a:gd name="connsiteY5539" fmla="*/ 2400525 h 3821750"/>
              <a:gd name="connsiteX5540" fmla="*/ 91344 w 4203096"/>
              <a:gd name="connsiteY5540" fmla="*/ 2406716 h 3821750"/>
              <a:gd name="connsiteX5541" fmla="*/ 84772 w 4203096"/>
              <a:gd name="connsiteY5541" fmla="*/ 2410240 h 3821750"/>
              <a:gd name="connsiteX5542" fmla="*/ 81915 w 4203096"/>
              <a:gd name="connsiteY5542" fmla="*/ 2405764 h 3821750"/>
              <a:gd name="connsiteX5543" fmla="*/ 89439 w 4203096"/>
              <a:gd name="connsiteY5543" fmla="*/ 2400525 h 3821750"/>
              <a:gd name="connsiteX5544" fmla="*/ 182594 w 4203096"/>
              <a:gd name="connsiteY5544" fmla="*/ 2399572 h 3821750"/>
              <a:gd name="connsiteX5545" fmla="*/ 194310 w 4203096"/>
              <a:gd name="connsiteY5545" fmla="*/ 2406811 h 3821750"/>
              <a:gd name="connsiteX5546" fmla="*/ 176117 w 4203096"/>
              <a:gd name="connsiteY5546" fmla="*/ 2414908 h 3821750"/>
              <a:gd name="connsiteX5547" fmla="*/ 169640 w 4203096"/>
              <a:gd name="connsiteY5547" fmla="*/ 2408240 h 3821750"/>
              <a:gd name="connsiteX5548" fmla="*/ 182594 w 4203096"/>
              <a:gd name="connsiteY5548" fmla="*/ 2399572 h 3821750"/>
              <a:gd name="connsiteX5549" fmla="*/ 285940 w 4203096"/>
              <a:gd name="connsiteY5549" fmla="*/ 2397858 h 3821750"/>
              <a:gd name="connsiteX5550" fmla="*/ 295180 w 4203096"/>
              <a:gd name="connsiteY5550" fmla="*/ 2409002 h 3821750"/>
              <a:gd name="connsiteX5551" fmla="*/ 274701 w 4203096"/>
              <a:gd name="connsiteY5551" fmla="*/ 2419956 h 3821750"/>
              <a:gd name="connsiteX5552" fmla="*/ 265366 w 4203096"/>
              <a:gd name="connsiteY5552" fmla="*/ 2408812 h 3821750"/>
              <a:gd name="connsiteX5553" fmla="*/ 285940 w 4203096"/>
              <a:gd name="connsiteY5553" fmla="*/ 2397858 h 3821750"/>
              <a:gd name="connsiteX5554" fmla="*/ 391858 w 4203096"/>
              <a:gd name="connsiteY5554" fmla="*/ 2397000 h 3821750"/>
              <a:gd name="connsiteX5555" fmla="*/ 406240 w 4203096"/>
              <a:gd name="connsiteY5555" fmla="*/ 2411002 h 3821750"/>
              <a:gd name="connsiteX5556" fmla="*/ 382237 w 4203096"/>
              <a:gd name="connsiteY5556" fmla="*/ 2424909 h 3821750"/>
              <a:gd name="connsiteX5557" fmla="*/ 366712 w 4203096"/>
              <a:gd name="connsiteY5557" fmla="*/ 2410335 h 3821750"/>
              <a:gd name="connsiteX5558" fmla="*/ 391858 w 4203096"/>
              <a:gd name="connsiteY5558" fmla="*/ 2397000 h 3821750"/>
              <a:gd name="connsiteX5559" fmla="*/ 501967 w 4203096"/>
              <a:gd name="connsiteY5559" fmla="*/ 2396620 h 3821750"/>
              <a:gd name="connsiteX5560" fmla="*/ 521874 w 4203096"/>
              <a:gd name="connsiteY5560" fmla="*/ 2413765 h 3821750"/>
              <a:gd name="connsiteX5561" fmla="*/ 492347 w 4203096"/>
              <a:gd name="connsiteY5561" fmla="*/ 2430243 h 3821750"/>
              <a:gd name="connsiteX5562" fmla="*/ 472154 w 4203096"/>
              <a:gd name="connsiteY5562" fmla="*/ 2413193 h 3821750"/>
              <a:gd name="connsiteX5563" fmla="*/ 501967 w 4203096"/>
              <a:gd name="connsiteY5563" fmla="*/ 2396620 h 3821750"/>
              <a:gd name="connsiteX5564" fmla="*/ 613981 w 4203096"/>
              <a:gd name="connsiteY5564" fmla="*/ 2396525 h 3821750"/>
              <a:gd name="connsiteX5565" fmla="*/ 640651 w 4203096"/>
              <a:gd name="connsiteY5565" fmla="*/ 2416337 h 3821750"/>
              <a:gd name="connsiteX5566" fmla="*/ 606551 w 4203096"/>
              <a:gd name="connsiteY5566" fmla="*/ 2435768 h 3821750"/>
              <a:gd name="connsiteX5567" fmla="*/ 581024 w 4203096"/>
              <a:gd name="connsiteY5567" fmla="*/ 2415384 h 3821750"/>
              <a:gd name="connsiteX5568" fmla="*/ 613981 w 4203096"/>
              <a:gd name="connsiteY5568" fmla="*/ 2396525 h 3821750"/>
              <a:gd name="connsiteX5569" fmla="*/ 729234 w 4203096"/>
              <a:gd name="connsiteY5569" fmla="*/ 2396429 h 3821750"/>
              <a:gd name="connsiteX5570" fmla="*/ 759809 w 4203096"/>
              <a:gd name="connsiteY5570" fmla="*/ 2420051 h 3821750"/>
              <a:gd name="connsiteX5571" fmla="*/ 722281 w 4203096"/>
              <a:gd name="connsiteY5571" fmla="*/ 2441768 h 3821750"/>
              <a:gd name="connsiteX5572" fmla="*/ 691229 w 4203096"/>
              <a:gd name="connsiteY5572" fmla="*/ 2417384 h 3821750"/>
              <a:gd name="connsiteX5573" fmla="*/ 729234 w 4203096"/>
              <a:gd name="connsiteY5573" fmla="*/ 2396429 h 3821750"/>
              <a:gd name="connsiteX5574" fmla="*/ 3114389 w 4203096"/>
              <a:gd name="connsiteY5574" fmla="*/ 2395381 h 3821750"/>
              <a:gd name="connsiteX5575" fmla="*/ 3094577 w 4203096"/>
              <a:gd name="connsiteY5575" fmla="*/ 2396524 h 3821750"/>
              <a:gd name="connsiteX5576" fmla="*/ 3091053 w 4203096"/>
              <a:gd name="connsiteY5576" fmla="*/ 2436339 h 3821750"/>
              <a:gd name="connsiteX5577" fmla="*/ 3110198 w 4203096"/>
              <a:gd name="connsiteY5577" fmla="*/ 2433005 h 3821750"/>
              <a:gd name="connsiteX5578" fmla="*/ 3114389 w 4203096"/>
              <a:gd name="connsiteY5578" fmla="*/ 2395381 h 3821750"/>
              <a:gd name="connsiteX5579" fmla="*/ 2943510 w 4203096"/>
              <a:gd name="connsiteY5579" fmla="*/ 2395286 h 3821750"/>
              <a:gd name="connsiteX5580" fmla="*/ 2966180 w 4203096"/>
              <a:gd name="connsiteY5580" fmla="*/ 2433767 h 3821750"/>
              <a:gd name="connsiteX5581" fmla="*/ 2948083 w 4203096"/>
              <a:gd name="connsiteY5581" fmla="*/ 2477868 h 3821750"/>
              <a:gd name="connsiteX5582" fmla="*/ 2925508 w 4203096"/>
              <a:gd name="connsiteY5582" fmla="*/ 2438625 h 3821750"/>
              <a:gd name="connsiteX5583" fmla="*/ 2943510 w 4203096"/>
              <a:gd name="connsiteY5583" fmla="*/ 2395286 h 3821750"/>
              <a:gd name="connsiteX5584" fmla="*/ 3392423 w 4203096"/>
              <a:gd name="connsiteY5584" fmla="*/ 2393572 h 3821750"/>
              <a:gd name="connsiteX5585" fmla="*/ 3392137 w 4203096"/>
              <a:gd name="connsiteY5585" fmla="*/ 2411860 h 3821750"/>
              <a:gd name="connsiteX5586" fmla="*/ 3368992 w 4203096"/>
              <a:gd name="connsiteY5586" fmla="*/ 2433196 h 3821750"/>
              <a:gd name="connsiteX5587" fmla="*/ 3369087 w 4203096"/>
              <a:gd name="connsiteY5587" fmla="*/ 2415099 h 3821750"/>
              <a:gd name="connsiteX5588" fmla="*/ 3392423 w 4203096"/>
              <a:gd name="connsiteY5588" fmla="*/ 2393572 h 3821750"/>
              <a:gd name="connsiteX5589" fmla="*/ 2645187 w 4203096"/>
              <a:gd name="connsiteY5589" fmla="*/ 2391571 h 3821750"/>
              <a:gd name="connsiteX5590" fmla="*/ 2671190 w 4203096"/>
              <a:gd name="connsiteY5590" fmla="*/ 2429862 h 3821750"/>
              <a:gd name="connsiteX5591" fmla="*/ 2652521 w 4203096"/>
              <a:gd name="connsiteY5591" fmla="*/ 2457484 h 3821750"/>
              <a:gd name="connsiteX5592" fmla="*/ 2625947 w 4203096"/>
              <a:gd name="connsiteY5592" fmla="*/ 2419098 h 3821750"/>
              <a:gd name="connsiteX5593" fmla="*/ 2645187 w 4203096"/>
              <a:gd name="connsiteY5593" fmla="*/ 2391571 h 3821750"/>
              <a:gd name="connsiteX5594" fmla="*/ 3449384 w 4203096"/>
              <a:gd name="connsiteY5594" fmla="*/ 2387380 h 3821750"/>
              <a:gd name="connsiteX5595" fmla="*/ 3449669 w 4203096"/>
              <a:gd name="connsiteY5595" fmla="*/ 2401096 h 3821750"/>
              <a:gd name="connsiteX5596" fmla="*/ 3429571 w 4203096"/>
              <a:gd name="connsiteY5596" fmla="*/ 2418146 h 3821750"/>
              <a:gd name="connsiteX5597" fmla="*/ 3429286 w 4203096"/>
              <a:gd name="connsiteY5597" fmla="*/ 2405287 h 3821750"/>
              <a:gd name="connsiteX5598" fmla="*/ 3449384 w 4203096"/>
              <a:gd name="connsiteY5598" fmla="*/ 2387380 h 3821750"/>
              <a:gd name="connsiteX5599" fmla="*/ 3177254 w 4203096"/>
              <a:gd name="connsiteY5599" fmla="*/ 2386618 h 3821750"/>
              <a:gd name="connsiteX5600" fmla="*/ 3158299 w 4203096"/>
              <a:gd name="connsiteY5600" fmla="*/ 2389571 h 3821750"/>
              <a:gd name="connsiteX5601" fmla="*/ 3152489 w 4203096"/>
              <a:gd name="connsiteY5601" fmla="*/ 2424528 h 3821750"/>
              <a:gd name="connsiteX5602" fmla="*/ 3170682 w 4203096"/>
              <a:gd name="connsiteY5602" fmla="*/ 2421099 h 3821750"/>
              <a:gd name="connsiteX5603" fmla="*/ 3177254 w 4203096"/>
              <a:gd name="connsiteY5603" fmla="*/ 2386618 h 3821750"/>
              <a:gd name="connsiteX5604" fmla="*/ 3010471 w 4203096"/>
              <a:gd name="connsiteY5604" fmla="*/ 2386142 h 3821750"/>
              <a:gd name="connsiteX5605" fmla="*/ 3030854 w 4203096"/>
              <a:gd name="connsiteY5605" fmla="*/ 2426528 h 3821750"/>
              <a:gd name="connsiteX5606" fmla="*/ 3009042 w 4203096"/>
              <a:gd name="connsiteY5606" fmla="*/ 2471582 h 3821750"/>
              <a:gd name="connsiteX5607" fmla="*/ 2989135 w 4203096"/>
              <a:gd name="connsiteY5607" fmla="*/ 2430624 h 3821750"/>
              <a:gd name="connsiteX5608" fmla="*/ 3010471 w 4203096"/>
              <a:gd name="connsiteY5608" fmla="*/ 2386142 h 3821750"/>
              <a:gd name="connsiteX5609" fmla="*/ 3509677 w 4203096"/>
              <a:gd name="connsiteY5609" fmla="*/ 2382142 h 3821750"/>
              <a:gd name="connsiteX5610" fmla="*/ 3508153 w 4203096"/>
              <a:gd name="connsiteY5610" fmla="*/ 2393477 h 3821750"/>
              <a:gd name="connsiteX5611" fmla="*/ 3491770 w 4203096"/>
              <a:gd name="connsiteY5611" fmla="*/ 2405383 h 3821750"/>
              <a:gd name="connsiteX5612" fmla="*/ 3493294 w 4203096"/>
              <a:gd name="connsiteY5612" fmla="*/ 2394144 h 3821750"/>
              <a:gd name="connsiteX5613" fmla="*/ 3509677 w 4203096"/>
              <a:gd name="connsiteY5613" fmla="*/ 2382142 h 3821750"/>
              <a:gd name="connsiteX5614" fmla="*/ 2287142 w 4203096"/>
              <a:gd name="connsiteY5614" fmla="*/ 2380523 h 3821750"/>
              <a:gd name="connsiteX5615" fmla="*/ 2312860 w 4203096"/>
              <a:gd name="connsiteY5615" fmla="*/ 2409669 h 3821750"/>
              <a:gd name="connsiteX5616" fmla="*/ 2296286 w 4203096"/>
              <a:gd name="connsiteY5616" fmla="*/ 2432339 h 3821750"/>
              <a:gd name="connsiteX5617" fmla="*/ 2271140 w 4203096"/>
              <a:gd name="connsiteY5617" fmla="*/ 2402335 h 3821750"/>
              <a:gd name="connsiteX5618" fmla="*/ 2287142 w 4203096"/>
              <a:gd name="connsiteY5618" fmla="*/ 2380523 h 3821750"/>
              <a:gd name="connsiteX5619" fmla="*/ 3570351 w 4203096"/>
              <a:gd name="connsiteY5619" fmla="*/ 2379761 h 3821750"/>
              <a:gd name="connsiteX5620" fmla="*/ 3571779 w 4203096"/>
              <a:gd name="connsiteY5620" fmla="*/ 2386428 h 3821750"/>
              <a:gd name="connsiteX5621" fmla="*/ 3558444 w 4203096"/>
              <a:gd name="connsiteY5621" fmla="*/ 2394048 h 3821750"/>
              <a:gd name="connsiteX5622" fmla="*/ 3559587 w 4203096"/>
              <a:gd name="connsiteY5622" fmla="*/ 2386428 h 3821750"/>
              <a:gd name="connsiteX5623" fmla="*/ 3570351 w 4203096"/>
              <a:gd name="connsiteY5623" fmla="*/ 2379761 h 3821750"/>
              <a:gd name="connsiteX5624" fmla="*/ 3633787 w 4203096"/>
              <a:gd name="connsiteY5624" fmla="*/ 2378427 h 3821750"/>
              <a:gd name="connsiteX5625" fmla="*/ 3635883 w 4203096"/>
              <a:gd name="connsiteY5625" fmla="*/ 2381761 h 3821750"/>
              <a:gd name="connsiteX5626" fmla="*/ 3627596 w 4203096"/>
              <a:gd name="connsiteY5626" fmla="*/ 2386142 h 3821750"/>
              <a:gd name="connsiteX5627" fmla="*/ 3628358 w 4203096"/>
              <a:gd name="connsiteY5627" fmla="*/ 2381761 h 3821750"/>
              <a:gd name="connsiteX5628" fmla="*/ 3633787 w 4203096"/>
              <a:gd name="connsiteY5628" fmla="*/ 2378427 h 3821750"/>
              <a:gd name="connsiteX5629" fmla="*/ 1075658 w 4203096"/>
              <a:gd name="connsiteY5629" fmla="*/ 2376236 h 3821750"/>
              <a:gd name="connsiteX5630" fmla="*/ 1040701 w 4203096"/>
              <a:gd name="connsiteY5630" fmla="*/ 2376807 h 3821750"/>
              <a:gd name="connsiteX5631" fmla="*/ 1042892 w 4203096"/>
              <a:gd name="connsiteY5631" fmla="*/ 2400429 h 3821750"/>
              <a:gd name="connsiteX5632" fmla="*/ 1078801 w 4203096"/>
              <a:gd name="connsiteY5632" fmla="*/ 2402525 h 3821750"/>
              <a:gd name="connsiteX5633" fmla="*/ 1075658 w 4203096"/>
              <a:gd name="connsiteY5633" fmla="*/ 2376236 h 3821750"/>
              <a:gd name="connsiteX5634" fmla="*/ 935736 w 4203096"/>
              <a:gd name="connsiteY5634" fmla="*/ 2375283 h 3821750"/>
              <a:gd name="connsiteX5635" fmla="*/ 936022 w 4203096"/>
              <a:gd name="connsiteY5635" fmla="*/ 2397191 h 3821750"/>
              <a:gd name="connsiteX5636" fmla="*/ 968883 w 4203096"/>
              <a:gd name="connsiteY5636" fmla="*/ 2397953 h 3821750"/>
              <a:gd name="connsiteX5637" fmla="*/ 968026 w 4203096"/>
              <a:gd name="connsiteY5637" fmla="*/ 2376045 h 3821750"/>
              <a:gd name="connsiteX5638" fmla="*/ 935736 w 4203096"/>
              <a:gd name="connsiteY5638" fmla="*/ 2375283 h 3821750"/>
              <a:gd name="connsiteX5639" fmla="*/ 1462277 w 4203096"/>
              <a:gd name="connsiteY5639" fmla="*/ 2373284 h 3821750"/>
              <a:gd name="connsiteX5640" fmla="*/ 1491043 w 4203096"/>
              <a:gd name="connsiteY5640" fmla="*/ 2394429 h 3821750"/>
              <a:gd name="connsiteX5641" fmla="*/ 1474660 w 4203096"/>
              <a:gd name="connsiteY5641" fmla="*/ 2416051 h 3821750"/>
              <a:gd name="connsiteX5642" fmla="*/ 1446847 w 4203096"/>
              <a:gd name="connsiteY5642" fmla="*/ 2394620 h 3821750"/>
              <a:gd name="connsiteX5643" fmla="*/ 1462277 w 4203096"/>
              <a:gd name="connsiteY5643" fmla="*/ 2373284 h 3821750"/>
              <a:gd name="connsiteX5644" fmla="*/ 1384458 w 4203096"/>
              <a:gd name="connsiteY5644" fmla="*/ 2372141 h 3821750"/>
              <a:gd name="connsiteX5645" fmla="*/ 1414081 w 4203096"/>
              <a:gd name="connsiteY5645" fmla="*/ 2393382 h 3821750"/>
              <a:gd name="connsiteX5646" fmla="*/ 1397031 w 4203096"/>
              <a:gd name="connsiteY5646" fmla="*/ 2415670 h 3821750"/>
              <a:gd name="connsiteX5647" fmla="*/ 1366170 w 4203096"/>
              <a:gd name="connsiteY5647" fmla="*/ 2393763 h 3821750"/>
              <a:gd name="connsiteX5648" fmla="*/ 1384458 w 4203096"/>
              <a:gd name="connsiteY5648" fmla="*/ 2372141 h 3821750"/>
              <a:gd name="connsiteX5649" fmla="*/ 1546955 w 4203096"/>
              <a:gd name="connsiteY5649" fmla="*/ 2371283 h 3821750"/>
              <a:gd name="connsiteX5650" fmla="*/ 1576387 w 4203096"/>
              <a:gd name="connsiteY5650" fmla="*/ 2391476 h 3821750"/>
              <a:gd name="connsiteX5651" fmla="*/ 1559147 w 4203096"/>
              <a:gd name="connsiteY5651" fmla="*/ 2413289 h 3821750"/>
              <a:gd name="connsiteX5652" fmla="*/ 1530477 w 4203096"/>
              <a:gd name="connsiteY5652" fmla="*/ 2393000 h 3821750"/>
              <a:gd name="connsiteX5653" fmla="*/ 1546955 w 4203096"/>
              <a:gd name="connsiteY5653" fmla="*/ 2371283 h 3821750"/>
              <a:gd name="connsiteX5654" fmla="*/ 1297304 w 4203096"/>
              <a:gd name="connsiteY5654" fmla="*/ 2369949 h 3821750"/>
              <a:gd name="connsiteX5655" fmla="*/ 1331785 w 4203096"/>
              <a:gd name="connsiteY5655" fmla="*/ 2393952 h 3821750"/>
              <a:gd name="connsiteX5656" fmla="*/ 1310258 w 4203096"/>
              <a:gd name="connsiteY5656" fmla="*/ 2416717 h 3821750"/>
              <a:gd name="connsiteX5657" fmla="*/ 1275968 w 4203096"/>
              <a:gd name="connsiteY5657" fmla="*/ 2393381 h 3821750"/>
              <a:gd name="connsiteX5658" fmla="*/ 1297304 w 4203096"/>
              <a:gd name="connsiteY5658" fmla="*/ 2369949 h 3821750"/>
              <a:gd name="connsiteX5659" fmla="*/ 2547461 w 4203096"/>
              <a:gd name="connsiteY5659" fmla="*/ 2369855 h 3821750"/>
              <a:gd name="connsiteX5660" fmla="*/ 2573749 w 4203096"/>
              <a:gd name="connsiteY5660" fmla="*/ 2405859 h 3821750"/>
              <a:gd name="connsiteX5661" fmla="*/ 2556509 w 4203096"/>
              <a:gd name="connsiteY5661" fmla="*/ 2432339 h 3821750"/>
              <a:gd name="connsiteX5662" fmla="*/ 2528887 w 4203096"/>
              <a:gd name="connsiteY5662" fmla="*/ 2395096 h 3821750"/>
              <a:gd name="connsiteX5663" fmla="*/ 2547461 w 4203096"/>
              <a:gd name="connsiteY5663" fmla="*/ 2369855 h 3821750"/>
              <a:gd name="connsiteX5664" fmla="*/ 1206531 w 4203096"/>
              <a:gd name="connsiteY5664" fmla="*/ 2367854 h 3821750"/>
              <a:gd name="connsiteX5665" fmla="*/ 1241869 w 4203096"/>
              <a:gd name="connsiteY5665" fmla="*/ 2392524 h 3821750"/>
              <a:gd name="connsiteX5666" fmla="*/ 1215104 w 4203096"/>
              <a:gd name="connsiteY5666" fmla="*/ 2416336 h 3821750"/>
              <a:gd name="connsiteX5667" fmla="*/ 1178528 w 4203096"/>
              <a:gd name="connsiteY5667" fmla="*/ 2391000 h 3821750"/>
              <a:gd name="connsiteX5668" fmla="*/ 1206531 w 4203096"/>
              <a:gd name="connsiteY5668" fmla="*/ 2367854 h 3821750"/>
              <a:gd name="connsiteX5669" fmla="*/ 1642109 w 4203096"/>
              <a:gd name="connsiteY5669" fmla="*/ 2365473 h 3821750"/>
              <a:gd name="connsiteX5670" fmla="*/ 1669160 w 4203096"/>
              <a:gd name="connsiteY5670" fmla="*/ 2387952 h 3821750"/>
              <a:gd name="connsiteX5671" fmla="*/ 1648205 w 4203096"/>
              <a:gd name="connsiteY5671" fmla="*/ 2408716 h 3821750"/>
              <a:gd name="connsiteX5672" fmla="*/ 1622583 w 4203096"/>
              <a:gd name="connsiteY5672" fmla="*/ 2385666 h 3821750"/>
              <a:gd name="connsiteX5673" fmla="*/ 1642109 w 4203096"/>
              <a:gd name="connsiteY5673" fmla="*/ 2365473 h 3821750"/>
              <a:gd name="connsiteX5674" fmla="*/ 2176271 w 4203096"/>
              <a:gd name="connsiteY5674" fmla="*/ 2364235 h 3821750"/>
              <a:gd name="connsiteX5675" fmla="*/ 2199988 w 4203096"/>
              <a:gd name="connsiteY5675" fmla="*/ 2390619 h 3821750"/>
              <a:gd name="connsiteX5676" fmla="*/ 2183605 w 4203096"/>
              <a:gd name="connsiteY5676" fmla="*/ 2411479 h 3821750"/>
              <a:gd name="connsiteX5677" fmla="*/ 2159507 w 4203096"/>
              <a:gd name="connsiteY5677" fmla="*/ 2385285 h 3821750"/>
              <a:gd name="connsiteX5678" fmla="*/ 2176271 w 4203096"/>
              <a:gd name="connsiteY5678" fmla="*/ 2364235 h 3821750"/>
              <a:gd name="connsiteX5679" fmla="*/ 68199 w 4203096"/>
              <a:gd name="connsiteY5679" fmla="*/ 2362330 h 3821750"/>
              <a:gd name="connsiteX5680" fmla="*/ 69247 w 4203096"/>
              <a:gd name="connsiteY5680" fmla="*/ 2366807 h 3821750"/>
              <a:gd name="connsiteX5681" fmla="*/ 63246 w 4203096"/>
              <a:gd name="connsiteY5681" fmla="*/ 2371093 h 3821750"/>
              <a:gd name="connsiteX5682" fmla="*/ 61341 w 4203096"/>
              <a:gd name="connsiteY5682" fmla="*/ 2368140 h 3821750"/>
              <a:gd name="connsiteX5683" fmla="*/ 68199 w 4203096"/>
              <a:gd name="connsiteY5683" fmla="*/ 2362330 h 3821750"/>
              <a:gd name="connsiteX5684" fmla="*/ 157829 w 4203096"/>
              <a:gd name="connsiteY5684" fmla="*/ 2362044 h 3821750"/>
              <a:gd name="connsiteX5685" fmla="*/ 159829 w 4203096"/>
              <a:gd name="connsiteY5685" fmla="*/ 2369093 h 3821750"/>
              <a:gd name="connsiteX5686" fmla="*/ 147161 w 4203096"/>
              <a:gd name="connsiteY5686" fmla="*/ 2377475 h 3821750"/>
              <a:gd name="connsiteX5687" fmla="*/ 145732 w 4203096"/>
              <a:gd name="connsiteY5687" fmla="*/ 2367854 h 3821750"/>
              <a:gd name="connsiteX5688" fmla="*/ 157829 w 4203096"/>
              <a:gd name="connsiteY5688" fmla="*/ 2362044 h 3821750"/>
              <a:gd name="connsiteX5689" fmla="*/ 253746 w 4203096"/>
              <a:gd name="connsiteY5689" fmla="*/ 2360044 h 3821750"/>
              <a:gd name="connsiteX5690" fmla="*/ 260889 w 4203096"/>
              <a:gd name="connsiteY5690" fmla="*/ 2370045 h 3821750"/>
              <a:gd name="connsiteX5691" fmla="*/ 243268 w 4203096"/>
              <a:gd name="connsiteY5691" fmla="*/ 2379094 h 3821750"/>
              <a:gd name="connsiteX5692" fmla="*/ 236315 w 4203096"/>
              <a:gd name="connsiteY5692" fmla="*/ 2369093 h 3821750"/>
              <a:gd name="connsiteX5693" fmla="*/ 253746 w 4203096"/>
              <a:gd name="connsiteY5693" fmla="*/ 2360044 h 3821750"/>
              <a:gd name="connsiteX5694" fmla="*/ 1739931 w 4203096"/>
              <a:gd name="connsiteY5694" fmla="*/ 2359473 h 3821750"/>
              <a:gd name="connsiteX5695" fmla="*/ 1766982 w 4203096"/>
              <a:gd name="connsiteY5695" fmla="*/ 2380332 h 3821750"/>
              <a:gd name="connsiteX5696" fmla="*/ 1748789 w 4203096"/>
              <a:gd name="connsiteY5696" fmla="*/ 2402811 h 3821750"/>
              <a:gd name="connsiteX5697" fmla="*/ 1721929 w 4203096"/>
              <a:gd name="connsiteY5697" fmla="*/ 2382047 h 3821750"/>
              <a:gd name="connsiteX5698" fmla="*/ 1739931 w 4203096"/>
              <a:gd name="connsiteY5698" fmla="*/ 2359473 h 3821750"/>
              <a:gd name="connsiteX5699" fmla="*/ 355282 w 4203096"/>
              <a:gd name="connsiteY5699" fmla="*/ 2358996 h 3821750"/>
              <a:gd name="connsiteX5700" fmla="*/ 366712 w 4203096"/>
              <a:gd name="connsiteY5700" fmla="*/ 2372235 h 3821750"/>
              <a:gd name="connsiteX5701" fmla="*/ 343090 w 4203096"/>
              <a:gd name="connsiteY5701" fmla="*/ 2384237 h 3821750"/>
              <a:gd name="connsiteX5702" fmla="*/ 333184 w 4203096"/>
              <a:gd name="connsiteY5702" fmla="*/ 2370235 h 3821750"/>
              <a:gd name="connsiteX5703" fmla="*/ 355282 w 4203096"/>
              <a:gd name="connsiteY5703" fmla="*/ 2358996 h 3821750"/>
              <a:gd name="connsiteX5704" fmla="*/ 460724 w 4203096"/>
              <a:gd name="connsiteY5704" fmla="*/ 2357948 h 3821750"/>
              <a:gd name="connsiteX5705" fmla="*/ 477583 w 4203096"/>
              <a:gd name="connsiteY5705" fmla="*/ 2374521 h 3821750"/>
              <a:gd name="connsiteX5706" fmla="*/ 448532 w 4203096"/>
              <a:gd name="connsiteY5706" fmla="*/ 2389761 h 3821750"/>
              <a:gd name="connsiteX5707" fmla="*/ 433577 w 4203096"/>
              <a:gd name="connsiteY5707" fmla="*/ 2373283 h 3821750"/>
              <a:gd name="connsiteX5708" fmla="*/ 460724 w 4203096"/>
              <a:gd name="connsiteY5708" fmla="*/ 2357948 h 3821750"/>
              <a:gd name="connsiteX5709" fmla="*/ 785729 w 4203096"/>
              <a:gd name="connsiteY5709" fmla="*/ 2357901 h 3821750"/>
              <a:gd name="connsiteX5710" fmla="*/ 807910 w 4203096"/>
              <a:gd name="connsiteY5710" fmla="*/ 2362044 h 3821750"/>
              <a:gd name="connsiteX5711" fmla="*/ 819245 w 4203096"/>
              <a:gd name="connsiteY5711" fmla="*/ 2392334 h 3821750"/>
              <a:gd name="connsiteX5712" fmla="*/ 811833 w 4203096"/>
              <a:gd name="connsiteY5712" fmla="*/ 2402092 h 3821750"/>
              <a:gd name="connsiteX5713" fmla="*/ 798575 w 4203096"/>
              <a:gd name="connsiteY5713" fmla="*/ 2405383 h 3821750"/>
              <a:gd name="connsiteX5714" fmla="*/ 754856 w 4203096"/>
              <a:gd name="connsiteY5714" fmla="*/ 2395191 h 3821750"/>
              <a:gd name="connsiteX5715" fmla="*/ 763904 w 4203096"/>
              <a:gd name="connsiteY5715" fmla="*/ 2364044 h 3821750"/>
              <a:gd name="connsiteX5716" fmla="*/ 785729 w 4203096"/>
              <a:gd name="connsiteY5716" fmla="*/ 2357901 h 3821750"/>
              <a:gd name="connsiteX5717" fmla="*/ 678751 w 4203096"/>
              <a:gd name="connsiteY5717" fmla="*/ 2357663 h 3821750"/>
              <a:gd name="connsiteX5718" fmla="*/ 706659 w 4203096"/>
              <a:gd name="connsiteY5718" fmla="*/ 2379665 h 3821750"/>
              <a:gd name="connsiteX5719" fmla="*/ 671798 w 4203096"/>
              <a:gd name="connsiteY5719" fmla="*/ 2401001 h 3821750"/>
              <a:gd name="connsiteX5720" fmla="*/ 643223 w 4203096"/>
              <a:gd name="connsiteY5720" fmla="*/ 2379189 h 3821750"/>
              <a:gd name="connsiteX5721" fmla="*/ 678751 w 4203096"/>
              <a:gd name="connsiteY5721" fmla="*/ 2357663 h 3821750"/>
              <a:gd name="connsiteX5722" fmla="*/ 570928 w 4203096"/>
              <a:gd name="connsiteY5722" fmla="*/ 2357662 h 3821750"/>
              <a:gd name="connsiteX5723" fmla="*/ 591026 w 4203096"/>
              <a:gd name="connsiteY5723" fmla="*/ 2377665 h 3821750"/>
              <a:gd name="connsiteX5724" fmla="*/ 558736 w 4203096"/>
              <a:gd name="connsiteY5724" fmla="*/ 2395381 h 3821750"/>
              <a:gd name="connsiteX5725" fmla="*/ 537210 w 4203096"/>
              <a:gd name="connsiteY5725" fmla="*/ 2376046 h 3821750"/>
              <a:gd name="connsiteX5726" fmla="*/ 570928 w 4203096"/>
              <a:gd name="connsiteY5726" fmla="*/ 2357662 h 3821750"/>
              <a:gd name="connsiteX5727" fmla="*/ 3265931 w 4203096"/>
              <a:gd name="connsiteY5727" fmla="*/ 2355758 h 3821750"/>
              <a:gd name="connsiteX5728" fmla="*/ 3274028 w 4203096"/>
              <a:gd name="connsiteY5728" fmla="*/ 2385952 h 3821750"/>
              <a:gd name="connsiteX5729" fmla="*/ 3245262 w 4203096"/>
              <a:gd name="connsiteY5729" fmla="*/ 2423004 h 3821750"/>
              <a:gd name="connsiteX5730" fmla="*/ 3236594 w 4203096"/>
              <a:gd name="connsiteY5730" fmla="*/ 2392429 h 3821750"/>
              <a:gd name="connsiteX5731" fmla="*/ 3265931 w 4203096"/>
              <a:gd name="connsiteY5731" fmla="*/ 2355758 h 3821750"/>
              <a:gd name="connsiteX5732" fmla="*/ 1842896 w 4203096"/>
              <a:gd name="connsiteY5732" fmla="*/ 2353948 h 3821750"/>
              <a:gd name="connsiteX5733" fmla="*/ 1870614 w 4203096"/>
              <a:gd name="connsiteY5733" fmla="*/ 2375474 h 3821750"/>
              <a:gd name="connsiteX5734" fmla="*/ 1853564 w 4203096"/>
              <a:gd name="connsiteY5734" fmla="*/ 2398334 h 3821750"/>
              <a:gd name="connsiteX5735" fmla="*/ 1827561 w 4203096"/>
              <a:gd name="connsiteY5735" fmla="*/ 2377760 h 3821750"/>
              <a:gd name="connsiteX5736" fmla="*/ 1842896 w 4203096"/>
              <a:gd name="connsiteY5736" fmla="*/ 2353948 h 3821750"/>
              <a:gd name="connsiteX5737" fmla="*/ 2064924 w 4203096"/>
              <a:gd name="connsiteY5737" fmla="*/ 2353377 h 3821750"/>
              <a:gd name="connsiteX5738" fmla="*/ 2087594 w 4203096"/>
              <a:gd name="connsiteY5738" fmla="*/ 2378808 h 3821750"/>
              <a:gd name="connsiteX5739" fmla="*/ 2069973 w 4203096"/>
              <a:gd name="connsiteY5739" fmla="*/ 2398906 h 3821750"/>
              <a:gd name="connsiteX5740" fmla="*/ 2047113 w 4203096"/>
              <a:gd name="connsiteY5740" fmla="*/ 2373855 h 3821750"/>
              <a:gd name="connsiteX5741" fmla="*/ 2064924 w 4203096"/>
              <a:gd name="connsiteY5741" fmla="*/ 2353377 h 3821750"/>
              <a:gd name="connsiteX5742" fmla="*/ 1951672 w 4203096"/>
              <a:gd name="connsiteY5742" fmla="*/ 2351852 h 3821750"/>
              <a:gd name="connsiteX5743" fmla="*/ 1977104 w 4203096"/>
              <a:gd name="connsiteY5743" fmla="*/ 2373379 h 3821750"/>
              <a:gd name="connsiteX5744" fmla="*/ 1960721 w 4203096"/>
              <a:gd name="connsiteY5744" fmla="*/ 2395762 h 3821750"/>
              <a:gd name="connsiteX5745" fmla="*/ 1935956 w 4203096"/>
              <a:gd name="connsiteY5745" fmla="*/ 2373474 h 3821750"/>
              <a:gd name="connsiteX5746" fmla="*/ 1951672 w 4203096"/>
              <a:gd name="connsiteY5746" fmla="*/ 2351852 h 3821750"/>
              <a:gd name="connsiteX5747" fmla="*/ 3328225 w 4203096"/>
              <a:gd name="connsiteY5747" fmla="*/ 2350900 h 3821750"/>
              <a:gd name="connsiteX5748" fmla="*/ 3332225 w 4203096"/>
              <a:gd name="connsiteY5748" fmla="*/ 2376713 h 3821750"/>
              <a:gd name="connsiteX5749" fmla="*/ 3303746 w 4203096"/>
              <a:gd name="connsiteY5749" fmla="*/ 2407478 h 3821750"/>
              <a:gd name="connsiteX5750" fmla="*/ 3299650 w 4203096"/>
              <a:gd name="connsiteY5750" fmla="*/ 2381951 h 3821750"/>
              <a:gd name="connsiteX5751" fmla="*/ 3328225 w 4203096"/>
              <a:gd name="connsiteY5751" fmla="*/ 2350900 h 3821750"/>
              <a:gd name="connsiteX5752" fmla="*/ 2444686 w 4203096"/>
              <a:gd name="connsiteY5752" fmla="*/ 2346994 h 3821750"/>
              <a:gd name="connsiteX5753" fmla="*/ 2469355 w 4203096"/>
              <a:gd name="connsiteY5753" fmla="*/ 2380903 h 3821750"/>
              <a:gd name="connsiteX5754" fmla="*/ 2451067 w 4203096"/>
              <a:gd name="connsiteY5754" fmla="*/ 2402620 h 3821750"/>
              <a:gd name="connsiteX5755" fmla="*/ 2425540 w 4203096"/>
              <a:gd name="connsiteY5755" fmla="*/ 2367568 h 3821750"/>
              <a:gd name="connsiteX5756" fmla="*/ 2444686 w 4203096"/>
              <a:gd name="connsiteY5756" fmla="*/ 2346994 h 3821750"/>
              <a:gd name="connsiteX5757" fmla="*/ 3389566 w 4203096"/>
              <a:gd name="connsiteY5757" fmla="*/ 2345947 h 3821750"/>
              <a:gd name="connsiteX5758" fmla="*/ 3390710 w 4203096"/>
              <a:gd name="connsiteY5758" fmla="*/ 2368140 h 3821750"/>
              <a:gd name="connsiteX5759" fmla="*/ 3364325 w 4203096"/>
              <a:gd name="connsiteY5759" fmla="*/ 2392524 h 3821750"/>
              <a:gd name="connsiteX5760" fmla="*/ 3363087 w 4203096"/>
              <a:gd name="connsiteY5760" fmla="*/ 2371379 h 3821750"/>
              <a:gd name="connsiteX5761" fmla="*/ 3389566 w 4203096"/>
              <a:gd name="connsiteY5761" fmla="*/ 2345947 h 3821750"/>
              <a:gd name="connsiteX5762" fmla="*/ 3450907 w 4203096"/>
              <a:gd name="connsiteY5762" fmla="*/ 2341565 h 3821750"/>
              <a:gd name="connsiteX5763" fmla="*/ 3450717 w 4203096"/>
              <a:gd name="connsiteY5763" fmla="*/ 2358806 h 3821750"/>
              <a:gd name="connsiteX5764" fmla="*/ 3427476 w 4203096"/>
              <a:gd name="connsiteY5764" fmla="*/ 2378618 h 3821750"/>
              <a:gd name="connsiteX5765" fmla="*/ 3427476 w 4203096"/>
              <a:gd name="connsiteY5765" fmla="*/ 2361473 h 3821750"/>
              <a:gd name="connsiteX5766" fmla="*/ 3450907 w 4203096"/>
              <a:gd name="connsiteY5766" fmla="*/ 2341565 h 3821750"/>
              <a:gd name="connsiteX5767" fmla="*/ 2764345 w 4203096"/>
              <a:gd name="connsiteY5767" fmla="*/ 2339851 h 3821750"/>
              <a:gd name="connsiteX5768" fmla="*/ 2789301 w 4203096"/>
              <a:gd name="connsiteY5768" fmla="*/ 2378903 h 3821750"/>
              <a:gd name="connsiteX5769" fmla="*/ 2773870 w 4203096"/>
              <a:gd name="connsiteY5769" fmla="*/ 2414812 h 3821750"/>
              <a:gd name="connsiteX5770" fmla="*/ 2748534 w 4203096"/>
              <a:gd name="connsiteY5770" fmla="*/ 2377379 h 3821750"/>
              <a:gd name="connsiteX5771" fmla="*/ 2764345 w 4203096"/>
              <a:gd name="connsiteY5771" fmla="*/ 2339851 h 3821750"/>
              <a:gd name="connsiteX5772" fmla="*/ 3512533 w 4203096"/>
              <a:gd name="connsiteY5772" fmla="*/ 2338422 h 3821750"/>
              <a:gd name="connsiteX5773" fmla="*/ 3511867 w 4203096"/>
              <a:gd name="connsiteY5773" fmla="*/ 2350996 h 3821750"/>
              <a:gd name="connsiteX5774" fmla="*/ 3492721 w 4203096"/>
              <a:gd name="connsiteY5774" fmla="*/ 2365950 h 3821750"/>
              <a:gd name="connsiteX5775" fmla="*/ 3493198 w 4203096"/>
              <a:gd name="connsiteY5775" fmla="*/ 2352615 h 3821750"/>
              <a:gd name="connsiteX5776" fmla="*/ 3512533 w 4203096"/>
              <a:gd name="connsiteY5776" fmla="*/ 2338422 h 3821750"/>
              <a:gd name="connsiteX5777" fmla="*/ 1019556 w 4203096"/>
              <a:gd name="connsiteY5777" fmla="*/ 2337755 h 3821750"/>
              <a:gd name="connsiteX5778" fmla="*/ 987266 w 4203096"/>
              <a:gd name="connsiteY5778" fmla="*/ 2338136 h 3821750"/>
              <a:gd name="connsiteX5779" fmla="*/ 988504 w 4203096"/>
              <a:gd name="connsiteY5779" fmla="*/ 2361758 h 3821750"/>
              <a:gd name="connsiteX5780" fmla="*/ 1021556 w 4203096"/>
              <a:gd name="connsiteY5780" fmla="*/ 2362520 h 3821750"/>
              <a:gd name="connsiteX5781" fmla="*/ 1019556 w 4203096"/>
              <a:gd name="connsiteY5781" fmla="*/ 2337755 h 3821750"/>
              <a:gd name="connsiteX5782" fmla="*/ 2836259 w 4203096"/>
              <a:gd name="connsiteY5782" fmla="*/ 2336517 h 3821750"/>
              <a:gd name="connsiteX5783" fmla="*/ 2859881 w 4203096"/>
              <a:gd name="connsiteY5783" fmla="*/ 2374998 h 3821750"/>
              <a:gd name="connsiteX5784" fmla="*/ 2844736 w 4203096"/>
              <a:gd name="connsiteY5784" fmla="*/ 2416527 h 3821750"/>
              <a:gd name="connsiteX5785" fmla="*/ 2820161 w 4203096"/>
              <a:gd name="connsiteY5785" fmla="*/ 2377284 h 3821750"/>
              <a:gd name="connsiteX5786" fmla="*/ 2836259 w 4203096"/>
              <a:gd name="connsiteY5786" fmla="*/ 2336517 h 3821750"/>
              <a:gd name="connsiteX5787" fmla="*/ 3575494 w 4203096"/>
              <a:gd name="connsiteY5787" fmla="*/ 2336231 h 3821750"/>
              <a:gd name="connsiteX5788" fmla="*/ 3576637 w 4203096"/>
              <a:gd name="connsiteY5788" fmla="*/ 2345375 h 3821750"/>
              <a:gd name="connsiteX5789" fmla="*/ 3559873 w 4203096"/>
              <a:gd name="connsiteY5789" fmla="*/ 2354614 h 3821750"/>
              <a:gd name="connsiteX5790" fmla="*/ 3560254 w 4203096"/>
              <a:gd name="connsiteY5790" fmla="*/ 2346232 h 3821750"/>
              <a:gd name="connsiteX5791" fmla="*/ 3575494 w 4203096"/>
              <a:gd name="connsiteY5791" fmla="*/ 2336231 h 3821750"/>
              <a:gd name="connsiteX5792" fmla="*/ 880777 w 4203096"/>
              <a:gd name="connsiteY5792" fmla="*/ 2335564 h 3821750"/>
              <a:gd name="connsiteX5793" fmla="*/ 879919 w 4203096"/>
              <a:gd name="connsiteY5793" fmla="*/ 2358615 h 3821750"/>
              <a:gd name="connsiteX5794" fmla="*/ 913447 w 4203096"/>
              <a:gd name="connsiteY5794" fmla="*/ 2359472 h 3821750"/>
              <a:gd name="connsiteX5795" fmla="*/ 913638 w 4203096"/>
              <a:gd name="connsiteY5795" fmla="*/ 2336517 h 3821750"/>
              <a:gd name="connsiteX5796" fmla="*/ 880777 w 4203096"/>
              <a:gd name="connsiteY5796" fmla="*/ 2335564 h 3821750"/>
              <a:gd name="connsiteX5797" fmla="*/ 1411604 w 4203096"/>
              <a:gd name="connsiteY5797" fmla="*/ 2335279 h 3821750"/>
              <a:gd name="connsiteX5798" fmla="*/ 1439798 w 4203096"/>
              <a:gd name="connsiteY5798" fmla="*/ 2357091 h 3821750"/>
              <a:gd name="connsiteX5799" fmla="*/ 1423892 w 4203096"/>
              <a:gd name="connsiteY5799" fmla="*/ 2377760 h 3821750"/>
              <a:gd name="connsiteX5800" fmla="*/ 1396555 w 4203096"/>
              <a:gd name="connsiteY5800" fmla="*/ 2356424 h 3821750"/>
              <a:gd name="connsiteX5801" fmla="*/ 1411604 w 4203096"/>
              <a:gd name="connsiteY5801" fmla="*/ 2335279 h 3821750"/>
              <a:gd name="connsiteX5802" fmla="*/ 3638645 w 4203096"/>
              <a:gd name="connsiteY5802" fmla="*/ 2334993 h 3821750"/>
              <a:gd name="connsiteX5803" fmla="*/ 3641788 w 4203096"/>
              <a:gd name="connsiteY5803" fmla="*/ 2339946 h 3821750"/>
              <a:gd name="connsiteX5804" fmla="*/ 3629215 w 4203096"/>
              <a:gd name="connsiteY5804" fmla="*/ 2345946 h 3821750"/>
              <a:gd name="connsiteX5805" fmla="*/ 3630167 w 4203096"/>
              <a:gd name="connsiteY5805" fmla="*/ 2340803 h 3821750"/>
              <a:gd name="connsiteX5806" fmla="*/ 3638645 w 4203096"/>
              <a:gd name="connsiteY5806" fmla="*/ 2334993 h 3821750"/>
              <a:gd name="connsiteX5807" fmla="*/ 1331976 w 4203096"/>
              <a:gd name="connsiteY5807" fmla="*/ 2334040 h 3821750"/>
              <a:gd name="connsiteX5808" fmla="*/ 1363123 w 4203096"/>
              <a:gd name="connsiteY5808" fmla="*/ 2356805 h 3821750"/>
              <a:gd name="connsiteX5809" fmla="*/ 1344073 w 4203096"/>
              <a:gd name="connsiteY5809" fmla="*/ 2378617 h 3821750"/>
              <a:gd name="connsiteX5810" fmla="*/ 1311973 w 4203096"/>
              <a:gd name="connsiteY5810" fmla="*/ 2354995 h 3821750"/>
              <a:gd name="connsiteX5811" fmla="*/ 1331976 w 4203096"/>
              <a:gd name="connsiteY5811" fmla="*/ 2334040 h 3821750"/>
              <a:gd name="connsiteX5812" fmla="*/ 1491424 w 4203096"/>
              <a:gd name="connsiteY5812" fmla="*/ 2333659 h 3821750"/>
              <a:gd name="connsiteX5813" fmla="*/ 1520951 w 4203096"/>
              <a:gd name="connsiteY5813" fmla="*/ 2352519 h 3821750"/>
              <a:gd name="connsiteX5814" fmla="*/ 1504282 w 4203096"/>
              <a:gd name="connsiteY5814" fmla="*/ 2374998 h 3821750"/>
              <a:gd name="connsiteX5815" fmla="*/ 1476755 w 4203096"/>
              <a:gd name="connsiteY5815" fmla="*/ 2356329 h 3821750"/>
              <a:gd name="connsiteX5816" fmla="*/ 1491424 w 4203096"/>
              <a:gd name="connsiteY5816" fmla="*/ 2333659 h 3821750"/>
              <a:gd name="connsiteX5817" fmla="*/ 1242155 w 4203096"/>
              <a:gd name="connsiteY5817" fmla="*/ 2331374 h 3821750"/>
              <a:gd name="connsiteX5818" fmla="*/ 1277493 w 4203096"/>
              <a:gd name="connsiteY5818" fmla="*/ 2354996 h 3821750"/>
              <a:gd name="connsiteX5819" fmla="*/ 1255299 w 4203096"/>
              <a:gd name="connsiteY5819" fmla="*/ 2378903 h 3821750"/>
              <a:gd name="connsiteX5820" fmla="*/ 1219676 w 4203096"/>
              <a:gd name="connsiteY5820" fmla="*/ 2354710 h 3821750"/>
              <a:gd name="connsiteX5821" fmla="*/ 1242155 w 4203096"/>
              <a:gd name="connsiteY5821" fmla="*/ 2331374 h 3821750"/>
              <a:gd name="connsiteX5822" fmla="*/ 2905696 w 4203096"/>
              <a:gd name="connsiteY5822" fmla="*/ 2330993 h 3821750"/>
              <a:gd name="connsiteX5823" fmla="*/ 2929794 w 4203096"/>
              <a:gd name="connsiteY5823" fmla="*/ 2370140 h 3821750"/>
              <a:gd name="connsiteX5824" fmla="*/ 2911983 w 4203096"/>
              <a:gd name="connsiteY5824" fmla="*/ 2413479 h 3821750"/>
              <a:gd name="connsiteX5825" fmla="*/ 2888646 w 4203096"/>
              <a:gd name="connsiteY5825" fmla="*/ 2375951 h 3821750"/>
              <a:gd name="connsiteX5826" fmla="*/ 2905696 w 4203096"/>
              <a:gd name="connsiteY5826" fmla="*/ 2330993 h 3821750"/>
              <a:gd name="connsiteX5827" fmla="*/ 2683383 w 4203096"/>
              <a:gd name="connsiteY5827" fmla="*/ 2330706 h 3821750"/>
              <a:gd name="connsiteX5828" fmla="*/ 2707767 w 4203096"/>
              <a:gd name="connsiteY5828" fmla="*/ 2370045 h 3821750"/>
              <a:gd name="connsiteX5829" fmla="*/ 2690336 w 4203096"/>
              <a:gd name="connsiteY5829" fmla="*/ 2399763 h 3821750"/>
              <a:gd name="connsiteX5830" fmla="*/ 2663475 w 4203096"/>
              <a:gd name="connsiteY5830" fmla="*/ 2359472 h 3821750"/>
              <a:gd name="connsiteX5831" fmla="*/ 2683383 w 4203096"/>
              <a:gd name="connsiteY5831" fmla="*/ 2330706 h 3821750"/>
              <a:gd name="connsiteX5832" fmla="*/ 3154680 w 4203096"/>
              <a:gd name="connsiteY5832" fmla="*/ 2330325 h 3821750"/>
              <a:gd name="connsiteX5833" fmla="*/ 3134297 w 4203096"/>
              <a:gd name="connsiteY5833" fmla="*/ 2332421 h 3821750"/>
              <a:gd name="connsiteX5834" fmla="*/ 3129534 w 4203096"/>
              <a:gd name="connsiteY5834" fmla="*/ 2369092 h 3821750"/>
              <a:gd name="connsiteX5835" fmla="*/ 3149060 w 4203096"/>
              <a:gd name="connsiteY5835" fmla="*/ 2366616 h 3821750"/>
              <a:gd name="connsiteX5836" fmla="*/ 3154680 w 4203096"/>
              <a:gd name="connsiteY5836" fmla="*/ 2330325 h 3821750"/>
              <a:gd name="connsiteX5837" fmla="*/ 1149858 w 4203096"/>
              <a:gd name="connsiteY5837" fmla="*/ 2328802 h 3821750"/>
              <a:gd name="connsiteX5838" fmla="*/ 1186529 w 4203096"/>
              <a:gd name="connsiteY5838" fmla="*/ 2353948 h 3821750"/>
              <a:gd name="connsiteX5839" fmla="*/ 1159573 w 4203096"/>
              <a:gd name="connsiteY5839" fmla="*/ 2378427 h 3821750"/>
              <a:gd name="connsiteX5840" fmla="*/ 1122140 w 4203096"/>
              <a:gd name="connsiteY5840" fmla="*/ 2353757 h 3821750"/>
              <a:gd name="connsiteX5841" fmla="*/ 1149858 w 4203096"/>
              <a:gd name="connsiteY5841" fmla="*/ 2328802 h 3821750"/>
              <a:gd name="connsiteX5842" fmla="*/ 1580293 w 4203096"/>
              <a:gd name="connsiteY5842" fmla="*/ 2325944 h 3821750"/>
              <a:gd name="connsiteX5843" fmla="*/ 1609344 w 4203096"/>
              <a:gd name="connsiteY5843" fmla="*/ 2344137 h 3821750"/>
              <a:gd name="connsiteX5844" fmla="*/ 1593247 w 4203096"/>
              <a:gd name="connsiteY5844" fmla="*/ 2367949 h 3821750"/>
              <a:gd name="connsiteX5845" fmla="*/ 1564672 w 4203096"/>
              <a:gd name="connsiteY5845" fmla="*/ 2349661 h 3821750"/>
              <a:gd name="connsiteX5846" fmla="*/ 1580293 w 4203096"/>
              <a:gd name="connsiteY5846" fmla="*/ 2325944 h 3821750"/>
              <a:gd name="connsiteX5847" fmla="*/ 3061195 w 4203096"/>
              <a:gd name="connsiteY5847" fmla="*/ 2325319 h 3821750"/>
              <a:gd name="connsiteX5848" fmla="*/ 3065525 w 4203096"/>
              <a:gd name="connsiteY5848" fmla="*/ 2354817 h 3821750"/>
              <a:gd name="connsiteX5849" fmla="*/ 3060001 w 4203096"/>
              <a:gd name="connsiteY5849" fmla="*/ 2387380 h 3821750"/>
              <a:gd name="connsiteX5850" fmla="*/ 3059810 w 4203096"/>
              <a:gd name="connsiteY5850" fmla="*/ 2389476 h 3821750"/>
              <a:gd name="connsiteX5851" fmla="*/ 3059588 w 4203096"/>
              <a:gd name="connsiteY5851" fmla="*/ 2389895 h 3821750"/>
              <a:gd name="connsiteX5852" fmla="*/ 3072468 w 4203096"/>
              <a:gd name="connsiteY5852" fmla="*/ 2378094 h 3821750"/>
              <a:gd name="connsiteX5853" fmla="*/ 3085052 w 4203096"/>
              <a:gd name="connsiteY5853" fmla="*/ 2379665 h 3821750"/>
              <a:gd name="connsiteX5854" fmla="*/ 3088767 w 4203096"/>
              <a:gd name="connsiteY5854" fmla="*/ 2332611 h 3821750"/>
              <a:gd name="connsiteX5855" fmla="*/ 3073504 w 4203096"/>
              <a:gd name="connsiteY5855" fmla="*/ 2337421 h 3821750"/>
              <a:gd name="connsiteX5856" fmla="*/ 2335244 w 4203096"/>
              <a:gd name="connsiteY5856" fmla="*/ 2324420 h 3821750"/>
              <a:gd name="connsiteX5857" fmla="*/ 2358199 w 4203096"/>
              <a:gd name="connsiteY5857" fmla="*/ 2353852 h 3821750"/>
              <a:gd name="connsiteX5858" fmla="*/ 2342578 w 4203096"/>
              <a:gd name="connsiteY5858" fmla="*/ 2375093 h 3821750"/>
              <a:gd name="connsiteX5859" fmla="*/ 2317337 w 4203096"/>
              <a:gd name="connsiteY5859" fmla="*/ 2345089 h 3821750"/>
              <a:gd name="connsiteX5860" fmla="*/ 2335244 w 4203096"/>
              <a:gd name="connsiteY5860" fmla="*/ 2324420 h 3821750"/>
              <a:gd name="connsiteX5861" fmla="*/ 2975705 w 4203096"/>
              <a:gd name="connsiteY5861" fmla="*/ 2323944 h 3821750"/>
              <a:gd name="connsiteX5862" fmla="*/ 2998089 w 4203096"/>
              <a:gd name="connsiteY5862" fmla="*/ 2366235 h 3821750"/>
              <a:gd name="connsiteX5863" fmla="*/ 2977705 w 4203096"/>
              <a:gd name="connsiteY5863" fmla="*/ 2410050 h 3821750"/>
              <a:gd name="connsiteX5864" fmla="*/ 2955036 w 4203096"/>
              <a:gd name="connsiteY5864" fmla="*/ 2368140 h 3821750"/>
              <a:gd name="connsiteX5865" fmla="*/ 2975705 w 4203096"/>
              <a:gd name="connsiteY5865" fmla="*/ 2323944 h 3821750"/>
              <a:gd name="connsiteX5866" fmla="*/ 134588 w 4203096"/>
              <a:gd name="connsiteY5866" fmla="*/ 2323849 h 3821750"/>
              <a:gd name="connsiteX5867" fmla="*/ 140398 w 4203096"/>
              <a:gd name="connsiteY5867" fmla="*/ 2329088 h 3821750"/>
              <a:gd name="connsiteX5868" fmla="*/ 128301 w 4203096"/>
              <a:gd name="connsiteY5868" fmla="*/ 2334041 h 3821750"/>
              <a:gd name="connsiteX5869" fmla="*/ 126777 w 4203096"/>
              <a:gd name="connsiteY5869" fmla="*/ 2328230 h 3821750"/>
              <a:gd name="connsiteX5870" fmla="*/ 134588 w 4203096"/>
              <a:gd name="connsiteY5870" fmla="*/ 2323849 h 3821750"/>
              <a:gd name="connsiteX5871" fmla="*/ 228124 w 4203096"/>
              <a:gd name="connsiteY5871" fmla="*/ 2322039 h 3821750"/>
              <a:gd name="connsiteX5872" fmla="*/ 234315 w 4203096"/>
              <a:gd name="connsiteY5872" fmla="*/ 2332041 h 3821750"/>
              <a:gd name="connsiteX5873" fmla="*/ 215932 w 4203096"/>
              <a:gd name="connsiteY5873" fmla="*/ 2338232 h 3821750"/>
              <a:gd name="connsiteX5874" fmla="*/ 213074 w 4203096"/>
              <a:gd name="connsiteY5874" fmla="*/ 2328135 h 3821750"/>
              <a:gd name="connsiteX5875" fmla="*/ 228124 w 4203096"/>
              <a:gd name="connsiteY5875" fmla="*/ 2322039 h 3821750"/>
              <a:gd name="connsiteX5876" fmla="*/ 325373 w 4203096"/>
              <a:gd name="connsiteY5876" fmla="*/ 2320420 h 3821750"/>
              <a:gd name="connsiteX5877" fmla="*/ 331469 w 4203096"/>
              <a:gd name="connsiteY5877" fmla="*/ 2333374 h 3821750"/>
              <a:gd name="connsiteX5878" fmla="*/ 310609 w 4203096"/>
              <a:gd name="connsiteY5878" fmla="*/ 2343280 h 3821750"/>
              <a:gd name="connsiteX5879" fmla="*/ 303085 w 4203096"/>
              <a:gd name="connsiteY5879" fmla="*/ 2330993 h 3821750"/>
              <a:gd name="connsiteX5880" fmla="*/ 325373 w 4203096"/>
              <a:gd name="connsiteY5880" fmla="*/ 2320420 h 3821750"/>
              <a:gd name="connsiteX5881" fmla="*/ 425196 w 4203096"/>
              <a:gd name="connsiteY5881" fmla="*/ 2319848 h 3821750"/>
              <a:gd name="connsiteX5882" fmla="*/ 437769 w 4203096"/>
              <a:gd name="connsiteY5882" fmla="*/ 2334041 h 3821750"/>
              <a:gd name="connsiteX5883" fmla="*/ 412528 w 4203096"/>
              <a:gd name="connsiteY5883" fmla="*/ 2348519 h 3821750"/>
              <a:gd name="connsiteX5884" fmla="*/ 399097 w 4203096"/>
              <a:gd name="connsiteY5884" fmla="*/ 2333660 h 3821750"/>
              <a:gd name="connsiteX5885" fmla="*/ 425196 w 4203096"/>
              <a:gd name="connsiteY5885" fmla="*/ 2319848 h 3821750"/>
              <a:gd name="connsiteX5886" fmla="*/ 528827 w 4203096"/>
              <a:gd name="connsiteY5886" fmla="*/ 2319468 h 3821750"/>
              <a:gd name="connsiteX5887" fmla="*/ 546829 w 4203096"/>
              <a:gd name="connsiteY5887" fmla="*/ 2338041 h 3821750"/>
              <a:gd name="connsiteX5888" fmla="*/ 516730 w 4203096"/>
              <a:gd name="connsiteY5888" fmla="*/ 2354139 h 3821750"/>
              <a:gd name="connsiteX5889" fmla="*/ 499014 w 4203096"/>
              <a:gd name="connsiteY5889" fmla="*/ 2335565 h 3821750"/>
              <a:gd name="connsiteX5890" fmla="*/ 528827 w 4203096"/>
              <a:gd name="connsiteY5890" fmla="*/ 2319468 h 3821750"/>
              <a:gd name="connsiteX5891" fmla="*/ 634078 w 4203096"/>
              <a:gd name="connsiteY5891" fmla="*/ 2319181 h 3821750"/>
              <a:gd name="connsiteX5892" fmla="*/ 658367 w 4203096"/>
              <a:gd name="connsiteY5892" fmla="*/ 2340708 h 3821750"/>
              <a:gd name="connsiteX5893" fmla="*/ 624744 w 4203096"/>
              <a:gd name="connsiteY5893" fmla="*/ 2360424 h 3821750"/>
              <a:gd name="connsiteX5894" fmla="*/ 600836 w 4203096"/>
              <a:gd name="connsiteY5894" fmla="*/ 2338898 h 3821750"/>
              <a:gd name="connsiteX5895" fmla="*/ 634078 w 4203096"/>
              <a:gd name="connsiteY5895" fmla="*/ 2319181 h 3821750"/>
              <a:gd name="connsiteX5896" fmla="*/ 740950 w 4203096"/>
              <a:gd name="connsiteY5896" fmla="*/ 2319087 h 3821750"/>
              <a:gd name="connsiteX5897" fmla="*/ 770287 w 4203096"/>
              <a:gd name="connsiteY5897" fmla="*/ 2343280 h 3821750"/>
              <a:gd name="connsiteX5898" fmla="*/ 734377 w 4203096"/>
              <a:gd name="connsiteY5898" fmla="*/ 2366426 h 3821750"/>
              <a:gd name="connsiteX5899" fmla="*/ 703993 w 4203096"/>
              <a:gd name="connsiteY5899" fmla="*/ 2341661 h 3821750"/>
              <a:gd name="connsiteX5900" fmla="*/ 740950 w 4203096"/>
              <a:gd name="connsiteY5900" fmla="*/ 2319087 h 3821750"/>
              <a:gd name="connsiteX5901" fmla="*/ 1678114 w 4203096"/>
              <a:gd name="connsiteY5901" fmla="*/ 2316038 h 3821750"/>
              <a:gd name="connsiteX5902" fmla="*/ 1705070 w 4203096"/>
              <a:gd name="connsiteY5902" fmla="*/ 2334993 h 3821750"/>
              <a:gd name="connsiteX5903" fmla="*/ 1687925 w 4203096"/>
              <a:gd name="connsiteY5903" fmla="*/ 2357853 h 3821750"/>
              <a:gd name="connsiteX5904" fmla="*/ 1660779 w 4203096"/>
              <a:gd name="connsiteY5904" fmla="*/ 2339756 h 3821750"/>
              <a:gd name="connsiteX5905" fmla="*/ 1678114 w 4203096"/>
              <a:gd name="connsiteY5905" fmla="*/ 2316038 h 3821750"/>
              <a:gd name="connsiteX5906" fmla="*/ 2588323 w 4203096"/>
              <a:gd name="connsiteY5906" fmla="*/ 2311752 h 3821750"/>
              <a:gd name="connsiteX5907" fmla="*/ 2615089 w 4203096"/>
              <a:gd name="connsiteY5907" fmla="*/ 2349376 h 3821750"/>
              <a:gd name="connsiteX5908" fmla="*/ 2596420 w 4203096"/>
              <a:gd name="connsiteY5908" fmla="*/ 2375855 h 3821750"/>
              <a:gd name="connsiteX5909" fmla="*/ 2570512 w 4203096"/>
              <a:gd name="connsiteY5909" fmla="*/ 2339660 h 3821750"/>
              <a:gd name="connsiteX5910" fmla="*/ 2588323 w 4203096"/>
              <a:gd name="connsiteY5910" fmla="*/ 2311752 h 3821750"/>
              <a:gd name="connsiteX5911" fmla="*/ 2222754 w 4203096"/>
              <a:gd name="connsiteY5911" fmla="*/ 2305941 h 3821750"/>
              <a:gd name="connsiteX5912" fmla="*/ 2245137 w 4203096"/>
              <a:gd name="connsiteY5912" fmla="*/ 2332135 h 3821750"/>
              <a:gd name="connsiteX5913" fmla="*/ 2229040 w 4203096"/>
              <a:gd name="connsiteY5913" fmla="*/ 2351185 h 3821750"/>
              <a:gd name="connsiteX5914" fmla="*/ 2207037 w 4203096"/>
              <a:gd name="connsiteY5914" fmla="*/ 2325277 h 3821750"/>
              <a:gd name="connsiteX5915" fmla="*/ 2222754 w 4203096"/>
              <a:gd name="connsiteY5915" fmla="*/ 2305941 h 3821750"/>
              <a:gd name="connsiteX5916" fmla="*/ 1778602 w 4203096"/>
              <a:gd name="connsiteY5916" fmla="*/ 2305560 h 3821750"/>
              <a:gd name="connsiteX5917" fmla="*/ 1806034 w 4203096"/>
              <a:gd name="connsiteY5917" fmla="*/ 2324801 h 3821750"/>
              <a:gd name="connsiteX5918" fmla="*/ 1789556 w 4203096"/>
              <a:gd name="connsiteY5918" fmla="*/ 2347851 h 3821750"/>
              <a:gd name="connsiteX5919" fmla="*/ 1763743 w 4203096"/>
              <a:gd name="connsiteY5919" fmla="*/ 2329277 h 3821750"/>
              <a:gd name="connsiteX5920" fmla="*/ 1778602 w 4203096"/>
              <a:gd name="connsiteY5920" fmla="*/ 2305560 h 3821750"/>
              <a:gd name="connsiteX5921" fmla="*/ 935545 w 4203096"/>
              <a:gd name="connsiteY5921" fmla="*/ 2298893 h 3821750"/>
              <a:gd name="connsiteX5922" fmla="*/ 935736 w 4203096"/>
              <a:gd name="connsiteY5922" fmla="*/ 2321658 h 3821750"/>
              <a:gd name="connsiteX5923" fmla="*/ 966502 w 4203096"/>
              <a:gd name="connsiteY5923" fmla="*/ 2322515 h 3821750"/>
              <a:gd name="connsiteX5924" fmla="*/ 965740 w 4203096"/>
              <a:gd name="connsiteY5924" fmla="*/ 2299750 h 3821750"/>
              <a:gd name="connsiteX5925" fmla="*/ 935545 w 4203096"/>
              <a:gd name="connsiteY5925" fmla="*/ 2298893 h 3821750"/>
              <a:gd name="connsiteX5926" fmla="*/ 3316986 w 4203096"/>
              <a:gd name="connsiteY5926" fmla="*/ 2297750 h 3821750"/>
              <a:gd name="connsiteX5927" fmla="*/ 3324796 w 4203096"/>
              <a:gd name="connsiteY5927" fmla="*/ 2327182 h 3821750"/>
              <a:gd name="connsiteX5928" fmla="*/ 3293649 w 4203096"/>
              <a:gd name="connsiteY5928" fmla="*/ 2362139 h 3821750"/>
              <a:gd name="connsiteX5929" fmla="*/ 3285934 w 4203096"/>
              <a:gd name="connsiteY5929" fmla="*/ 2333945 h 3821750"/>
              <a:gd name="connsiteX5930" fmla="*/ 3316986 w 4203096"/>
              <a:gd name="connsiteY5930" fmla="*/ 2297750 h 3821750"/>
              <a:gd name="connsiteX5931" fmla="*/ 1360931 w 4203096"/>
              <a:gd name="connsiteY5931" fmla="*/ 2297274 h 3821750"/>
              <a:gd name="connsiteX5932" fmla="*/ 1389982 w 4203096"/>
              <a:gd name="connsiteY5932" fmla="*/ 2319086 h 3821750"/>
              <a:gd name="connsiteX5933" fmla="*/ 1374266 w 4203096"/>
              <a:gd name="connsiteY5933" fmla="*/ 2340231 h 3821750"/>
              <a:gd name="connsiteX5934" fmla="*/ 1343786 w 4203096"/>
              <a:gd name="connsiteY5934" fmla="*/ 2317752 h 3821750"/>
              <a:gd name="connsiteX5935" fmla="*/ 1360931 w 4203096"/>
              <a:gd name="connsiteY5935" fmla="*/ 2297274 h 3821750"/>
              <a:gd name="connsiteX5936" fmla="*/ 1438846 w 4203096"/>
              <a:gd name="connsiteY5936" fmla="*/ 2297083 h 3821750"/>
              <a:gd name="connsiteX5937" fmla="*/ 1467326 w 4203096"/>
              <a:gd name="connsiteY5937" fmla="*/ 2317467 h 3821750"/>
              <a:gd name="connsiteX5938" fmla="*/ 1451133 w 4203096"/>
              <a:gd name="connsiteY5938" fmla="*/ 2338517 h 3821750"/>
              <a:gd name="connsiteX5939" fmla="*/ 1423701 w 4203096"/>
              <a:gd name="connsiteY5939" fmla="*/ 2317467 h 3821750"/>
              <a:gd name="connsiteX5940" fmla="*/ 1438846 w 4203096"/>
              <a:gd name="connsiteY5940" fmla="*/ 2297083 h 3821750"/>
              <a:gd name="connsiteX5941" fmla="*/ 1886616 w 4203096"/>
              <a:gd name="connsiteY5941" fmla="*/ 2296988 h 3821750"/>
              <a:gd name="connsiteX5942" fmla="*/ 1910429 w 4203096"/>
              <a:gd name="connsiteY5942" fmla="*/ 2315657 h 3821750"/>
              <a:gd name="connsiteX5943" fmla="*/ 1896808 w 4203096"/>
              <a:gd name="connsiteY5943" fmla="*/ 2338422 h 3821750"/>
              <a:gd name="connsiteX5944" fmla="*/ 1870995 w 4203096"/>
              <a:gd name="connsiteY5944" fmla="*/ 2320039 h 3821750"/>
              <a:gd name="connsiteX5945" fmla="*/ 1886616 w 4203096"/>
              <a:gd name="connsiteY5945" fmla="*/ 2296988 h 3821750"/>
              <a:gd name="connsiteX5946" fmla="*/ 3382803 w 4203096"/>
              <a:gd name="connsiteY5946" fmla="*/ 2295940 h 3821750"/>
              <a:gd name="connsiteX5947" fmla="*/ 3387661 w 4203096"/>
              <a:gd name="connsiteY5947" fmla="*/ 2319562 h 3821750"/>
              <a:gd name="connsiteX5948" fmla="*/ 3358515 w 4203096"/>
              <a:gd name="connsiteY5948" fmla="*/ 2348613 h 3821750"/>
              <a:gd name="connsiteX5949" fmla="*/ 3354324 w 4203096"/>
              <a:gd name="connsiteY5949" fmla="*/ 2324134 h 3821750"/>
              <a:gd name="connsiteX5950" fmla="*/ 3382803 w 4203096"/>
              <a:gd name="connsiteY5950" fmla="*/ 2295940 h 3821750"/>
              <a:gd name="connsiteX5951" fmla="*/ 1276921 w 4203096"/>
              <a:gd name="connsiteY5951" fmla="*/ 2295083 h 3821750"/>
              <a:gd name="connsiteX5952" fmla="*/ 1310068 w 4203096"/>
              <a:gd name="connsiteY5952" fmla="*/ 2318419 h 3821750"/>
              <a:gd name="connsiteX5953" fmla="*/ 1290066 w 4203096"/>
              <a:gd name="connsiteY5953" fmla="*/ 2341279 h 3821750"/>
              <a:gd name="connsiteX5954" fmla="*/ 1257586 w 4203096"/>
              <a:gd name="connsiteY5954" fmla="*/ 2318515 h 3821750"/>
              <a:gd name="connsiteX5955" fmla="*/ 1276921 w 4203096"/>
              <a:gd name="connsiteY5955" fmla="*/ 2295083 h 3821750"/>
              <a:gd name="connsiteX5956" fmla="*/ 2108740 w 4203096"/>
              <a:gd name="connsiteY5956" fmla="*/ 2294988 h 3821750"/>
              <a:gd name="connsiteX5957" fmla="*/ 2131600 w 4203096"/>
              <a:gd name="connsiteY5957" fmla="*/ 2317943 h 3821750"/>
              <a:gd name="connsiteX5958" fmla="*/ 2115312 w 4203096"/>
              <a:gd name="connsiteY5958" fmla="*/ 2337851 h 3821750"/>
              <a:gd name="connsiteX5959" fmla="*/ 2094738 w 4203096"/>
              <a:gd name="connsiteY5959" fmla="*/ 2315371 h 3821750"/>
              <a:gd name="connsiteX5960" fmla="*/ 2108740 w 4203096"/>
              <a:gd name="connsiteY5960" fmla="*/ 2294988 h 3821750"/>
              <a:gd name="connsiteX5961" fmla="*/ 1071943 w 4203096"/>
              <a:gd name="connsiteY5961" fmla="*/ 2294892 h 3821750"/>
              <a:gd name="connsiteX5962" fmla="*/ 1071816 w 4203096"/>
              <a:gd name="connsiteY5962" fmla="*/ 2295020 h 3821750"/>
              <a:gd name="connsiteX5963" fmla="*/ 1071795 w 4203096"/>
              <a:gd name="connsiteY5963" fmla="*/ 2295103 h 3821750"/>
              <a:gd name="connsiteX5964" fmla="*/ 1071704 w 4203096"/>
              <a:gd name="connsiteY5964" fmla="*/ 2295133 h 3821750"/>
              <a:gd name="connsiteX5965" fmla="*/ 1071658 w 4203096"/>
              <a:gd name="connsiteY5965" fmla="*/ 2295178 h 3821750"/>
              <a:gd name="connsiteX5966" fmla="*/ 1071673 w 4203096"/>
              <a:gd name="connsiteY5966" fmla="*/ 2295143 h 3821750"/>
              <a:gd name="connsiteX5967" fmla="*/ 1071562 w 4203096"/>
              <a:gd name="connsiteY5967" fmla="*/ 2295179 h 3821750"/>
              <a:gd name="connsiteX5968" fmla="*/ 1071723 w 4203096"/>
              <a:gd name="connsiteY5968" fmla="*/ 2295018 h 3821750"/>
              <a:gd name="connsiteX5969" fmla="*/ 1071745 w 4203096"/>
              <a:gd name="connsiteY5969" fmla="*/ 2294964 h 3821750"/>
              <a:gd name="connsiteX5970" fmla="*/ 1071796 w 4203096"/>
              <a:gd name="connsiteY5970" fmla="*/ 2294946 h 3821750"/>
              <a:gd name="connsiteX5971" fmla="*/ 1071848 w 4203096"/>
              <a:gd name="connsiteY5971" fmla="*/ 2294893 h 3821750"/>
              <a:gd name="connsiteX5972" fmla="*/ 1071839 w 4203096"/>
              <a:gd name="connsiteY5972" fmla="*/ 2294930 h 3821750"/>
              <a:gd name="connsiteX5973" fmla="*/ 3448621 w 4203096"/>
              <a:gd name="connsiteY5973" fmla="*/ 2294035 h 3821750"/>
              <a:gd name="connsiteX5974" fmla="*/ 3451193 w 4203096"/>
              <a:gd name="connsiteY5974" fmla="*/ 2312704 h 3821750"/>
              <a:gd name="connsiteX5975" fmla="*/ 3425094 w 4203096"/>
              <a:gd name="connsiteY5975" fmla="*/ 2335755 h 3821750"/>
              <a:gd name="connsiteX5976" fmla="*/ 3422237 w 4203096"/>
              <a:gd name="connsiteY5976" fmla="*/ 2317276 h 3821750"/>
              <a:gd name="connsiteX5977" fmla="*/ 3448621 w 4203096"/>
              <a:gd name="connsiteY5977" fmla="*/ 2294035 h 3821750"/>
              <a:gd name="connsiteX5978" fmla="*/ 1189482 w 4203096"/>
              <a:gd name="connsiteY5978" fmla="*/ 2292702 h 3821750"/>
              <a:gd name="connsiteX5979" fmla="*/ 1223677 w 4203096"/>
              <a:gd name="connsiteY5979" fmla="*/ 2318610 h 3821750"/>
              <a:gd name="connsiteX5980" fmla="*/ 1198626 w 4203096"/>
              <a:gd name="connsiteY5980" fmla="*/ 2340803 h 3821750"/>
              <a:gd name="connsiteX5981" fmla="*/ 1164145 w 4203096"/>
              <a:gd name="connsiteY5981" fmla="*/ 2316134 h 3821750"/>
              <a:gd name="connsiteX5982" fmla="*/ 1189482 w 4203096"/>
              <a:gd name="connsiteY5982" fmla="*/ 2292702 h 3821750"/>
              <a:gd name="connsiteX5983" fmla="*/ 1996059 w 4203096"/>
              <a:gd name="connsiteY5983" fmla="*/ 2292321 h 3821750"/>
              <a:gd name="connsiteX5984" fmla="*/ 2019490 w 4203096"/>
              <a:gd name="connsiteY5984" fmla="*/ 2311848 h 3821750"/>
              <a:gd name="connsiteX5985" fmla="*/ 2005488 w 4203096"/>
              <a:gd name="connsiteY5985" fmla="*/ 2333850 h 3821750"/>
              <a:gd name="connsiteX5986" fmla="*/ 1982533 w 4203096"/>
              <a:gd name="connsiteY5986" fmla="*/ 2314419 h 3821750"/>
              <a:gd name="connsiteX5987" fmla="*/ 1996059 w 4203096"/>
              <a:gd name="connsiteY5987" fmla="*/ 2292321 h 3821750"/>
              <a:gd name="connsiteX5988" fmla="*/ 3514534 w 4203096"/>
              <a:gd name="connsiteY5988" fmla="*/ 2291940 h 3821750"/>
              <a:gd name="connsiteX5989" fmla="*/ 3514058 w 4203096"/>
              <a:gd name="connsiteY5989" fmla="*/ 2308227 h 3821750"/>
              <a:gd name="connsiteX5990" fmla="*/ 3491674 w 4203096"/>
              <a:gd name="connsiteY5990" fmla="*/ 2324610 h 3821750"/>
              <a:gd name="connsiteX5991" fmla="*/ 3492055 w 4203096"/>
              <a:gd name="connsiteY5991" fmla="*/ 2309180 h 3821750"/>
              <a:gd name="connsiteX5992" fmla="*/ 3514534 w 4203096"/>
              <a:gd name="connsiteY5992" fmla="*/ 2291940 h 3821750"/>
              <a:gd name="connsiteX5993" fmla="*/ 3580733 w 4203096"/>
              <a:gd name="connsiteY5993" fmla="*/ 2290321 h 3821750"/>
              <a:gd name="connsiteX5994" fmla="*/ 3579780 w 4203096"/>
              <a:gd name="connsiteY5994" fmla="*/ 2301751 h 3821750"/>
              <a:gd name="connsiteX5995" fmla="*/ 3560635 w 4203096"/>
              <a:gd name="connsiteY5995" fmla="*/ 2314800 h 3821750"/>
              <a:gd name="connsiteX5996" fmla="*/ 3561683 w 4203096"/>
              <a:gd name="connsiteY5996" fmla="*/ 2303466 h 3821750"/>
              <a:gd name="connsiteX5997" fmla="*/ 3580733 w 4203096"/>
              <a:gd name="connsiteY5997" fmla="*/ 2290321 h 3821750"/>
              <a:gd name="connsiteX5998" fmla="*/ 2487358 w 4203096"/>
              <a:gd name="connsiteY5998" fmla="*/ 2290130 h 3821750"/>
              <a:gd name="connsiteX5999" fmla="*/ 2512600 w 4203096"/>
              <a:gd name="connsiteY5999" fmla="*/ 2322896 h 3821750"/>
              <a:gd name="connsiteX6000" fmla="*/ 2494883 w 4203096"/>
              <a:gd name="connsiteY6000" fmla="*/ 2346994 h 3821750"/>
              <a:gd name="connsiteX6001" fmla="*/ 2469546 w 4203096"/>
              <a:gd name="connsiteY6001" fmla="*/ 2314324 h 3821750"/>
              <a:gd name="connsiteX6002" fmla="*/ 2487358 w 4203096"/>
              <a:gd name="connsiteY6002" fmla="*/ 2290130 h 3821750"/>
              <a:gd name="connsiteX6003" fmla="*/ 3646455 w 4203096"/>
              <a:gd name="connsiteY6003" fmla="*/ 2289749 h 3821750"/>
              <a:gd name="connsiteX6004" fmla="*/ 3645026 w 4203096"/>
              <a:gd name="connsiteY6004" fmla="*/ 2297940 h 3821750"/>
              <a:gd name="connsiteX6005" fmla="*/ 3628167 w 4203096"/>
              <a:gd name="connsiteY6005" fmla="*/ 2310132 h 3821750"/>
              <a:gd name="connsiteX6006" fmla="*/ 3633120 w 4203096"/>
              <a:gd name="connsiteY6006" fmla="*/ 2298131 h 3821750"/>
              <a:gd name="connsiteX6007" fmla="*/ 3646455 w 4203096"/>
              <a:gd name="connsiteY6007" fmla="*/ 2289749 h 3821750"/>
              <a:gd name="connsiteX6008" fmla="*/ 1523713 w 4203096"/>
              <a:gd name="connsiteY6008" fmla="*/ 2289463 h 3821750"/>
              <a:gd name="connsiteX6009" fmla="*/ 1551431 w 4203096"/>
              <a:gd name="connsiteY6009" fmla="*/ 2306799 h 3821750"/>
              <a:gd name="connsiteX6010" fmla="*/ 1535715 w 4203096"/>
              <a:gd name="connsiteY6010" fmla="*/ 2330421 h 3821750"/>
              <a:gd name="connsiteX6011" fmla="*/ 1507330 w 4203096"/>
              <a:gd name="connsiteY6011" fmla="*/ 2312323 h 3821750"/>
              <a:gd name="connsiteX6012" fmla="*/ 1523713 w 4203096"/>
              <a:gd name="connsiteY6012" fmla="*/ 2289463 h 3821750"/>
              <a:gd name="connsiteX6013" fmla="*/ 3713892 w 4203096"/>
              <a:gd name="connsiteY6013" fmla="*/ 2289178 h 3821750"/>
              <a:gd name="connsiteX6014" fmla="*/ 3711511 w 4203096"/>
              <a:gd name="connsiteY6014" fmla="*/ 2295179 h 3821750"/>
              <a:gd name="connsiteX6015" fmla="*/ 3705700 w 4203096"/>
              <a:gd name="connsiteY6015" fmla="*/ 2298894 h 3821750"/>
              <a:gd name="connsiteX6016" fmla="*/ 3704938 w 4203096"/>
              <a:gd name="connsiteY6016" fmla="*/ 2295560 h 3821750"/>
              <a:gd name="connsiteX6017" fmla="*/ 3713892 w 4203096"/>
              <a:gd name="connsiteY6017" fmla="*/ 2289178 h 3821750"/>
              <a:gd name="connsiteX6018" fmla="*/ 117538 w 4203096"/>
              <a:gd name="connsiteY6018" fmla="*/ 2286320 h 3821750"/>
              <a:gd name="connsiteX6019" fmla="*/ 119728 w 4203096"/>
              <a:gd name="connsiteY6019" fmla="*/ 2290701 h 3821750"/>
              <a:gd name="connsiteX6020" fmla="*/ 111823 w 4203096"/>
              <a:gd name="connsiteY6020" fmla="*/ 2293083 h 3821750"/>
              <a:gd name="connsiteX6021" fmla="*/ 110965 w 4203096"/>
              <a:gd name="connsiteY6021" fmla="*/ 2289939 h 3821750"/>
              <a:gd name="connsiteX6022" fmla="*/ 117538 w 4203096"/>
              <a:gd name="connsiteY6022" fmla="*/ 2286320 h 3821750"/>
              <a:gd name="connsiteX6023" fmla="*/ 204025 w 4203096"/>
              <a:gd name="connsiteY6023" fmla="*/ 2284130 h 3821750"/>
              <a:gd name="connsiteX6024" fmla="*/ 206883 w 4203096"/>
              <a:gd name="connsiteY6024" fmla="*/ 2291369 h 3821750"/>
              <a:gd name="connsiteX6025" fmla="*/ 197644 w 4203096"/>
              <a:gd name="connsiteY6025" fmla="*/ 2297560 h 3821750"/>
              <a:gd name="connsiteX6026" fmla="*/ 192786 w 4203096"/>
              <a:gd name="connsiteY6026" fmla="*/ 2289845 h 3821750"/>
              <a:gd name="connsiteX6027" fmla="*/ 204025 w 4203096"/>
              <a:gd name="connsiteY6027" fmla="*/ 2284130 h 3821750"/>
              <a:gd name="connsiteX6028" fmla="*/ 297655 w 4203096"/>
              <a:gd name="connsiteY6028" fmla="*/ 2282225 h 3821750"/>
              <a:gd name="connsiteX6029" fmla="*/ 302704 w 4203096"/>
              <a:gd name="connsiteY6029" fmla="*/ 2292988 h 3821750"/>
              <a:gd name="connsiteX6030" fmla="*/ 283463 w 4203096"/>
              <a:gd name="connsiteY6030" fmla="*/ 2302227 h 3821750"/>
              <a:gd name="connsiteX6031" fmla="*/ 278796 w 4203096"/>
              <a:gd name="connsiteY6031" fmla="*/ 2291368 h 3821750"/>
              <a:gd name="connsiteX6032" fmla="*/ 297655 w 4203096"/>
              <a:gd name="connsiteY6032" fmla="*/ 2282225 h 3821750"/>
              <a:gd name="connsiteX6033" fmla="*/ 803718 w 4203096"/>
              <a:gd name="connsiteY6033" fmla="*/ 2281557 h 3821750"/>
              <a:gd name="connsiteX6034" fmla="*/ 819530 w 4203096"/>
              <a:gd name="connsiteY6034" fmla="*/ 2285272 h 3821750"/>
              <a:gd name="connsiteX6035" fmla="*/ 825912 w 4203096"/>
              <a:gd name="connsiteY6035" fmla="*/ 2290416 h 3821750"/>
              <a:gd name="connsiteX6036" fmla="*/ 822197 w 4203096"/>
              <a:gd name="connsiteY6036" fmla="*/ 2324229 h 3821750"/>
              <a:gd name="connsiteX6037" fmla="*/ 815911 w 4203096"/>
              <a:gd name="connsiteY6037" fmla="*/ 2328039 h 3821750"/>
              <a:gd name="connsiteX6038" fmla="*/ 800480 w 4203096"/>
              <a:gd name="connsiteY6038" fmla="*/ 2330802 h 3821750"/>
              <a:gd name="connsiteX6039" fmla="*/ 764857 w 4203096"/>
              <a:gd name="connsiteY6039" fmla="*/ 2319372 h 3821750"/>
              <a:gd name="connsiteX6040" fmla="*/ 768571 w 4203096"/>
              <a:gd name="connsiteY6040" fmla="*/ 2291749 h 3821750"/>
              <a:gd name="connsiteX6041" fmla="*/ 803718 w 4203096"/>
              <a:gd name="connsiteY6041" fmla="*/ 2281557 h 3821750"/>
              <a:gd name="connsiteX6042" fmla="*/ 391763 w 4203096"/>
              <a:gd name="connsiteY6042" fmla="*/ 2281081 h 3821750"/>
              <a:gd name="connsiteX6043" fmla="*/ 403097 w 4203096"/>
              <a:gd name="connsiteY6043" fmla="*/ 2294797 h 3821750"/>
              <a:gd name="connsiteX6044" fmla="*/ 380142 w 4203096"/>
              <a:gd name="connsiteY6044" fmla="*/ 2307656 h 3821750"/>
              <a:gd name="connsiteX6045" fmla="*/ 369569 w 4203096"/>
              <a:gd name="connsiteY6045" fmla="*/ 2294606 h 3821750"/>
              <a:gd name="connsiteX6046" fmla="*/ 391763 w 4203096"/>
              <a:gd name="connsiteY6046" fmla="*/ 2281081 h 3821750"/>
              <a:gd name="connsiteX6047" fmla="*/ 694848 w 4203096"/>
              <a:gd name="connsiteY6047" fmla="*/ 2280987 h 3821750"/>
              <a:gd name="connsiteX6048" fmla="*/ 721804 w 4203096"/>
              <a:gd name="connsiteY6048" fmla="*/ 2303371 h 3821750"/>
              <a:gd name="connsiteX6049" fmla="*/ 688371 w 4203096"/>
              <a:gd name="connsiteY6049" fmla="*/ 2325183 h 3821750"/>
              <a:gd name="connsiteX6050" fmla="*/ 661130 w 4203096"/>
              <a:gd name="connsiteY6050" fmla="*/ 2302799 h 3821750"/>
              <a:gd name="connsiteX6051" fmla="*/ 694848 w 4203096"/>
              <a:gd name="connsiteY6051" fmla="*/ 2280987 h 3821750"/>
              <a:gd name="connsiteX6052" fmla="*/ 493109 w 4203096"/>
              <a:gd name="connsiteY6052" fmla="*/ 2280606 h 3821750"/>
              <a:gd name="connsiteX6053" fmla="*/ 506730 w 4203096"/>
              <a:gd name="connsiteY6053" fmla="*/ 2298132 h 3821750"/>
              <a:gd name="connsiteX6054" fmla="*/ 478345 w 4203096"/>
              <a:gd name="connsiteY6054" fmla="*/ 2313372 h 3821750"/>
              <a:gd name="connsiteX6055" fmla="*/ 464439 w 4203096"/>
              <a:gd name="connsiteY6055" fmla="*/ 2295941 h 3821750"/>
              <a:gd name="connsiteX6056" fmla="*/ 493109 w 4203096"/>
              <a:gd name="connsiteY6056" fmla="*/ 2280606 h 3821750"/>
              <a:gd name="connsiteX6057" fmla="*/ 593883 w 4203096"/>
              <a:gd name="connsiteY6057" fmla="*/ 2280510 h 3821750"/>
              <a:gd name="connsiteX6058" fmla="*/ 613505 w 4203096"/>
              <a:gd name="connsiteY6058" fmla="*/ 2300798 h 3821750"/>
              <a:gd name="connsiteX6059" fmla="*/ 582739 w 4203096"/>
              <a:gd name="connsiteY6059" fmla="*/ 2319086 h 3821750"/>
              <a:gd name="connsiteX6060" fmla="*/ 561593 w 4203096"/>
              <a:gd name="connsiteY6060" fmla="*/ 2299560 h 3821750"/>
              <a:gd name="connsiteX6061" fmla="*/ 593883 w 4203096"/>
              <a:gd name="connsiteY6061" fmla="*/ 2280510 h 3821750"/>
              <a:gd name="connsiteX6062" fmla="*/ 1617726 w 4203096"/>
              <a:gd name="connsiteY6062" fmla="*/ 2277081 h 3821750"/>
              <a:gd name="connsiteX6063" fmla="*/ 1644301 w 4203096"/>
              <a:gd name="connsiteY6063" fmla="*/ 2294607 h 3821750"/>
              <a:gd name="connsiteX6064" fmla="*/ 1626108 w 4203096"/>
              <a:gd name="connsiteY6064" fmla="*/ 2317753 h 3821750"/>
              <a:gd name="connsiteX6065" fmla="*/ 1600200 w 4203096"/>
              <a:gd name="connsiteY6065" fmla="*/ 2300037 h 3821750"/>
              <a:gd name="connsiteX6066" fmla="*/ 1617726 w 4203096"/>
              <a:gd name="connsiteY6066" fmla="*/ 2277081 h 3821750"/>
              <a:gd name="connsiteX6067" fmla="*/ 3129534 w 4203096"/>
              <a:gd name="connsiteY6067" fmla="*/ 2268794 h 3821750"/>
              <a:gd name="connsiteX6068" fmla="*/ 3105912 w 4203096"/>
              <a:gd name="connsiteY6068" fmla="*/ 2270223 h 3821750"/>
              <a:gd name="connsiteX6069" fmla="*/ 3101912 w 4203096"/>
              <a:gd name="connsiteY6069" fmla="*/ 2312799 h 3821750"/>
              <a:gd name="connsiteX6070" fmla="*/ 3124486 w 4203096"/>
              <a:gd name="connsiteY6070" fmla="*/ 2310894 h 3821750"/>
              <a:gd name="connsiteX6071" fmla="*/ 3129534 w 4203096"/>
              <a:gd name="connsiteY6071" fmla="*/ 2268794 h 3821750"/>
              <a:gd name="connsiteX6072" fmla="*/ 2793872 w 4203096"/>
              <a:gd name="connsiteY6072" fmla="*/ 2268604 h 3821750"/>
              <a:gd name="connsiteX6073" fmla="*/ 2817494 w 4203096"/>
              <a:gd name="connsiteY6073" fmla="*/ 2307942 h 3821750"/>
              <a:gd name="connsiteX6074" fmla="*/ 2801492 w 4203096"/>
              <a:gd name="connsiteY6074" fmla="*/ 2346232 h 3821750"/>
              <a:gd name="connsiteX6075" fmla="*/ 2777870 w 4203096"/>
              <a:gd name="connsiteY6075" fmla="*/ 2307085 h 3821750"/>
              <a:gd name="connsiteX6076" fmla="*/ 2793872 w 4203096"/>
              <a:gd name="connsiteY6076" fmla="*/ 2268604 h 3821750"/>
              <a:gd name="connsiteX6077" fmla="*/ 2380773 w 4203096"/>
              <a:gd name="connsiteY6077" fmla="*/ 2267461 h 3821750"/>
              <a:gd name="connsiteX6078" fmla="*/ 2403347 w 4203096"/>
              <a:gd name="connsiteY6078" fmla="*/ 2297370 h 3821750"/>
              <a:gd name="connsiteX6079" fmla="*/ 2387726 w 4203096"/>
              <a:gd name="connsiteY6079" fmla="*/ 2318325 h 3821750"/>
              <a:gd name="connsiteX6080" fmla="*/ 2362771 w 4203096"/>
              <a:gd name="connsiteY6080" fmla="*/ 2287749 h 3821750"/>
              <a:gd name="connsiteX6081" fmla="*/ 2380773 w 4203096"/>
              <a:gd name="connsiteY6081" fmla="*/ 2267461 h 3821750"/>
              <a:gd name="connsiteX6082" fmla="*/ 3200686 w 4203096"/>
              <a:gd name="connsiteY6082" fmla="*/ 2267270 h 3821750"/>
              <a:gd name="connsiteX6083" fmla="*/ 3178969 w 4203096"/>
              <a:gd name="connsiteY6083" fmla="*/ 2268699 h 3821750"/>
              <a:gd name="connsiteX6084" fmla="*/ 3172682 w 4203096"/>
              <a:gd name="connsiteY6084" fmla="*/ 2304227 h 3821750"/>
              <a:gd name="connsiteX6085" fmla="*/ 3193637 w 4203096"/>
              <a:gd name="connsiteY6085" fmla="*/ 2302322 h 3821750"/>
              <a:gd name="connsiteX6086" fmla="*/ 3200686 w 4203096"/>
              <a:gd name="connsiteY6086" fmla="*/ 2267270 h 3821750"/>
              <a:gd name="connsiteX6087" fmla="*/ 2716529 w 4203096"/>
              <a:gd name="connsiteY6087" fmla="*/ 2265842 h 3821750"/>
              <a:gd name="connsiteX6088" fmla="*/ 2741485 w 4203096"/>
              <a:gd name="connsiteY6088" fmla="*/ 2304608 h 3821750"/>
              <a:gd name="connsiteX6089" fmla="*/ 2725673 w 4203096"/>
              <a:gd name="connsiteY6089" fmla="*/ 2338708 h 3821750"/>
              <a:gd name="connsiteX6090" fmla="*/ 2699003 w 4203096"/>
              <a:gd name="connsiteY6090" fmla="*/ 2298131 h 3821750"/>
              <a:gd name="connsiteX6091" fmla="*/ 2716529 w 4203096"/>
              <a:gd name="connsiteY6091" fmla="*/ 2265842 h 3821750"/>
              <a:gd name="connsiteX6092" fmla="*/ 3063812 w 4203096"/>
              <a:gd name="connsiteY6092" fmla="*/ 2264603 h 3821750"/>
              <a:gd name="connsiteX6093" fmla="*/ 3063716 w 4203096"/>
              <a:gd name="connsiteY6093" fmla="*/ 2265003 h 3821750"/>
              <a:gd name="connsiteX6094" fmla="*/ 3063431 w 4203096"/>
              <a:gd name="connsiteY6094" fmla="*/ 2265270 h 3821750"/>
              <a:gd name="connsiteX6095" fmla="*/ 3063812 w 4203096"/>
              <a:gd name="connsiteY6095" fmla="*/ 2264603 h 3821750"/>
              <a:gd name="connsiteX6096" fmla="*/ 2866358 w 4203096"/>
              <a:gd name="connsiteY6096" fmla="*/ 2263556 h 3821750"/>
              <a:gd name="connsiteX6097" fmla="*/ 2889980 w 4203096"/>
              <a:gd name="connsiteY6097" fmla="*/ 2304228 h 3821750"/>
              <a:gd name="connsiteX6098" fmla="*/ 2872359 w 4203096"/>
              <a:gd name="connsiteY6098" fmla="*/ 2346519 h 3821750"/>
              <a:gd name="connsiteX6099" fmla="*/ 2848165 w 4203096"/>
              <a:gd name="connsiteY6099" fmla="*/ 2305085 h 3821750"/>
              <a:gd name="connsiteX6100" fmla="*/ 2866358 w 4203096"/>
              <a:gd name="connsiteY6100" fmla="*/ 2263556 h 3821750"/>
              <a:gd name="connsiteX6101" fmla="*/ 1715738 w 4203096"/>
              <a:gd name="connsiteY6101" fmla="*/ 2262222 h 3821750"/>
              <a:gd name="connsiteX6102" fmla="*/ 1742218 w 4203096"/>
              <a:gd name="connsiteY6102" fmla="*/ 2279748 h 3821750"/>
              <a:gd name="connsiteX6103" fmla="*/ 1725263 w 4203096"/>
              <a:gd name="connsiteY6103" fmla="*/ 2303180 h 3821750"/>
              <a:gd name="connsiteX6104" fmla="*/ 1699831 w 4203096"/>
              <a:gd name="connsiteY6104" fmla="*/ 2284606 h 3821750"/>
              <a:gd name="connsiteX6105" fmla="*/ 1715738 w 4203096"/>
              <a:gd name="connsiteY6105" fmla="*/ 2262222 h 3821750"/>
              <a:gd name="connsiteX6106" fmla="*/ 982789 w 4203096"/>
              <a:gd name="connsiteY6106" fmla="*/ 2261079 h 3821750"/>
              <a:gd name="connsiteX6107" fmla="*/ 984028 w 4203096"/>
              <a:gd name="connsiteY6107" fmla="*/ 2285463 h 3821750"/>
              <a:gd name="connsiteX6108" fmla="*/ 1015841 w 4203096"/>
              <a:gd name="connsiteY6108" fmla="*/ 2287558 h 3821750"/>
              <a:gd name="connsiteX6109" fmla="*/ 1013746 w 4203096"/>
              <a:gd name="connsiteY6109" fmla="*/ 2262031 h 3821750"/>
              <a:gd name="connsiteX6110" fmla="*/ 982789 w 4203096"/>
              <a:gd name="connsiteY6110" fmla="*/ 2261079 h 3821750"/>
              <a:gd name="connsiteX6111" fmla="*/ 1386173 w 4203096"/>
              <a:gd name="connsiteY6111" fmla="*/ 2260222 h 3821750"/>
              <a:gd name="connsiteX6112" fmla="*/ 1414462 w 4203096"/>
              <a:gd name="connsiteY6112" fmla="*/ 2280605 h 3821750"/>
              <a:gd name="connsiteX6113" fmla="*/ 1400174 w 4203096"/>
              <a:gd name="connsiteY6113" fmla="*/ 2302036 h 3821750"/>
              <a:gd name="connsiteX6114" fmla="*/ 1372266 w 4203096"/>
              <a:gd name="connsiteY6114" fmla="*/ 2280986 h 3821750"/>
              <a:gd name="connsiteX6115" fmla="*/ 1386173 w 4203096"/>
              <a:gd name="connsiteY6115" fmla="*/ 2260222 h 3821750"/>
              <a:gd name="connsiteX6116" fmla="*/ 885730 w 4203096"/>
              <a:gd name="connsiteY6116" fmla="*/ 2259840 h 3821750"/>
              <a:gd name="connsiteX6117" fmla="*/ 884777 w 4203096"/>
              <a:gd name="connsiteY6117" fmla="*/ 2281748 h 3821750"/>
              <a:gd name="connsiteX6118" fmla="*/ 914590 w 4203096"/>
              <a:gd name="connsiteY6118" fmla="*/ 2282700 h 3821750"/>
              <a:gd name="connsiteX6119" fmla="*/ 914876 w 4203096"/>
              <a:gd name="connsiteY6119" fmla="*/ 2260793 h 3821750"/>
              <a:gd name="connsiteX6120" fmla="*/ 885730 w 4203096"/>
              <a:gd name="connsiteY6120" fmla="*/ 2259840 h 3821750"/>
              <a:gd name="connsiteX6121" fmla="*/ 2939129 w 4203096"/>
              <a:gd name="connsiteY6121" fmla="*/ 2259460 h 3821750"/>
              <a:gd name="connsiteX6122" fmla="*/ 2961989 w 4203096"/>
              <a:gd name="connsiteY6122" fmla="*/ 2301560 h 3821750"/>
              <a:gd name="connsiteX6123" fmla="*/ 2942082 w 4203096"/>
              <a:gd name="connsiteY6123" fmla="*/ 2344137 h 3821750"/>
              <a:gd name="connsiteX6124" fmla="*/ 2917793 w 4203096"/>
              <a:gd name="connsiteY6124" fmla="*/ 2302322 h 3821750"/>
              <a:gd name="connsiteX6125" fmla="*/ 2939129 w 4203096"/>
              <a:gd name="connsiteY6125" fmla="*/ 2259460 h 3821750"/>
              <a:gd name="connsiteX6126" fmla="*/ 1307020 w 4203096"/>
              <a:gd name="connsiteY6126" fmla="*/ 2258984 h 3821750"/>
              <a:gd name="connsiteX6127" fmla="*/ 1338547 w 4203096"/>
              <a:gd name="connsiteY6127" fmla="*/ 2280796 h 3821750"/>
              <a:gd name="connsiteX6128" fmla="*/ 1321593 w 4203096"/>
              <a:gd name="connsiteY6128" fmla="*/ 2302894 h 3821750"/>
              <a:gd name="connsiteX6129" fmla="*/ 1290732 w 4203096"/>
              <a:gd name="connsiteY6129" fmla="*/ 2281653 h 3821750"/>
              <a:gd name="connsiteX6130" fmla="*/ 1307020 w 4203096"/>
              <a:gd name="connsiteY6130" fmla="*/ 2258984 h 3821750"/>
              <a:gd name="connsiteX6131" fmla="*/ 1224057 w 4203096"/>
              <a:gd name="connsiteY6131" fmla="*/ 2256221 h 3821750"/>
              <a:gd name="connsiteX6132" fmla="*/ 1256728 w 4203096"/>
              <a:gd name="connsiteY6132" fmla="*/ 2280033 h 3821750"/>
              <a:gd name="connsiteX6133" fmla="*/ 1235677 w 4203096"/>
              <a:gd name="connsiteY6133" fmla="*/ 2303465 h 3821750"/>
              <a:gd name="connsiteX6134" fmla="*/ 1202340 w 4203096"/>
              <a:gd name="connsiteY6134" fmla="*/ 2279652 h 3821750"/>
              <a:gd name="connsiteX6135" fmla="*/ 1224057 w 4203096"/>
              <a:gd name="connsiteY6135" fmla="*/ 2256221 h 3821750"/>
              <a:gd name="connsiteX6136" fmla="*/ 1467326 w 4203096"/>
              <a:gd name="connsiteY6136" fmla="*/ 2254984 h 3821750"/>
              <a:gd name="connsiteX6137" fmla="*/ 1495424 w 4203096"/>
              <a:gd name="connsiteY6137" fmla="*/ 2272319 h 3821750"/>
              <a:gd name="connsiteX6138" fmla="*/ 1480184 w 4203096"/>
              <a:gd name="connsiteY6138" fmla="*/ 2295084 h 3821750"/>
              <a:gd name="connsiteX6139" fmla="*/ 1452181 w 4203096"/>
              <a:gd name="connsiteY6139" fmla="*/ 2277939 h 3821750"/>
              <a:gd name="connsiteX6140" fmla="*/ 1467326 w 4203096"/>
              <a:gd name="connsiteY6140" fmla="*/ 2254984 h 3821750"/>
              <a:gd name="connsiteX6141" fmla="*/ 3010757 w 4203096"/>
              <a:gd name="connsiteY6141" fmla="*/ 2253840 h 3821750"/>
              <a:gd name="connsiteX6142" fmla="*/ 3033712 w 4203096"/>
              <a:gd name="connsiteY6142" fmla="*/ 2296226 h 3821750"/>
              <a:gd name="connsiteX6143" fmla="*/ 3010471 w 4203096"/>
              <a:gd name="connsiteY6143" fmla="*/ 2341565 h 3821750"/>
              <a:gd name="connsiteX6144" fmla="*/ 2987611 w 4203096"/>
              <a:gd name="connsiteY6144" fmla="*/ 2299655 h 3821750"/>
              <a:gd name="connsiteX6145" fmla="*/ 3010757 w 4203096"/>
              <a:gd name="connsiteY6145" fmla="*/ 2253840 h 3821750"/>
              <a:gd name="connsiteX6146" fmla="*/ 1135951 w 4203096"/>
              <a:gd name="connsiteY6146" fmla="*/ 2253459 h 3821750"/>
              <a:gd name="connsiteX6147" fmla="*/ 1170241 w 4203096"/>
              <a:gd name="connsiteY6147" fmla="*/ 2279272 h 3821750"/>
              <a:gd name="connsiteX6148" fmla="*/ 1144047 w 4203096"/>
              <a:gd name="connsiteY6148" fmla="*/ 2302608 h 3821750"/>
              <a:gd name="connsiteX6149" fmla="*/ 1109662 w 4203096"/>
              <a:gd name="connsiteY6149" fmla="*/ 2276700 h 3821750"/>
              <a:gd name="connsiteX6150" fmla="*/ 1135951 w 4203096"/>
              <a:gd name="connsiteY6150" fmla="*/ 2253459 h 3821750"/>
              <a:gd name="connsiteX6151" fmla="*/ 2627947 w 4203096"/>
              <a:gd name="connsiteY6151" fmla="*/ 2252411 h 3821750"/>
              <a:gd name="connsiteX6152" fmla="*/ 2653950 w 4203096"/>
              <a:gd name="connsiteY6152" fmla="*/ 2289368 h 3821750"/>
              <a:gd name="connsiteX6153" fmla="*/ 2636996 w 4203096"/>
              <a:gd name="connsiteY6153" fmla="*/ 2318324 h 3821750"/>
              <a:gd name="connsiteX6154" fmla="*/ 2610230 w 4203096"/>
              <a:gd name="connsiteY6154" fmla="*/ 2282225 h 3821750"/>
              <a:gd name="connsiteX6155" fmla="*/ 2627947 w 4203096"/>
              <a:gd name="connsiteY6155" fmla="*/ 2252411 h 3821750"/>
              <a:gd name="connsiteX6156" fmla="*/ 104679 w 4203096"/>
              <a:gd name="connsiteY6156" fmla="*/ 2248315 h 3821750"/>
              <a:gd name="connsiteX6157" fmla="*/ 107251 w 4203096"/>
              <a:gd name="connsiteY6157" fmla="*/ 2250697 h 3821750"/>
              <a:gd name="connsiteX6158" fmla="*/ 99821 w 4203096"/>
              <a:gd name="connsiteY6158" fmla="*/ 2253364 h 3821750"/>
              <a:gd name="connsiteX6159" fmla="*/ 99535 w 4203096"/>
              <a:gd name="connsiteY6159" fmla="*/ 2250792 h 3821750"/>
              <a:gd name="connsiteX6160" fmla="*/ 104679 w 4203096"/>
              <a:gd name="connsiteY6160" fmla="*/ 2248315 h 3821750"/>
              <a:gd name="connsiteX6161" fmla="*/ 1820799 w 4203096"/>
              <a:gd name="connsiteY6161" fmla="*/ 2248030 h 3821750"/>
              <a:gd name="connsiteX6162" fmla="*/ 1844897 w 4203096"/>
              <a:gd name="connsiteY6162" fmla="*/ 2266318 h 3821750"/>
              <a:gd name="connsiteX6163" fmla="*/ 1829466 w 4203096"/>
              <a:gd name="connsiteY6163" fmla="*/ 2287559 h 3821750"/>
              <a:gd name="connsiteX6164" fmla="*/ 1805273 w 4203096"/>
              <a:gd name="connsiteY6164" fmla="*/ 2269366 h 3821750"/>
              <a:gd name="connsiteX6165" fmla="*/ 1820799 w 4203096"/>
              <a:gd name="connsiteY6165" fmla="*/ 2248030 h 3821750"/>
              <a:gd name="connsiteX6166" fmla="*/ 2267426 w 4203096"/>
              <a:gd name="connsiteY6166" fmla="*/ 2247459 h 3821750"/>
              <a:gd name="connsiteX6167" fmla="*/ 2290286 w 4203096"/>
              <a:gd name="connsiteY6167" fmla="*/ 2273462 h 3821750"/>
              <a:gd name="connsiteX6168" fmla="*/ 2275903 w 4203096"/>
              <a:gd name="connsiteY6168" fmla="*/ 2292321 h 3821750"/>
              <a:gd name="connsiteX6169" fmla="*/ 2253805 w 4203096"/>
              <a:gd name="connsiteY6169" fmla="*/ 2268890 h 3821750"/>
              <a:gd name="connsiteX6170" fmla="*/ 2267426 w 4203096"/>
              <a:gd name="connsiteY6170" fmla="*/ 2247459 h 3821750"/>
              <a:gd name="connsiteX6171" fmla="*/ 3719416 w 4203096"/>
              <a:gd name="connsiteY6171" fmla="*/ 2246030 h 3821750"/>
              <a:gd name="connsiteX6172" fmla="*/ 3719988 w 4203096"/>
              <a:gd name="connsiteY6172" fmla="*/ 2251078 h 3821750"/>
              <a:gd name="connsiteX6173" fmla="*/ 3707034 w 4203096"/>
              <a:gd name="connsiteY6173" fmla="*/ 2260793 h 3821750"/>
              <a:gd name="connsiteX6174" fmla="*/ 3709034 w 4203096"/>
              <a:gd name="connsiteY6174" fmla="*/ 2252697 h 3821750"/>
              <a:gd name="connsiteX6175" fmla="*/ 3719416 w 4203096"/>
              <a:gd name="connsiteY6175" fmla="*/ 2246030 h 3821750"/>
              <a:gd name="connsiteX6176" fmla="*/ 186214 w 4203096"/>
              <a:gd name="connsiteY6176" fmla="*/ 2245744 h 3821750"/>
              <a:gd name="connsiteX6177" fmla="*/ 190786 w 4203096"/>
              <a:gd name="connsiteY6177" fmla="*/ 2251078 h 3821750"/>
              <a:gd name="connsiteX6178" fmla="*/ 179356 w 4203096"/>
              <a:gd name="connsiteY6178" fmla="*/ 2256697 h 3821750"/>
              <a:gd name="connsiteX6179" fmla="*/ 176403 w 4203096"/>
              <a:gd name="connsiteY6179" fmla="*/ 2250792 h 3821750"/>
              <a:gd name="connsiteX6180" fmla="*/ 186214 w 4203096"/>
              <a:gd name="connsiteY6180" fmla="*/ 2245744 h 3821750"/>
              <a:gd name="connsiteX6181" fmla="*/ 3651217 w 4203096"/>
              <a:gd name="connsiteY6181" fmla="*/ 2244410 h 3821750"/>
              <a:gd name="connsiteX6182" fmla="*/ 3651503 w 4203096"/>
              <a:gd name="connsiteY6182" fmla="*/ 2253745 h 3821750"/>
              <a:gd name="connsiteX6183" fmla="*/ 3634358 w 4203096"/>
              <a:gd name="connsiteY6183" fmla="*/ 2264794 h 3821750"/>
              <a:gd name="connsiteX6184" fmla="*/ 3635311 w 4203096"/>
              <a:gd name="connsiteY6184" fmla="*/ 2254507 h 3821750"/>
              <a:gd name="connsiteX6185" fmla="*/ 3651217 w 4203096"/>
              <a:gd name="connsiteY6185" fmla="*/ 2244410 h 3821750"/>
              <a:gd name="connsiteX6186" fmla="*/ 273653 w 4203096"/>
              <a:gd name="connsiteY6186" fmla="*/ 2243648 h 3821750"/>
              <a:gd name="connsiteX6187" fmla="*/ 278606 w 4203096"/>
              <a:gd name="connsiteY6187" fmla="*/ 2251745 h 3821750"/>
              <a:gd name="connsiteX6188" fmla="*/ 263461 w 4203096"/>
              <a:gd name="connsiteY6188" fmla="*/ 2261365 h 3821750"/>
              <a:gd name="connsiteX6189" fmla="*/ 257746 w 4203096"/>
              <a:gd name="connsiteY6189" fmla="*/ 2252697 h 3821750"/>
              <a:gd name="connsiteX6190" fmla="*/ 273653 w 4203096"/>
              <a:gd name="connsiteY6190" fmla="*/ 2243648 h 3821750"/>
              <a:gd name="connsiteX6191" fmla="*/ 3583399 w 4203096"/>
              <a:gd name="connsiteY6191" fmla="*/ 2243458 h 3821750"/>
              <a:gd name="connsiteX6192" fmla="*/ 3582637 w 4203096"/>
              <a:gd name="connsiteY6192" fmla="*/ 2258031 h 3821750"/>
              <a:gd name="connsiteX6193" fmla="*/ 3561397 w 4203096"/>
              <a:gd name="connsiteY6193" fmla="*/ 2272795 h 3821750"/>
              <a:gd name="connsiteX6194" fmla="*/ 3561873 w 4203096"/>
              <a:gd name="connsiteY6194" fmla="*/ 2258221 h 3821750"/>
              <a:gd name="connsiteX6195" fmla="*/ 3583399 w 4203096"/>
              <a:gd name="connsiteY6195" fmla="*/ 2243458 h 3821750"/>
              <a:gd name="connsiteX6196" fmla="*/ 3515010 w 4203096"/>
              <a:gd name="connsiteY6196" fmla="*/ 2242791 h 3821750"/>
              <a:gd name="connsiteX6197" fmla="*/ 3515963 w 4203096"/>
              <a:gd name="connsiteY6197" fmla="*/ 2260983 h 3821750"/>
              <a:gd name="connsiteX6198" fmla="*/ 3489007 w 4203096"/>
              <a:gd name="connsiteY6198" fmla="*/ 2281653 h 3821750"/>
              <a:gd name="connsiteX6199" fmla="*/ 3488054 w 4203096"/>
              <a:gd name="connsiteY6199" fmla="*/ 2263555 h 3821750"/>
              <a:gd name="connsiteX6200" fmla="*/ 3515010 w 4203096"/>
              <a:gd name="connsiteY6200" fmla="*/ 2242791 h 3821750"/>
              <a:gd name="connsiteX6201" fmla="*/ 3444811 w 4203096"/>
              <a:gd name="connsiteY6201" fmla="*/ 2242791 h 3821750"/>
              <a:gd name="connsiteX6202" fmla="*/ 3447383 w 4203096"/>
              <a:gd name="connsiteY6202" fmla="*/ 2267175 h 3821750"/>
              <a:gd name="connsiteX6203" fmla="*/ 3418046 w 4203096"/>
              <a:gd name="connsiteY6203" fmla="*/ 2291178 h 3821750"/>
              <a:gd name="connsiteX6204" fmla="*/ 3415570 w 4203096"/>
              <a:gd name="connsiteY6204" fmla="*/ 2267842 h 3821750"/>
              <a:gd name="connsiteX6205" fmla="*/ 3444811 w 4203096"/>
              <a:gd name="connsiteY6205" fmla="*/ 2242791 h 3821750"/>
              <a:gd name="connsiteX6206" fmla="*/ 366903 w 4203096"/>
              <a:gd name="connsiteY6206" fmla="*/ 2242696 h 3821750"/>
              <a:gd name="connsiteX6207" fmla="*/ 372618 w 4203096"/>
              <a:gd name="connsiteY6207" fmla="*/ 2255364 h 3821750"/>
              <a:gd name="connsiteX6208" fmla="*/ 352425 w 4203096"/>
              <a:gd name="connsiteY6208" fmla="*/ 2266127 h 3821750"/>
              <a:gd name="connsiteX6209" fmla="*/ 344995 w 4203096"/>
              <a:gd name="connsiteY6209" fmla="*/ 2253459 h 3821750"/>
              <a:gd name="connsiteX6210" fmla="*/ 366903 w 4203096"/>
              <a:gd name="connsiteY6210" fmla="*/ 2242696 h 3821750"/>
              <a:gd name="connsiteX6211" fmla="*/ 3373945 w 4203096"/>
              <a:gd name="connsiteY6211" fmla="*/ 2242506 h 3821750"/>
              <a:gd name="connsiteX6212" fmla="*/ 3380898 w 4203096"/>
              <a:gd name="connsiteY6212" fmla="*/ 2270128 h 3821750"/>
              <a:gd name="connsiteX6213" fmla="*/ 3349085 w 4203096"/>
              <a:gd name="connsiteY6213" fmla="*/ 2301465 h 3821750"/>
              <a:gd name="connsiteX6214" fmla="*/ 3342036 w 4203096"/>
              <a:gd name="connsiteY6214" fmla="*/ 2274129 h 3821750"/>
              <a:gd name="connsiteX6215" fmla="*/ 3373945 w 4203096"/>
              <a:gd name="connsiteY6215" fmla="*/ 2242506 h 3821750"/>
              <a:gd name="connsiteX6216" fmla="*/ 461009 w 4203096"/>
              <a:gd name="connsiteY6216" fmla="*/ 2242219 h 3821750"/>
              <a:gd name="connsiteX6217" fmla="*/ 472153 w 4203096"/>
              <a:gd name="connsiteY6217" fmla="*/ 2257555 h 3821750"/>
              <a:gd name="connsiteX6218" fmla="*/ 446912 w 4203096"/>
              <a:gd name="connsiteY6218" fmla="*/ 2271652 h 3821750"/>
              <a:gd name="connsiteX6219" fmla="*/ 434816 w 4203096"/>
              <a:gd name="connsiteY6219" fmla="*/ 2256983 h 3821750"/>
              <a:gd name="connsiteX6220" fmla="*/ 461009 w 4203096"/>
              <a:gd name="connsiteY6220" fmla="*/ 2242219 h 3821750"/>
              <a:gd name="connsiteX6221" fmla="*/ 754475 w 4203096"/>
              <a:gd name="connsiteY6221" fmla="*/ 2242125 h 3821750"/>
              <a:gd name="connsiteX6222" fmla="*/ 781526 w 4203096"/>
              <a:gd name="connsiteY6222" fmla="*/ 2267461 h 3821750"/>
              <a:gd name="connsiteX6223" fmla="*/ 745426 w 4203096"/>
              <a:gd name="connsiteY6223" fmla="*/ 2290321 h 3821750"/>
              <a:gd name="connsiteX6224" fmla="*/ 718566 w 4203096"/>
              <a:gd name="connsiteY6224" fmla="*/ 2265747 h 3821750"/>
              <a:gd name="connsiteX6225" fmla="*/ 754475 w 4203096"/>
              <a:gd name="connsiteY6225" fmla="*/ 2242125 h 3821750"/>
              <a:gd name="connsiteX6226" fmla="*/ 3303174 w 4203096"/>
              <a:gd name="connsiteY6226" fmla="*/ 2242030 h 3821750"/>
              <a:gd name="connsiteX6227" fmla="*/ 3312985 w 4203096"/>
              <a:gd name="connsiteY6227" fmla="*/ 2276415 h 3821750"/>
              <a:gd name="connsiteX6228" fmla="*/ 3279076 w 4203096"/>
              <a:gd name="connsiteY6228" fmla="*/ 2313181 h 3821750"/>
              <a:gd name="connsiteX6229" fmla="*/ 3269074 w 4203096"/>
              <a:gd name="connsiteY6229" fmla="*/ 2279748 h 3821750"/>
              <a:gd name="connsiteX6230" fmla="*/ 3303174 w 4203096"/>
              <a:gd name="connsiteY6230" fmla="*/ 2242030 h 3821750"/>
              <a:gd name="connsiteX6231" fmla="*/ 558545 w 4203096"/>
              <a:gd name="connsiteY6231" fmla="*/ 2241934 h 3821750"/>
              <a:gd name="connsiteX6232" fmla="*/ 574166 w 4203096"/>
              <a:gd name="connsiteY6232" fmla="*/ 2260793 h 3821750"/>
              <a:gd name="connsiteX6233" fmla="*/ 544353 w 4203096"/>
              <a:gd name="connsiteY6233" fmla="*/ 2277938 h 3821750"/>
              <a:gd name="connsiteX6234" fmla="*/ 528637 w 4203096"/>
              <a:gd name="connsiteY6234" fmla="*/ 2258317 h 3821750"/>
              <a:gd name="connsiteX6235" fmla="*/ 558545 w 4203096"/>
              <a:gd name="connsiteY6235" fmla="*/ 2241934 h 3821750"/>
              <a:gd name="connsiteX6236" fmla="*/ 655701 w 4203096"/>
              <a:gd name="connsiteY6236" fmla="*/ 2241839 h 3821750"/>
              <a:gd name="connsiteX6237" fmla="*/ 677608 w 4203096"/>
              <a:gd name="connsiteY6237" fmla="*/ 2263556 h 3821750"/>
              <a:gd name="connsiteX6238" fmla="*/ 644842 w 4203096"/>
              <a:gd name="connsiteY6238" fmla="*/ 2284225 h 3821750"/>
              <a:gd name="connsiteX6239" fmla="*/ 623030 w 4203096"/>
              <a:gd name="connsiteY6239" fmla="*/ 2262603 h 3821750"/>
              <a:gd name="connsiteX6240" fmla="*/ 655701 w 4203096"/>
              <a:gd name="connsiteY6240" fmla="*/ 2241839 h 3821750"/>
              <a:gd name="connsiteX6241" fmla="*/ 1557146 w 4203096"/>
              <a:gd name="connsiteY6241" fmla="*/ 2241648 h 3821750"/>
              <a:gd name="connsiteX6242" fmla="*/ 1584483 w 4203096"/>
              <a:gd name="connsiteY6242" fmla="*/ 2258126 h 3821750"/>
              <a:gd name="connsiteX6243" fmla="*/ 1568195 w 4203096"/>
              <a:gd name="connsiteY6243" fmla="*/ 2281653 h 3821750"/>
              <a:gd name="connsiteX6244" fmla="*/ 1540668 w 4203096"/>
              <a:gd name="connsiteY6244" fmla="*/ 2264127 h 3821750"/>
              <a:gd name="connsiteX6245" fmla="*/ 1557146 w 4203096"/>
              <a:gd name="connsiteY6245" fmla="*/ 2241648 h 3821750"/>
              <a:gd name="connsiteX6246" fmla="*/ 1929003 w 4203096"/>
              <a:gd name="connsiteY6246" fmla="*/ 2237457 h 3821750"/>
              <a:gd name="connsiteX6247" fmla="*/ 1951958 w 4203096"/>
              <a:gd name="connsiteY6247" fmla="*/ 2254698 h 3821750"/>
              <a:gd name="connsiteX6248" fmla="*/ 1936527 w 4203096"/>
              <a:gd name="connsiteY6248" fmla="*/ 2274986 h 3821750"/>
              <a:gd name="connsiteX6249" fmla="*/ 1915858 w 4203096"/>
              <a:gd name="connsiteY6249" fmla="*/ 2257555 h 3821750"/>
              <a:gd name="connsiteX6250" fmla="*/ 1929003 w 4203096"/>
              <a:gd name="connsiteY6250" fmla="*/ 2237457 h 3821750"/>
              <a:gd name="connsiteX6251" fmla="*/ 2155222 w 4203096"/>
              <a:gd name="connsiteY6251" fmla="*/ 2235457 h 3821750"/>
              <a:gd name="connsiteX6252" fmla="*/ 2174938 w 4203096"/>
              <a:gd name="connsiteY6252" fmla="*/ 2256793 h 3821750"/>
              <a:gd name="connsiteX6253" fmla="*/ 2161127 w 4203096"/>
              <a:gd name="connsiteY6253" fmla="*/ 2274414 h 3821750"/>
              <a:gd name="connsiteX6254" fmla="*/ 2141029 w 4203096"/>
              <a:gd name="connsiteY6254" fmla="*/ 2252888 h 3821750"/>
              <a:gd name="connsiteX6255" fmla="*/ 2155222 w 4203096"/>
              <a:gd name="connsiteY6255" fmla="*/ 2235457 h 3821750"/>
              <a:gd name="connsiteX6256" fmla="*/ 2530411 w 4203096"/>
              <a:gd name="connsiteY6256" fmla="*/ 2232599 h 3821750"/>
              <a:gd name="connsiteX6257" fmla="*/ 2555176 w 4203096"/>
              <a:gd name="connsiteY6257" fmla="*/ 2267366 h 3821750"/>
              <a:gd name="connsiteX6258" fmla="*/ 2537746 w 4203096"/>
              <a:gd name="connsiteY6258" fmla="*/ 2291273 h 3821750"/>
              <a:gd name="connsiteX6259" fmla="*/ 2511647 w 4203096"/>
              <a:gd name="connsiteY6259" fmla="*/ 2257174 h 3821750"/>
              <a:gd name="connsiteX6260" fmla="*/ 2530411 w 4203096"/>
              <a:gd name="connsiteY6260" fmla="*/ 2232599 h 3821750"/>
              <a:gd name="connsiteX6261" fmla="*/ 2041588 w 4203096"/>
              <a:gd name="connsiteY6261" fmla="*/ 2231170 h 3821750"/>
              <a:gd name="connsiteX6262" fmla="*/ 2061305 w 4203096"/>
              <a:gd name="connsiteY6262" fmla="*/ 2249649 h 3821750"/>
              <a:gd name="connsiteX6263" fmla="*/ 2048065 w 4203096"/>
              <a:gd name="connsiteY6263" fmla="*/ 2268318 h 3821750"/>
              <a:gd name="connsiteX6264" fmla="*/ 2028062 w 4203096"/>
              <a:gd name="connsiteY6264" fmla="*/ 2250030 h 3821750"/>
              <a:gd name="connsiteX6265" fmla="*/ 2041588 w 4203096"/>
              <a:gd name="connsiteY6265" fmla="*/ 2231170 h 3821750"/>
              <a:gd name="connsiteX6266" fmla="*/ 1652968 w 4203096"/>
              <a:gd name="connsiteY6266" fmla="*/ 2223932 h 3821750"/>
              <a:gd name="connsiteX6267" fmla="*/ 1679162 w 4203096"/>
              <a:gd name="connsiteY6267" fmla="*/ 2239458 h 3821750"/>
              <a:gd name="connsiteX6268" fmla="*/ 1664017 w 4203096"/>
              <a:gd name="connsiteY6268" fmla="*/ 2263270 h 3821750"/>
              <a:gd name="connsiteX6269" fmla="*/ 1637252 w 4203096"/>
              <a:gd name="connsiteY6269" fmla="*/ 2248602 h 3821750"/>
              <a:gd name="connsiteX6270" fmla="*/ 1652968 w 4203096"/>
              <a:gd name="connsiteY6270" fmla="*/ 2223932 h 3821750"/>
              <a:gd name="connsiteX6271" fmla="*/ 935164 w 4203096"/>
              <a:gd name="connsiteY6271" fmla="*/ 2222598 h 3821750"/>
              <a:gd name="connsiteX6272" fmla="*/ 935260 w 4203096"/>
              <a:gd name="connsiteY6272" fmla="*/ 2245934 h 3821750"/>
              <a:gd name="connsiteX6273" fmla="*/ 964025 w 4203096"/>
              <a:gd name="connsiteY6273" fmla="*/ 2246886 h 3821750"/>
              <a:gd name="connsiteX6274" fmla="*/ 963263 w 4203096"/>
              <a:gd name="connsiteY6274" fmla="*/ 2223550 h 3821750"/>
              <a:gd name="connsiteX6275" fmla="*/ 935164 w 4203096"/>
              <a:gd name="connsiteY6275" fmla="*/ 2222598 h 3821750"/>
              <a:gd name="connsiteX6276" fmla="*/ 1334452 w 4203096"/>
              <a:gd name="connsiteY6276" fmla="*/ 2222217 h 3821750"/>
              <a:gd name="connsiteX6277" fmla="*/ 1363694 w 4203096"/>
              <a:gd name="connsiteY6277" fmla="*/ 2243648 h 3821750"/>
              <a:gd name="connsiteX6278" fmla="*/ 1348930 w 4203096"/>
              <a:gd name="connsiteY6278" fmla="*/ 2264793 h 3821750"/>
              <a:gd name="connsiteX6279" fmla="*/ 1319879 w 4203096"/>
              <a:gd name="connsiteY6279" fmla="*/ 2243934 h 3821750"/>
              <a:gd name="connsiteX6280" fmla="*/ 1334452 w 4203096"/>
              <a:gd name="connsiteY6280" fmla="*/ 2222217 h 3821750"/>
              <a:gd name="connsiteX6281" fmla="*/ 1411509 w 4203096"/>
              <a:gd name="connsiteY6281" fmla="*/ 2221073 h 3821750"/>
              <a:gd name="connsiteX6282" fmla="*/ 1440560 w 4203096"/>
              <a:gd name="connsiteY6282" fmla="*/ 2237933 h 3821750"/>
              <a:gd name="connsiteX6283" fmla="*/ 1426654 w 4203096"/>
              <a:gd name="connsiteY6283" fmla="*/ 2260983 h 3821750"/>
              <a:gd name="connsiteX6284" fmla="*/ 1398555 w 4203096"/>
              <a:gd name="connsiteY6284" fmla="*/ 2243172 h 3821750"/>
              <a:gd name="connsiteX6285" fmla="*/ 1411509 w 4203096"/>
              <a:gd name="connsiteY6285" fmla="*/ 2221073 h 3821750"/>
              <a:gd name="connsiteX6286" fmla="*/ 1254823 w 4203096"/>
              <a:gd name="connsiteY6286" fmla="*/ 2220122 h 3821750"/>
              <a:gd name="connsiteX6287" fmla="*/ 1286446 w 4203096"/>
              <a:gd name="connsiteY6287" fmla="*/ 2242315 h 3821750"/>
              <a:gd name="connsiteX6288" fmla="*/ 1268920 w 4203096"/>
              <a:gd name="connsiteY6288" fmla="*/ 2265651 h 3821750"/>
              <a:gd name="connsiteX6289" fmla="*/ 1237202 w 4203096"/>
              <a:gd name="connsiteY6289" fmla="*/ 2243267 h 3821750"/>
              <a:gd name="connsiteX6290" fmla="*/ 1254823 w 4203096"/>
              <a:gd name="connsiteY6290" fmla="*/ 2220122 h 3821750"/>
              <a:gd name="connsiteX6291" fmla="*/ 837438 w 4203096"/>
              <a:gd name="connsiteY6291" fmla="*/ 2217835 h 3821750"/>
              <a:gd name="connsiteX6292" fmla="*/ 834866 w 4203096"/>
              <a:gd name="connsiteY6292" fmla="*/ 2243553 h 3821750"/>
              <a:gd name="connsiteX6293" fmla="*/ 866775 w 4203096"/>
              <a:gd name="connsiteY6293" fmla="*/ 2243457 h 3821750"/>
              <a:gd name="connsiteX6294" fmla="*/ 868299 w 4203096"/>
              <a:gd name="connsiteY6294" fmla="*/ 2220883 h 3821750"/>
              <a:gd name="connsiteX6295" fmla="*/ 837438 w 4203096"/>
              <a:gd name="connsiteY6295" fmla="*/ 2217835 h 3821750"/>
              <a:gd name="connsiteX6296" fmla="*/ 1170908 w 4203096"/>
              <a:gd name="connsiteY6296" fmla="*/ 2217264 h 3821750"/>
              <a:gd name="connsiteX6297" fmla="*/ 1203960 w 4203096"/>
              <a:gd name="connsiteY6297" fmla="*/ 2241457 h 3821750"/>
              <a:gd name="connsiteX6298" fmla="*/ 1183100 w 4203096"/>
              <a:gd name="connsiteY6298" fmla="*/ 2265270 h 3821750"/>
              <a:gd name="connsiteX6299" fmla="*/ 1148524 w 4203096"/>
              <a:gd name="connsiteY6299" fmla="*/ 2240410 h 3821750"/>
              <a:gd name="connsiteX6300" fmla="*/ 1170908 w 4203096"/>
              <a:gd name="connsiteY6300" fmla="*/ 2217264 h 3821750"/>
              <a:gd name="connsiteX6301" fmla="*/ 2423350 w 4203096"/>
              <a:gd name="connsiteY6301" fmla="*/ 2209835 h 3821750"/>
              <a:gd name="connsiteX6302" fmla="*/ 2448115 w 4203096"/>
              <a:gd name="connsiteY6302" fmla="*/ 2240219 h 3821750"/>
              <a:gd name="connsiteX6303" fmla="*/ 2431828 w 4203096"/>
              <a:gd name="connsiteY6303" fmla="*/ 2262413 h 3821750"/>
              <a:gd name="connsiteX6304" fmla="*/ 2407444 w 4203096"/>
              <a:gd name="connsiteY6304" fmla="*/ 2230885 h 3821750"/>
              <a:gd name="connsiteX6305" fmla="*/ 2423350 w 4203096"/>
              <a:gd name="connsiteY6305" fmla="*/ 2209835 h 3821750"/>
              <a:gd name="connsiteX6306" fmla="*/ 1497710 w 4203096"/>
              <a:gd name="connsiteY6306" fmla="*/ 2209072 h 3821750"/>
              <a:gd name="connsiteX6307" fmla="*/ 1525713 w 4203096"/>
              <a:gd name="connsiteY6307" fmla="*/ 2224788 h 3821750"/>
              <a:gd name="connsiteX6308" fmla="*/ 1509997 w 4203096"/>
              <a:gd name="connsiteY6308" fmla="*/ 2248506 h 3821750"/>
              <a:gd name="connsiteX6309" fmla="*/ 1482280 w 4203096"/>
              <a:gd name="connsiteY6309" fmla="*/ 2232313 h 3821750"/>
              <a:gd name="connsiteX6310" fmla="*/ 1497710 w 4203096"/>
              <a:gd name="connsiteY6310" fmla="*/ 2209072 h 3821750"/>
              <a:gd name="connsiteX6311" fmla="*/ 171925 w 4203096"/>
              <a:gd name="connsiteY6311" fmla="*/ 2208120 h 3821750"/>
              <a:gd name="connsiteX6312" fmla="*/ 174402 w 4203096"/>
              <a:gd name="connsiteY6312" fmla="*/ 2211930 h 3821750"/>
              <a:gd name="connsiteX6313" fmla="*/ 166496 w 4203096"/>
              <a:gd name="connsiteY6313" fmla="*/ 2215644 h 3821750"/>
              <a:gd name="connsiteX6314" fmla="*/ 164210 w 4203096"/>
              <a:gd name="connsiteY6314" fmla="*/ 2212501 h 3821750"/>
              <a:gd name="connsiteX6315" fmla="*/ 171925 w 4203096"/>
              <a:gd name="connsiteY6315" fmla="*/ 2208120 h 3821750"/>
              <a:gd name="connsiteX6316" fmla="*/ 255556 w 4203096"/>
              <a:gd name="connsiteY6316" fmla="*/ 2206311 h 3821750"/>
              <a:gd name="connsiteX6317" fmla="*/ 260223 w 4203096"/>
              <a:gd name="connsiteY6317" fmla="*/ 2214788 h 3821750"/>
              <a:gd name="connsiteX6318" fmla="*/ 244221 w 4203096"/>
              <a:gd name="connsiteY6318" fmla="*/ 2219265 h 3821750"/>
              <a:gd name="connsiteX6319" fmla="*/ 244316 w 4203096"/>
              <a:gd name="connsiteY6319" fmla="*/ 2210883 h 3821750"/>
              <a:gd name="connsiteX6320" fmla="*/ 255556 w 4203096"/>
              <a:gd name="connsiteY6320" fmla="*/ 2206311 h 3821750"/>
              <a:gd name="connsiteX6321" fmla="*/ 3150870 w 4203096"/>
              <a:gd name="connsiteY6321" fmla="*/ 2206310 h 3821750"/>
              <a:gd name="connsiteX6322" fmla="*/ 3145536 w 4203096"/>
              <a:gd name="connsiteY6322" fmla="*/ 2245458 h 3821750"/>
              <a:gd name="connsiteX6323" fmla="*/ 3168110 w 4203096"/>
              <a:gd name="connsiteY6323" fmla="*/ 2244410 h 3821750"/>
              <a:gd name="connsiteX6324" fmla="*/ 3174016 w 4203096"/>
              <a:gd name="connsiteY6324" fmla="*/ 2207548 h 3821750"/>
              <a:gd name="connsiteX6325" fmla="*/ 3150870 w 4203096"/>
              <a:gd name="connsiteY6325" fmla="*/ 2206310 h 3821750"/>
              <a:gd name="connsiteX6326" fmla="*/ 1756314 w 4203096"/>
              <a:gd name="connsiteY6326" fmla="*/ 2205263 h 3821750"/>
              <a:gd name="connsiteX6327" fmla="*/ 1779555 w 4203096"/>
              <a:gd name="connsiteY6327" fmla="*/ 2220217 h 3821750"/>
              <a:gd name="connsiteX6328" fmla="*/ 1764601 w 4203096"/>
              <a:gd name="connsiteY6328" fmla="*/ 2242886 h 3821750"/>
              <a:gd name="connsiteX6329" fmla="*/ 1740312 w 4203096"/>
              <a:gd name="connsiteY6329" fmla="*/ 2227265 h 3821750"/>
              <a:gd name="connsiteX6330" fmla="*/ 1756314 w 4203096"/>
              <a:gd name="connsiteY6330" fmla="*/ 2205263 h 3821750"/>
              <a:gd name="connsiteX6331" fmla="*/ 341185 w 4203096"/>
              <a:gd name="connsiteY6331" fmla="*/ 2204215 h 3821750"/>
              <a:gd name="connsiteX6332" fmla="*/ 348615 w 4203096"/>
              <a:gd name="connsiteY6332" fmla="*/ 2214026 h 3821750"/>
              <a:gd name="connsiteX6333" fmla="*/ 330517 w 4203096"/>
              <a:gd name="connsiteY6333" fmla="*/ 2224980 h 3821750"/>
              <a:gd name="connsiteX6334" fmla="*/ 324516 w 4203096"/>
              <a:gd name="connsiteY6334" fmla="*/ 2214407 h 3821750"/>
              <a:gd name="connsiteX6335" fmla="*/ 341185 w 4203096"/>
              <a:gd name="connsiteY6335" fmla="*/ 2204215 h 3821750"/>
              <a:gd name="connsiteX6336" fmla="*/ 715327 w 4203096"/>
              <a:gd name="connsiteY6336" fmla="*/ 2203929 h 3821750"/>
              <a:gd name="connsiteX6337" fmla="*/ 737711 w 4203096"/>
              <a:gd name="connsiteY6337" fmla="*/ 2227932 h 3821750"/>
              <a:gd name="connsiteX6338" fmla="*/ 703230 w 4203096"/>
              <a:gd name="connsiteY6338" fmla="*/ 2248791 h 3821750"/>
              <a:gd name="connsiteX6339" fmla="*/ 681227 w 4203096"/>
              <a:gd name="connsiteY6339" fmla="*/ 2224693 h 3821750"/>
              <a:gd name="connsiteX6340" fmla="*/ 715327 w 4203096"/>
              <a:gd name="connsiteY6340" fmla="*/ 2203929 h 3821750"/>
              <a:gd name="connsiteX6341" fmla="*/ 620362 w 4203096"/>
              <a:gd name="connsiteY6341" fmla="*/ 2203358 h 3821750"/>
              <a:gd name="connsiteX6342" fmla="*/ 637603 w 4203096"/>
              <a:gd name="connsiteY6342" fmla="*/ 2223741 h 3821750"/>
              <a:gd name="connsiteX6343" fmla="*/ 607123 w 4203096"/>
              <a:gd name="connsiteY6343" fmla="*/ 2242410 h 3821750"/>
              <a:gd name="connsiteX6344" fmla="*/ 588740 w 4203096"/>
              <a:gd name="connsiteY6344" fmla="*/ 2222693 h 3821750"/>
              <a:gd name="connsiteX6345" fmla="*/ 620362 w 4203096"/>
              <a:gd name="connsiteY6345" fmla="*/ 2203358 h 3821750"/>
              <a:gd name="connsiteX6346" fmla="*/ 526256 w 4203096"/>
              <a:gd name="connsiteY6346" fmla="*/ 2203072 h 3821750"/>
              <a:gd name="connsiteX6347" fmla="*/ 538639 w 4203096"/>
              <a:gd name="connsiteY6347" fmla="*/ 2220407 h 3821750"/>
              <a:gd name="connsiteX6348" fmla="*/ 511778 w 4203096"/>
              <a:gd name="connsiteY6348" fmla="*/ 2236409 h 3821750"/>
              <a:gd name="connsiteX6349" fmla="*/ 498634 w 4203096"/>
              <a:gd name="connsiteY6349" fmla="*/ 2218502 h 3821750"/>
              <a:gd name="connsiteX6350" fmla="*/ 526256 w 4203096"/>
              <a:gd name="connsiteY6350" fmla="*/ 2203072 h 3821750"/>
              <a:gd name="connsiteX6351" fmla="*/ 433101 w 4203096"/>
              <a:gd name="connsiteY6351" fmla="*/ 2203071 h 3821750"/>
              <a:gd name="connsiteX6352" fmla="*/ 441674 w 4203096"/>
              <a:gd name="connsiteY6352" fmla="*/ 2217835 h 3821750"/>
              <a:gd name="connsiteX6353" fmla="*/ 419004 w 4203096"/>
              <a:gd name="connsiteY6353" fmla="*/ 2230504 h 3821750"/>
              <a:gd name="connsiteX6354" fmla="*/ 410432 w 4203096"/>
              <a:gd name="connsiteY6354" fmla="*/ 2215835 h 3821750"/>
              <a:gd name="connsiteX6355" fmla="*/ 433101 w 4203096"/>
              <a:gd name="connsiteY6355" fmla="*/ 2203071 h 3821750"/>
              <a:gd name="connsiteX6356" fmla="*/ 3253931 w 4203096"/>
              <a:gd name="connsiteY6356" fmla="*/ 2202976 h 3821750"/>
              <a:gd name="connsiteX6357" fmla="*/ 3228499 w 4203096"/>
              <a:gd name="connsiteY6357" fmla="*/ 2205929 h 3821750"/>
              <a:gd name="connsiteX6358" fmla="*/ 3220593 w 4203096"/>
              <a:gd name="connsiteY6358" fmla="*/ 2241362 h 3821750"/>
              <a:gd name="connsiteX6359" fmla="*/ 3243834 w 4203096"/>
              <a:gd name="connsiteY6359" fmla="*/ 2242981 h 3821750"/>
              <a:gd name="connsiteX6360" fmla="*/ 3253931 w 4203096"/>
              <a:gd name="connsiteY6360" fmla="*/ 2202976 h 3821750"/>
              <a:gd name="connsiteX6361" fmla="*/ 3799712 w 4203096"/>
              <a:gd name="connsiteY6361" fmla="*/ 2200024 h 3821750"/>
              <a:gd name="connsiteX6362" fmla="*/ 3796759 w 4203096"/>
              <a:gd name="connsiteY6362" fmla="*/ 2206501 h 3821750"/>
              <a:gd name="connsiteX6363" fmla="*/ 3788568 w 4203096"/>
              <a:gd name="connsiteY6363" fmla="*/ 2211549 h 3821750"/>
              <a:gd name="connsiteX6364" fmla="*/ 3790092 w 4203096"/>
              <a:gd name="connsiteY6364" fmla="*/ 2205834 h 3821750"/>
              <a:gd name="connsiteX6365" fmla="*/ 3799712 w 4203096"/>
              <a:gd name="connsiteY6365" fmla="*/ 2200024 h 3821750"/>
              <a:gd name="connsiteX6366" fmla="*/ 3727323 w 4203096"/>
              <a:gd name="connsiteY6366" fmla="*/ 2198976 h 3821750"/>
              <a:gd name="connsiteX6367" fmla="*/ 3726465 w 4203096"/>
              <a:gd name="connsiteY6367" fmla="*/ 2208025 h 3821750"/>
              <a:gd name="connsiteX6368" fmla="*/ 3708463 w 4203096"/>
              <a:gd name="connsiteY6368" fmla="*/ 2220027 h 3821750"/>
              <a:gd name="connsiteX6369" fmla="*/ 3712940 w 4203096"/>
              <a:gd name="connsiteY6369" fmla="*/ 2208120 h 3821750"/>
              <a:gd name="connsiteX6370" fmla="*/ 3727323 w 4203096"/>
              <a:gd name="connsiteY6370" fmla="*/ 2198976 h 3821750"/>
              <a:gd name="connsiteX6371" fmla="*/ 3655790 w 4203096"/>
              <a:gd name="connsiteY6371" fmla="*/ 2196881 h 3821750"/>
              <a:gd name="connsiteX6372" fmla="*/ 3656552 w 4203096"/>
              <a:gd name="connsiteY6372" fmla="*/ 2208597 h 3821750"/>
              <a:gd name="connsiteX6373" fmla="*/ 3636073 w 4203096"/>
              <a:gd name="connsiteY6373" fmla="*/ 2221836 h 3821750"/>
              <a:gd name="connsiteX6374" fmla="*/ 3635407 w 4203096"/>
              <a:gd name="connsiteY6374" fmla="*/ 2210978 h 3821750"/>
              <a:gd name="connsiteX6375" fmla="*/ 3655790 w 4203096"/>
              <a:gd name="connsiteY6375" fmla="*/ 2196881 h 3821750"/>
              <a:gd name="connsiteX6376" fmla="*/ 2747962 w 4203096"/>
              <a:gd name="connsiteY6376" fmla="*/ 2196880 h 3821750"/>
              <a:gd name="connsiteX6377" fmla="*/ 2772632 w 4203096"/>
              <a:gd name="connsiteY6377" fmla="*/ 2235742 h 3821750"/>
              <a:gd name="connsiteX6378" fmla="*/ 2757201 w 4203096"/>
              <a:gd name="connsiteY6378" fmla="*/ 2273271 h 3821750"/>
              <a:gd name="connsiteX6379" fmla="*/ 2731960 w 4203096"/>
              <a:gd name="connsiteY6379" fmla="*/ 2233647 h 3821750"/>
              <a:gd name="connsiteX6380" fmla="*/ 2747962 w 4203096"/>
              <a:gd name="connsiteY6380" fmla="*/ 2196880 h 3821750"/>
              <a:gd name="connsiteX6381" fmla="*/ 2822734 w 4203096"/>
              <a:gd name="connsiteY6381" fmla="*/ 2194880 h 3821750"/>
              <a:gd name="connsiteX6382" fmla="*/ 2847118 w 4203096"/>
              <a:gd name="connsiteY6382" fmla="*/ 2236409 h 3821750"/>
              <a:gd name="connsiteX6383" fmla="*/ 2830544 w 4203096"/>
              <a:gd name="connsiteY6383" fmla="*/ 2275843 h 3821750"/>
              <a:gd name="connsiteX6384" fmla="*/ 2805398 w 4203096"/>
              <a:gd name="connsiteY6384" fmla="*/ 2235457 h 3821750"/>
              <a:gd name="connsiteX6385" fmla="*/ 2822734 w 4203096"/>
              <a:gd name="connsiteY6385" fmla="*/ 2194880 h 3821750"/>
              <a:gd name="connsiteX6386" fmla="*/ 3583685 w 4203096"/>
              <a:gd name="connsiteY6386" fmla="*/ 2194499 h 3821750"/>
              <a:gd name="connsiteX6387" fmla="*/ 3585114 w 4203096"/>
              <a:gd name="connsiteY6387" fmla="*/ 2210882 h 3821750"/>
              <a:gd name="connsiteX6388" fmla="*/ 3559682 w 4203096"/>
              <a:gd name="connsiteY6388" fmla="*/ 2228313 h 3821750"/>
              <a:gd name="connsiteX6389" fmla="*/ 3558158 w 4203096"/>
              <a:gd name="connsiteY6389" fmla="*/ 2212787 h 3821750"/>
              <a:gd name="connsiteX6390" fmla="*/ 3583685 w 4203096"/>
              <a:gd name="connsiteY6390" fmla="*/ 2194499 h 3821750"/>
              <a:gd name="connsiteX6391" fmla="*/ 3510343 w 4203096"/>
              <a:gd name="connsiteY6391" fmla="*/ 2191928 h 3821750"/>
              <a:gd name="connsiteX6392" fmla="*/ 3512915 w 4203096"/>
              <a:gd name="connsiteY6392" fmla="*/ 2213740 h 3821750"/>
              <a:gd name="connsiteX6393" fmla="*/ 3484245 w 4203096"/>
              <a:gd name="connsiteY6393" fmla="*/ 2235743 h 3821750"/>
              <a:gd name="connsiteX6394" fmla="*/ 3481387 w 4203096"/>
              <a:gd name="connsiteY6394" fmla="*/ 2213835 h 3821750"/>
              <a:gd name="connsiteX6395" fmla="*/ 3510343 w 4203096"/>
              <a:gd name="connsiteY6395" fmla="*/ 2191928 h 3821750"/>
              <a:gd name="connsiteX6396" fmla="*/ 2898171 w 4203096"/>
              <a:gd name="connsiteY6396" fmla="*/ 2191356 h 3821750"/>
              <a:gd name="connsiteX6397" fmla="*/ 2922364 w 4203096"/>
              <a:gd name="connsiteY6397" fmla="*/ 2234028 h 3821750"/>
              <a:gd name="connsiteX6398" fmla="*/ 2901695 w 4203096"/>
              <a:gd name="connsiteY6398" fmla="*/ 2275842 h 3821750"/>
              <a:gd name="connsiteX6399" fmla="*/ 2877787 w 4203096"/>
              <a:gd name="connsiteY6399" fmla="*/ 2233456 h 3821750"/>
              <a:gd name="connsiteX6400" fmla="*/ 2898171 w 4203096"/>
              <a:gd name="connsiteY6400" fmla="*/ 2191356 h 3821750"/>
              <a:gd name="connsiteX6401" fmla="*/ 1590293 w 4203096"/>
              <a:gd name="connsiteY6401" fmla="*/ 2190690 h 3821750"/>
              <a:gd name="connsiteX6402" fmla="*/ 1617535 w 4203096"/>
              <a:gd name="connsiteY6402" fmla="*/ 2204120 h 3821750"/>
              <a:gd name="connsiteX6403" fmla="*/ 1602580 w 4203096"/>
              <a:gd name="connsiteY6403" fmla="*/ 2228313 h 3821750"/>
              <a:gd name="connsiteX6404" fmla="*/ 1575434 w 4203096"/>
              <a:gd name="connsiteY6404" fmla="*/ 2214597 h 3821750"/>
              <a:gd name="connsiteX6405" fmla="*/ 1590293 w 4203096"/>
              <a:gd name="connsiteY6405" fmla="*/ 2190690 h 3821750"/>
              <a:gd name="connsiteX6406" fmla="*/ 2665475 w 4203096"/>
              <a:gd name="connsiteY6406" fmla="*/ 2190118 h 3821750"/>
              <a:gd name="connsiteX6407" fmla="*/ 2690526 w 4203096"/>
              <a:gd name="connsiteY6407" fmla="*/ 2228599 h 3821750"/>
              <a:gd name="connsiteX6408" fmla="*/ 2672809 w 4203096"/>
              <a:gd name="connsiteY6408" fmla="*/ 2258031 h 3821750"/>
              <a:gd name="connsiteX6409" fmla="*/ 2646997 w 4203096"/>
              <a:gd name="connsiteY6409" fmla="*/ 2219074 h 3821750"/>
              <a:gd name="connsiteX6410" fmla="*/ 2665475 w 4203096"/>
              <a:gd name="connsiteY6410" fmla="*/ 2190118 h 3821750"/>
              <a:gd name="connsiteX6411" fmla="*/ 2314098 w 4203096"/>
              <a:gd name="connsiteY6411" fmla="*/ 2189927 h 3821750"/>
              <a:gd name="connsiteX6412" fmla="*/ 2336196 w 4203096"/>
              <a:gd name="connsiteY6412" fmla="*/ 2216883 h 3821750"/>
              <a:gd name="connsiteX6413" fmla="*/ 2321051 w 4203096"/>
              <a:gd name="connsiteY6413" fmla="*/ 2234504 h 3821750"/>
              <a:gd name="connsiteX6414" fmla="*/ 2299239 w 4203096"/>
              <a:gd name="connsiteY6414" fmla="*/ 2207834 h 3821750"/>
              <a:gd name="connsiteX6415" fmla="*/ 2314098 w 4203096"/>
              <a:gd name="connsiteY6415" fmla="*/ 2189927 h 3821750"/>
              <a:gd name="connsiteX6416" fmla="*/ 3436524 w 4203096"/>
              <a:gd name="connsiteY6416" fmla="*/ 2188784 h 3821750"/>
              <a:gd name="connsiteX6417" fmla="*/ 3441668 w 4203096"/>
              <a:gd name="connsiteY6417" fmla="*/ 2215549 h 3821750"/>
              <a:gd name="connsiteX6418" fmla="*/ 3409474 w 4203096"/>
              <a:gd name="connsiteY6418" fmla="*/ 2243743 h 3821750"/>
              <a:gd name="connsiteX6419" fmla="*/ 3402996 w 4203096"/>
              <a:gd name="connsiteY6419" fmla="*/ 2218026 h 3821750"/>
              <a:gd name="connsiteX6420" fmla="*/ 3436524 w 4203096"/>
              <a:gd name="connsiteY6420" fmla="*/ 2188784 h 3821750"/>
              <a:gd name="connsiteX6421" fmla="*/ 1862328 w 4203096"/>
              <a:gd name="connsiteY6421" fmla="*/ 2188594 h 3821750"/>
              <a:gd name="connsiteX6422" fmla="*/ 1884997 w 4203096"/>
              <a:gd name="connsiteY6422" fmla="*/ 2203548 h 3821750"/>
              <a:gd name="connsiteX6423" fmla="*/ 1871567 w 4203096"/>
              <a:gd name="connsiteY6423" fmla="*/ 2223551 h 3821750"/>
              <a:gd name="connsiteX6424" fmla="*/ 1849850 w 4203096"/>
              <a:gd name="connsiteY6424" fmla="*/ 2210216 h 3821750"/>
              <a:gd name="connsiteX6425" fmla="*/ 1862328 w 4203096"/>
              <a:gd name="connsiteY6425" fmla="*/ 2188594 h 3821750"/>
              <a:gd name="connsiteX6426" fmla="*/ 2973419 w 4203096"/>
              <a:gd name="connsiteY6426" fmla="*/ 2188308 h 3821750"/>
              <a:gd name="connsiteX6427" fmla="*/ 2997422 w 4203096"/>
              <a:gd name="connsiteY6427" fmla="*/ 2231361 h 3821750"/>
              <a:gd name="connsiteX6428" fmla="*/ 2975133 w 4203096"/>
              <a:gd name="connsiteY6428" fmla="*/ 2275653 h 3821750"/>
              <a:gd name="connsiteX6429" fmla="*/ 2950178 w 4203096"/>
              <a:gd name="connsiteY6429" fmla="*/ 2231457 h 3821750"/>
              <a:gd name="connsiteX6430" fmla="*/ 2973419 w 4203096"/>
              <a:gd name="connsiteY6430" fmla="*/ 2188308 h 3821750"/>
              <a:gd name="connsiteX6431" fmla="*/ 3360896 w 4203096"/>
              <a:gd name="connsiteY6431" fmla="*/ 2185546 h 3821750"/>
              <a:gd name="connsiteX6432" fmla="*/ 3370040 w 4203096"/>
              <a:gd name="connsiteY6432" fmla="*/ 2218407 h 3821750"/>
              <a:gd name="connsiteX6433" fmla="*/ 3334893 w 4203096"/>
              <a:gd name="connsiteY6433" fmla="*/ 2252221 h 3821750"/>
              <a:gd name="connsiteX6434" fmla="*/ 3325844 w 4203096"/>
              <a:gd name="connsiteY6434" fmla="*/ 2219550 h 3821750"/>
              <a:gd name="connsiteX6435" fmla="*/ 3360896 w 4203096"/>
              <a:gd name="connsiteY6435" fmla="*/ 2185546 h 3821750"/>
              <a:gd name="connsiteX6436" fmla="*/ 3047989 w 4203096"/>
              <a:gd name="connsiteY6436" fmla="*/ 2185320 h 3821750"/>
              <a:gd name="connsiteX6437" fmla="*/ 3064669 w 4203096"/>
              <a:gd name="connsiteY6437" fmla="*/ 2193261 h 3821750"/>
              <a:gd name="connsiteX6438" fmla="*/ 3070479 w 4203096"/>
              <a:gd name="connsiteY6438" fmla="*/ 2245268 h 3821750"/>
              <a:gd name="connsiteX6439" fmla="*/ 3064243 w 4203096"/>
              <a:gd name="connsiteY6439" fmla="*/ 2264160 h 3821750"/>
              <a:gd name="connsiteX6440" fmla="*/ 3054001 w 4203096"/>
              <a:gd name="connsiteY6440" fmla="*/ 2271557 h 3821750"/>
              <a:gd name="connsiteX6441" fmla="*/ 3026473 w 4203096"/>
              <a:gd name="connsiteY6441" fmla="*/ 2253364 h 3821750"/>
              <a:gd name="connsiteX6442" fmla="*/ 3031807 w 4203096"/>
              <a:gd name="connsiteY6442" fmla="*/ 2198024 h 3821750"/>
              <a:gd name="connsiteX6443" fmla="*/ 3047989 w 4203096"/>
              <a:gd name="connsiteY6443" fmla="*/ 2185320 h 3821750"/>
              <a:gd name="connsiteX6444" fmla="*/ 978408 w 4203096"/>
              <a:gd name="connsiteY6444" fmla="*/ 2184974 h 3821750"/>
              <a:gd name="connsiteX6445" fmla="*/ 979741 w 4203096"/>
              <a:gd name="connsiteY6445" fmla="*/ 2209548 h 3821750"/>
              <a:gd name="connsiteX6446" fmla="*/ 1009936 w 4203096"/>
              <a:gd name="connsiteY6446" fmla="*/ 2211835 h 3821750"/>
              <a:gd name="connsiteX6447" fmla="*/ 1007745 w 4203096"/>
              <a:gd name="connsiteY6447" fmla="*/ 2186022 h 3821750"/>
              <a:gd name="connsiteX6448" fmla="*/ 978408 w 4203096"/>
              <a:gd name="connsiteY6448" fmla="*/ 2184974 h 3821750"/>
              <a:gd name="connsiteX6449" fmla="*/ 1359788 w 4203096"/>
              <a:gd name="connsiteY6449" fmla="*/ 2184879 h 3821750"/>
              <a:gd name="connsiteX6450" fmla="*/ 1387982 w 4203096"/>
              <a:gd name="connsiteY6450" fmla="*/ 2205167 h 3821750"/>
              <a:gd name="connsiteX6451" fmla="*/ 1373504 w 4203096"/>
              <a:gd name="connsiteY6451" fmla="*/ 2226503 h 3821750"/>
              <a:gd name="connsiteX6452" fmla="*/ 1346072 w 4203096"/>
              <a:gd name="connsiteY6452" fmla="*/ 2205358 h 3821750"/>
              <a:gd name="connsiteX6453" fmla="*/ 1359788 w 4203096"/>
              <a:gd name="connsiteY6453" fmla="*/ 2184879 h 3821750"/>
              <a:gd name="connsiteX6454" fmla="*/ 1283398 w 4203096"/>
              <a:gd name="connsiteY6454" fmla="*/ 2183831 h 3821750"/>
              <a:gd name="connsiteX6455" fmla="*/ 1312925 w 4203096"/>
              <a:gd name="connsiteY6455" fmla="*/ 2205548 h 3821750"/>
              <a:gd name="connsiteX6456" fmla="*/ 1297019 w 4203096"/>
              <a:gd name="connsiteY6456" fmla="*/ 2227456 h 3821750"/>
              <a:gd name="connsiteX6457" fmla="*/ 1267205 w 4203096"/>
              <a:gd name="connsiteY6457" fmla="*/ 2205643 h 3821750"/>
              <a:gd name="connsiteX6458" fmla="*/ 1283398 w 4203096"/>
              <a:gd name="connsiteY6458" fmla="*/ 2183831 h 3821750"/>
              <a:gd name="connsiteX6459" fmla="*/ 889349 w 4203096"/>
              <a:gd name="connsiteY6459" fmla="*/ 2183450 h 3821750"/>
              <a:gd name="connsiteX6460" fmla="*/ 888301 w 4203096"/>
              <a:gd name="connsiteY6460" fmla="*/ 2205453 h 3821750"/>
              <a:gd name="connsiteX6461" fmla="*/ 916114 w 4203096"/>
              <a:gd name="connsiteY6461" fmla="*/ 2206500 h 3821750"/>
              <a:gd name="connsiteX6462" fmla="*/ 916495 w 4203096"/>
              <a:gd name="connsiteY6462" fmla="*/ 2184498 h 3821750"/>
              <a:gd name="connsiteX6463" fmla="*/ 889349 w 4203096"/>
              <a:gd name="connsiteY6463" fmla="*/ 2183450 h 3821750"/>
              <a:gd name="connsiteX6464" fmla="*/ 1203102 w 4203096"/>
              <a:gd name="connsiteY6464" fmla="*/ 2180783 h 3821750"/>
              <a:gd name="connsiteX6465" fmla="*/ 1234821 w 4203096"/>
              <a:gd name="connsiteY6465" fmla="*/ 2204500 h 3821750"/>
              <a:gd name="connsiteX6466" fmla="*/ 1216628 w 4203096"/>
              <a:gd name="connsiteY6466" fmla="*/ 2227836 h 3821750"/>
              <a:gd name="connsiteX6467" fmla="*/ 1183671 w 4203096"/>
              <a:gd name="connsiteY6467" fmla="*/ 2203452 h 3821750"/>
              <a:gd name="connsiteX6468" fmla="*/ 1203102 w 4203096"/>
              <a:gd name="connsiteY6468" fmla="*/ 2180783 h 3821750"/>
              <a:gd name="connsiteX6469" fmla="*/ 1121188 w 4203096"/>
              <a:gd name="connsiteY6469" fmla="*/ 2177926 h 3821750"/>
              <a:gd name="connsiteX6470" fmla="*/ 1153192 w 4203096"/>
              <a:gd name="connsiteY6470" fmla="*/ 2203072 h 3821750"/>
              <a:gd name="connsiteX6471" fmla="*/ 1129665 w 4203096"/>
              <a:gd name="connsiteY6471" fmla="*/ 2226789 h 3821750"/>
              <a:gd name="connsiteX6472" fmla="*/ 1096899 w 4203096"/>
              <a:gd name="connsiteY6472" fmla="*/ 2200976 h 3821750"/>
              <a:gd name="connsiteX6473" fmla="*/ 1121188 w 4203096"/>
              <a:gd name="connsiteY6473" fmla="*/ 2177926 h 3821750"/>
              <a:gd name="connsiteX6474" fmla="*/ 1439894 w 4203096"/>
              <a:gd name="connsiteY6474" fmla="*/ 2177544 h 3821750"/>
              <a:gd name="connsiteX6475" fmla="*/ 1468660 w 4203096"/>
              <a:gd name="connsiteY6475" fmla="*/ 2192975 h 3821750"/>
              <a:gd name="connsiteX6476" fmla="*/ 1454277 w 4203096"/>
              <a:gd name="connsiteY6476" fmla="*/ 2216597 h 3821750"/>
              <a:gd name="connsiteX6477" fmla="*/ 1425988 w 4203096"/>
              <a:gd name="connsiteY6477" fmla="*/ 2200976 h 3821750"/>
              <a:gd name="connsiteX6478" fmla="*/ 1439894 w 4203096"/>
              <a:gd name="connsiteY6478" fmla="*/ 2177544 h 3821750"/>
              <a:gd name="connsiteX6479" fmla="*/ 2201132 w 4203096"/>
              <a:gd name="connsiteY6479" fmla="*/ 2176687 h 3821750"/>
              <a:gd name="connsiteX6480" fmla="*/ 2219896 w 4203096"/>
              <a:gd name="connsiteY6480" fmla="*/ 2196499 h 3821750"/>
              <a:gd name="connsiteX6481" fmla="*/ 2207133 w 4203096"/>
              <a:gd name="connsiteY6481" fmla="*/ 2212501 h 3821750"/>
              <a:gd name="connsiteX6482" fmla="*/ 2188559 w 4203096"/>
              <a:gd name="connsiteY6482" fmla="*/ 2192880 h 3821750"/>
              <a:gd name="connsiteX6483" fmla="*/ 2201132 w 4203096"/>
              <a:gd name="connsiteY6483" fmla="*/ 2176687 h 3821750"/>
              <a:gd name="connsiteX6484" fmla="*/ 1973104 w 4203096"/>
              <a:gd name="connsiteY6484" fmla="*/ 2175830 h 3821750"/>
              <a:gd name="connsiteX6485" fmla="*/ 1992820 w 4203096"/>
              <a:gd name="connsiteY6485" fmla="*/ 2191546 h 3821750"/>
              <a:gd name="connsiteX6486" fmla="*/ 1980438 w 4203096"/>
              <a:gd name="connsiteY6486" fmla="*/ 2208882 h 3821750"/>
              <a:gd name="connsiteX6487" fmla="*/ 1962055 w 4203096"/>
              <a:gd name="connsiteY6487" fmla="*/ 2194118 h 3821750"/>
              <a:gd name="connsiteX6488" fmla="*/ 1973104 w 4203096"/>
              <a:gd name="connsiteY6488" fmla="*/ 2175830 h 3821750"/>
              <a:gd name="connsiteX6489" fmla="*/ 2571559 w 4203096"/>
              <a:gd name="connsiteY6489" fmla="*/ 2173544 h 3821750"/>
              <a:gd name="connsiteX6490" fmla="*/ 2596419 w 4203096"/>
              <a:gd name="connsiteY6490" fmla="*/ 2210025 h 3821750"/>
              <a:gd name="connsiteX6491" fmla="*/ 2578322 w 4203096"/>
              <a:gd name="connsiteY6491" fmla="*/ 2235075 h 3821750"/>
              <a:gd name="connsiteX6492" fmla="*/ 2552795 w 4203096"/>
              <a:gd name="connsiteY6492" fmla="*/ 2198118 h 3821750"/>
              <a:gd name="connsiteX6493" fmla="*/ 2571559 w 4203096"/>
              <a:gd name="connsiteY6493" fmla="*/ 2173544 h 3821750"/>
              <a:gd name="connsiteX6494" fmla="*/ 2087499 w 4203096"/>
              <a:gd name="connsiteY6494" fmla="*/ 2171830 h 3821750"/>
              <a:gd name="connsiteX6495" fmla="*/ 2104644 w 4203096"/>
              <a:gd name="connsiteY6495" fmla="*/ 2188118 h 3821750"/>
              <a:gd name="connsiteX6496" fmla="*/ 2092737 w 4203096"/>
              <a:gd name="connsiteY6496" fmla="*/ 2204120 h 3821750"/>
              <a:gd name="connsiteX6497" fmla="*/ 2075783 w 4203096"/>
              <a:gd name="connsiteY6497" fmla="*/ 2187832 h 3821750"/>
              <a:gd name="connsiteX6498" fmla="*/ 2087499 w 4203096"/>
              <a:gd name="connsiteY6498" fmla="*/ 2171830 h 3821750"/>
              <a:gd name="connsiteX6499" fmla="*/ 160972 w 4203096"/>
              <a:gd name="connsiteY6499" fmla="*/ 2170020 h 3821750"/>
              <a:gd name="connsiteX6500" fmla="*/ 161734 w 4203096"/>
              <a:gd name="connsiteY6500" fmla="*/ 2172115 h 3821750"/>
              <a:gd name="connsiteX6501" fmla="*/ 156781 w 4203096"/>
              <a:gd name="connsiteY6501" fmla="*/ 2175449 h 3821750"/>
              <a:gd name="connsiteX6502" fmla="*/ 155352 w 4203096"/>
              <a:gd name="connsiteY6502" fmla="*/ 2173068 h 3821750"/>
              <a:gd name="connsiteX6503" fmla="*/ 160972 w 4203096"/>
              <a:gd name="connsiteY6503" fmla="*/ 2170020 h 3821750"/>
              <a:gd name="connsiteX6504" fmla="*/ 1690783 w 4203096"/>
              <a:gd name="connsiteY6504" fmla="*/ 2168400 h 3821750"/>
              <a:gd name="connsiteX6505" fmla="*/ 1716500 w 4203096"/>
              <a:gd name="connsiteY6505" fmla="*/ 2182116 h 3821750"/>
              <a:gd name="connsiteX6506" fmla="*/ 1701165 w 4203096"/>
              <a:gd name="connsiteY6506" fmla="*/ 2204595 h 3821750"/>
              <a:gd name="connsiteX6507" fmla="*/ 1676495 w 4203096"/>
              <a:gd name="connsiteY6507" fmla="*/ 2192022 h 3821750"/>
              <a:gd name="connsiteX6508" fmla="*/ 1690783 w 4203096"/>
              <a:gd name="connsiteY6508" fmla="*/ 2168400 h 3821750"/>
              <a:gd name="connsiteX6509" fmla="*/ 322516 w 4203096"/>
              <a:gd name="connsiteY6509" fmla="*/ 2165638 h 3821750"/>
              <a:gd name="connsiteX6510" fmla="*/ 327183 w 4203096"/>
              <a:gd name="connsiteY6510" fmla="*/ 2174401 h 3821750"/>
              <a:gd name="connsiteX6511" fmla="*/ 311848 w 4203096"/>
              <a:gd name="connsiteY6511" fmla="*/ 2183450 h 3821750"/>
              <a:gd name="connsiteX6512" fmla="*/ 308133 w 4203096"/>
              <a:gd name="connsiteY6512" fmla="*/ 2174115 h 3821750"/>
              <a:gd name="connsiteX6513" fmla="*/ 322516 w 4203096"/>
              <a:gd name="connsiteY6513" fmla="*/ 2165638 h 3821750"/>
              <a:gd name="connsiteX6514" fmla="*/ 768476 w 4203096"/>
              <a:gd name="connsiteY6514" fmla="*/ 2165353 h 3821750"/>
              <a:gd name="connsiteX6515" fmla="*/ 793622 w 4203096"/>
              <a:gd name="connsiteY6515" fmla="*/ 2190213 h 3821750"/>
              <a:gd name="connsiteX6516" fmla="*/ 760666 w 4203096"/>
              <a:gd name="connsiteY6516" fmla="*/ 2213930 h 3821750"/>
              <a:gd name="connsiteX6517" fmla="*/ 735044 w 4203096"/>
              <a:gd name="connsiteY6517" fmla="*/ 2189070 h 3821750"/>
              <a:gd name="connsiteX6518" fmla="*/ 768476 w 4203096"/>
              <a:gd name="connsiteY6518" fmla="*/ 2165353 h 3821750"/>
              <a:gd name="connsiteX6519" fmla="*/ 242506 w 4203096"/>
              <a:gd name="connsiteY6519" fmla="*/ 2165353 h 3821750"/>
              <a:gd name="connsiteX6520" fmla="*/ 241553 w 4203096"/>
              <a:gd name="connsiteY6520" fmla="*/ 2173640 h 3821750"/>
              <a:gd name="connsiteX6521" fmla="*/ 231171 w 4203096"/>
              <a:gd name="connsiteY6521" fmla="*/ 2178688 h 3821750"/>
              <a:gd name="connsiteX6522" fmla="*/ 231361 w 4203096"/>
              <a:gd name="connsiteY6522" fmla="*/ 2172306 h 3821750"/>
              <a:gd name="connsiteX6523" fmla="*/ 242506 w 4203096"/>
              <a:gd name="connsiteY6523" fmla="*/ 2165353 h 3821750"/>
              <a:gd name="connsiteX6524" fmla="*/ 409384 w 4203096"/>
              <a:gd name="connsiteY6524" fmla="*/ 2164877 h 3821750"/>
              <a:gd name="connsiteX6525" fmla="*/ 415956 w 4203096"/>
              <a:gd name="connsiteY6525" fmla="*/ 2177355 h 3821750"/>
              <a:gd name="connsiteX6526" fmla="*/ 395287 w 4203096"/>
              <a:gd name="connsiteY6526" fmla="*/ 2188689 h 3821750"/>
              <a:gd name="connsiteX6527" fmla="*/ 389000 w 4203096"/>
              <a:gd name="connsiteY6527" fmla="*/ 2176878 h 3821750"/>
              <a:gd name="connsiteX6528" fmla="*/ 409384 w 4203096"/>
              <a:gd name="connsiteY6528" fmla="*/ 2164877 h 3821750"/>
              <a:gd name="connsiteX6529" fmla="*/ 678179 w 4203096"/>
              <a:gd name="connsiteY6529" fmla="*/ 2164590 h 3821750"/>
              <a:gd name="connsiteX6530" fmla="*/ 697896 w 4203096"/>
              <a:gd name="connsiteY6530" fmla="*/ 2186307 h 3821750"/>
              <a:gd name="connsiteX6531" fmla="*/ 667321 w 4203096"/>
              <a:gd name="connsiteY6531" fmla="*/ 2207548 h 3821750"/>
              <a:gd name="connsiteX6532" fmla="*/ 646747 w 4203096"/>
              <a:gd name="connsiteY6532" fmla="*/ 2185259 h 3821750"/>
              <a:gd name="connsiteX6533" fmla="*/ 678179 w 4203096"/>
              <a:gd name="connsiteY6533" fmla="*/ 2164590 h 3821750"/>
              <a:gd name="connsiteX6534" fmla="*/ 498728 w 4203096"/>
              <a:gd name="connsiteY6534" fmla="*/ 2164590 h 3821750"/>
              <a:gd name="connsiteX6535" fmla="*/ 508539 w 4203096"/>
              <a:gd name="connsiteY6535" fmla="*/ 2180021 h 3821750"/>
              <a:gd name="connsiteX6536" fmla="*/ 482821 w 4203096"/>
              <a:gd name="connsiteY6536" fmla="*/ 2194594 h 3821750"/>
              <a:gd name="connsiteX6537" fmla="*/ 473392 w 4203096"/>
              <a:gd name="connsiteY6537" fmla="*/ 2179068 h 3821750"/>
              <a:gd name="connsiteX6538" fmla="*/ 498728 w 4203096"/>
              <a:gd name="connsiteY6538" fmla="*/ 2164590 h 3821750"/>
              <a:gd name="connsiteX6539" fmla="*/ 587978 w 4203096"/>
              <a:gd name="connsiteY6539" fmla="*/ 2164305 h 3821750"/>
              <a:gd name="connsiteX6540" fmla="*/ 602361 w 4203096"/>
              <a:gd name="connsiteY6540" fmla="*/ 2183926 h 3821750"/>
              <a:gd name="connsiteX6541" fmla="*/ 573881 w 4203096"/>
              <a:gd name="connsiteY6541" fmla="*/ 2201071 h 3821750"/>
              <a:gd name="connsiteX6542" fmla="*/ 559879 w 4203096"/>
              <a:gd name="connsiteY6542" fmla="*/ 2181450 h 3821750"/>
              <a:gd name="connsiteX6543" fmla="*/ 587978 w 4203096"/>
              <a:gd name="connsiteY6543" fmla="*/ 2164305 h 3821750"/>
              <a:gd name="connsiteX6544" fmla="*/ 1530000 w 4203096"/>
              <a:gd name="connsiteY6544" fmla="*/ 2159923 h 3821750"/>
              <a:gd name="connsiteX6545" fmla="*/ 1558194 w 4203096"/>
              <a:gd name="connsiteY6545" fmla="*/ 2172973 h 3821750"/>
              <a:gd name="connsiteX6546" fmla="*/ 1542764 w 4203096"/>
              <a:gd name="connsiteY6546" fmla="*/ 2197357 h 3821750"/>
              <a:gd name="connsiteX6547" fmla="*/ 1515427 w 4203096"/>
              <a:gd name="connsiteY6547" fmla="*/ 2183927 h 3821750"/>
              <a:gd name="connsiteX6548" fmla="*/ 1530000 w 4203096"/>
              <a:gd name="connsiteY6548" fmla="*/ 2159923 h 3821750"/>
              <a:gd name="connsiteX6549" fmla="*/ 3808380 w 4203096"/>
              <a:gd name="connsiteY6549" fmla="*/ 2152970 h 3821750"/>
              <a:gd name="connsiteX6550" fmla="*/ 3803999 w 4203096"/>
              <a:gd name="connsiteY6550" fmla="*/ 2162400 h 3821750"/>
              <a:gd name="connsiteX6551" fmla="*/ 3793235 w 4203096"/>
              <a:gd name="connsiteY6551" fmla="*/ 2168020 h 3821750"/>
              <a:gd name="connsiteX6552" fmla="*/ 3794378 w 4203096"/>
              <a:gd name="connsiteY6552" fmla="*/ 2161733 h 3821750"/>
              <a:gd name="connsiteX6553" fmla="*/ 3808380 w 4203096"/>
              <a:gd name="connsiteY6553" fmla="*/ 2152970 h 3821750"/>
              <a:gd name="connsiteX6554" fmla="*/ 2468879 w 4203096"/>
              <a:gd name="connsiteY6554" fmla="*/ 2152970 h 3821750"/>
              <a:gd name="connsiteX6555" fmla="*/ 2492978 w 4203096"/>
              <a:gd name="connsiteY6555" fmla="*/ 2184307 h 3821750"/>
              <a:gd name="connsiteX6556" fmla="*/ 2475452 w 4203096"/>
              <a:gd name="connsiteY6556" fmla="*/ 2206881 h 3821750"/>
              <a:gd name="connsiteX6557" fmla="*/ 2451449 w 4203096"/>
              <a:gd name="connsiteY6557" fmla="*/ 2175544 h 3821750"/>
              <a:gd name="connsiteX6558" fmla="*/ 2468879 w 4203096"/>
              <a:gd name="connsiteY6558" fmla="*/ 2152970 h 3821750"/>
              <a:gd name="connsiteX6559" fmla="*/ 3732657 w 4203096"/>
              <a:gd name="connsiteY6559" fmla="*/ 2151732 h 3821750"/>
              <a:gd name="connsiteX6560" fmla="*/ 3731800 w 4203096"/>
              <a:gd name="connsiteY6560" fmla="*/ 2162496 h 3821750"/>
              <a:gd name="connsiteX6561" fmla="*/ 3713512 w 4203096"/>
              <a:gd name="connsiteY6561" fmla="*/ 2173259 h 3821750"/>
              <a:gd name="connsiteX6562" fmla="*/ 3714274 w 4203096"/>
              <a:gd name="connsiteY6562" fmla="*/ 2162305 h 3821750"/>
              <a:gd name="connsiteX6563" fmla="*/ 3732657 w 4203096"/>
              <a:gd name="connsiteY6563" fmla="*/ 2151732 h 3821750"/>
              <a:gd name="connsiteX6564" fmla="*/ 3657981 w 4203096"/>
              <a:gd name="connsiteY6564" fmla="*/ 2147446 h 3821750"/>
              <a:gd name="connsiteX6565" fmla="*/ 3658933 w 4203096"/>
              <a:gd name="connsiteY6565" fmla="*/ 2161448 h 3821750"/>
              <a:gd name="connsiteX6566" fmla="*/ 3635025 w 4203096"/>
              <a:gd name="connsiteY6566" fmla="*/ 2177545 h 3821750"/>
              <a:gd name="connsiteX6567" fmla="*/ 3633882 w 4203096"/>
              <a:gd name="connsiteY6567" fmla="*/ 2162781 h 3821750"/>
              <a:gd name="connsiteX6568" fmla="*/ 3657981 w 4203096"/>
              <a:gd name="connsiteY6568" fmla="*/ 2147446 h 3821750"/>
              <a:gd name="connsiteX6569" fmla="*/ 1307687 w 4203096"/>
              <a:gd name="connsiteY6569" fmla="*/ 2146874 h 3821750"/>
              <a:gd name="connsiteX6570" fmla="*/ 1336452 w 4203096"/>
              <a:gd name="connsiteY6570" fmla="*/ 2168115 h 3821750"/>
              <a:gd name="connsiteX6571" fmla="*/ 1323022 w 4203096"/>
              <a:gd name="connsiteY6571" fmla="*/ 2189451 h 3821750"/>
              <a:gd name="connsiteX6572" fmla="*/ 1294066 w 4203096"/>
              <a:gd name="connsiteY6572" fmla="*/ 2167638 h 3821750"/>
              <a:gd name="connsiteX6573" fmla="*/ 1307687 w 4203096"/>
              <a:gd name="connsiteY6573" fmla="*/ 2146874 h 3821750"/>
              <a:gd name="connsiteX6574" fmla="*/ 934593 w 4203096"/>
              <a:gd name="connsiteY6574" fmla="*/ 2146112 h 3821750"/>
              <a:gd name="connsiteX6575" fmla="*/ 934783 w 4203096"/>
              <a:gd name="connsiteY6575" fmla="*/ 2169924 h 3821750"/>
              <a:gd name="connsiteX6576" fmla="*/ 961453 w 4203096"/>
              <a:gd name="connsiteY6576" fmla="*/ 2170972 h 3821750"/>
              <a:gd name="connsiteX6577" fmla="*/ 960596 w 4203096"/>
              <a:gd name="connsiteY6577" fmla="*/ 2147160 h 3821750"/>
              <a:gd name="connsiteX6578" fmla="*/ 934593 w 4203096"/>
              <a:gd name="connsiteY6578" fmla="*/ 2146112 h 3821750"/>
              <a:gd name="connsiteX6579" fmla="*/ 1797462 w 4203096"/>
              <a:gd name="connsiteY6579" fmla="*/ 2145541 h 3821750"/>
              <a:gd name="connsiteX6580" fmla="*/ 1819084 w 4203096"/>
              <a:gd name="connsiteY6580" fmla="*/ 2159923 h 3821750"/>
              <a:gd name="connsiteX6581" fmla="*/ 1804034 w 4203096"/>
              <a:gd name="connsiteY6581" fmla="*/ 2180592 h 3821750"/>
              <a:gd name="connsiteX6582" fmla="*/ 1782698 w 4203096"/>
              <a:gd name="connsiteY6582" fmla="*/ 2165829 h 3821750"/>
              <a:gd name="connsiteX6583" fmla="*/ 1797462 w 4203096"/>
              <a:gd name="connsiteY6583" fmla="*/ 2145541 h 3821750"/>
              <a:gd name="connsiteX6584" fmla="*/ 1231011 w 4203096"/>
              <a:gd name="connsiteY6584" fmla="*/ 2144779 h 3821750"/>
              <a:gd name="connsiteX6585" fmla="*/ 1262443 w 4203096"/>
              <a:gd name="connsiteY6585" fmla="*/ 2167448 h 3821750"/>
              <a:gd name="connsiteX6586" fmla="*/ 1245584 w 4203096"/>
              <a:gd name="connsiteY6586" fmla="*/ 2190118 h 3821750"/>
              <a:gd name="connsiteX6587" fmla="*/ 1215390 w 4203096"/>
              <a:gd name="connsiteY6587" fmla="*/ 2167258 h 3821750"/>
              <a:gd name="connsiteX6588" fmla="*/ 1231011 w 4203096"/>
              <a:gd name="connsiteY6588" fmla="*/ 2144779 h 3821750"/>
              <a:gd name="connsiteX6589" fmla="*/ 1384554 w 4203096"/>
              <a:gd name="connsiteY6589" fmla="*/ 2144303 h 3821750"/>
              <a:gd name="connsiteX6590" fmla="*/ 1413891 w 4203096"/>
              <a:gd name="connsiteY6590" fmla="*/ 2160876 h 3821750"/>
              <a:gd name="connsiteX6591" fmla="*/ 1399318 w 4203096"/>
              <a:gd name="connsiteY6591" fmla="*/ 2184498 h 3821750"/>
              <a:gd name="connsiteX6592" fmla="*/ 1371790 w 4203096"/>
              <a:gd name="connsiteY6592" fmla="*/ 2167448 h 3821750"/>
              <a:gd name="connsiteX6593" fmla="*/ 1384554 w 4203096"/>
              <a:gd name="connsiteY6593" fmla="*/ 2144303 h 3821750"/>
              <a:gd name="connsiteX6594" fmla="*/ 3201162 w 4203096"/>
              <a:gd name="connsiteY6594" fmla="*/ 2143826 h 3821750"/>
              <a:gd name="connsiteX6595" fmla="*/ 3194495 w 4203096"/>
              <a:gd name="connsiteY6595" fmla="*/ 2180783 h 3821750"/>
              <a:gd name="connsiteX6596" fmla="*/ 3218212 w 4203096"/>
              <a:gd name="connsiteY6596" fmla="*/ 2180497 h 3821750"/>
              <a:gd name="connsiteX6597" fmla="*/ 3225260 w 4203096"/>
              <a:gd name="connsiteY6597" fmla="*/ 2146302 h 3821750"/>
              <a:gd name="connsiteX6598" fmla="*/ 3201162 w 4203096"/>
              <a:gd name="connsiteY6598" fmla="*/ 2143826 h 3821750"/>
              <a:gd name="connsiteX6599" fmla="*/ 3580923 w 4203096"/>
              <a:gd name="connsiteY6599" fmla="*/ 2142683 h 3821750"/>
              <a:gd name="connsiteX6600" fmla="*/ 3583685 w 4203096"/>
              <a:gd name="connsiteY6600" fmla="*/ 2162495 h 3821750"/>
              <a:gd name="connsiteX6601" fmla="*/ 3554634 w 4203096"/>
              <a:gd name="connsiteY6601" fmla="*/ 2182307 h 3821750"/>
              <a:gd name="connsiteX6602" fmla="*/ 3552158 w 4203096"/>
              <a:gd name="connsiteY6602" fmla="*/ 2163447 h 3821750"/>
              <a:gd name="connsiteX6603" fmla="*/ 3580923 w 4203096"/>
              <a:gd name="connsiteY6603" fmla="*/ 2142683 h 3821750"/>
              <a:gd name="connsiteX6604" fmla="*/ 1153381 w 4203096"/>
              <a:gd name="connsiteY6604" fmla="*/ 2141731 h 3821750"/>
              <a:gd name="connsiteX6605" fmla="*/ 1184338 w 4203096"/>
              <a:gd name="connsiteY6605" fmla="*/ 2166877 h 3821750"/>
              <a:gd name="connsiteX6606" fmla="*/ 1163764 w 4203096"/>
              <a:gd name="connsiteY6606" fmla="*/ 2189642 h 3821750"/>
              <a:gd name="connsiteX6607" fmla="*/ 1132236 w 4203096"/>
              <a:gd name="connsiteY6607" fmla="*/ 2164400 h 3821750"/>
              <a:gd name="connsiteX6608" fmla="*/ 1153381 w 4203096"/>
              <a:gd name="connsiteY6608" fmla="*/ 2141731 h 3821750"/>
              <a:gd name="connsiteX6609" fmla="*/ 845629 w 4203096"/>
              <a:gd name="connsiteY6609" fmla="*/ 2141349 h 3821750"/>
              <a:gd name="connsiteX6610" fmla="*/ 843058 w 4203096"/>
              <a:gd name="connsiteY6610" fmla="*/ 2166877 h 3821750"/>
              <a:gd name="connsiteX6611" fmla="*/ 871347 w 4203096"/>
              <a:gd name="connsiteY6611" fmla="*/ 2166877 h 3821750"/>
              <a:gd name="connsiteX6612" fmla="*/ 872871 w 4203096"/>
              <a:gd name="connsiteY6612" fmla="*/ 2144874 h 3821750"/>
              <a:gd name="connsiteX6613" fmla="*/ 845629 w 4203096"/>
              <a:gd name="connsiteY6613" fmla="*/ 2141349 h 3821750"/>
              <a:gd name="connsiteX6614" fmla="*/ 3502818 w 4203096"/>
              <a:gd name="connsiteY6614" fmla="*/ 2137920 h 3821750"/>
              <a:gd name="connsiteX6615" fmla="*/ 3508342 w 4203096"/>
              <a:gd name="connsiteY6615" fmla="*/ 2161828 h 3821750"/>
              <a:gd name="connsiteX6616" fmla="*/ 3475386 w 4203096"/>
              <a:gd name="connsiteY6616" fmla="*/ 2187260 h 3821750"/>
              <a:gd name="connsiteX6617" fmla="*/ 3470052 w 4203096"/>
              <a:gd name="connsiteY6617" fmla="*/ 2163447 h 3821750"/>
              <a:gd name="connsiteX6618" fmla="*/ 3502818 w 4203096"/>
              <a:gd name="connsiteY6618" fmla="*/ 2137920 h 3821750"/>
              <a:gd name="connsiteX6619" fmla="*/ 3115628 w 4203096"/>
              <a:gd name="connsiteY6619" fmla="*/ 2137825 h 3821750"/>
              <a:gd name="connsiteX6620" fmla="*/ 3112294 w 4203096"/>
              <a:gd name="connsiteY6620" fmla="*/ 2185641 h 3821750"/>
              <a:gd name="connsiteX6621" fmla="*/ 3139916 w 4203096"/>
              <a:gd name="connsiteY6621" fmla="*/ 2182878 h 3821750"/>
              <a:gd name="connsiteX6622" fmla="*/ 3144584 w 4203096"/>
              <a:gd name="connsiteY6622" fmla="*/ 2144207 h 3821750"/>
              <a:gd name="connsiteX6623" fmla="*/ 3115628 w 4203096"/>
              <a:gd name="connsiteY6623" fmla="*/ 2137825 h 3821750"/>
              <a:gd name="connsiteX6624" fmla="*/ 1626393 w 4203096"/>
              <a:gd name="connsiteY6624" fmla="*/ 2135921 h 3821750"/>
              <a:gd name="connsiteX6625" fmla="*/ 1653349 w 4203096"/>
              <a:gd name="connsiteY6625" fmla="*/ 2147827 h 3821750"/>
              <a:gd name="connsiteX6626" fmla="*/ 1638109 w 4203096"/>
              <a:gd name="connsiteY6626" fmla="*/ 2172116 h 3821750"/>
              <a:gd name="connsiteX6627" fmla="*/ 1612677 w 4203096"/>
              <a:gd name="connsiteY6627" fmla="*/ 2160400 h 3821750"/>
              <a:gd name="connsiteX6628" fmla="*/ 1626393 w 4203096"/>
              <a:gd name="connsiteY6628" fmla="*/ 2135921 h 3821750"/>
              <a:gd name="connsiteX6629" fmla="*/ 2359628 w 4203096"/>
              <a:gd name="connsiteY6629" fmla="*/ 2133158 h 3821750"/>
              <a:gd name="connsiteX6630" fmla="*/ 2382012 w 4203096"/>
              <a:gd name="connsiteY6630" fmla="*/ 2159256 h 3821750"/>
              <a:gd name="connsiteX6631" fmla="*/ 2366867 w 4203096"/>
              <a:gd name="connsiteY6631" fmla="*/ 2178306 h 3821750"/>
              <a:gd name="connsiteX6632" fmla="*/ 2344769 w 4203096"/>
              <a:gd name="connsiteY6632" fmla="*/ 2152303 h 3821750"/>
              <a:gd name="connsiteX6633" fmla="*/ 2359628 w 4203096"/>
              <a:gd name="connsiteY6633" fmla="*/ 2133158 h 3821750"/>
              <a:gd name="connsiteX6634" fmla="*/ 796671 w 4203096"/>
              <a:gd name="connsiteY6634" fmla="*/ 2132777 h 3821750"/>
              <a:gd name="connsiteX6635" fmla="*/ 796447 w 4203096"/>
              <a:gd name="connsiteY6635" fmla="*/ 2133123 h 3821750"/>
              <a:gd name="connsiteX6636" fmla="*/ 796004 w 4203096"/>
              <a:gd name="connsiteY6636" fmla="*/ 2133253 h 3821750"/>
              <a:gd name="connsiteX6637" fmla="*/ 796671 w 4203096"/>
              <a:gd name="connsiteY6637" fmla="*/ 2132777 h 3821750"/>
              <a:gd name="connsiteX6638" fmla="*/ 796385 w 4203096"/>
              <a:gd name="connsiteY6638" fmla="*/ 2132777 h 3821750"/>
              <a:gd name="connsiteX6639" fmla="*/ 795718 w 4203096"/>
              <a:gd name="connsiteY6639" fmla="*/ 2133253 h 3821750"/>
              <a:gd name="connsiteX6640" fmla="*/ 795999 w 4203096"/>
              <a:gd name="connsiteY6640" fmla="*/ 2132900 h 3821750"/>
              <a:gd name="connsiteX6641" fmla="*/ 3423380 w 4203096"/>
              <a:gd name="connsiteY6641" fmla="*/ 2132492 h 3821750"/>
              <a:gd name="connsiteX6642" fmla="*/ 3431381 w 4203096"/>
              <a:gd name="connsiteY6642" fmla="*/ 2162877 h 3821750"/>
              <a:gd name="connsiteX6643" fmla="*/ 3396424 w 4203096"/>
              <a:gd name="connsiteY6643" fmla="*/ 2192785 h 3821750"/>
              <a:gd name="connsiteX6644" fmla="*/ 3387185 w 4203096"/>
              <a:gd name="connsiteY6644" fmla="*/ 2163353 h 3821750"/>
              <a:gd name="connsiteX6645" fmla="*/ 3423380 w 4203096"/>
              <a:gd name="connsiteY6645" fmla="*/ 2132492 h 3821750"/>
              <a:gd name="connsiteX6646" fmla="*/ 228790 w 4203096"/>
              <a:gd name="connsiteY6646" fmla="*/ 2129920 h 3821750"/>
              <a:gd name="connsiteX6647" fmla="*/ 229933 w 4203096"/>
              <a:gd name="connsiteY6647" fmla="*/ 2134587 h 3821750"/>
              <a:gd name="connsiteX6648" fmla="*/ 222123 w 4203096"/>
              <a:gd name="connsiteY6648" fmla="*/ 2137444 h 3821750"/>
              <a:gd name="connsiteX6649" fmla="*/ 220980 w 4203096"/>
              <a:gd name="connsiteY6649" fmla="*/ 2133634 h 3821750"/>
              <a:gd name="connsiteX6650" fmla="*/ 228790 w 4203096"/>
              <a:gd name="connsiteY6650" fmla="*/ 2129920 h 3821750"/>
              <a:gd name="connsiteX6651" fmla="*/ 1471040 w 4203096"/>
              <a:gd name="connsiteY6651" fmla="*/ 2129158 h 3821750"/>
              <a:gd name="connsiteX6652" fmla="*/ 1499329 w 4203096"/>
              <a:gd name="connsiteY6652" fmla="*/ 2143636 h 3821750"/>
              <a:gd name="connsiteX6653" fmla="*/ 1483899 w 4203096"/>
              <a:gd name="connsiteY6653" fmla="*/ 2168401 h 3821750"/>
              <a:gd name="connsiteX6654" fmla="*/ 1455991 w 4203096"/>
              <a:gd name="connsiteY6654" fmla="*/ 2153352 h 3821750"/>
              <a:gd name="connsiteX6655" fmla="*/ 1471040 w 4203096"/>
              <a:gd name="connsiteY6655" fmla="*/ 2129158 h 3821750"/>
              <a:gd name="connsiteX6656" fmla="*/ 307085 w 4203096"/>
              <a:gd name="connsiteY6656" fmla="*/ 2127729 h 3821750"/>
              <a:gd name="connsiteX6657" fmla="*/ 314229 w 4203096"/>
              <a:gd name="connsiteY6657" fmla="*/ 2134301 h 3821750"/>
              <a:gd name="connsiteX6658" fmla="*/ 298513 w 4203096"/>
              <a:gd name="connsiteY6658" fmla="*/ 2141826 h 3821750"/>
              <a:gd name="connsiteX6659" fmla="*/ 295084 w 4203096"/>
              <a:gd name="connsiteY6659" fmla="*/ 2135158 h 3821750"/>
              <a:gd name="connsiteX6660" fmla="*/ 307085 w 4203096"/>
              <a:gd name="connsiteY6660" fmla="*/ 2127729 h 3821750"/>
              <a:gd name="connsiteX6661" fmla="*/ 1906333 w 4203096"/>
              <a:gd name="connsiteY6661" fmla="*/ 2126967 h 3821750"/>
              <a:gd name="connsiteX6662" fmla="*/ 1925288 w 4203096"/>
              <a:gd name="connsiteY6662" fmla="*/ 2141255 h 3821750"/>
              <a:gd name="connsiteX6663" fmla="*/ 1912143 w 4203096"/>
              <a:gd name="connsiteY6663" fmla="*/ 2158018 h 3821750"/>
              <a:gd name="connsiteX6664" fmla="*/ 1894427 w 4203096"/>
              <a:gd name="connsiteY6664" fmla="*/ 2144398 h 3821750"/>
              <a:gd name="connsiteX6665" fmla="*/ 1906333 w 4203096"/>
              <a:gd name="connsiteY6665" fmla="*/ 2126967 h 3821750"/>
              <a:gd name="connsiteX6666" fmla="*/ 732853 w 4203096"/>
              <a:gd name="connsiteY6666" fmla="*/ 2126776 h 3821750"/>
              <a:gd name="connsiteX6667" fmla="*/ 754189 w 4203096"/>
              <a:gd name="connsiteY6667" fmla="*/ 2150208 h 3821750"/>
              <a:gd name="connsiteX6668" fmla="*/ 722662 w 4203096"/>
              <a:gd name="connsiteY6668" fmla="*/ 2172210 h 3821750"/>
              <a:gd name="connsiteX6669" fmla="*/ 701611 w 4203096"/>
              <a:gd name="connsiteY6669" fmla="*/ 2148779 h 3821750"/>
              <a:gd name="connsiteX6670" fmla="*/ 732853 w 4203096"/>
              <a:gd name="connsiteY6670" fmla="*/ 2126776 h 3821750"/>
              <a:gd name="connsiteX6671" fmla="*/ 3342417 w 4203096"/>
              <a:gd name="connsiteY6671" fmla="*/ 2126300 h 3821750"/>
              <a:gd name="connsiteX6672" fmla="*/ 3354419 w 4203096"/>
              <a:gd name="connsiteY6672" fmla="*/ 2163638 h 3821750"/>
              <a:gd name="connsiteX6673" fmla="*/ 3316700 w 4203096"/>
              <a:gd name="connsiteY6673" fmla="*/ 2199547 h 3821750"/>
              <a:gd name="connsiteX6674" fmla="*/ 3304317 w 4203096"/>
              <a:gd name="connsiteY6674" fmla="*/ 2161924 h 3821750"/>
              <a:gd name="connsiteX6675" fmla="*/ 3342417 w 4203096"/>
              <a:gd name="connsiteY6675" fmla="*/ 2126300 h 3821750"/>
              <a:gd name="connsiteX6676" fmla="*/ 647509 w 4203096"/>
              <a:gd name="connsiteY6676" fmla="*/ 2126205 h 3821750"/>
              <a:gd name="connsiteX6677" fmla="*/ 661987 w 4203096"/>
              <a:gd name="connsiteY6677" fmla="*/ 2147255 h 3821750"/>
              <a:gd name="connsiteX6678" fmla="*/ 632745 w 4203096"/>
              <a:gd name="connsiteY6678" fmla="*/ 2165353 h 3821750"/>
              <a:gd name="connsiteX6679" fmla="*/ 617315 w 4203096"/>
              <a:gd name="connsiteY6679" fmla="*/ 2144969 h 3821750"/>
              <a:gd name="connsiteX6680" fmla="*/ 647509 w 4203096"/>
              <a:gd name="connsiteY6680" fmla="*/ 2126205 h 3821750"/>
              <a:gd name="connsiteX6681" fmla="*/ 389572 w 4203096"/>
              <a:gd name="connsiteY6681" fmla="*/ 2126014 h 3821750"/>
              <a:gd name="connsiteX6682" fmla="*/ 395383 w 4203096"/>
              <a:gd name="connsiteY6682" fmla="*/ 2136397 h 3821750"/>
              <a:gd name="connsiteX6683" fmla="*/ 377857 w 4203096"/>
              <a:gd name="connsiteY6683" fmla="*/ 2147350 h 3821750"/>
              <a:gd name="connsiteX6684" fmla="*/ 372332 w 4203096"/>
              <a:gd name="connsiteY6684" fmla="*/ 2137063 h 3821750"/>
              <a:gd name="connsiteX6685" fmla="*/ 389572 w 4203096"/>
              <a:gd name="connsiteY6685" fmla="*/ 2126014 h 3821750"/>
              <a:gd name="connsiteX6686" fmla="*/ 560069 w 4203096"/>
              <a:gd name="connsiteY6686" fmla="*/ 2125538 h 3821750"/>
              <a:gd name="connsiteX6687" fmla="*/ 571118 w 4203096"/>
              <a:gd name="connsiteY6687" fmla="*/ 2143445 h 3821750"/>
              <a:gd name="connsiteX6688" fmla="*/ 545591 w 4203096"/>
              <a:gd name="connsiteY6688" fmla="*/ 2158971 h 3821750"/>
              <a:gd name="connsiteX6689" fmla="*/ 534256 w 4203096"/>
              <a:gd name="connsiteY6689" fmla="*/ 2141159 h 3821750"/>
              <a:gd name="connsiteX6690" fmla="*/ 560069 w 4203096"/>
              <a:gd name="connsiteY6690" fmla="*/ 2125538 h 3821750"/>
              <a:gd name="connsiteX6691" fmla="*/ 474440 w 4203096"/>
              <a:gd name="connsiteY6691" fmla="*/ 2125348 h 3821750"/>
              <a:gd name="connsiteX6692" fmla="*/ 482155 w 4203096"/>
              <a:gd name="connsiteY6692" fmla="*/ 2139731 h 3821750"/>
              <a:gd name="connsiteX6693" fmla="*/ 460914 w 4203096"/>
              <a:gd name="connsiteY6693" fmla="*/ 2152970 h 3821750"/>
              <a:gd name="connsiteX6694" fmla="*/ 452056 w 4203096"/>
              <a:gd name="connsiteY6694" fmla="*/ 2139254 h 3821750"/>
              <a:gd name="connsiteX6695" fmla="*/ 474440 w 4203096"/>
              <a:gd name="connsiteY6695" fmla="*/ 2125348 h 3821750"/>
              <a:gd name="connsiteX6696" fmla="*/ 2777680 w 4203096"/>
              <a:gd name="connsiteY6696" fmla="*/ 2124015 h 3821750"/>
              <a:gd name="connsiteX6697" fmla="*/ 2802255 w 4203096"/>
              <a:gd name="connsiteY6697" fmla="*/ 2164877 h 3821750"/>
              <a:gd name="connsiteX6698" fmla="*/ 2785015 w 4203096"/>
              <a:gd name="connsiteY6698" fmla="*/ 2202691 h 3821750"/>
              <a:gd name="connsiteX6699" fmla="*/ 2761393 w 4203096"/>
              <a:gd name="connsiteY6699" fmla="*/ 2163258 h 3821750"/>
              <a:gd name="connsiteX6700" fmla="*/ 2777680 w 4203096"/>
              <a:gd name="connsiteY6700" fmla="*/ 2124015 h 3821750"/>
              <a:gd name="connsiteX6701" fmla="*/ 2699289 w 4203096"/>
              <a:gd name="connsiteY6701" fmla="*/ 2122967 h 3821750"/>
              <a:gd name="connsiteX6702" fmla="*/ 2724340 w 4203096"/>
              <a:gd name="connsiteY6702" fmla="*/ 2161733 h 3821750"/>
              <a:gd name="connsiteX6703" fmla="*/ 2708242 w 4203096"/>
              <a:gd name="connsiteY6703" fmla="*/ 2196214 h 3821750"/>
              <a:gd name="connsiteX6704" fmla="*/ 2682144 w 4203096"/>
              <a:gd name="connsiteY6704" fmla="*/ 2156971 h 3821750"/>
              <a:gd name="connsiteX6705" fmla="*/ 2699289 w 4203096"/>
              <a:gd name="connsiteY6705" fmla="*/ 2122967 h 3821750"/>
              <a:gd name="connsiteX6706" fmla="*/ 2853690 w 4203096"/>
              <a:gd name="connsiteY6706" fmla="*/ 2121156 h 3821750"/>
              <a:gd name="connsiteX6707" fmla="*/ 2879407 w 4203096"/>
              <a:gd name="connsiteY6707" fmla="*/ 2164209 h 3821750"/>
              <a:gd name="connsiteX6708" fmla="*/ 2861119 w 4203096"/>
              <a:gd name="connsiteY6708" fmla="*/ 2205167 h 3821750"/>
              <a:gd name="connsiteX6709" fmla="*/ 2835021 w 4203096"/>
              <a:gd name="connsiteY6709" fmla="*/ 2163543 h 3821750"/>
              <a:gd name="connsiteX6710" fmla="*/ 2853690 w 4203096"/>
              <a:gd name="connsiteY6710" fmla="*/ 2121156 h 3821750"/>
              <a:gd name="connsiteX6711" fmla="*/ 2932366 w 4203096"/>
              <a:gd name="connsiteY6711" fmla="*/ 2120299 h 3821750"/>
              <a:gd name="connsiteX6712" fmla="*/ 2957703 w 4203096"/>
              <a:gd name="connsiteY6712" fmla="*/ 2163257 h 3821750"/>
              <a:gd name="connsiteX6713" fmla="*/ 2935986 w 4203096"/>
              <a:gd name="connsiteY6713" fmla="*/ 2206024 h 3821750"/>
              <a:gd name="connsiteX6714" fmla="*/ 2909983 w 4203096"/>
              <a:gd name="connsiteY6714" fmla="*/ 2164400 h 3821750"/>
              <a:gd name="connsiteX6715" fmla="*/ 2932366 w 4203096"/>
              <a:gd name="connsiteY6715" fmla="*/ 2120299 h 3821750"/>
              <a:gd name="connsiteX6716" fmla="*/ 2247042 w 4203096"/>
              <a:gd name="connsiteY6716" fmla="*/ 2118585 h 3821750"/>
              <a:gd name="connsiteX6717" fmla="*/ 2266092 w 4203096"/>
              <a:gd name="connsiteY6717" fmla="*/ 2138016 h 3821750"/>
              <a:gd name="connsiteX6718" fmla="*/ 2253709 w 4203096"/>
              <a:gd name="connsiteY6718" fmla="*/ 2154113 h 3821750"/>
              <a:gd name="connsiteX6719" fmla="*/ 2234850 w 4203096"/>
              <a:gd name="connsiteY6719" fmla="*/ 2134778 h 3821750"/>
              <a:gd name="connsiteX6720" fmla="*/ 2247042 w 4203096"/>
              <a:gd name="connsiteY6720" fmla="*/ 2118585 h 3821750"/>
              <a:gd name="connsiteX6721" fmla="*/ 3012281 w 4203096"/>
              <a:gd name="connsiteY6721" fmla="*/ 2118394 h 3821750"/>
              <a:gd name="connsiteX6722" fmla="*/ 3037331 w 4203096"/>
              <a:gd name="connsiteY6722" fmla="*/ 2163448 h 3821750"/>
              <a:gd name="connsiteX6723" fmla="*/ 3011138 w 4203096"/>
              <a:gd name="connsiteY6723" fmla="*/ 2207644 h 3821750"/>
              <a:gd name="connsiteX6724" fmla="*/ 2986182 w 4203096"/>
              <a:gd name="connsiteY6724" fmla="*/ 2162876 h 3821750"/>
              <a:gd name="connsiteX6725" fmla="*/ 3012281 w 4203096"/>
              <a:gd name="connsiteY6725" fmla="*/ 2118394 h 3821750"/>
              <a:gd name="connsiteX6726" fmla="*/ 3886961 w 4203096"/>
              <a:gd name="connsiteY6726" fmla="*/ 2112966 h 3821750"/>
              <a:gd name="connsiteX6727" fmla="*/ 3886200 w 4203096"/>
              <a:gd name="connsiteY6727" fmla="*/ 2118395 h 3821750"/>
              <a:gd name="connsiteX6728" fmla="*/ 3876865 w 4203096"/>
              <a:gd name="connsiteY6728" fmla="*/ 2122300 h 3821750"/>
              <a:gd name="connsiteX6729" fmla="*/ 3878865 w 4203096"/>
              <a:gd name="connsiteY6729" fmla="*/ 2116299 h 3821750"/>
              <a:gd name="connsiteX6730" fmla="*/ 3886961 w 4203096"/>
              <a:gd name="connsiteY6730" fmla="*/ 2112966 h 3821750"/>
              <a:gd name="connsiteX6731" fmla="*/ 2132552 w 4203096"/>
              <a:gd name="connsiteY6731" fmla="*/ 2112870 h 3821750"/>
              <a:gd name="connsiteX6732" fmla="*/ 2147887 w 4203096"/>
              <a:gd name="connsiteY6732" fmla="*/ 2126681 h 3821750"/>
              <a:gd name="connsiteX6733" fmla="*/ 2142458 w 4203096"/>
              <a:gd name="connsiteY6733" fmla="*/ 2139445 h 3821750"/>
              <a:gd name="connsiteX6734" fmla="*/ 2123122 w 4203096"/>
              <a:gd name="connsiteY6734" fmla="*/ 2125634 h 3821750"/>
              <a:gd name="connsiteX6735" fmla="*/ 2132552 w 4203096"/>
              <a:gd name="connsiteY6735" fmla="*/ 2112870 h 3821750"/>
              <a:gd name="connsiteX6736" fmla="*/ 2609659 w 4203096"/>
              <a:gd name="connsiteY6736" fmla="*/ 2111918 h 3821750"/>
              <a:gd name="connsiteX6737" fmla="*/ 2636043 w 4203096"/>
              <a:gd name="connsiteY6737" fmla="*/ 2148208 h 3821750"/>
              <a:gd name="connsiteX6738" fmla="*/ 2618993 w 4203096"/>
              <a:gd name="connsiteY6738" fmla="*/ 2177354 h 3821750"/>
              <a:gd name="connsiteX6739" fmla="*/ 2592418 w 4203096"/>
              <a:gd name="connsiteY6739" fmla="*/ 2141255 h 3821750"/>
              <a:gd name="connsiteX6740" fmla="*/ 2609659 w 4203096"/>
              <a:gd name="connsiteY6740" fmla="*/ 2111918 h 3821750"/>
              <a:gd name="connsiteX6741" fmla="*/ 2016918 w 4203096"/>
              <a:gd name="connsiteY6741" fmla="*/ 2110775 h 3821750"/>
              <a:gd name="connsiteX6742" fmla="*/ 2033015 w 4203096"/>
              <a:gd name="connsiteY6742" fmla="*/ 2125634 h 3821750"/>
              <a:gd name="connsiteX6743" fmla="*/ 2024062 w 4203096"/>
              <a:gd name="connsiteY6743" fmla="*/ 2140779 h 3821750"/>
              <a:gd name="connsiteX6744" fmla="*/ 2009869 w 4203096"/>
              <a:gd name="connsiteY6744" fmla="*/ 2129539 h 3821750"/>
              <a:gd name="connsiteX6745" fmla="*/ 2016918 w 4203096"/>
              <a:gd name="connsiteY6745" fmla="*/ 2110775 h 3821750"/>
              <a:gd name="connsiteX6746" fmla="*/ 1732025 w 4203096"/>
              <a:gd name="connsiteY6746" fmla="*/ 2109250 h 3821750"/>
              <a:gd name="connsiteX6747" fmla="*/ 1754218 w 4203096"/>
              <a:gd name="connsiteY6747" fmla="*/ 2122680 h 3821750"/>
              <a:gd name="connsiteX6748" fmla="*/ 1738407 w 4203096"/>
              <a:gd name="connsiteY6748" fmla="*/ 2143731 h 3821750"/>
              <a:gd name="connsiteX6749" fmla="*/ 1716023 w 4203096"/>
              <a:gd name="connsiteY6749" fmla="*/ 2130205 h 3821750"/>
              <a:gd name="connsiteX6750" fmla="*/ 1732025 w 4203096"/>
              <a:gd name="connsiteY6750" fmla="*/ 2109250 h 3821750"/>
              <a:gd name="connsiteX6751" fmla="*/ 1333118 w 4203096"/>
              <a:gd name="connsiteY6751" fmla="*/ 2109250 h 3821750"/>
              <a:gd name="connsiteX6752" fmla="*/ 1361693 w 4203096"/>
              <a:gd name="connsiteY6752" fmla="*/ 2128300 h 3821750"/>
              <a:gd name="connsiteX6753" fmla="*/ 1347501 w 4203096"/>
              <a:gd name="connsiteY6753" fmla="*/ 2150779 h 3821750"/>
              <a:gd name="connsiteX6754" fmla="*/ 1320450 w 4203096"/>
              <a:gd name="connsiteY6754" fmla="*/ 2131063 h 3821750"/>
              <a:gd name="connsiteX6755" fmla="*/ 1333118 w 4203096"/>
              <a:gd name="connsiteY6755" fmla="*/ 2109250 h 3821750"/>
              <a:gd name="connsiteX6756" fmla="*/ 975646 w 4203096"/>
              <a:gd name="connsiteY6756" fmla="*/ 2109155 h 3821750"/>
              <a:gd name="connsiteX6757" fmla="*/ 976979 w 4203096"/>
              <a:gd name="connsiteY6757" fmla="*/ 2132777 h 3821750"/>
              <a:gd name="connsiteX6758" fmla="*/ 1005268 w 4203096"/>
              <a:gd name="connsiteY6758" fmla="*/ 2136968 h 3821750"/>
              <a:gd name="connsiteX6759" fmla="*/ 1002887 w 4203096"/>
              <a:gd name="connsiteY6759" fmla="*/ 2110203 h 3821750"/>
              <a:gd name="connsiteX6760" fmla="*/ 975646 w 4203096"/>
              <a:gd name="connsiteY6760" fmla="*/ 2109155 h 3821750"/>
              <a:gd name="connsiteX6761" fmla="*/ 1258919 w 4203096"/>
              <a:gd name="connsiteY6761" fmla="*/ 2108393 h 3821750"/>
              <a:gd name="connsiteX6762" fmla="*/ 1288351 w 4203096"/>
              <a:gd name="connsiteY6762" fmla="*/ 2130586 h 3821750"/>
              <a:gd name="connsiteX6763" fmla="*/ 1273016 w 4203096"/>
              <a:gd name="connsiteY6763" fmla="*/ 2151922 h 3821750"/>
              <a:gd name="connsiteX6764" fmla="*/ 1244441 w 4203096"/>
              <a:gd name="connsiteY6764" fmla="*/ 2129729 h 3821750"/>
              <a:gd name="connsiteX6765" fmla="*/ 1258919 w 4203096"/>
              <a:gd name="connsiteY6765" fmla="*/ 2108393 h 3821750"/>
              <a:gd name="connsiteX6766" fmla="*/ 3812381 w 4203096"/>
              <a:gd name="connsiteY6766" fmla="*/ 2108203 h 3821750"/>
              <a:gd name="connsiteX6767" fmla="*/ 3814953 w 4203096"/>
              <a:gd name="connsiteY6767" fmla="*/ 2116680 h 3821750"/>
              <a:gd name="connsiteX6768" fmla="*/ 3797332 w 4203096"/>
              <a:gd name="connsiteY6768" fmla="*/ 2124967 h 3821750"/>
              <a:gd name="connsiteX6769" fmla="*/ 3796379 w 4203096"/>
              <a:gd name="connsiteY6769" fmla="*/ 2117347 h 3821750"/>
              <a:gd name="connsiteX6770" fmla="*/ 3812381 w 4203096"/>
              <a:gd name="connsiteY6770" fmla="*/ 2108203 h 3821750"/>
              <a:gd name="connsiteX6771" fmla="*/ 893921 w 4203096"/>
              <a:gd name="connsiteY6771" fmla="*/ 2107250 h 3821750"/>
              <a:gd name="connsiteX6772" fmla="*/ 892969 w 4203096"/>
              <a:gd name="connsiteY6772" fmla="*/ 2128586 h 3821750"/>
              <a:gd name="connsiteX6773" fmla="*/ 918686 w 4203096"/>
              <a:gd name="connsiteY6773" fmla="*/ 2131062 h 3821750"/>
              <a:gd name="connsiteX6774" fmla="*/ 918972 w 4203096"/>
              <a:gd name="connsiteY6774" fmla="*/ 2108393 h 3821750"/>
              <a:gd name="connsiteX6775" fmla="*/ 893921 w 4203096"/>
              <a:gd name="connsiteY6775" fmla="*/ 2107250 h 3821750"/>
              <a:gd name="connsiteX6776" fmla="*/ 1565148 w 4203096"/>
              <a:gd name="connsiteY6776" fmla="*/ 2106584 h 3821750"/>
              <a:gd name="connsiteX6777" fmla="*/ 1591913 w 4203096"/>
              <a:gd name="connsiteY6777" fmla="*/ 2119157 h 3821750"/>
              <a:gd name="connsiteX6778" fmla="*/ 1575434 w 4203096"/>
              <a:gd name="connsiteY6778" fmla="*/ 2143160 h 3821750"/>
              <a:gd name="connsiteX6779" fmla="*/ 1549622 w 4203096"/>
              <a:gd name="connsiteY6779" fmla="*/ 2130777 h 3821750"/>
              <a:gd name="connsiteX6780" fmla="*/ 1565148 w 4203096"/>
              <a:gd name="connsiteY6780" fmla="*/ 2106584 h 3821750"/>
              <a:gd name="connsiteX6781" fmla="*/ 1088231 w 4203096"/>
              <a:gd name="connsiteY6781" fmla="*/ 2106584 h 3821750"/>
              <a:gd name="connsiteX6782" fmla="*/ 1088125 w 4203096"/>
              <a:gd name="connsiteY6782" fmla="*/ 2106718 h 3821750"/>
              <a:gd name="connsiteX6783" fmla="*/ 1088056 w 4203096"/>
              <a:gd name="connsiteY6783" fmla="*/ 2106941 h 3821750"/>
              <a:gd name="connsiteX6784" fmla="*/ 1087894 w 4203096"/>
              <a:gd name="connsiteY6784" fmla="*/ 2107005 h 3821750"/>
              <a:gd name="connsiteX6785" fmla="*/ 1087850 w 4203096"/>
              <a:gd name="connsiteY6785" fmla="*/ 2107060 h 3821750"/>
              <a:gd name="connsiteX6786" fmla="*/ 1087861 w 4203096"/>
              <a:gd name="connsiteY6786" fmla="*/ 2107018 h 3821750"/>
              <a:gd name="connsiteX6787" fmla="*/ 1087755 w 4203096"/>
              <a:gd name="connsiteY6787" fmla="*/ 2107060 h 3821750"/>
              <a:gd name="connsiteX6788" fmla="*/ 1087884 w 4203096"/>
              <a:gd name="connsiteY6788" fmla="*/ 2106932 h 3821750"/>
              <a:gd name="connsiteX6789" fmla="*/ 1087949 w 4203096"/>
              <a:gd name="connsiteY6789" fmla="*/ 2106678 h 3821750"/>
              <a:gd name="connsiteX6790" fmla="*/ 1183099 w 4203096"/>
              <a:gd name="connsiteY6790" fmla="*/ 2105346 h 3821750"/>
              <a:gd name="connsiteX6791" fmla="*/ 1213770 w 4203096"/>
              <a:gd name="connsiteY6791" fmla="*/ 2128777 h 3821750"/>
              <a:gd name="connsiteX6792" fmla="*/ 1197482 w 4203096"/>
              <a:gd name="connsiteY6792" fmla="*/ 2152399 h 3821750"/>
              <a:gd name="connsiteX6793" fmla="*/ 1165859 w 4203096"/>
              <a:gd name="connsiteY6793" fmla="*/ 2128301 h 3821750"/>
              <a:gd name="connsiteX6794" fmla="*/ 1183099 w 4203096"/>
              <a:gd name="connsiteY6794" fmla="*/ 2105346 h 3821750"/>
              <a:gd name="connsiteX6795" fmla="*/ 1114235 w 4203096"/>
              <a:gd name="connsiteY6795" fmla="*/ 2103607 h 3821750"/>
              <a:gd name="connsiteX6796" fmla="*/ 1130332 w 4203096"/>
              <a:gd name="connsiteY6796" fmla="*/ 2114585 h 3821750"/>
              <a:gd name="connsiteX6797" fmla="*/ 1133380 w 4203096"/>
              <a:gd name="connsiteY6797" fmla="*/ 2144589 h 3821750"/>
              <a:gd name="connsiteX6798" fmla="*/ 1100518 w 4203096"/>
              <a:gd name="connsiteY6798" fmla="*/ 2146779 h 3821750"/>
              <a:gd name="connsiteX6799" fmla="*/ 1085469 w 4203096"/>
              <a:gd name="connsiteY6799" fmla="*/ 2115347 h 3821750"/>
              <a:gd name="connsiteX6800" fmla="*/ 1088056 w 4203096"/>
              <a:gd name="connsiteY6800" fmla="*/ 2106941 h 3821750"/>
              <a:gd name="connsiteX6801" fmla="*/ 1096423 w 4203096"/>
              <a:gd name="connsiteY6801" fmla="*/ 2103631 h 3821750"/>
              <a:gd name="connsiteX6802" fmla="*/ 1114235 w 4203096"/>
              <a:gd name="connsiteY6802" fmla="*/ 2103607 h 3821750"/>
              <a:gd name="connsiteX6803" fmla="*/ 3736181 w 4203096"/>
              <a:gd name="connsiteY6803" fmla="*/ 2102679 h 3821750"/>
              <a:gd name="connsiteX6804" fmla="*/ 3735228 w 4203096"/>
              <a:gd name="connsiteY6804" fmla="*/ 2116299 h 3821750"/>
              <a:gd name="connsiteX6805" fmla="*/ 3714083 w 4203096"/>
              <a:gd name="connsiteY6805" fmla="*/ 2127920 h 3821750"/>
              <a:gd name="connsiteX6806" fmla="*/ 3714749 w 4203096"/>
              <a:gd name="connsiteY6806" fmla="*/ 2114394 h 3821750"/>
              <a:gd name="connsiteX6807" fmla="*/ 3736181 w 4203096"/>
              <a:gd name="connsiteY6807" fmla="*/ 2102679 h 3821750"/>
              <a:gd name="connsiteX6808" fmla="*/ 1414367 w 4203096"/>
              <a:gd name="connsiteY6808" fmla="*/ 2098868 h 3821750"/>
              <a:gd name="connsiteX6809" fmla="*/ 1443704 w 4203096"/>
              <a:gd name="connsiteY6809" fmla="*/ 2113156 h 3821750"/>
              <a:gd name="connsiteX6810" fmla="*/ 1428654 w 4203096"/>
              <a:gd name="connsiteY6810" fmla="*/ 2137826 h 3821750"/>
              <a:gd name="connsiteX6811" fmla="*/ 1400650 w 4203096"/>
              <a:gd name="connsiteY6811" fmla="*/ 2122014 h 3821750"/>
              <a:gd name="connsiteX6812" fmla="*/ 1414367 w 4203096"/>
              <a:gd name="connsiteY6812" fmla="*/ 2098868 h 3821750"/>
              <a:gd name="connsiteX6813" fmla="*/ 3657314 w 4203096"/>
              <a:gd name="connsiteY6813" fmla="*/ 2096772 h 3821750"/>
              <a:gd name="connsiteX6814" fmla="*/ 3658266 w 4203096"/>
              <a:gd name="connsiteY6814" fmla="*/ 2114108 h 3821750"/>
              <a:gd name="connsiteX6815" fmla="*/ 3631216 w 4203096"/>
              <a:gd name="connsiteY6815" fmla="*/ 2130491 h 3821750"/>
              <a:gd name="connsiteX6816" fmla="*/ 3630263 w 4203096"/>
              <a:gd name="connsiteY6816" fmla="*/ 2112298 h 3821750"/>
              <a:gd name="connsiteX6817" fmla="*/ 3657314 w 4203096"/>
              <a:gd name="connsiteY6817" fmla="*/ 2096772 h 3821750"/>
              <a:gd name="connsiteX6818" fmla="*/ 2513456 w 4203096"/>
              <a:gd name="connsiteY6818" fmla="*/ 2095915 h 3821750"/>
              <a:gd name="connsiteX6819" fmla="*/ 2536602 w 4203096"/>
              <a:gd name="connsiteY6819" fmla="*/ 2129634 h 3821750"/>
              <a:gd name="connsiteX6820" fmla="*/ 2517076 w 4203096"/>
              <a:gd name="connsiteY6820" fmla="*/ 2150874 h 3821750"/>
              <a:gd name="connsiteX6821" fmla="*/ 2493644 w 4203096"/>
              <a:gd name="connsiteY6821" fmla="*/ 2117251 h 3821750"/>
              <a:gd name="connsiteX6822" fmla="*/ 2513456 w 4203096"/>
              <a:gd name="connsiteY6822" fmla="*/ 2095915 h 3821750"/>
              <a:gd name="connsiteX6823" fmla="*/ 220123 w 4203096"/>
              <a:gd name="connsiteY6823" fmla="*/ 2091915 h 3821750"/>
              <a:gd name="connsiteX6824" fmla="*/ 221266 w 4203096"/>
              <a:gd name="connsiteY6824" fmla="*/ 2094487 h 3821750"/>
              <a:gd name="connsiteX6825" fmla="*/ 215741 w 4203096"/>
              <a:gd name="connsiteY6825" fmla="*/ 2097154 h 3821750"/>
              <a:gd name="connsiteX6826" fmla="*/ 215170 w 4203096"/>
              <a:gd name="connsiteY6826" fmla="*/ 2094963 h 3821750"/>
              <a:gd name="connsiteX6827" fmla="*/ 220123 w 4203096"/>
              <a:gd name="connsiteY6827" fmla="*/ 2091915 h 3821750"/>
              <a:gd name="connsiteX6828" fmla="*/ 296894 w 4203096"/>
              <a:gd name="connsiteY6828" fmla="*/ 2089725 h 3821750"/>
              <a:gd name="connsiteX6829" fmla="*/ 299370 w 4203096"/>
              <a:gd name="connsiteY6829" fmla="*/ 2095916 h 3821750"/>
              <a:gd name="connsiteX6830" fmla="*/ 288131 w 4203096"/>
              <a:gd name="connsiteY6830" fmla="*/ 2100774 h 3821750"/>
              <a:gd name="connsiteX6831" fmla="*/ 287845 w 4203096"/>
              <a:gd name="connsiteY6831" fmla="*/ 2094011 h 3821750"/>
              <a:gd name="connsiteX6832" fmla="*/ 296894 w 4203096"/>
              <a:gd name="connsiteY6832" fmla="*/ 2089725 h 3821750"/>
              <a:gd name="connsiteX6833" fmla="*/ 3574066 w 4203096"/>
              <a:gd name="connsiteY6833" fmla="*/ 2089534 h 3821750"/>
              <a:gd name="connsiteX6834" fmla="*/ 3580257 w 4203096"/>
              <a:gd name="connsiteY6834" fmla="*/ 2110489 h 3821750"/>
              <a:gd name="connsiteX6835" fmla="*/ 3548158 w 4203096"/>
              <a:gd name="connsiteY6835" fmla="*/ 2133539 h 3821750"/>
              <a:gd name="connsiteX6836" fmla="*/ 3542538 w 4203096"/>
              <a:gd name="connsiteY6836" fmla="*/ 2112394 h 3821750"/>
              <a:gd name="connsiteX6837" fmla="*/ 3574066 w 4203096"/>
              <a:gd name="connsiteY6837" fmla="*/ 2089534 h 3821750"/>
              <a:gd name="connsiteX6838" fmla="*/ 783729 w 4203096"/>
              <a:gd name="connsiteY6838" fmla="*/ 2088617 h 3821750"/>
              <a:gd name="connsiteX6839" fmla="*/ 798956 w 4203096"/>
              <a:gd name="connsiteY6839" fmla="*/ 2093820 h 3821750"/>
              <a:gd name="connsiteX6840" fmla="*/ 803433 w 4203096"/>
              <a:gd name="connsiteY6840" fmla="*/ 2123538 h 3821750"/>
              <a:gd name="connsiteX6841" fmla="*/ 795999 w 4203096"/>
              <a:gd name="connsiteY6841" fmla="*/ 2132900 h 3821750"/>
              <a:gd name="connsiteX6842" fmla="*/ 783812 w 4203096"/>
              <a:gd name="connsiteY6842" fmla="*/ 2136777 h 3821750"/>
              <a:gd name="connsiteX6843" fmla="*/ 754475 w 4203096"/>
              <a:gd name="connsiteY6843" fmla="*/ 2123538 h 3821750"/>
              <a:gd name="connsiteX6844" fmla="*/ 767143 w 4203096"/>
              <a:gd name="connsiteY6844" fmla="*/ 2093629 h 3821750"/>
              <a:gd name="connsiteX6845" fmla="*/ 783729 w 4203096"/>
              <a:gd name="connsiteY6845" fmla="*/ 2088617 h 3821750"/>
              <a:gd name="connsiteX6846" fmla="*/ 703135 w 4203096"/>
              <a:gd name="connsiteY6846" fmla="*/ 2087629 h 3821750"/>
              <a:gd name="connsiteX6847" fmla="*/ 719899 w 4203096"/>
              <a:gd name="connsiteY6847" fmla="*/ 2110108 h 3821750"/>
              <a:gd name="connsiteX6848" fmla="*/ 690657 w 4203096"/>
              <a:gd name="connsiteY6848" fmla="*/ 2130586 h 3821750"/>
              <a:gd name="connsiteX6849" fmla="*/ 673227 w 4203096"/>
              <a:gd name="connsiteY6849" fmla="*/ 2108774 h 3821750"/>
              <a:gd name="connsiteX6850" fmla="*/ 703135 w 4203096"/>
              <a:gd name="connsiteY6850" fmla="*/ 2087629 h 3821750"/>
              <a:gd name="connsiteX6851" fmla="*/ 374808 w 4203096"/>
              <a:gd name="connsiteY6851" fmla="*/ 2087629 h 3821750"/>
              <a:gd name="connsiteX6852" fmla="*/ 378999 w 4203096"/>
              <a:gd name="connsiteY6852" fmla="*/ 2096392 h 3821750"/>
              <a:gd name="connsiteX6853" fmla="*/ 364236 w 4203096"/>
              <a:gd name="connsiteY6853" fmla="*/ 2105726 h 3821750"/>
              <a:gd name="connsiteX6854" fmla="*/ 360235 w 4203096"/>
              <a:gd name="connsiteY6854" fmla="*/ 2096963 h 3821750"/>
              <a:gd name="connsiteX6855" fmla="*/ 374808 w 4203096"/>
              <a:gd name="connsiteY6855" fmla="*/ 2087629 h 3821750"/>
              <a:gd name="connsiteX6856" fmla="*/ 619886 w 4203096"/>
              <a:gd name="connsiteY6856" fmla="*/ 2087152 h 3821750"/>
              <a:gd name="connsiteX6857" fmla="*/ 632650 w 4203096"/>
              <a:gd name="connsiteY6857" fmla="*/ 2105440 h 3821750"/>
              <a:gd name="connsiteX6858" fmla="*/ 605789 w 4203096"/>
              <a:gd name="connsiteY6858" fmla="*/ 2123824 h 3821750"/>
              <a:gd name="connsiteX6859" fmla="*/ 592835 w 4203096"/>
              <a:gd name="connsiteY6859" fmla="*/ 2105440 h 3821750"/>
              <a:gd name="connsiteX6860" fmla="*/ 619886 w 4203096"/>
              <a:gd name="connsiteY6860" fmla="*/ 2087152 h 3821750"/>
              <a:gd name="connsiteX6861" fmla="*/ 538448 w 4203096"/>
              <a:gd name="connsiteY6861" fmla="*/ 2087152 h 3821750"/>
              <a:gd name="connsiteX6862" fmla="*/ 546163 w 4203096"/>
              <a:gd name="connsiteY6862" fmla="*/ 2102869 h 3821750"/>
              <a:gd name="connsiteX6863" fmla="*/ 523303 w 4203096"/>
              <a:gd name="connsiteY6863" fmla="*/ 2117156 h 3821750"/>
              <a:gd name="connsiteX6864" fmla="*/ 514064 w 4203096"/>
              <a:gd name="connsiteY6864" fmla="*/ 2101249 h 3821750"/>
              <a:gd name="connsiteX6865" fmla="*/ 538448 w 4203096"/>
              <a:gd name="connsiteY6865" fmla="*/ 2087152 h 3821750"/>
              <a:gd name="connsiteX6866" fmla="*/ 455295 w 4203096"/>
              <a:gd name="connsiteY6866" fmla="*/ 2087152 h 3821750"/>
              <a:gd name="connsiteX6867" fmla="*/ 461867 w 4203096"/>
              <a:gd name="connsiteY6867" fmla="*/ 2099154 h 3821750"/>
              <a:gd name="connsiteX6868" fmla="*/ 442246 w 4203096"/>
              <a:gd name="connsiteY6868" fmla="*/ 2110965 h 3821750"/>
              <a:gd name="connsiteX6869" fmla="*/ 436912 w 4203096"/>
              <a:gd name="connsiteY6869" fmla="*/ 2098392 h 3821750"/>
              <a:gd name="connsiteX6870" fmla="*/ 455295 w 4203096"/>
              <a:gd name="connsiteY6870" fmla="*/ 2087152 h 3821750"/>
              <a:gd name="connsiteX6871" fmla="*/ 1839849 w 4203096"/>
              <a:gd name="connsiteY6871" fmla="*/ 2085152 h 3821750"/>
              <a:gd name="connsiteX6872" fmla="*/ 1858613 w 4203096"/>
              <a:gd name="connsiteY6872" fmla="*/ 2097344 h 3821750"/>
              <a:gd name="connsiteX6873" fmla="*/ 1845183 w 4203096"/>
              <a:gd name="connsiteY6873" fmla="*/ 2115346 h 3821750"/>
              <a:gd name="connsiteX6874" fmla="*/ 1826037 w 4203096"/>
              <a:gd name="connsiteY6874" fmla="*/ 2102964 h 3821750"/>
              <a:gd name="connsiteX6875" fmla="*/ 1839849 w 4203096"/>
              <a:gd name="connsiteY6875" fmla="*/ 2085152 h 3821750"/>
              <a:gd name="connsiteX6876" fmla="*/ 3286125 w 4203096"/>
              <a:gd name="connsiteY6876" fmla="*/ 2082675 h 3821750"/>
              <a:gd name="connsiteX6877" fmla="*/ 3257074 w 4203096"/>
              <a:gd name="connsiteY6877" fmla="*/ 2084009 h 3821750"/>
              <a:gd name="connsiteX6878" fmla="*/ 3249454 w 4203096"/>
              <a:gd name="connsiteY6878" fmla="*/ 2118204 h 3821750"/>
              <a:gd name="connsiteX6879" fmla="*/ 3275457 w 4203096"/>
              <a:gd name="connsiteY6879" fmla="*/ 2124490 h 3821750"/>
              <a:gd name="connsiteX6880" fmla="*/ 3286125 w 4203096"/>
              <a:gd name="connsiteY6880" fmla="*/ 2082675 h 3821750"/>
              <a:gd name="connsiteX6881" fmla="*/ 3491389 w 4203096"/>
              <a:gd name="connsiteY6881" fmla="*/ 2081152 h 3821750"/>
              <a:gd name="connsiteX6882" fmla="*/ 3499104 w 4203096"/>
              <a:gd name="connsiteY6882" fmla="*/ 2109441 h 3821750"/>
              <a:gd name="connsiteX6883" fmla="*/ 3464052 w 4203096"/>
              <a:gd name="connsiteY6883" fmla="*/ 2136777 h 3821750"/>
              <a:gd name="connsiteX6884" fmla="*/ 3456146 w 4203096"/>
              <a:gd name="connsiteY6884" fmla="*/ 2107631 h 3821750"/>
              <a:gd name="connsiteX6885" fmla="*/ 3491389 w 4203096"/>
              <a:gd name="connsiteY6885" fmla="*/ 2081152 h 3821750"/>
              <a:gd name="connsiteX6886" fmla="*/ 3169920 w 4203096"/>
              <a:gd name="connsiteY6886" fmla="*/ 2079913 h 3821750"/>
              <a:gd name="connsiteX6887" fmla="*/ 3164586 w 4203096"/>
              <a:gd name="connsiteY6887" fmla="*/ 2118680 h 3821750"/>
              <a:gd name="connsiteX6888" fmla="*/ 3189732 w 4203096"/>
              <a:gd name="connsiteY6888" fmla="*/ 2119252 h 3821750"/>
              <a:gd name="connsiteX6889" fmla="*/ 3195923 w 4203096"/>
              <a:gd name="connsiteY6889" fmla="*/ 2081056 h 3821750"/>
              <a:gd name="connsiteX6890" fmla="*/ 3169920 w 4203096"/>
              <a:gd name="connsiteY6890" fmla="*/ 2079913 h 3821750"/>
              <a:gd name="connsiteX6891" fmla="*/ 1667541 w 4203096"/>
              <a:gd name="connsiteY6891" fmla="*/ 2078866 h 3821750"/>
              <a:gd name="connsiteX6892" fmla="*/ 1690973 w 4203096"/>
              <a:gd name="connsiteY6892" fmla="*/ 2090867 h 3821750"/>
              <a:gd name="connsiteX6893" fmla="*/ 1674875 w 4203096"/>
              <a:gd name="connsiteY6893" fmla="*/ 2112680 h 3821750"/>
              <a:gd name="connsiteX6894" fmla="*/ 1650968 w 4203096"/>
              <a:gd name="connsiteY6894" fmla="*/ 2101345 h 3821750"/>
              <a:gd name="connsiteX6895" fmla="*/ 1667541 w 4203096"/>
              <a:gd name="connsiteY6895" fmla="*/ 2078866 h 3821750"/>
              <a:gd name="connsiteX6896" fmla="*/ 1506855 w 4203096"/>
              <a:gd name="connsiteY6896" fmla="*/ 2078008 h 3821750"/>
              <a:gd name="connsiteX6897" fmla="*/ 1533620 w 4203096"/>
              <a:gd name="connsiteY6897" fmla="*/ 2091820 h 3821750"/>
              <a:gd name="connsiteX6898" fmla="*/ 1515618 w 4203096"/>
              <a:gd name="connsiteY6898" fmla="*/ 2115346 h 3821750"/>
              <a:gd name="connsiteX6899" fmla="*/ 1489805 w 4203096"/>
              <a:gd name="connsiteY6899" fmla="*/ 2101630 h 3821750"/>
              <a:gd name="connsiteX6900" fmla="*/ 1506855 w 4203096"/>
              <a:gd name="connsiteY6900" fmla="*/ 2078008 h 3821750"/>
              <a:gd name="connsiteX6901" fmla="*/ 2405443 w 4203096"/>
              <a:gd name="connsiteY6901" fmla="*/ 2076961 h 3821750"/>
              <a:gd name="connsiteX6902" fmla="*/ 2427922 w 4203096"/>
              <a:gd name="connsiteY6902" fmla="*/ 2104774 h 3821750"/>
              <a:gd name="connsiteX6903" fmla="*/ 2411443 w 4203096"/>
              <a:gd name="connsiteY6903" fmla="*/ 2123729 h 3821750"/>
              <a:gd name="connsiteX6904" fmla="*/ 2388393 w 4203096"/>
              <a:gd name="connsiteY6904" fmla="*/ 2095535 h 3821750"/>
              <a:gd name="connsiteX6905" fmla="*/ 2405443 w 4203096"/>
              <a:gd name="connsiteY6905" fmla="*/ 2076961 h 3821750"/>
              <a:gd name="connsiteX6906" fmla="*/ 3406615 w 4203096"/>
              <a:gd name="connsiteY6906" fmla="*/ 2072675 h 3821750"/>
              <a:gd name="connsiteX6907" fmla="*/ 3417569 w 4203096"/>
              <a:gd name="connsiteY6907" fmla="*/ 2107631 h 3821750"/>
              <a:gd name="connsiteX6908" fmla="*/ 3379660 w 4203096"/>
              <a:gd name="connsiteY6908" fmla="*/ 2139921 h 3821750"/>
              <a:gd name="connsiteX6909" fmla="*/ 3367277 w 4203096"/>
              <a:gd name="connsiteY6909" fmla="*/ 2105917 h 3821750"/>
              <a:gd name="connsiteX6910" fmla="*/ 3406615 w 4203096"/>
              <a:gd name="connsiteY6910" fmla="*/ 2072675 h 3821750"/>
              <a:gd name="connsiteX6911" fmla="*/ 1282350 w 4203096"/>
              <a:gd name="connsiteY6911" fmla="*/ 2071627 h 3821750"/>
              <a:gd name="connsiteX6912" fmla="*/ 1310925 w 4203096"/>
              <a:gd name="connsiteY6912" fmla="*/ 2092391 h 3821750"/>
              <a:gd name="connsiteX6913" fmla="*/ 1298257 w 4203096"/>
              <a:gd name="connsiteY6913" fmla="*/ 2114204 h 3821750"/>
              <a:gd name="connsiteX6914" fmla="*/ 1270539 w 4203096"/>
              <a:gd name="connsiteY6914" fmla="*/ 2094011 h 3821750"/>
              <a:gd name="connsiteX6915" fmla="*/ 1282350 w 4203096"/>
              <a:gd name="connsiteY6915" fmla="*/ 2071627 h 3821750"/>
              <a:gd name="connsiteX6916" fmla="*/ 935260 w 4203096"/>
              <a:gd name="connsiteY6916" fmla="*/ 2070198 h 3821750"/>
              <a:gd name="connsiteX6917" fmla="*/ 935545 w 4203096"/>
              <a:gd name="connsiteY6917" fmla="*/ 2092867 h 3821750"/>
              <a:gd name="connsiteX6918" fmla="*/ 960215 w 4203096"/>
              <a:gd name="connsiteY6918" fmla="*/ 2094963 h 3821750"/>
              <a:gd name="connsiteX6919" fmla="*/ 959263 w 4203096"/>
              <a:gd name="connsiteY6919" fmla="*/ 2071341 h 3821750"/>
              <a:gd name="connsiteX6920" fmla="*/ 935260 w 4203096"/>
              <a:gd name="connsiteY6920" fmla="*/ 2070198 h 3821750"/>
              <a:gd name="connsiteX6921" fmla="*/ 1041559 w 4203096"/>
              <a:gd name="connsiteY6921" fmla="*/ 2069819 h 3821750"/>
              <a:gd name="connsiteX6922" fmla="*/ 1041463 w 4203096"/>
              <a:gd name="connsiteY6922" fmla="*/ 2069912 h 3821750"/>
              <a:gd name="connsiteX6923" fmla="*/ 1026509 w 4203096"/>
              <a:gd name="connsiteY6923" fmla="*/ 2073817 h 3821750"/>
              <a:gd name="connsiteX6924" fmla="*/ 1011174 w 4203096"/>
              <a:gd name="connsiteY6924" fmla="*/ 2071531 h 3821750"/>
              <a:gd name="connsiteX6925" fmla="*/ 1014127 w 4203096"/>
              <a:gd name="connsiteY6925" fmla="*/ 2100202 h 3821750"/>
              <a:gd name="connsiteX6926" fmla="*/ 1045845 w 4203096"/>
              <a:gd name="connsiteY6926" fmla="*/ 2103631 h 3821750"/>
              <a:gd name="connsiteX6927" fmla="*/ 1038844 w 4203096"/>
              <a:gd name="connsiteY6927" fmla="*/ 2086510 h 3821750"/>
              <a:gd name="connsiteX6928" fmla="*/ 1210151 w 4203096"/>
              <a:gd name="connsiteY6928" fmla="*/ 2069341 h 3821750"/>
              <a:gd name="connsiteX6929" fmla="*/ 1239393 w 4203096"/>
              <a:gd name="connsiteY6929" fmla="*/ 2092868 h 3821750"/>
              <a:gd name="connsiteX6930" fmla="*/ 1224058 w 4203096"/>
              <a:gd name="connsiteY6930" fmla="*/ 2114775 h 3821750"/>
              <a:gd name="connsiteX6931" fmla="*/ 1194244 w 4203096"/>
              <a:gd name="connsiteY6931" fmla="*/ 2090963 h 3821750"/>
              <a:gd name="connsiteX6932" fmla="*/ 1210151 w 4203096"/>
              <a:gd name="connsiteY6932" fmla="*/ 2069341 h 3821750"/>
              <a:gd name="connsiteX6933" fmla="*/ 3080916 w 4203096"/>
              <a:gd name="connsiteY6933" fmla="*/ 2068570 h 3821750"/>
              <a:gd name="connsiteX6934" fmla="*/ 3077527 w 4203096"/>
              <a:gd name="connsiteY6934" fmla="*/ 2124776 h 3821750"/>
              <a:gd name="connsiteX6935" fmla="*/ 3077345 w 4203096"/>
              <a:gd name="connsiteY6935" fmla="*/ 2125006 h 3821750"/>
              <a:gd name="connsiteX6936" fmla="*/ 3093756 w 4203096"/>
              <a:gd name="connsiteY6936" fmla="*/ 2118621 h 3821750"/>
              <a:gd name="connsiteX6937" fmla="*/ 3108770 w 4203096"/>
              <a:gd name="connsiteY6937" fmla="*/ 2125157 h 3821750"/>
              <a:gd name="connsiteX6938" fmla="*/ 3111818 w 4203096"/>
              <a:gd name="connsiteY6938" fmla="*/ 2072674 h 3821750"/>
              <a:gd name="connsiteX6939" fmla="*/ 3095709 w 4203096"/>
              <a:gd name="connsiteY6939" fmla="*/ 2076305 h 3821750"/>
              <a:gd name="connsiteX6940" fmla="*/ 1360360 w 4203096"/>
              <a:gd name="connsiteY6940" fmla="*/ 2067245 h 3821750"/>
              <a:gd name="connsiteX6941" fmla="*/ 1388459 w 4203096"/>
              <a:gd name="connsiteY6941" fmla="*/ 2084200 h 3821750"/>
              <a:gd name="connsiteX6942" fmla="*/ 1372933 w 4203096"/>
              <a:gd name="connsiteY6942" fmla="*/ 2107441 h 3821750"/>
              <a:gd name="connsiteX6943" fmla="*/ 1345120 w 4203096"/>
              <a:gd name="connsiteY6943" fmla="*/ 2089629 h 3821750"/>
              <a:gd name="connsiteX6944" fmla="*/ 1360360 w 4203096"/>
              <a:gd name="connsiteY6944" fmla="*/ 2067245 h 3821750"/>
              <a:gd name="connsiteX6945" fmla="*/ 1949671 w 4203096"/>
              <a:gd name="connsiteY6945" fmla="*/ 2067150 h 3821750"/>
              <a:gd name="connsiteX6946" fmla="*/ 1965388 w 4203096"/>
              <a:gd name="connsiteY6946" fmla="*/ 2076580 h 3821750"/>
              <a:gd name="connsiteX6947" fmla="*/ 1957672 w 4203096"/>
              <a:gd name="connsiteY6947" fmla="*/ 2094678 h 3821750"/>
              <a:gd name="connsiteX6948" fmla="*/ 1942051 w 4203096"/>
              <a:gd name="connsiteY6948" fmla="*/ 2081152 h 3821750"/>
              <a:gd name="connsiteX6949" fmla="*/ 1949671 w 4203096"/>
              <a:gd name="connsiteY6949" fmla="*/ 2067150 h 3821750"/>
              <a:gd name="connsiteX6950" fmla="*/ 1136332 w 4203096"/>
              <a:gd name="connsiteY6950" fmla="*/ 2066102 h 3821750"/>
              <a:gd name="connsiteX6951" fmla="*/ 1165954 w 4203096"/>
              <a:gd name="connsiteY6951" fmla="*/ 2090962 h 3821750"/>
              <a:gd name="connsiteX6952" fmla="*/ 1146238 w 4203096"/>
              <a:gd name="connsiteY6952" fmla="*/ 2114013 h 3821750"/>
              <a:gd name="connsiteX6953" fmla="*/ 1117282 w 4203096"/>
              <a:gd name="connsiteY6953" fmla="*/ 2088581 h 3821750"/>
              <a:gd name="connsiteX6954" fmla="*/ 1136332 w 4203096"/>
              <a:gd name="connsiteY6954" fmla="*/ 2066102 h 3821750"/>
              <a:gd name="connsiteX6955" fmla="*/ 854011 w 4203096"/>
              <a:gd name="connsiteY6955" fmla="*/ 2064673 h 3821750"/>
              <a:gd name="connsiteX6956" fmla="*/ 851440 w 4203096"/>
              <a:gd name="connsiteY6956" fmla="*/ 2090486 h 3821750"/>
              <a:gd name="connsiteX6957" fmla="*/ 878110 w 4203096"/>
              <a:gd name="connsiteY6957" fmla="*/ 2090295 h 3821750"/>
              <a:gd name="connsiteX6958" fmla="*/ 879538 w 4203096"/>
              <a:gd name="connsiteY6958" fmla="*/ 2068007 h 3821750"/>
              <a:gd name="connsiteX6959" fmla="*/ 854011 w 4203096"/>
              <a:gd name="connsiteY6959" fmla="*/ 2064673 h 3821750"/>
              <a:gd name="connsiteX6960" fmla="*/ 3895057 w 4203096"/>
              <a:gd name="connsiteY6960" fmla="*/ 2063245 h 3821750"/>
              <a:gd name="connsiteX6961" fmla="*/ 3891057 w 4203096"/>
              <a:gd name="connsiteY6961" fmla="*/ 2072770 h 3821750"/>
              <a:gd name="connsiteX6962" fmla="*/ 3880103 w 4203096"/>
              <a:gd name="connsiteY6962" fmla="*/ 2078295 h 3821750"/>
              <a:gd name="connsiteX6963" fmla="*/ 3880961 w 4203096"/>
              <a:gd name="connsiteY6963" fmla="*/ 2071913 h 3821750"/>
              <a:gd name="connsiteX6964" fmla="*/ 3895057 w 4203096"/>
              <a:gd name="connsiteY6964" fmla="*/ 2063245 h 3821750"/>
              <a:gd name="connsiteX6965" fmla="*/ 2294191 w 4203096"/>
              <a:gd name="connsiteY6965" fmla="*/ 2061721 h 3821750"/>
              <a:gd name="connsiteX6966" fmla="*/ 2313241 w 4203096"/>
              <a:gd name="connsiteY6966" fmla="*/ 2083057 h 3821750"/>
              <a:gd name="connsiteX6967" fmla="*/ 2299240 w 4203096"/>
              <a:gd name="connsiteY6967" fmla="*/ 2098773 h 3821750"/>
              <a:gd name="connsiteX6968" fmla="*/ 2279713 w 4203096"/>
              <a:gd name="connsiteY6968" fmla="*/ 2077056 h 3821750"/>
              <a:gd name="connsiteX6969" fmla="*/ 2294191 w 4203096"/>
              <a:gd name="connsiteY6969" fmla="*/ 2061721 h 3821750"/>
              <a:gd name="connsiteX6970" fmla="*/ 3814667 w 4203096"/>
              <a:gd name="connsiteY6970" fmla="*/ 2059816 h 3821750"/>
              <a:gd name="connsiteX6971" fmla="*/ 3814095 w 4203096"/>
              <a:gd name="connsiteY6971" fmla="*/ 2071151 h 3821750"/>
              <a:gd name="connsiteX6972" fmla="*/ 3795427 w 4203096"/>
              <a:gd name="connsiteY6972" fmla="*/ 2080200 h 3821750"/>
              <a:gd name="connsiteX6973" fmla="*/ 3796188 w 4203096"/>
              <a:gd name="connsiteY6973" fmla="*/ 2069627 h 3821750"/>
              <a:gd name="connsiteX6974" fmla="*/ 3814667 w 4203096"/>
              <a:gd name="connsiteY6974" fmla="*/ 2059816 h 3821750"/>
              <a:gd name="connsiteX6975" fmla="*/ 2067019 w 4203096"/>
              <a:gd name="connsiteY6975" fmla="*/ 2059339 h 3821750"/>
              <a:gd name="connsiteX6976" fmla="*/ 2075687 w 4203096"/>
              <a:gd name="connsiteY6976" fmla="*/ 2067721 h 3821750"/>
              <a:gd name="connsiteX6977" fmla="*/ 2069306 w 4203096"/>
              <a:gd name="connsiteY6977" fmla="*/ 2079247 h 3821750"/>
              <a:gd name="connsiteX6978" fmla="*/ 2058828 w 4203096"/>
              <a:gd name="connsiteY6978" fmla="*/ 2068102 h 3821750"/>
              <a:gd name="connsiteX6979" fmla="*/ 2067019 w 4203096"/>
              <a:gd name="connsiteY6979" fmla="*/ 2059339 h 3821750"/>
              <a:gd name="connsiteX6980" fmla="*/ 2180081 w 4203096"/>
              <a:gd name="connsiteY6980" fmla="*/ 2054863 h 3821750"/>
              <a:gd name="connsiteX6981" fmla="*/ 2199322 w 4203096"/>
              <a:gd name="connsiteY6981" fmla="*/ 2067817 h 3821750"/>
              <a:gd name="connsiteX6982" fmla="*/ 2185320 w 4203096"/>
              <a:gd name="connsiteY6982" fmla="*/ 2079723 h 3821750"/>
              <a:gd name="connsiteX6983" fmla="*/ 2170271 w 4203096"/>
              <a:gd name="connsiteY6983" fmla="*/ 2068007 h 3821750"/>
              <a:gd name="connsiteX6984" fmla="*/ 2180081 w 4203096"/>
              <a:gd name="connsiteY6984" fmla="*/ 2054863 h 3821750"/>
              <a:gd name="connsiteX6985" fmla="*/ 3733418 w 4203096"/>
              <a:gd name="connsiteY6985" fmla="*/ 2051624 h 3821750"/>
              <a:gd name="connsiteX6986" fmla="*/ 3734847 w 4203096"/>
              <a:gd name="connsiteY6986" fmla="*/ 2067531 h 3821750"/>
              <a:gd name="connsiteX6987" fmla="*/ 3709701 w 4203096"/>
              <a:gd name="connsiteY6987" fmla="*/ 2081628 h 3821750"/>
              <a:gd name="connsiteX6988" fmla="*/ 3709701 w 4203096"/>
              <a:gd name="connsiteY6988" fmla="*/ 2064959 h 3821750"/>
              <a:gd name="connsiteX6989" fmla="*/ 3733418 w 4203096"/>
              <a:gd name="connsiteY6989" fmla="*/ 2051624 h 3821750"/>
              <a:gd name="connsiteX6990" fmla="*/ 2731579 w 4203096"/>
              <a:gd name="connsiteY6990" fmla="*/ 2051434 h 3821750"/>
              <a:gd name="connsiteX6991" fmla="*/ 2756440 w 4203096"/>
              <a:gd name="connsiteY6991" fmla="*/ 2089343 h 3821750"/>
              <a:gd name="connsiteX6992" fmla="*/ 2741961 w 4203096"/>
              <a:gd name="connsiteY6992" fmla="*/ 2128681 h 3821750"/>
              <a:gd name="connsiteX6993" fmla="*/ 2715958 w 4203096"/>
              <a:gd name="connsiteY6993" fmla="*/ 2090010 h 3821750"/>
              <a:gd name="connsiteX6994" fmla="*/ 2731579 w 4203096"/>
              <a:gd name="connsiteY6994" fmla="*/ 2051434 h 3821750"/>
              <a:gd name="connsiteX6995" fmla="*/ 1773174 w 4203096"/>
              <a:gd name="connsiteY6995" fmla="*/ 2051148 h 3821750"/>
              <a:gd name="connsiteX6996" fmla="*/ 1794129 w 4203096"/>
              <a:gd name="connsiteY6996" fmla="*/ 2060864 h 3821750"/>
              <a:gd name="connsiteX6997" fmla="*/ 1779556 w 4203096"/>
              <a:gd name="connsiteY6997" fmla="*/ 2080961 h 3821750"/>
              <a:gd name="connsiteX6998" fmla="*/ 1758982 w 4203096"/>
              <a:gd name="connsiteY6998" fmla="*/ 2070865 h 3821750"/>
              <a:gd name="connsiteX6999" fmla="*/ 1773174 w 4203096"/>
              <a:gd name="connsiteY6999" fmla="*/ 2051148 h 3821750"/>
              <a:gd name="connsiteX7000" fmla="*/ 1604772 w 4203096"/>
              <a:gd name="connsiteY7000" fmla="*/ 2050576 h 3821750"/>
              <a:gd name="connsiteX7001" fmla="*/ 1629632 w 4203096"/>
              <a:gd name="connsiteY7001" fmla="*/ 2061816 h 3821750"/>
              <a:gd name="connsiteX7002" fmla="*/ 1614868 w 4203096"/>
              <a:gd name="connsiteY7002" fmla="*/ 2085152 h 3821750"/>
              <a:gd name="connsiteX7003" fmla="*/ 1588293 w 4203096"/>
              <a:gd name="connsiteY7003" fmla="*/ 2074198 h 3821750"/>
              <a:gd name="connsiteX7004" fmla="*/ 1604772 w 4203096"/>
              <a:gd name="connsiteY7004" fmla="*/ 2050576 h 3821750"/>
              <a:gd name="connsiteX7005" fmla="*/ 2809113 w 4203096"/>
              <a:gd name="connsiteY7005" fmla="*/ 2050482 h 3821750"/>
              <a:gd name="connsiteX7006" fmla="*/ 2835401 w 4203096"/>
              <a:gd name="connsiteY7006" fmla="*/ 2091820 h 3821750"/>
              <a:gd name="connsiteX7007" fmla="*/ 2816637 w 4203096"/>
              <a:gd name="connsiteY7007" fmla="*/ 2131825 h 3821750"/>
              <a:gd name="connsiteX7008" fmla="*/ 2791396 w 4203096"/>
              <a:gd name="connsiteY7008" fmla="*/ 2089058 h 3821750"/>
              <a:gd name="connsiteX7009" fmla="*/ 2809113 w 4203096"/>
              <a:gd name="connsiteY7009" fmla="*/ 2050482 h 3821750"/>
              <a:gd name="connsiteX7010" fmla="*/ 752856 w 4203096"/>
              <a:gd name="connsiteY7010" fmla="*/ 2050196 h 3821750"/>
              <a:gd name="connsiteX7011" fmla="*/ 771239 w 4203096"/>
              <a:gd name="connsiteY7011" fmla="*/ 2073723 h 3821750"/>
              <a:gd name="connsiteX7012" fmla="*/ 742473 w 4203096"/>
              <a:gd name="connsiteY7012" fmla="*/ 2095344 h 3821750"/>
              <a:gd name="connsiteX7013" fmla="*/ 723804 w 4203096"/>
              <a:gd name="connsiteY7013" fmla="*/ 2071722 h 3821750"/>
              <a:gd name="connsiteX7014" fmla="*/ 752856 w 4203096"/>
              <a:gd name="connsiteY7014" fmla="*/ 2050196 h 3821750"/>
              <a:gd name="connsiteX7015" fmla="*/ 287083 w 4203096"/>
              <a:gd name="connsiteY7015" fmla="*/ 2050196 h 3821750"/>
              <a:gd name="connsiteX7016" fmla="*/ 286702 w 4203096"/>
              <a:gd name="connsiteY7016" fmla="*/ 2055530 h 3821750"/>
              <a:gd name="connsiteX7017" fmla="*/ 280416 w 4203096"/>
              <a:gd name="connsiteY7017" fmla="*/ 2059530 h 3821750"/>
              <a:gd name="connsiteX7018" fmla="*/ 279844 w 4203096"/>
              <a:gd name="connsiteY7018" fmla="*/ 2054768 h 3821750"/>
              <a:gd name="connsiteX7019" fmla="*/ 287083 w 4203096"/>
              <a:gd name="connsiteY7019" fmla="*/ 2050196 h 3821750"/>
              <a:gd name="connsiteX7020" fmla="*/ 2971609 w 4203096"/>
              <a:gd name="connsiteY7020" fmla="*/ 2050100 h 3821750"/>
              <a:gd name="connsiteX7021" fmla="*/ 2998850 w 4203096"/>
              <a:gd name="connsiteY7021" fmla="*/ 2094106 h 3821750"/>
              <a:gd name="connsiteX7022" fmla="*/ 2973799 w 4203096"/>
              <a:gd name="connsiteY7022" fmla="*/ 2138111 h 3821750"/>
              <a:gd name="connsiteX7023" fmla="*/ 2947130 w 4203096"/>
              <a:gd name="connsiteY7023" fmla="*/ 2093915 h 3821750"/>
              <a:gd name="connsiteX7024" fmla="*/ 2971609 w 4203096"/>
              <a:gd name="connsiteY7024" fmla="*/ 2050100 h 3821750"/>
              <a:gd name="connsiteX7025" fmla="*/ 1447609 w 4203096"/>
              <a:gd name="connsiteY7025" fmla="*/ 2049719 h 3821750"/>
              <a:gd name="connsiteX7026" fmla="*/ 1475136 w 4203096"/>
              <a:gd name="connsiteY7026" fmla="*/ 2064483 h 3821750"/>
              <a:gd name="connsiteX7027" fmla="*/ 1457515 w 4203096"/>
              <a:gd name="connsiteY7027" fmla="*/ 2088581 h 3821750"/>
              <a:gd name="connsiteX7028" fmla="*/ 1430559 w 4203096"/>
              <a:gd name="connsiteY7028" fmla="*/ 2073246 h 3821750"/>
              <a:gd name="connsiteX7029" fmla="*/ 1447609 w 4203096"/>
              <a:gd name="connsiteY7029" fmla="*/ 2049719 h 3821750"/>
              <a:gd name="connsiteX7030" fmla="*/ 361282 w 4203096"/>
              <a:gd name="connsiteY7030" fmla="*/ 2049624 h 3821750"/>
              <a:gd name="connsiteX7031" fmla="*/ 362902 w 4203096"/>
              <a:gd name="connsiteY7031" fmla="*/ 2058768 h 3821750"/>
              <a:gd name="connsiteX7032" fmla="*/ 352329 w 4203096"/>
              <a:gd name="connsiteY7032" fmla="*/ 2063816 h 3821750"/>
              <a:gd name="connsiteX7033" fmla="*/ 349471 w 4203096"/>
              <a:gd name="connsiteY7033" fmla="*/ 2056958 h 3821750"/>
              <a:gd name="connsiteX7034" fmla="*/ 361282 w 4203096"/>
              <a:gd name="connsiteY7034" fmla="*/ 2049624 h 3821750"/>
              <a:gd name="connsiteX7035" fmla="*/ 2889599 w 4203096"/>
              <a:gd name="connsiteY7035" fmla="*/ 2049529 h 3821750"/>
              <a:gd name="connsiteX7036" fmla="*/ 2915697 w 4203096"/>
              <a:gd name="connsiteY7036" fmla="*/ 2092391 h 3821750"/>
              <a:gd name="connsiteX7037" fmla="*/ 2894171 w 4203096"/>
              <a:gd name="connsiteY7037" fmla="*/ 2134778 h 3821750"/>
              <a:gd name="connsiteX7038" fmla="*/ 2867882 w 4203096"/>
              <a:gd name="connsiteY7038" fmla="*/ 2092106 h 3821750"/>
              <a:gd name="connsiteX7039" fmla="*/ 2889599 w 4203096"/>
              <a:gd name="connsiteY7039" fmla="*/ 2049529 h 3821750"/>
              <a:gd name="connsiteX7040" fmla="*/ 673512 w 4203096"/>
              <a:gd name="connsiteY7040" fmla="*/ 2049148 h 3821750"/>
              <a:gd name="connsiteX7041" fmla="*/ 688276 w 4203096"/>
              <a:gd name="connsiteY7041" fmla="*/ 2069722 h 3821750"/>
              <a:gd name="connsiteX7042" fmla="*/ 661606 w 4203096"/>
              <a:gd name="connsiteY7042" fmla="*/ 2088200 h 3821750"/>
              <a:gd name="connsiteX7043" fmla="*/ 647509 w 4203096"/>
              <a:gd name="connsiteY7043" fmla="*/ 2068388 h 3821750"/>
              <a:gd name="connsiteX7044" fmla="*/ 673512 w 4203096"/>
              <a:gd name="connsiteY7044" fmla="*/ 2049148 h 3821750"/>
              <a:gd name="connsiteX7045" fmla="*/ 595979 w 4203096"/>
              <a:gd name="connsiteY7045" fmla="*/ 2048290 h 3821750"/>
              <a:gd name="connsiteX7046" fmla="*/ 605980 w 4203096"/>
              <a:gd name="connsiteY7046" fmla="*/ 2065245 h 3821750"/>
              <a:gd name="connsiteX7047" fmla="*/ 581120 w 4203096"/>
              <a:gd name="connsiteY7047" fmla="*/ 2081628 h 3821750"/>
              <a:gd name="connsiteX7048" fmla="*/ 571500 w 4203096"/>
              <a:gd name="connsiteY7048" fmla="*/ 2064769 h 3821750"/>
              <a:gd name="connsiteX7049" fmla="*/ 595979 w 4203096"/>
              <a:gd name="connsiteY7049" fmla="*/ 2048290 h 3821750"/>
              <a:gd name="connsiteX7050" fmla="*/ 438816 w 4203096"/>
              <a:gd name="connsiteY7050" fmla="*/ 2048290 h 3821750"/>
              <a:gd name="connsiteX7051" fmla="*/ 443007 w 4203096"/>
              <a:gd name="connsiteY7051" fmla="*/ 2059053 h 3821750"/>
              <a:gd name="connsiteX7052" fmla="*/ 426339 w 4203096"/>
              <a:gd name="connsiteY7052" fmla="*/ 2069531 h 3821750"/>
              <a:gd name="connsiteX7053" fmla="*/ 422052 w 4203096"/>
              <a:gd name="connsiteY7053" fmla="*/ 2058768 h 3821750"/>
              <a:gd name="connsiteX7054" fmla="*/ 438816 w 4203096"/>
              <a:gd name="connsiteY7054" fmla="*/ 2048290 h 3821750"/>
              <a:gd name="connsiteX7055" fmla="*/ 517588 w 4203096"/>
              <a:gd name="connsiteY7055" fmla="*/ 2047814 h 3821750"/>
              <a:gd name="connsiteX7056" fmla="*/ 523494 w 4203096"/>
              <a:gd name="connsiteY7056" fmla="*/ 2062769 h 3821750"/>
              <a:gd name="connsiteX7057" fmla="*/ 503110 w 4203096"/>
              <a:gd name="connsiteY7057" fmla="*/ 2075437 h 3821750"/>
              <a:gd name="connsiteX7058" fmla="*/ 496348 w 4203096"/>
              <a:gd name="connsiteY7058" fmla="*/ 2061149 h 3821750"/>
              <a:gd name="connsiteX7059" fmla="*/ 517588 w 4203096"/>
              <a:gd name="connsiteY7059" fmla="*/ 2047814 h 3821750"/>
              <a:gd name="connsiteX7060" fmla="*/ 2649093 w 4203096"/>
              <a:gd name="connsiteY7060" fmla="*/ 2047434 h 3821750"/>
              <a:gd name="connsiteX7061" fmla="*/ 2674525 w 4203096"/>
              <a:gd name="connsiteY7061" fmla="*/ 2085724 h 3821750"/>
              <a:gd name="connsiteX7062" fmla="*/ 2657856 w 4203096"/>
              <a:gd name="connsiteY7062" fmla="*/ 2116299 h 3821750"/>
              <a:gd name="connsiteX7063" fmla="*/ 2631186 w 4203096"/>
              <a:gd name="connsiteY7063" fmla="*/ 2078580 h 3821750"/>
              <a:gd name="connsiteX7064" fmla="*/ 2649093 w 4203096"/>
              <a:gd name="connsiteY7064" fmla="*/ 2047434 h 3821750"/>
              <a:gd name="connsiteX7065" fmla="*/ 3648550 w 4203096"/>
              <a:gd name="connsiteY7065" fmla="*/ 2042861 h 3821750"/>
              <a:gd name="connsiteX7066" fmla="*/ 3652551 w 4203096"/>
              <a:gd name="connsiteY7066" fmla="*/ 2063816 h 3821750"/>
              <a:gd name="connsiteX7067" fmla="*/ 3623309 w 4203096"/>
              <a:gd name="connsiteY7067" fmla="*/ 2082294 h 3821750"/>
              <a:gd name="connsiteX7068" fmla="*/ 3618928 w 4203096"/>
              <a:gd name="connsiteY7068" fmla="*/ 2061339 h 3821750"/>
              <a:gd name="connsiteX7069" fmla="*/ 3648550 w 4203096"/>
              <a:gd name="connsiteY7069" fmla="*/ 2042861 h 3821750"/>
              <a:gd name="connsiteX7070" fmla="*/ 2553557 w 4203096"/>
              <a:gd name="connsiteY7070" fmla="*/ 2034956 h 3821750"/>
              <a:gd name="connsiteX7071" fmla="*/ 2580036 w 4203096"/>
              <a:gd name="connsiteY7071" fmla="*/ 2068579 h 3821750"/>
              <a:gd name="connsiteX7072" fmla="*/ 2562701 w 4203096"/>
              <a:gd name="connsiteY7072" fmla="*/ 2096106 h 3821750"/>
              <a:gd name="connsiteX7073" fmla="*/ 2537079 w 4203096"/>
              <a:gd name="connsiteY7073" fmla="*/ 2063150 h 3821750"/>
              <a:gd name="connsiteX7074" fmla="*/ 2553557 w 4203096"/>
              <a:gd name="connsiteY7074" fmla="*/ 2034956 h 3821750"/>
              <a:gd name="connsiteX7075" fmla="*/ 1307401 w 4203096"/>
              <a:gd name="connsiteY7075" fmla="*/ 2033337 h 3821750"/>
              <a:gd name="connsiteX7076" fmla="*/ 1335690 w 4203096"/>
              <a:gd name="connsiteY7076" fmla="*/ 2052482 h 3821750"/>
              <a:gd name="connsiteX7077" fmla="*/ 1320736 w 4203096"/>
              <a:gd name="connsiteY7077" fmla="*/ 2075342 h 3821750"/>
              <a:gd name="connsiteX7078" fmla="*/ 1293495 w 4203096"/>
              <a:gd name="connsiteY7078" fmla="*/ 2054863 h 3821750"/>
              <a:gd name="connsiteX7079" fmla="*/ 1307401 w 4203096"/>
              <a:gd name="connsiteY7079" fmla="*/ 2033337 h 3821750"/>
              <a:gd name="connsiteX7080" fmla="*/ 3562064 w 4203096"/>
              <a:gd name="connsiteY7080" fmla="*/ 2033241 h 3821750"/>
              <a:gd name="connsiteX7081" fmla="*/ 3569208 w 4203096"/>
              <a:gd name="connsiteY7081" fmla="*/ 2058482 h 3821750"/>
              <a:gd name="connsiteX7082" fmla="*/ 3534442 w 4203096"/>
              <a:gd name="connsiteY7082" fmla="*/ 2082390 h 3821750"/>
              <a:gd name="connsiteX7083" fmla="*/ 3526917 w 4203096"/>
              <a:gd name="connsiteY7083" fmla="*/ 2057148 h 3821750"/>
              <a:gd name="connsiteX7084" fmla="*/ 3562064 w 4203096"/>
              <a:gd name="connsiteY7084" fmla="*/ 2033241 h 3821750"/>
              <a:gd name="connsiteX7085" fmla="*/ 971455 w 4203096"/>
              <a:gd name="connsiteY7085" fmla="*/ 2033241 h 3821750"/>
              <a:gd name="connsiteX7086" fmla="*/ 972883 w 4203096"/>
              <a:gd name="connsiteY7086" fmla="*/ 2058196 h 3821750"/>
              <a:gd name="connsiteX7087" fmla="*/ 997648 w 4203096"/>
              <a:gd name="connsiteY7087" fmla="*/ 2059339 h 3821750"/>
              <a:gd name="connsiteX7088" fmla="*/ 995458 w 4203096"/>
              <a:gd name="connsiteY7088" fmla="*/ 2034384 h 3821750"/>
              <a:gd name="connsiteX7089" fmla="*/ 971455 w 4203096"/>
              <a:gd name="connsiteY7089" fmla="*/ 2033241 h 3821750"/>
              <a:gd name="connsiteX7090" fmla="*/ 1234916 w 4203096"/>
              <a:gd name="connsiteY7090" fmla="*/ 2033050 h 3821750"/>
              <a:gd name="connsiteX7091" fmla="*/ 1262919 w 4203096"/>
              <a:gd name="connsiteY7091" fmla="*/ 2055624 h 3821750"/>
              <a:gd name="connsiteX7092" fmla="*/ 1248155 w 4203096"/>
              <a:gd name="connsiteY7092" fmla="*/ 2076865 h 3821750"/>
              <a:gd name="connsiteX7093" fmla="*/ 1220533 w 4203096"/>
              <a:gd name="connsiteY7093" fmla="*/ 2054862 h 3821750"/>
              <a:gd name="connsiteX7094" fmla="*/ 1234916 w 4203096"/>
              <a:gd name="connsiteY7094" fmla="*/ 2033050 h 3821750"/>
              <a:gd name="connsiteX7095" fmla="*/ 1074419 w 4203096"/>
              <a:gd name="connsiteY7095" fmla="*/ 2032860 h 3821750"/>
              <a:gd name="connsiteX7096" fmla="*/ 1074321 w 4203096"/>
              <a:gd name="connsiteY7096" fmla="*/ 2033166 h 3821750"/>
              <a:gd name="connsiteX7097" fmla="*/ 1074208 w 4203096"/>
              <a:gd name="connsiteY7097" fmla="*/ 2033212 h 3821750"/>
              <a:gd name="connsiteX7098" fmla="*/ 1074133 w 4203096"/>
              <a:gd name="connsiteY7098" fmla="*/ 2033336 h 3821750"/>
              <a:gd name="connsiteX7099" fmla="*/ 1074156 w 4203096"/>
              <a:gd name="connsiteY7099" fmla="*/ 2033233 h 3821750"/>
              <a:gd name="connsiteX7100" fmla="*/ 1074134 w 4203096"/>
              <a:gd name="connsiteY7100" fmla="*/ 2033241 h 3821750"/>
              <a:gd name="connsiteX7101" fmla="*/ 1074161 w 4203096"/>
              <a:gd name="connsiteY7101" fmla="*/ 2033205 h 3821750"/>
              <a:gd name="connsiteX7102" fmla="*/ 1074230 w 4203096"/>
              <a:gd name="connsiteY7102" fmla="*/ 2032886 h 3821750"/>
              <a:gd name="connsiteX7103" fmla="*/ 896969 w 4203096"/>
              <a:gd name="connsiteY7103" fmla="*/ 2030860 h 3821750"/>
              <a:gd name="connsiteX7104" fmla="*/ 896017 w 4203096"/>
              <a:gd name="connsiteY7104" fmla="*/ 2052957 h 3821750"/>
              <a:gd name="connsiteX7105" fmla="*/ 919258 w 4203096"/>
              <a:gd name="connsiteY7105" fmla="*/ 2054100 h 3821750"/>
              <a:gd name="connsiteX7106" fmla="*/ 919543 w 4203096"/>
              <a:gd name="connsiteY7106" fmla="*/ 2032002 h 3821750"/>
              <a:gd name="connsiteX7107" fmla="*/ 896969 w 4203096"/>
              <a:gd name="connsiteY7107" fmla="*/ 2030860 h 3821750"/>
              <a:gd name="connsiteX7108" fmla="*/ 1162907 w 4203096"/>
              <a:gd name="connsiteY7108" fmla="*/ 2029812 h 3821750"/>
              <a:gd name="connsiteX7109" fmla="*/ 1192149 w 4203096"/>
              <a:gd name="connsiteY7109" fmla="*/ 2054577 h 3821750"/>
              <a:gd name="connsiteX7110" fmla="*/ 1175671 w 4203096"/>
              <a:gd name="connsiteY7110" fmla="*/ 2076961 h 3821750"/>
              <a:gd name="connsiteX7111" fmla="*/ 1146429 w 4203096"/>
              <a:gd name="connsiteY7111" fmla="*/ 2052196 h 3821750"/>
              <a:gd name="connsiteX7112" fmla="*/ 1162907 w 4203096"/>
              <a:gd name="connsiteY7112" fmla="*/ 2029812 h 3821750"/>
              <a:gd name="connsiteX7113" fmla="*/ 1090326 w 4203096"/>
              <a:gd name="connsiteY7113" fmla="*/ 2026764 h 3821750"/>
              <a:gd name="connsiteX7114" fmla="*/ 1116901 w 4203096"/>
              <a:gd name="connsiteY7114" fmla="*/ 2043909 h 3821750"/>
              <a:gd name="connsiteX7115" fmla="*/ 1114043 w 4203096"/>
              <a:gd name="connsiteY7115" fmla="*/ 2071531 h 3821750"/>
              <a:gd name="connsiteX7116" fmla="*/ 1085659 w 4203096"/>
              <a:gd name="connsiteY7116" fmla="*/ 2070769 h 3821750"/>
              <a:gd name="connsiteX7117" fmla="*/ 1071276 w 4203096"/>
              <a:gd name="connsiteY7117" fmla="*/ 2042670 h 3821750"/>
              <a:gd name="connsiteX7118" fmla="*/ 1074321 w 4203096"/>
              <a:gd name="connsiteY7118" fmla="*/ 2033166 h 3821750"/>
              <a:gd name="connsiteX7119" fmla="*/ 1883949 w 4203096"/>
              <a:gd name="connsiteY7119" fmla="*/ 2026574 h 3821750"/>
              <a:gd name="connsiteX7120" fmla="*/ 1900523 w 4203096"/>
              <a:gd name="connsiteY7120" fmla="*/ 2036003 h 3821750"/>
              <a:gd name="connsiteX7121" fmla="*/ 1888426 w 4203096"/>
              <a:gd name="connsiteY7121" fmla="*/ 2050862 h 3821750"/>
              <a:gd name="connsiteX7122" fmla="*/ 1872043 w 4203096"/>
              <a:gd name="connsiteY7122" fmla="*/ 2041337 h 3821750"/>
              <a:gd name="connsiteX7123" fmla="*/ 1883949 w 4203096"/>
              <a:gd name="connsiteY7123" fmla="*/ 2026574 h 3821750"/>
              <a:gd name="connsiteX7124" fmla="*/ 1540858 w 4203096"/>
              <a:gd name="connsiteY7124" fmla="*/ 2025240 h 3821750"/>
              <a:gd name="connsiteX7125" fmla="*/ 1568671 w 4203096"/>
              <a:gd name="connsiteY7125" fmla="*/ 2035527 h 3821750"/>
              <a:gd name="connsiteX7126" fmla="*/ 1552288 w 4203096"/>
              <a:gd name="connsiteY7126" fmla="*/ 2060007 h 3821750"/>
              <a:gd name="connsiteX7127" fmla="*/ 1526095 w 4203096"/>
              <a:gd name="connsiteY7127" fmla="*/ 2049720 h 3821750"/>
              <a:gd name="connsiteX7128" fmla="*/ 1540858 w 4203096"/>
              <a:gd name="connsiteY7128" fmla="*/ 2025240 h 3821750"/>
              <a:gd name="connsiteX7129" fmla="*/ 3972401 w 4203096"/>
              <a:gd name="connsiteY7129" fmla="*/ 2024097 h 3821750"/>
              <a:gd name="connsiteX7130" fmla="*/ 3974115 w 4203096"/>
              <a:gd name="connsiteY7130" fmla="*/ 2028288 h 3821750"/>
              <a:gd name="connsiteX7131" fmla="*/ 3964209 w 4203096"/>
              <a:gd name="connsiteY7131" fmla="*/ 2033432 h 3821750"/>
              <a:gd name="connsiteX7132" fmla="*/ 3962590 w 4203096"/>
              <a:gd name="connsiteY7132" fmla="*/ 2029908 h 3821750"/>
              <a:gd name="connsiteX7133" fmla="*/ 3972401 w 4203096"/>
              <a:gd name="connsiteY7133" fmla="*/ 2024097 h 3821750"/>
              <a:gd name="connsiteX7134" fmla="*/ 3473481 w 4203096"/>
              <a:gd name="connsiteY7134" fmla="*/ 2022669 h 3821750"/>
              <a:gd name="connsiteX7135" fmla="*/ 3483768 w 4203096"/>
              <a:gd name="connsiteY7135" fmla="*/ 2054863 h 3821750"/>
              <a:gd name="connsiteX7136" fmla="*/ 3445858 w 4203096"/>
              <a:gd name="connsiteY7136" fmla="*/ 2082676 h 3821750"/>
              <a:gd name="connsiteX7137" fmla="*/ 3435381 w 4203096"/>
              <a:gd name="connsiteY7137" fmla="*/ 2049434 h 3821750"/>
              <a:gd name="connsiteX7138" fmla="*/ 3473481 w 4203096"/>
              <a:gd name="connsiteY7138" fmla="*/ 2022669 h 3821750"/>
              <a:gd name="connsiteX7139" fmla="*/ 1389506 w 4203096"/>
              <a:gd name="connsiteY7139" fmla="*/ 2021621 h 3821750"/>
              <a:gd name="connsiteX7140" fmla="*/ 1417986 w 4203096"/>
              <a:gd name="connsiteY7140" fmla="*/ 2035813 h 3821750"/>
              <a:gd name="connsiteX7141" fmla="*/ 1401031 w 4203096"/>
              <a:gd name="connsiteY7141" fmla="*/ 2060578 h 3821750"/>
              <a:gd name="connsiteX7142" fmla="*/ 1373790 w 4203096"/>
              <a:gd name="connsiteY7142" fmla="*/ 2044862 h 3821750"/>
              <a:gd name="connsiteX7143" fmla="*/ 1389506 w 4203096"/>
              <a:gd name="connsiteY7143" fmla="*/ 2021621 h 3821750"/>
              <a:gd name="connsiteX7144" fmla="*/ 1709928 w 4203096"/>
              <a:gd name="connsiteY7144" fmla="*/ 2020383 h 3821750"/>
              <a:gd name="connsiteX7145" fmla="*/ 1732216 w 4203096"/>
              <a:gd name="connsiteY7145" fmla="*/ 2031908 h 3821750"/>
              <a:gd name="connsiteX7146" fmla="*/ 1715357 w 4203096"/>
              <a:gd name="connsiteY7146" fmla="*/ 2052482 h 3821750"/>
              <a:gd name="connsiteX7147" fmla="*/ 1693449 w 4203096"/>
              <a:gd name="connsiteY7147" fmla="*/ 2040766 h 3821750"/>
              <a:gd name="connsiteX7148" fmla="*/ 1709928 w 4203096"/>
              <a:gd name="connsiteY7148" fmla="*/ 2020383 h 3821750"/>
              <a:gd name="connsiteX7149" fmla="*/ 3224498 w 4203096"/>
              <a:gd name="connsiteY7149" fmla="*/ 2020287 h 3821750"/>
              <a:gd name="connsiteX7150" fmla="*/ 3218116 w 4203096"/>
              <a:gd name="connsiteY7150" fmla="*/ 2056291 h 3821750"/>
              <a:gd name="connsiteX7151" fmla="*/ 3244977 w 4203096"/>
              <a:gd name="connsiteY7151" fmla="*/ 2057720 h 3821750"/>
              <a:gd name="connsiteX7152" fmla="*/ 3252216 w 4203096"/>
              <a:gd name="connsiteY7152" fmla="*/ 2022192 h 3821750"/>
              <a:gd name="connsiteX7153" fmla="*/ 3224498 w 4203096"/>
              <a:gd name="connsiteY7153" fmla="*/ 2020287 h 3821750"/>
              <a:gd name="connsiteX7154" fmla="*/ 2452306 w 4203096"/>
              <a:gd name="connsiteY7154" fmla="*/ 2019811 h 3821750"/>
              <a:gd name="connsiteX7155" fmla="*/ 2475547 w 4203096"/>
              <a:gd name="connsiteY7155" fmla="*/ 2049719 h 3821750"/>
              <a:gd name="connsiteX7156" fmla="*/ 2458688 w 4203096"/>
              <a:gd name="connsiteY7156" fmla="*/ 2071150 h 3821750"/>
              <a:gd name="connsiteX7157" fmla="*/ 2434304 w 4203096"/>
              <a:gd name="connsiteY7157" fmla="*/ 2042004 h 3821750"/>
              <a:gd name="connsiteX7158" fmla="*/ 2452306 w 4203096"/>
              <a:gd name="connsiteY7158" fmla="*/ 2019811 h 3821750"/>
              <a:gd name="connsiteX7159" fmla="*/ 3894296 w 4203096"/>
              <a:gd name="connsiteY7159" fmla="*/ 2017620 h 3821750"/>
              <a:gd name="connsiteX7160" fmla="*/ 3894486 w 4203096"/>
              <a:gd name="connsiteY7160" fmla="*/ 2026097 h 3821750"/>
              <a:gd name="connsiteX7161" fmla="*/ 3876484 w 4203096"/>
              <a:gd name="connsiteY7161" fmla="*/ 2038194 h 3821750"/>
              <a:gd name="connsiteX7162" fmla="*/ 3879437 w 4203096"/>
              <a:gd name="connsiteY7162" fmla="*/ 2025811 h 3821750"/>
              <a:gd name="connsiteX7163" fmla="*/ 3894296 w 4203096"/>
              <a:gd name="connsiteY7163" fmla="*/ 2017620 h 3821750"/>
              <a:gd name="connsiteX7164" fmla="*/ 276606 w 4203096"/>
              <a:gd name="connsiteY7164" fmla="*/ 2013715 h 3821750"/>
              <a:gd name="connsiteX7165" fmla="*/ 278034 w 4203096"/>
              <a:gd name="connsiteY7165" fmla="*/ 2016096 h 3821750"/>
              <a:gd name="connsiteX7166" fmla="*/ 272700 w 4203096"/>
              <a:gd name="connsiteY7166" fmla="*/ 2019049 h 3821750"/>
              <a:gd name="connsiteX7167" fmla="*/ 271938 w 4203096"/>
              <a:gd name="connsiteY7167" fmla="*/ 2017049 h 3821750"/>
              <a:gd name="connsiteX7168" fmla="*/ 276606 w 4203096"/>
              <a:gd name="connsiteY7168" fmla="*/ 2013715 h 3821750"/>
              <a:gd name="connsiteX7169" fmla="*/ 798099 w 4203096"/>
              <a:gd name="connsiteY7169" fmla="*/ 2012191 h 3821750"/>
              <a:gd name="connsiteX7170" fmla="*/ 818673 w 4203096"/>
              <a:gd name="connsiteY7170" fmla="*/ 2037146 h 3821750"/>
              <a:gd name="connsiteX7171" fmla="*/ 790479 w 4203096"/>
              <a:gd name="connsiteY7171" fmla="*/ 2060482 h 3821750"/>
              <a:gd name="connsiteX7172" fmla="*/ 770667 w 4203096"/>
              <a:gd name="connsiteY7172" fmla="*/ 2036289 h 3821750"/>
              <a:gd name="connsiteX7173" fmla="*/ 798099 w 4203096"/>
              <a:gd name="connsiteY7173" fmla="*/ 2012191 h 3821750"/>
              <a:gd name="connsiteX7174" fmla="*/ 349852 w 4203096"/>
              <a:gd name="connsiteY7174" fmla="*/ 2011238 h 3821750"/>
              <a:gd name="connsiteX7175" fmla="*/ 350900 w 4203096"/>
              <a:gd name="connsiteY7175" fmla="*/ 2017810 h 3821750"/>
              <a:gd name="connsiteX7176" fmla="*/ 340708 w 4203096"/>
              <a:gd name="connsiteY7176" fmla="*/ 2024954 h 3821750"/>
              <a:gd name="connsiteX7177" fmla="*/ 341185 w 4203096"/>
              <a:gd name="connsiteY7177" fmla="*/ 2017144 h 3821750"/>
              <a:gd name="connsiteX7178" fmla="*/ 349852 w 4203096"/>
              <a:gd name="connsiteY7178" fmla="*/ 2011238 h 3821750"/>
              <a:gd name="connsiteX7179" fmla="*/ 3382041 w 4203096"/>
              <a:gd name="connsiteY7179" fmla="*/ 2011047 h 3821750"/>
              <a:gd name="connsiteX7180" fmla="*/ 3398138 w 4203096"/>
              <a:gd name="connsiteY7180" fmla="*/ 2049433 h 3821750"/>
              <a:gd name="connsiteX7181" fmla="*/ 3357180 w 4203096"/>
              <a:gd name="connsiteY7181" fmla="*/ 2083914 h 3821750"/>
              <a:gd name="connsiteX7182" fmla="*/ 3341560 w 4203096"/>
              <a:gd name="connsiteY7182" fmla="*/ 2045147 h 3821750"/>
              <a:gd name="connsiteX7183" fmla="*/ 3382041 w 4203096"/>
              <a:gd name="connsiteY7183" fmla="*/ 2011047 h 3821750"/>
              <a:gd name="connsiteX7184" fmla="*/ 724566 w 4203096"/>
              <a:gd name="connsiteY7184" fmla="*/ 2010953 h 3821750"/>
              <a:gd name="connsiteX7185" fmla="*/ 739425 w 4203096"/>
              <a:gd name="connsiteY7185" fmla="*/ 2033337 h 3821750"/>
              <a:gd name="connsiteX7186" fmla="*/ 712660 w 4203096"/>
              <a:gd name="connsiteY7186" fmla="*/ 2053530 h 3821750"/>
              <a:gd name="connsiteX7187" fmla="*/ 697896 w 4203096"/>
              <a:gd name="connsiteY7187" fmla="*/ 2031241 h 3821750"/>
              <a:gd name="connsiteX7188" fmla="*/ 724566 w 4203096"/>
              <a:gd name="connsiteY7188" fmla="*/ 2010953 h 3821750"/>
              <a:gd name="connsiteX7189" fmla="*/ 3132296 w 4203096"/>
              <a:gd name="connsiteY7189" fmla="*/ 2010381 h 3821750"/>
              <a:gd name="connsiteX7190" fmla="*/ 3127915 w 4203096"/>
              <a:gd name="connsiteY7190" fmla="*/ 2055624 h 3821750"/>
              <a:gd name="connsiteX7191" fmla="*/ 3156871 w 4203096"/>
              <a:gd name="connsiteY7191" fmla="*/ 2054291 h 3821750"/>
              <a:gd name="connsiteX7192" fmla="*/ 3161633 w 4203096"/>
              <a:gd name="connsiteY7192" fmla="*/ 2015143 h 3821750"/>
              <a:gd name="connsiteX7193" fmla="*/ 3132296 w 4203096"/>
              <a:gd name="connsiteY7193" fmla="*/ 2010381 h 3821750"/>
              <a:gd name="connsiteX7194" fmla="*/ 650271 w 4203096"/>
              <a:gd name="connsiteY7194" fmla="*/ 2010286 h 3821750"/>
              <a:gd name="connsiteX7195" fmla="*/ 660463 w 4203096"/>
              <a:gd name="connsiteY7195" fmla="*/ 2029336 h 3821750"/>
              <a:gd name="connsiteX7196" fmla="*/ 636174 w 4203096"/>
              <a:gd name="connsiteY7196" fmla="*/ 2046386 h 3821750"/>
              <a:gd name="connsiteX7197" fmla="*/ 625030 w 4203096"/>
              <a:gd name="connsiteY7197" fmla="*/ 2027812 h 3821750"/>
              <a:gd name="connsiteX7198" fmla="*/ 650271 w 4203096"/>
              <a:gd name="connsiteY7198" fmla="*/ 2010286 h 3821750"/>
              <a:gd name="connsiteX7199" fmla="*/ 424719 w 4203096"/>
              <a:gd name="connsiteY7199" fmla="*/ 2009810 h 3821750"/>
              <a:gd name="connsiteX7200" fmla="*/ 427672 w 4203096"/>
              <a:gd name="connsiteY7200" fmla="*/ 2019240 h 3821750"/>
              <a:gd name="connsiteX7201" fmla="*/ 413289 w 4203096"/>
              <a:gd name="connsiteY7201" fmla="*/ 2027622 h 3821750"/>
              <a:gd name="connsiteX7202" fmla="*/ 410812 w 4203096"/>
              <a:gd name="connsiteY7202" fmla="*/ 2019049 h 3821750"/>
              <a:gd name="connsiteX7203" fmla="*/ 424719 w 4203096"/>
              <a:gd name="connsiteY7203" fmla="*/ 2009810 h 3821750"/>
              <a:gd name="connsiteX7204" fmla="*/ 575500 w 4203096"/>
              <a:gd name="connsiteY7204" fmla="*/ 2009809 h 3821750"/>
              <a:gd name="connsiteX7205" fmla="*/ 582167 w 4203096"/>
              <a:gd name="connsiteY7205" fmla="*/ 2025430 h 3821750"/>
              <a:gd name="connsiteX7206" fmla="*/ 561117 w 4203096"/>
              <a:gd name="connsiteY7206" fmla="*/ 2039432 h 3821750"/>
              <a:gd name="connsiteX7207" fmla="*/ 553116 w 4203096"/>
              <a:gd name="connsiteY7207" fmla="*/ 2023716 h 3821750"/>
              <a:gd name="connsiteX7208" fmla="*/ 575500 w 4203096"/>
              <a:gd name="connsiteY7208" fmla="*/ 2009809 h 3821750"/>
              <a:gd name="connsiteX7209" fmla="*/ 1998344 w 4203096"/>
              <a:gd name="connsiteY7209" fmla="*/ 2009619 h 3821750"/>
              <a:gd name="connsiteX7210" fmla="*/ 2010631 w 4203096"/>
              <a:gd name="connsiteY7210" fmla="*/ 2015620 h 3821750"/>
              <a:gd name="connsiteX7211" fmla="*/ 2001773 w 4203096"/>
              <a:gd name="connsiteY7211" fmla="*/ 2024859 h 3821750"/>
              <a:gd name="connsiteX7212" fmla="*/ 1989867 w 4203096"/>
              <a:gd name="connsiteY7212" fmla="*/ 2018954 h 3821750"/>
              <a:gd name="connsiteX7213" fmla="*/ 1998344 w 4203096"/>
              <a:gd name="connsiteY7213" fmla="*/ 2009619 h 3821750"/>
              <a:gd name="connsiteX7214" fmla="*/ 499776 w 4203096"/>
              <a:gd name="connsiteY7214" fmla="*/ 2009524 h 3821750"/>
              <a:gd name="connsiteX7215" fmla="*/ 504729 w 4203096"/>
              <a:gd name="connsiteY7215" fmla="*/ 2021335 h 3821750"/>
              <a:gd name="connsiteX7216" fmla="*/ 486346 w 4203096"/>
              <a:gd name="connsiteY7216" fmla="*/ 2033051 h 3821750"/>
              <a:gd name="connsiteX7217" fmla="*/ 481583 w 4203096"/>
              <a:gd name="connsiteY7217" fmla="*/ 2021335 h 3821750"/>
              <a:gd name="connsiteX7218" fmla="*/ 499776 w 4203096"/>
              <a:gd name="connsiteY7218" fmla="*/ 2009524 h 3821750"/>
              <a:gd name="connsiteX7219" fmla="*/ 3811619 w 4203096"/>
              <a:gd name="connsiteY7219" fmla="*/ 2009238 h 3821750"/>
              <a:gd name="connsiteX7220" fmla="*/ 3813524 w 4203096"/>
              <a:gd name="connsiteY7220" fmla="*/ 2022192 h 3821750"/>
              <a:gd name="connsiteX7221" fmla="*/ 3791712 w 4203096"/>
              <a:gd name="connsiteY7221" fmla="*/ 2034099 h 3821750"/>
              <a:gd name="connsiteX7222" fmla="*/ 3790854 w 4203096"/>
              <a:gd name="connsiteY7222" fmla="*/ 2020383 h 3821750"/>
              <a:gd name="connsiteX7223" fmla="*/ 3811619 w 4203096"/>
              <a:gd name="connsiteY7223" fmla="*/ 2009238 h 3821750"/>
              <a:gd name="connsiteX7224" fmla="*/ 2342864 w 4203096"/>
              <a:gd name="connsiteY7224" fmla="*/ 2005714 h 3821750"/>
              <a:gd name="connsiteX7225" fmla="*/ 2363248 w 4203096"/>
              <a:gd name="connsiteY7225" fmla="*/ 2028954 h 3821750"/>
              <a:gd name="connsiteX7226" fmla="*/ 2349341 w 4203096"/>
              <a:gd name="connsiteY7226" fmla="*/ 2046862 h 3821750"/>
              <a:gd name="connsiteX7227" fmla="*/ 2326672 w 4203096"/>
              <a:gd name="connsiteY7227" fmla="*/ 2023430 h 3821750"/>
              <a:gd name="connsiteX7228" fmla="*/ 2342864 w 4203096"/>
              <a:gd name="connsiteY7228" fmla="*/ 2005714 h 3821750"/>
              <a:gd name="connsiteX7229" fmla="*/ 2112645 w 4203096"/>
              <a:gd name="connsiteY7229" fmla="*/ 2000952 h 3821750"/>
              <a:gd name="connsiteX7230" fmla="*/ 2126170 w 4203096"/>
              <a:gd name="connsiteY7230" fmla="*/ 2007714 h 3821750"/>
              <a:gd name="connsiteX7231" fmla="*/ 2116455 w 4203096"/>
              <a:gd name="connsiteY7231" fmla="*/ 2016477 h 3821750"/>
              <a:gd name="connsiteX7232" fmla="*/ 2105501 w 4203096"/>
              <a:gd name="connsiteY7232" fmla="*/ 2008571 h 3821750"/>
              <a:gd name="connsiteX7233" fmla="*/ 2112645 w 4203096"/>
              <a:gd name="connsiteY7233" fmla="*/ 2000952 h 3821750"/>
              <a:gd name="connsiteX7234" fmla="*/ 3726370 w 4203096"/>
              <a:gd name="connsiteY7234" fmla="*/ 1999332 h 3821750"/>
              <a:gd name="connsiteX7235" fmla="*/ 3729418 w 4203096"/>
              <a:gd name="connsiteY7235" fmla="*/ 2017048 h 3821750"/>
              <a:gd name="connsiteX7236" fmla="*/ 3701319 w 4203096"/>
              <a:gd name="connsiteY7236" fmla="*/ 2032669 h 3821750"/>
              <a:gd name="connsiteX7237" fmla="*/ 3698176 w 4203096"/>
              <a:gd name="connsiteY7237" fmla="*/ 2014953 h 3821750"/>
              <a:gd name="connsiteX7238" fmla="*/ 3726370 w 4203096"/>
              <a:gd name="connsiteY7238" fmla="*/ 1999332 h 3821750"/>
              <a:gd name="connsiteX7239" fmla="*/ 1480851 w 4203096"/>
              <a:gd name="connsiteY7239" fmla="*/ 1999332 h 3821750"/>
              <a:gd name="connsiteX7240" fmla="*/ 1508474 w 4203096"/>
              <a:gd name="connsiteY7240" fmla="*/ 2010952 h 3821750"/>
              <a:gd name="connsiteX7241" fmla="*/ 1492472 w 4203096"/>
              <a:gd name="connsiteY7241" fmla="*/ 2035908 h 3821750"/>
              <a:gd name="connsiteX7242" fmla="*/ 1463802 w 4203096"/>
              <a:gd name="connsiteY7242" fmla="*/ 2023335 h 3821750"/>
              <a:gd name="connsiteX7243" fmla="*/ 1480851 w 4203096"/>
              <a:gd name="connsiteY7243" fmla="*/ 1999332 h 3821750"/>
              <a:gd name="connsiteX7244" fmla="*/ 2228850 w 4203096"/>
              <a:gd name="connsiteY7244" fmla="*/ 1997331 h 3821750"/>
              <a:gd name="connsiteX7245" fmla="*/ 2245899 w 4203096"/>
              <a:gd name="connsiteY7245" fmla="*/ 2013524 h 3821750"/>
              <a:gd name="connsiteX7246" fmla="*/ 2234088 w 4203096"/>
              <a:gd name="connsiteY7246" fmla="*/ 2027526 h 3821750"/>
              <a:gd name="connsiteX7247" fmla="*/ 2216753 w 4203096"/>
              <a:gd name="connsiteY7247" fmla="*/ 2011333 h 3821750"/>
              <a:gd name="connsiteX7248" fmla="*/ 2228850 w 4203096"/>
              <a:gd name="connsiteY7248" fmla="*/ 1997331 h 3821750"/>
              <a:gd name="connsiteX7249" fmla="*/ 1258156 w 4203096"/>
              <a:gd name="connsiteY7249" fmla="*/ 1996189 h 3821750"/>
              <a:gd name="connsiteX7250" fmla="*/ 1285207 w 4203096"/>
              <a:gd name="connsiteY7250" fmla="*/ 2017525 h 3821750"/>
              <a:gd name="connsiteX7251" fmla="*/ 1272730 w 4203096"/>
              <a:gd name="connsiteY7251" fmla="*/ 2039146 h 3821750"/>
              <a:gd name="connsiteX7252" fmla="*/ 1245393 w 4203096"/>
              <a:gd name="connsiteY7252" fmla="*/ 2018382 h 3821750"/>
              <a:gd name="connsiteX7253" fmla="*/ 1258156 w 4203096"/>
              <a:gd name="connsiteY7253" fmla="*/ 1996189 h 3821750"/>
              <a:gd name="connsiteX7254" fmla="*/ 3037522 w 4203096"/>
              <a:gd name="connsiteY7254" fmla="*/ 1995808 h 3821750"/>
              <a:gd name="connsiteX7255" fmla="*/ 3037793 w 4203096"/>
              <a:gd name="connsiteY7255" fmla="*/ 1995948 h 3821750"/>
              <a:gd name="connsiteX7256" fmla="*/ 3037998 w 4203096"/>
              <a:gd name="connsiteY7256" fmla="*/ 1996570 h 3821750"/>
              <a:gd name="connsiteX7257" fmla="*/ 3037522 w 4203096"/>
              <a:gd name="connsiteY7257" fmla="*/ 1995808 h 3821750"/>
              <a:gd name="connsiteX7258" fmla="*/ 3037427 w 4203096"/>
              <a:gd name="connsiteY7258" fmla="*/ 1995807 h 3821750"/>
              <a:gd name="connsiteX7259" fmla="*/ 3037999 w 4203096"/>
              <a:gd name="connsiteY7259" fmla="*/ 1996665 h 3821750"/>
              <a:gd name="connsiteX7260" fmla="*/ 3037534 w 4203096"/>
              <a:gd name="connsiteY7260" fmla="*/ 1996293 h 3821750"/>
              <a:gd name="connsiteX7261" fmla="*/ 935069 w 4203096"/>
              <a:gd name="connsiteY7261" fmla="*/ 1994855 h 3821750"/>
              <a:gd name="connsiteX7262" fmla="*/ 935355 w 4203096"/>
              <a:gd name="connsiteY7262" fmla="*/ 2017620 h 3821750"/>
              <a:gd name="connsiteX7263" fmla="*/ 956786 w 4203096"/>
              <a:gd name="connsiteY7263" fmla="*/ 2018763 h 3821750"/>
              <a:gd name="connsiteX7264" fmla="*/ 955929 w 4203096"/>
              <a:gd name="connsiteY7264" fmla="*/ 1995998 h 3821750"/>
              <a:gd name="connsiteX7265" fmla="*/ 935069 w 4203096"/>
              <a:gd name="connsiteY7265" fmla="*/ 1994855 h 3821750"/>
              <a:gd name="connsiteX7266" fmla="*/ 1659136 w 4203096"/>
              <a:gd name="connsiteY7266" fmla="*/ 1994701 h 3821750"/>
              <a:gd name="connsiteX7267" fmla="*/ 1668494 w 4203096"/>
              <a:gd name="connsiteY7267" fmla="*/ 2004381 h 3821750"/>
              <a:gd name="connsiteX7268" fmla="*/ 1653349 w 4203096"/>
              <a:gd name="connsiteY7268" fmla="*/ 2026574 h 3821750"/>
              <a:gd name="connsiteX7269" fmla="*/ 1627441 w 4203096"/>
              <a:gd name="connsiteY7269" fmla="*/ 2017239 h 3821750"/>
              <a:gd name="connsiteX7270" fmla="*/ 1642776 w 4203096"/>
              <a:gd name="connsiteY7270" fmla="*/ 1995237 h 3821750"/>
              <a:gd name="connsiteX7271" fmla="*/ 1659136 w 4203096"/>
              <a:gd name="connsiteY7271" fmla="*/ 1994701 h 3821750"/>
              <a:gd name="connsiteX7272" fmla="*/ 1187481 w 4203096"/>
              <a:gd name="connsiteY7272" fmla="*/ 1993713 h 3821750"/>
              <a:gd name="connsiteX7273" fmla="*/ 1215866 w 4203096"/>
              <a:gd name="connsiteY7273" fmla="*/ 2016763 h 3821750"/>
              <a:gd name="connsiteX7274" fmla="*/ 1201293 w 4203096"/>
              <a:gd name="connsiteY7274" fmla="*/ 2039718 h 3821750"/>
              <a:gd name="connsiteX7275" fmla="*/ 1172908 w 4203096"/>
              <a:gd name="connsiteY7275" fmla="*/ 2015811 h 3821750"/>
              <a:gd name="connsiteX7276" fmla="*/ 1187481 w 4203096"/>
              <a:gd name="connsiteY7276" fmla="*/ 1993713 h 3821750"/>
              <a:gd name="connsiteX7277" fmla="*/ 1067370 w 4203096"/>
              <a:gd name="connsiteY7277" fmla="*/ 1993236 h 3821750"/>
              <a:gd name="connsiteX7278" fmla="*/ 1067847 w 4203096"/>
              <a:gd name="connsiteY7278" fmla="*/ 1993808 h 3821750"/>
              <a:gd name="connsiteX7279" fmla="*/ 1067603 w 4203096"/>
              <a:gd name="connsiteY7279" fmla="*/ 1993690 h 3821750"/>
              <a:gd name="connsiteX7280" fmla="*/ 1067371 w 4203096"/>
              <a:gd name="connsiteY7280" fmla="*/ 1993141 h 3821750"/>
              <a:gd name="connsiteX7281" fmla="*/ 1067621 w 4203096"/>
              <a:gd name="connsiteY7281" fmla="*/ 1993279 h 3821750"/>
              <a:gd name="connsiteX7282" fmla="*/ 1067847 w 4203096"/>
              <a:gd name="connsiteY7282" fmla="*/ 1993713 h 3821750"/>
              <a:gd name="connsiteX7283" fmla="*/ 1067371 w 4203096"/>
              <a:gd name="connsiteY7283" fmla="*/ 1993141 h 3821750"/>
              <a:gd name="connsiteX7284" fmla="*/ 1818608 w 4203096"/>
              <a:gd name="connsiteY7284" fmla="*/ 1991617 h 3821750"/>
              <a:gd name="connsiteX7285" fmla="*/ 1837753 w 4203096"/>
              <a:gd name="connsiteY7285" fmla="*/ 2001523 h 3821750"/>
              <a:gd name="connsiteX7286" fmla="*/ 1823656 w 4203096"/>
              <a:gd name="connsiteY7286" fmla="*/ 2018763 h 3821750"/>
              <a:gd name="connsiteX7287" fmla="*/ 1804892 w 4203096"/>
              <a:gd name="connsiteY7287" fmla="*/ 2008857 h 3821750"/>
              <a:gd name="connsiteX7288" fmla="*/ 1818608 w 4203096"/>
              <a:gd name="connsiteY7288" fmla="*/ 1991617 h 3821750"/>
              <a:gd name="connsiteX7289" fmla="*/ 1333881 w 4203096"/>
              <a:gd name="connsiteY7289" fmla="*/ 1991236 h 3821750"/>
              <a:gd name="connsiteX7290" fmla="*/ 1362646 w 4203096"/>
              <a:gd name="connsiteY7290" fmla="*/ 2006286 h 3821750"/>
              <a:gd name="connsiteX7291" fmla="*/ 1348073 w 4203096"/>
              <a:gd name="connsiteY7291" fmla="*/ 2031717 h 3821750"/>
              <a:gd name="connsiteX7292" fmla="*/ 1319022 w 4203096"/>
              <a:gd name="connsiteY7292" fmla="*/ 2014382 h 3821750"/>
              <a:gd name="connsiteX7293" fmla="*/ 1333881 w 4203096"/>
              <a:gd name="connsiteY7293" fmla="*/ 1991236 h 3821750"/>
              <a:gd name="connsiteX7294" fmla="*/ 1118425 w 4203096"/>
              <a:gd name="connsiteY7294" fmla="*/ 1990473 h 3821750"/>
              <a:gd name="connsiteX7295" fmla="*/ 1146619 w 4203096"/>
              <a:gd name="connsiteY7295" fmla="*/ 2015048 h 3821750"/>
              <a:gd name="connsiteX7296" fmla="*/ 1128712 w 4203096"/>
              <a:gd name="connsiteY7296" fmla="*/ 2038479 h 3821750"/>
              <a:gd name="connsiteX7297" fmla="*/ 1101090 w 4203096"/>
              <a:gd name="connsiteY7297" fmla="*/ 2013333 h 3821750"/>
              <a:gd name="connsiteX7298" fmla="*/ 1118425 w 4203096"/>
              <a:gd name="connsiteY7298" fmla="*/ 1990473 h 3821750"/>
              <a:gd name="connsiteX7299" fmla="*/ 3635882 w 4203096"/>
              <a:gd name="connsiteY7299" fmla="*/ 1987807 h 3821750"/>
              <a:gd name="connsiteX7300" fmla="*/ 3642931 w 4203096"/>
              <a:gd name="connsiteY7300" fmla="*/ 2010572 h 3821750"/>
              <a:gd name="connsiteX7301" fmla="*/ 3609022 w 4203096"/>
              <a:gd name="connsiteY7301" fmla="*/ 2030955 h 3821750"/>
              <a:gd name="connsiteX7302" fmla="*/ 3603592 w 4203096"/>
              <a:gd name="connsiteY7302" fmla="*/ 2007143 h 3821750"/>
              <a:gd name="connsiteX7303" fmla="*/ 3635882 w 4203096"/>
              <a:gd name="connsiteY7303" fmla="*/ 1987807 h 3821750"/>
              <a:gd name="connsiteX7304" fmla="*/ 858774 w 4203096"/>
              <a:gd name="connsiteY7304" fmla="*/ 1987235 h 3821750"/>
              <a:gd name="connsiteX7305" fmla="*/ 857155 w 4203096"/>
              <a:gd name="connsiteY7305" fmla="*/ 2014857 h 3821750"/>
              <a:gd name="connsiteX7306" fmla="*/ 882967 w 4203096"/>
              <a:gd name="connsiteY7306" fmla="*/ 2014191 h 3821750"/>
              <a:gd name="connsiteX7307" fmla="*/ 884206 w 4203096"/>
              <a:gd name="connsiteY7307" fmla="*/ 1991426 h 3821750"/>
              <a:gd name="connsiteX7308" fmla="*/ 858774 w 4203096"/>
              <a:gd name="connsiteY7308" fmla="*/ 1987235 h 3821750"/>
              <a:gd name="connsiteX7309" fmla="*/ 3006448 w 4203096"/>
              <a:gd name="connsiteY7309" fmla="*/ 1983913 h 3821750"/>
              <a:gd name="connsiteX7310" fmla="*/ 3025140 w 4203096"/>
              <a:gd name="connsiteY7310" fmla="*/ 1986378 h 3821750"/>
              <a:gd name="connsiteX7311" fmla="*/ 3037534 w 4203096"/>
              <a:gd name="connsiteY7311" fmla="*/ 1996293 h 3821750"/>
              <a:gd name="connsiteX7312" fmla="*/ 3041523 w 4203096"/>
              <a:gd name="connsiteY7312" fmla="*/ 2014476 h 3821750"/>
              <a:gd name="connsiteX7313" fmla="*/ 3027426 w 4203096"/>
              <a:gd name="connsiteY7313" fmla="*/ 2066102 h 3821750"/>
              <a:gd name="connsiteX7314" fmla="*/ 2994088 w 4203096"/>
              <a:gd name="connsiteY7314" fmla="*/ 2056577 h 3821750"/>
              <a:gd name="connsiteX7315" fmla="*/ 2991326 w 4203096"/>
              <a:gd name="connsiteY7315" fmla="*/ 1999808 h 3821750"/>
              <a:gd name="connsiteX7316" fmla="*/ 3006448 w 4203096"/>
              <a:gd name="connsiteY7316" fmla="*/ 1983913 h 3821750"/>
              <a:gd name="connsiteX7317" fmla="*/ 2927890 w 4203096"/>
              <a:gd name="connsiteY7317" fmla="*/ 1980091 h 3821750"/>
              <a:gd name="connsiteX7318" fmla="*/ 2955227 w 4203096"/>
              <a:gd name="connsiteY7318" fmla="*/ 2024668 h 3821750"/>
              <a:gd name="connsiteX7319" fmla="*/ 2930938 w 4203096"/>
              <a:gd name="connsiteY7319" fmla="*/ 2065911 h 3821750"/>
              <a:gd name="connsiteX7320" fmla="*/ 2903220 w 4203096"/>
              <a:gd name="connsiteY7320" fmla="*/ 2022477 h 3821750"/>
              <a:gd name="connsiteX7321" fmla="*/ 2927890 w 4203096"/>
              <a:gd name="connsiteY7321" fmla="*/ 1980091 h 3821750"/>
              <a:gd name="connsiteX7322" fmla="*/ 2761773 w 4203096"/>
              <a:gd name="connsiteY7322" fmla="*/ 1978377 h 3821750"/>
              <a:gd name="connsiteX7323" fmla="*/ 2787871 w 4203096"/>
              <a:gd name="connsiteY7323" fmla="*/ 2018001 h 3821750"/>
              <a:gd name="connsiteX7324" fmla="*/ 2770726 w 4203096"/>
              <a:gd name="connsiteY7324" fmla="*/ 2057149 h 3821750"/>
              <a:gd name="connsiteX7325" fmla="*/ 2745580 w 4203096"/>
              <a:gd name="connsiteY7325" fmla="*/ 2018763 h 3821750"/>
              <a:gd name="connsiteX7326" fmla="*/ 2761773 w 4203096"/>
              <a:gd name="connsiteY7326" fmla="*/ 1978377 h 3821750"/>
              <a:gd name="connsiteX7327" fmla="*/ 2682906 w 4203096"/>
              <a:gd name="connsiteY7327" fmla="*/ 1978091 h 3821750"/>
              <a:gd name="connsiteX7328" fmla="*/ 2708528 w 4203096"/>
              <a:gd name="connsiteY7328" fmla="*/ 2015524 h 3821750"/>
              <a:gd name="connsiteX7329" fmla="*/ 2692622 w 4203096"/>
              <a:gd name="connsiteY7329" fmla="*/ 2051719 h 3821750"/>
              <a:gd name="connsiteX7330" fmla="*/ 2666428 w 4203096"/>
              <a:gd name="connsiteY7330" fmla="*/ 2013429 h 3821750"/>
              <a:gd name="connsiteX7331" fmla="*/ 2682906 w 4203096"/>
              <a:gd name="connsiteY7331" fmla="*/ 1978091 h 3821750"/>
              <a:gd name="connsiteX7332" fmla="*/ 2843402 w 4203096"/>
              <a:gd name="connsiteY7332" fmla="*/ 1977805 h 3821750"/>
              <a:gd name="connsiteX7333" fmla="*/ 2870263 w 4203096"/>
              <a:gd name="connsiteY7333" fmla="*/ 2022287 h 3821750"/>
              <a:gd name="connsiteX7334" fmla="*/ 2848546 w 4203096"/>
              <a:gd name="connsiteY7334" fmla="*/ 2061911 h 3821750"/>
              <a:gd name="connsiteX7335" fmla="*/ 2822638 w 4203096"/>
              <a:gd name="connsiteY7335" fmla="*/ 2018667 h 3821750"/>
              <a:gd name="connsiteX7336" fmla="*/ 2843402 w 4203096"/>
              <a:gd name="connsiteY7336" fmla="*/ 1977805 h 3821750"/>
              <a:gd name="connsiteX7337" fmla="*/ 3974116 w 4203096"/>
              <a:gd name="connsiteY7337" fmla="*/ 1977139 h 3821750"/>
              <a:gd name="connsiteX7338" fmla="*/ 3977545 w 4203096"/>
              <a:gd name="connsiteY7338" fmla="*/ 1983235 h 3821750"/>
              <a:gd name="connsiteX7339" fmla="*/ 3963543 w 4203096"/>
              <a:gd name="connsiteY7339" fmla="*/ 1988950 h 3821750"/>
              <a:gd name="connsiteX7340" fmla="*/ 3962686 w 4203096"/>
              <a:gd name="connsiteY7340" fmla="*/ 1982854 h 3821750"/>
              <a:gd name="connsiteX7341" fmla="*/ 3974116 w 4203096"/>
              <a:gd name="connsiteY7341" fmla="*/ 1977139 h 3821750"/>
              <a:gd name="connsiteX7342" fmla="*/ 3542538 w 4203096"/>
              <a:gd name="connsiteY7342" fmla="*/ 1974377 h 3821750"/>
              <a:gd name="connsiteX7343" fmla="*/ 3553682 w 4203096"/>
              <a:gd name="connsiteY7343" fmla="*/ 2004285 h 3821750"/>
              <a:gd name="connsiteX7344" fmla="*/ 3516630 w 4203096"/>
              <a:gd name="connsiteY7344" fmla="*/ 2029336 h 3821750"/>
              <a:gd name="connsiteX7345" fmla="*/ 3506152 w 4203096"/>
              <a:gd name="connsiteY7345" fmla="*/ 2000190 h 3821750"/>
              <a:gd name="connsiteX7346" fmla="*/ 3542538 w 4203096"/>
              <a:gd name="connsiteY7346" fmla="*/ 1974377 h 3821750"/>
              <a:gd name="connsiteX7347" fmla="*/ 339375 w 4203096"/>
              <a:gd name="connsiteY7347" fmla="*/ 1974091 h 3821750"/>
              <a:gd name="connsiteX7348" fmla="*/ 340232 w 4203096"/>
              <a:gd name="connsiteY7348" fmla="*/ 1977901 h 3821750"/>
              <a:gd name="connsiteX7349" fmla="*/ 334708 w 4203096"/>
              <a:gd name="connsiteY7349" fmla="*/ 1983425 h 3821750"/>
              <a:gd name="connsiteX7350" fmla="*/ 332993 w 4203096"/>
              <a:gd name="connsiteY7350" fmla="*/ 1981616 h 3821750"/>
              <a:gd name="connsiteX7351" fmla="*/ 334708 w 4203096"/>
              <a:gd name="connsiteY7351" fmla="*/ 1976758 h 3821750"/>
              <a:gd name="connsiteX7352" fmla="*/ 339375 w 4203096"/>
              <a:gd name="connsiteY7352" fmla="*/ 1974091 h 3821750"/>
              <a:gd name="connsiteX7353" fmla="*/ 770667 w 4203096"/>
              <a:gd name="connsiteY7353" fmla="*/ 1973805 h 3821750"/>
              <a:gd name="connsiteX7354" fmla="*/ 786288 w 4203096"/>
              <a:gd name="connsiteY7354" fmla="*/ 1997046 h 3821750"/>
              <a:gd name="connsiteX7355" fmla="*/ 759809 w 4203096"/>
              <a:gd name="connsiteY7355" fmla="*/ 2018001 h 3821750"/>
              <a:gd name="connsiteX7356" fmla="*/ 744283 w 4203096"/>
              <a:gd name="connsiteY7356" fmla="*/ 1994760 h 3821750"/>
              <a:gd name="connsiteX7357" fmla="*/ 770667 w 4203096"/>
              <a:gd name="connsiteY7357" fmla="*/ 1973805 h 3821750"/>
              <a:gd name="connsiteX7358" fmla="*/ 1421701 w 4203096"/>
              <a:gd name="connsiteY7358" fmla="*/ 1973139 h 3821750"/>
              <a:gd name="connsiteX7359" fmla="*/ 1450848 w 4203096"/>
              <a:gd name="connsiteY7359" fmla="*/ 1986283 h 3821750"/>
              <a:gd name="connsiteX7360" fmla="*/ 1432750 w 4203096"/>
              <a:gd name="connsiteY7360" fmla="*/ 2011334 h 3821750"/>
              <a:gd name="connsiteX7361" fmla="*/ 1404937 w 4203096"/>
              <a:gd name="connsiteY7361" fmla="*/ 1996761 h 3821750"/>
              <a:gd name="connsiteX7362" fmla="*/ 1421701 w 4203096"/>
              <a:gd name="connsiteY7362" fmla="*/ 1973139 h 3821750"/>
              <a:gd name="connsiteX7363" fmla="*/ 699706 w 4203096"/>
              <a:gd name="connsiteY7363" fmla="*/ 1972471 h 3821750"/>
              <a:gd name="connsiteX7364" fmla="*/ 711517 w 4203096"/>
              <a:gd name="connsiteY7364" fmla="*/ 1993140 h 3821750"/>
              <a:gd name="connsiteX7365" fmla="*/ 686561 w 4203096"/>
              <a:gd name="connsiteY7365" fmla="*/ 2010952 h 3821750"/>
              <a:gd name="connsiteX7366" fmla="*/ 675988 w 4203096"/>
              <a:gd name="connsiteY7366" fmla="*/ 1989711 h 3821750"/>
              <a:gd name="connsiteX7367" fmla="*/ 699706 w 4203096"/>
              <a:gd name="connsiteY7367" fmla="*/ 1972471 h 3821750"/>
              <a:gd name="connsiteX7368" fmla="*/ 411004 w 4203096"/>
              <a:gd name="connsiteY7368" fmla="*/ 1972281 h 3821750"/>
              <a:gd name="connsiteX7369" fmla="*/ 414242 w 4203096"/>
              <a:gd name="connsiteY7369" fmla="*/ 1978377 h 3821750"/>
              <a:gd name="connsiteX7370" fmla="*/ 401669 w 4203096"/>
              <a:gd name="connsiteY7370" fmla="*/ 1989141 h 3821750"/>
              <a:gd name="connsiteX7371" fmla="*/ 401383 w 4203096"/>
              <a:gd name="connsiteY7371" fmla="*/ 1978758 h 3821750"/>
              <a:gd name="connsiteX7372" fmla="*/ 411004 w 4203096"/>
              <a:gd name="connsiteY7372" fmla="*/ 1972281 h 3821750"/>
              <a:gd name="connsiteX7373" fmla="*/ 2594419 w 4203096"/>
              <a:gd name="connsiteY7373" fmla="*/ 1971328 h 3821750"/>
              <a:gd name="connsiteX7374" fmla="*/ 2619660 w 4203096"/>
              <a:gd name="connsiteY7374" fmla="*/ 2007619 h 3821750"/>
              <a:gd name="connsiteX7375" fmla="*/ 2601658 w 4203096"/>
              <a:gd name="connsiteY7375" fmla="*/ 2036194 h 3821750"/>
              <a:gd name="connsiteX7376" fmla="*/ 2575559 w 4203096"/>
              <a:gd name="connsiteY7376" fmla="*/ 1999618 h 3821750"/>
              <a:gd name="connsiteX7377" fmla="*/ 2594419 w 4203096"/>
              <a:gd name="connsiteY7377" fmla="*/ 1971328 h 3821750"/>
              <a:gd name="connsiteX7378" fmla="*/ 628840 w 4203096"/>
              <a:gd name="connsiteY7378" fmla="*/ 1971233 h 3821750"/>
              <a:gd name="connsiteX7379" fmla="*/ 636651 w 4203096"/>
              <a:gd name="connsiteY7379" fmla="*/ 1989045 h 3821750"/>
              <a:gd name="connsiteX7380" fmla="*/ 614267 w 4203096"/>
              <a:gd name="connsiteY7380" fmla="*/ 2004094 h 3821750"/>
              <a:gd name="connsiteX7381" fmla="*/ 606742 w 4203096"/>
              <a:gd name="connsiteY7381" fmla="*/ 1986378 h 3821750"/>
              <a:gd name="connsiteX7382" fmla="*/ 628840 w 4203096"/>
              <a:gd name="connsiteY7382" fmla="*/ 1971233 h 3821750"/>
              <a:gd name="connsiteX7383" fmla="*/ 483870 w 4203096"/>
              <a:gd name="connsiteY7383" fmla="*/ 1971233 h 3821750"/>
              <a:gd name="connsiteX7384" fmla="*/ 487680 w 4203096"/>
              <a:gd name="connsiteY7384" fmla="*/ 1981806 h 3821750"/>
              <a:gd name="connsiteX7385" fmla="*/ 473107 w 4203096"/>
              <a:gd name="connsiteY7385" fmla="*/ 1991331 h 3821750"/>
              <a:gd name="connsiteX7386" fmla="*/ 469201 w 4203096"/>
              <a:gd name="connsiteY7386" fmla="*/ 1980663 h 3821750"/>
              <a:gd name="connsiteX7387" fmla="*/ 483870 w 4203096"/>
              <a:gd name="connsiteY7387" fmla="*/ 1971233 h 3821750"/>
              <a:gd name="connsiteX7388" fmla="*/ 556641 w 4203096"/>
              <a:gd name="connsiteY7388" fmla="*/ 1970662 h 3821750"/>
              <a:gd name="connsiteX7389" fmla="*/ 562356 w 4203096"/>
              <a:gd name="connsiteY7389" fmla="*/ 1984378 h 3821750"/>
              <a:gd name="connsiteX7390" fmla="*/ 543782 w 4203096"/>
              <a:gd name="connsiteY7390" fmla="*/ 1997713 h 3821750"/>
              <a:gd name="connsiteX7391" fmla="*/ 537210 w 4203096"/>
              <a:gd name="connsiteY7391" fmla="*/ 1984569 h 3821750"/>
              <a:gd name="connsiteX7392" fmla="*/ 556641 w 4203096"/>
              <a:gd name="connsiteY7392" fmla="*/ 1970662 h 3821750"/>
              <a:gd name="connsiteX7393" fmla="*/ 1580197 w 4203096"/>
              <a:gd name="connsiteY7393" fmla="*/ 1969900 h 3821750"/>
              <a:gd name="connsiteX7394" fmla="*/ 1606677 w 4203096"/>
              <a:gd name="connsiteY7394" fmla="*/ 1979901 h 3821750"/>
              <a:gd name="connsiteX7395" fmla="*/ 1590008 w 4203096"/>
              <a:gd name="connsiteY7395" fmla="*/ 2003904 h 3821750"/>
              <a:gd name="connsiteX7396" fmla="*/ 1563433 w 4203096"/>
              <a:gd name="connsiteY7396" fmla="*/ 1994379 h 3821750"/>
              <a:gd name="connsiteX7397" fmla="*/ 1580197 w 4203096"/>
              <a:gd name="connsiteY7397" fmla="*/ 1969900 h 3821750"/>
              <a:gd name="connsiteX7398" fmla="*/ 3891819 w 4203096"/>
              <a:gd name="connsiteY7398" fmla="*/ 1968185 h 3821750"/>
              <a:gd name="connsiteX7399" fmla="*/ 3893724 w 4203096"/>
              <a:gd name="connsiteY7399" fmla="*/ 1979044 h 3821750"/>
              <a:gd name="connsiteX7400" fmla="*/ 3874674 w 4203096"/>
              <a:gd name="connsiteY7400" fmla="*/ 1988474 h 3821750"/>
              <a:gd name="connsiteX7401" fmla="*/ 3874579 w 4203096"/>
              <a:gd name="connsiteY7401" fmla="*/ 1976758 h 3821750"/>
              <a:gd name="connsiteX7402" fmla="*/ 3891819 w 4203096"/>
              <a:gd name="connsiteY7402" fmla="*/ 1968185 h 3821750"/>
              <a:gd name="connsiteX7403" fmla="*/ 1931764 w 4203096"/>
              <a:gd name="connsiteY7403" fmla="*/ 1967137 h 3821750"/>
              <a:gd name="connsiteX7404" fmla="*/ 1945099 w 4203096"/>
              <a:gd name="connsiteY7404" fmla="*/ 1975519 h 3821750"/>
              <a:gd name="connsiteX7405" fmla="*/ 1936432 w 4203096"/>
              <a:gd name="connsiteY7405" fmla="*/ 1992093 h 3821750"/>
              <a:gd name="connsiteX7406" fmla="*/ 1921382 w 4203096"/>
              <a:gd name="connsiteY7406" fmla="*/ 1980663 h 3821750"/>
              <a:gd name="connsiteX7407" fmla="*/ 1931764 w 4203096"/>
              <a:gd name="connsiteY7407" fmla="*/ 1967137 h 3821750"/>
              <a:gd name="connsiteX7408" fmla="*/ 1764268 w 4203096"/>
              <a:gd name="connsiteY7408" fmla="*/ 1962827 h 3821750"/>
              <a:gd name="connsiteX7409" fmla="*/ 1772793 w 4203096"/>
              <a:gd name="connsiteY7409" fmla="*/ 1971042 h 3821750"/>
              <a:gd name="connsiteX7410" fmla="*/ 1759458 w 4203096"/>
              <a:gd name="connsiteY7410" fmla="*/ 1991616 h 3821750"/>
              <a:gd name="connsiteX7411" fmla="*/ 1736502 w 4203096"/>
              <a:gd name="connsiteY7411" fmla="*/ 1983615 h 3821750"/>
              <a:gd name="connsiteX7412" fmla="*/ 1750028 w 4203096"/>
              <a:gd name="connsiteY7412" fmla="*/ 1963327 h 3821750"/>
              <a:gd name="connsiteX7413" fmla="*/ 1764268 w 4203096"/>
              <a:gd name="connsiteY7413" fmla="*/ 1962827 h 3821750"/>
              <a:gd name="connsiteX7414" fmla="*/ 3283934 w 4203096"/>
              <a:gd name="connsiteY7414" fmla="*/ 1962565 h 3821750"/>
              <a:gd name="connsiteX7415" fmla="*/ 3276314 w 4203096"/>
              <a:gd name="connsiteY7415" fmla="*/ 1997712 h 3821750"/>
              <a:gd name="connsiteX7416" fmla="*/ 3306032 w 4203096"/>
              <a:gd name="connsiteY7416" fmla="*/ 2003332 h 3821750"/>
              <a:gd name="connsiteX7417" fmla="*/ 3316034 w 4203096"/>
              <a:gd name="connsiteY7417" fmla="*/ 1962565 h 3821750"/>
              <a:gd name="connsiteX7418" fmla="*/ 3283934 w 4203096"/>
              <a:gd name="connsiteY7418" fmla="*/ 1962565 h 3821750"/>
              <a:gd name="connsiteX7419" fmla="*/ 2495359 w 4203096"/>
              <a:gd name="connsiteY7419" fmla="*/ 1960946 h 3821750"/>
              <a:gd name="connsiteX7420" fmla="*/ 2519933 w 4203096"/>
              <a:gd name="connsiteY7420" fmla="*/ 1993236 h 3821750"/>
              <a:gd name="connsiteX7421" fmla="*/ 2501740 w 4203096"/>
              <a:gd name="connsiteY7421" fmla="*/ 2015334 h 3821750"/>
              <a:gd name="connsiteX7422" fmla="*/ 2477071 w 4203096"/>
              <a:gd name="connsiteY7422" fmla="*/ 1985139 h 3821750"/>
              <a:gd name="connsiteX7423" fmla="*/ 2495359 w 4203096"/>
              <a:gd name="connsiteY7423" fmla="*/ 1960946 h 3821750"/>
              <a:gd name="connsiteX7424" fmla="*/ 3447954 w 4203096"/>
              <a:gd name="connsiteY7424" fmla="*/ 1960660 h 3821750"/>
              <a:gd name="connsiteX7425" fmla="*/ 3463956 w 4203096"/>
              <a:gd name="connsiteY7425" fmla="*/ 1995713 h 3821750"/>
              <a:gd name="connsiteX7426" fmla="*/ 3423760 w 4203096"/>
              <a:gd name="connsiteY7426" fmla="*/ 2027145 h 3821750"/>
              <a:gd name="connsiteX7427" fmla="*/ 3407663 w 4203096"/>
              <a:gd name="connsiteY7427" fmla="*/ 1991998 h 3821750"/>
              <a:gd name="connsiteX7428" fmla="*/ 3447954 w 4203096"/>
              <a:gd name="connsiteY7428" fmla="*/ 1960660 h 3821750"/>
              <a:gd name="connsiteX7429" fmla="*/ 1281493 w 4203096"/>
              <a:gd name="connsiteY7429" fmla="*/ 1957993 h 3821750"/>
              <a:gd name="connsiteX7430" fmla="*/ 1311116 w 4203096"/>
              <a:gd name="connsiteY7430" fmla="*/ 1976186 h 3821750"/>
              <a:gd name="connsiteX7431" fmla="*/ 1296733 w 4203096"/>
              <a:gd name="connsiteY7431" fmla="*/ 2000094 h 3821750"/>
              <a:gd name="connsiteX7432" fmla="*/ 1268539 w 4203096"/>
              <a:gd name="connsiteY7432" fmla="*/ 1980472 h 3821750"/>
              <a:gd name="connsiteX7433" fmla="*/ 1281493 w 4203096"/>
              <a:gd name="connsiteY7433" fmla="*/ 1957993 h 3821750"/>
              <a:gd name="connsiteX7434" fmla="*/ 967264 w 4203096"/>
              <a:gd name="connsiteY7434" fmla="*/ 1957612 h 3821750"/>
              <a:gd name="connsiteX7435" fmla="*/ 968692 w 4203096"/>
              <a:gd name="connsiteY7435" fmla="*/ 1982091 h 3821750"/>
              <a:gd name="connsiteX7436" fmla="*/ 990886 w 4203096"/>
              <a:gd name="connsiteY7436" fmla="*/ 1983330 h 3821750"/>
              <a:gd name="connsiteX7437" fmla="*/ 988790 w 4203096"/>
              <a:gd name="connsiteY7437" fmla="*/ 1958850 h 3821750"/>
              <a:gd name="connsiteX7438" fmla="*/ 967264 w 4203096"/>
              <a:gd name="connsiteY7438" fmla="*/ 1957612 h 3821750"/>
              <a:gd name="connsiteX7439" fmla="*/ 1211484 w 4203096"/>
              <a:gd name="connsiteY7439" fmla="*/ 1957517 h 3821750"/>
              <a:gd name="connsiteX7440" fmla="*/ 1238725 w 4203096"/>
              <a:gd name="connsiteY7440" fmla="*/ 1979139 h 3821750"/>
              <a:gd name="connsiteX7441" fmla="*/ 1225295 w 4203096"/>
              <a:gd name="connsiteY7441" fmla="*/ 2002094 h 3821750"/>
              <a:gd name="connsiteX7442" fmla="*/ 1197863 w 4203096"/>
              <a:gd name="connsiteY7442" fmla="*/ 1979615 h 3821750"/>
              <a:gd name="connsiteX7443" fmla="*/ 1211484 w 4203096"/>
              <a:gd name="connsiteY7443" fmla="*/ 1957517 h 3821750"/>
              <a:gd name="connsiteX7444" fmla="*/ 3804285 w 4203096"/>
              <a:gd name="connsiteY7444" fmla="*/ 1956946 h 3821750"/>
              <a:gd name="connsiteX7445" fmla="*/ 3807809 w 4203096"/>
              <a:gd name="connsiteY7445" fmla="*/ 1973043 h 3821750"/>
              <a:gd name="connsiteX7446" fmla="*/ 3782092 w 4203096"/>
              <a:gd name="connsiteY7446" fmla="*/ 1986092 h 3821750"/>
              <a:gd name="connsiteX7447" fmla="*/ 3780377 w 4203096"/>
              <a:gd name="connsiteY7447" fmla="*/ 1970090 h 3821750"/>
              <a:gd name="connsiteX7448" fmla="*/ 3804285 w 4203096"/>
              <a:gd name="connsiteY7448" fmla="*/ 1956946 h 3821750"/>
              <a:gd name="connsiteX7449" fmla="*/ 1143762 w 4203096"/>
              <a:gd name="connsiteY7449" fmla="*/ 1954279 h 3821750"/>
              <a:gd name="connsiteX7450" fmla="*/ 1171479 w 4203096"/>
              <a:gd name="connsiteY7450" fmla="*/ 1979139 h 3821750"/>
              <a:gd name="connsiteX7451" fmla="*/ 1154906 w 4203096"/>
              <a:gd name="connsiteY7451" fmla="*/ 2001713 h 3821750"/>
              <a:gd name="connsiteX7452" fmla="*/ 1128045 w 4203096"/>
              <a:gd name="connsiteY7452" fmla="*/ 1977520 h 3821750"/>
              <a:gd name="connsiteX7453" fmla="*/ 1143762 w 4203096"/>
              <a:gd name="connsiteY7453" fmla="*/ 1954279 h 3821750"/>
              <a:gd name="connsiteX7454" fmla="*/ 899350 w 4203096"/>
              <a:gd name="connsiteY7454" fmla="*/ 1953898 h 3821750"/>
              <a:gd name="connsiteX7455" fmla="*/ 898588 w 4203096"/>
              <a:gd name="connsiteY7455" fmla="*/ 1976472 h 3821750"/>
              <a:gd name="connsiteX7456" fmla="*/ 919734 w 4203096"/>
              <a:gd name="connsiteY7456" fmla="*/ 1977710 h 3821750"/>
              <a:gd name="connsiteX7457" fmla="*/ 919829 w 4203096"/>
              <a:gd name="connsiteY7457" fmla="*/ 1956183 h 3821750"/>
              <a:gd name="connsiteX7458" fmla="*/ 899350 w 4203096"/>
              <a:gd name="connsiteY7458" fmla="*/ 1953898 h 3821750"/>
              <a:gd name="connsiteX7459" fmla="*/ 3187065 w 4203096"/>
              <a:gd name="connsiteY7459" fmla="*/ 1953231 h 3821750"/>
              <a:gd name="connsiteX7460" fmla="*/ 3182017 w 4203096"/>
              <a:gd name="connsiteY7460" fmla="*/ 1991426 h 3821750"/>
              <a:gd name="connsiteX7461" fmla="*/ 3209925 w 4203096"/>
              <a:gd name="connsiteY7461" fmla="*/ 1993521 h 3821750"/>
              <a:gd name="connsiteX7462" fmla="*/ 3215831 w 4203096"/>
              <a:gd name="connsiteY7462" fmla="*/ 1955802 h 3821750"/>
              <a:gd name="connsiteX7463" fmla="*/ 3187065 w 4203096"/>
              <a:gd name="connsiteY7463" fmla="*/ 1953231 h 3821750"/>
              <a:gd name="connsiteX7464" fmla="*/ 2046732 w 4203096"/>
              <a:gd name="connsiteY7464" fmla="*/ 1952564 h 3821750"/>
              <a:gd name="connsiteX7465" fmla="*/ 2060067 w 4203096"/>
              <a:gd name="connsiteY7465" fmla="*/ 1957993 h 3821750"/>
              <a:gd name="connsiteX7466" fmla="*/ 2049399 w 4203096"/>
              <a:gd name="connsiteY7466" fmla="*/ 1966280 h 3821750"/>
              <a:gd name="connsiteX7467" fmla="*/ 2039588 w 4203096"/>
              <a:gd name="connsiteY7467" fmla="*/ 1960470 h 3821750"/>
              <a:gd name="connsiteX7468" fmla="*/ 2046732 w 4203096"/>
              <a:gd name="connsiteY7468" fmla="*/ 1952564 h 3821750"/>
              <a:gd name="connsiteX7469" fmla="*/ 2389917 w 4203096"/>
              <a:gd name="connsiteY7469" fmla="*/ 1949993 h 3821750"/>
              <a:gd name="connsiteX7470" fmla="*/ 2411539 w 4203096"/>
              <a:gd name="connsiteY7470" fmla="*/ 1976472 h 3821750"/>
              <a:gd name="connsiteX7471" fmla="*/ 2393156 w 4203096"/>
              <a:gd name="connsiteY7471" fmla="*/ 1993808 h 3821750"/>
              <a:gd name="connsiteX7472" fmla="*/ 2371630 w 4203096"/>
              <a:gd name="connsiteY7472" fmla="*/ 1967328 h 3821750"/>
              <a:gd name="connsiteX7473" fmla="*/ 2389917 w 4203096"/>
              <a:gd name="connsiteY7473" fmla="*/ 1949993 h 3821750"/>
              <a:gd name="connsiteX7474" fmla="*/ 1534227 w 4203096"/>
              <a:gd name="connsiteY7474" fmla="*/ 1946540 h 3821750"/>
              <a:gd name="connsiteX7475" fmla="*/ 1545240 w 4203096"/>
              <a:gd name="connsiteY7475" fmla="*/ 1956470 h 3821750"/>
              <a:gd name="connsiteX7476" fmla="*/ 1529619 w 4203096"/>
              <a:gd name="connsiteY7476" fmla="*/ 1981140 h 3821750"/>
              <a:gd name="connsiteX7477" fmla="*/ 1500378 w 4203096"/>
              <a:gd name="connsiteY7477" fmla="*/ 1971900 h 3821750"/>
              <a:gd name="connsiteX7478" fmla="*/ 1515999 w 4203096"/>
              <a:gd name="connsiteY7478" fmla="*/ 1947611 h 3821750"/>
              <a:gd name="connsiteX7479" fmla="*/ 1534227 w 4203096"/>
              <a:gd name="connsiteY7479" fmla="*/ 1946540 h 3821750"/>
              <a:gd name="connsiteX7480" fmla="*/ 1364551 w 4203096"/>
              <a:gd name="connsiteY7480" fmla="*/ 1945992 h 3821750"/>
              <a:gd name="connsiteX7481" fmla="*/ 1394079 w 4203096"/>
              <a:gd name="connsiteY7481" fmla="*/ 1959708 h 3821750"/>
              <a:gd name="connsiteX7482" fmla="*/ 1378458 w 4203096"/>
              <a:gd name="connsiteY7482" fmla="*/ 1984568 h 3821750"/>
              <a:gd name="connsiteX7483" fmla="*/ 1348644 w 4203096"/>
              <a:gd name="connsiteY7483" fmla="*/ 1970852 h 3821750"/>
              <a:gd name="connsiteX7484" fmla="*/ 1364551 w 4203096"/>
              <a:gd name="connsiteY7484" fmla="*/ 1945992 h 3821750"/>
              <a:gd name="connsiteX7485" fmla="*/ 3713511 w 4203096"/>
              <a:gd name="connsiteY7485" fmla="*/ 1944088 h 3821750"/>
              <a:gd name="connsiteX7486" fmla="*/ 3718560 w 4203096"/>
              <a:gd name="connsiteY7486" fmla="*/ 1965328 h 3821750"/>
              <a:gd name="connsiteX7487" fmla="*/ 3688366 w 4203096"/>
              <a:gd name="connsiteY7487" fmla="*/ 1982473 h 3821750"/>
              <a:gd name="connsiteX7488" fmla="*/ 3681888 w 4203096"/>
              <a:gd name="connsiteY7488" fmla="*/ 1961899 h 3821750"/>
              <a:gd name="connsiteX7489" fmla="*/ 3713511 w 4203096"/>
              <a:gd name="connsiteY7489" fmla="*/ 1944088 h 3821750"/>
              <a:gd name="connsiteX7490" fmla="*/ 858679 w 4203096"/>
              <a:gd name="connsiteY7490" fmla="*/ 1943801 h 3821750"/>
              <a:gd name="connsiteX7491" fmla="*/ 858298 w 4203096"/>
              <a:gd name="connsiteY7491" fmla="*/ 1944182 h 3821750"/>
              <a:gd name="connsiteX7492" fmla="*/ 858521 w 4203096"/>
              <a:gd name="connsiteY7492" fmla="*/ 1943849 h 3821750"/>
              <a:gd name="connsiteX7493" fmla="*/ 858964 w 4203096"/>
              <a:gd name="connsiteY7493" fmla="*/ 1943706 h 3821750"/>
              <a:gd name="connsiteX7494" fmla="*/ 858880 w 4203096"/>
              <a:gd name="connsiteY7494" fmla="*/ 1943951 h 3821750"/>
              <a:gd name="connsiteX7495" fmla="*/ 858583 w 4203096"/>
              <a:gd name="connsiteY7495" fmla="*/ 1944087 h 3821750"/>
              <a:gd name="connsiteX7496" fmla="*/ 858964 w 4203096"/>
              <a:gd name="connsiteY7496" fmla="*/ 1943706 h 3821750"/>
              <a:gd name="connsiteX7497" fmla="*/ 2162555 w 4203096"/>
              <a:gd name="connsiteY7497" fmla="*/ 1942086 h 3821750"/>
              <a:gd name="connsiteX7498" fmla="*/ 2181224 w 4203096"/>
              <a:gd name="connsiteY7498" fmla="*/ 1953897 h 3821750"/>
              <a:gd name="connsiteX7499" fmla="*/ 2165794 w 4203096"/>
              <a:gd name="connsiteY7499" fmla="*/ 1964375 h 3821750"/>
              <a:gd name="connsiteX7500" fmla="*/ 2151221 w 4203096"/>
              <a:gd name="connsiteY7500" fmla="*/ 1951897 h 3821750"/>
              <a:gd name="connsiteX7501" fmla="*/ 2162555 w 4203096"/>
              <a:gd name="connsiteY7501" fmla="*/ 1942086 h 3821750"/>
              <a:gd name="connsiteX7502" fmla="*/ 2276951 w 4203096"/>
              <a:gd name="connsiteY7502" fmla="*/ 1941896 h 3821750"/>
              <a:gd name="connsiteX7503" fmla="*/ 2296287 w 4203096"/>
              <a:gd name="connsiteY7503" fmla="*/ 1960851 h 3821750"/>
              <a:gd name="connsiteX7504" fmla="*/ 2281523 w 4203096"/>
              <a:gd name="connsiteY7504" fmla="*/ 1975900 h 3821750"/>
              <a:gd name="connsiteX7505" fmla="*/ 2262473 w 4203096"/>
              <a:gd name="connsiteY7505" fmla="*/ 1956945 h 3821750"/>
              <a:gd name="connsiteX7506" fmla="*/ 2276951 w 4203096"/>
              <a:gd name="connsiteY7506" fmla="*/ 1941896 h 3821750"/>
              <a:gd name="connsiteX7507" fmla="*/ 1699843 w 4203096"/>
              <a:gd name="connsiteY7507" fmla="*/ 1937265 h 3821750"/>
              <a:gd name="connsiteX7508" fmla="*/ 1709546 w 4203096"/>
              <a:gd name="connsiteY7508" fmla="*/ 1945516 h 3821750"/>
              <a:gd name="connsiteX7509" fmla="*/ 1694211 w 4203096"/>
              <a:gd name="connsiteY7509" fmla="*/ 1967805 h 3821750"/>
              <a:gd name="connsiteX7510" fmla="*/ 1669541 w 4203096"/>
              <a:gd name="connsiteY7510" fmla="*/ 1959423 h 3821750"/>
              <a:gd name="connsiteX7511" fmla="*/ 1683924 w 4203096"/>
              <a:gd name="connsiteY7511" fmla="*/ 1938372 h 3821750"/>
              <a:gd name="connsiteX7512" fmla="*/ 1699843 w 4203096"/>
              <a:gd name="connsiteY7512" fmla="*/ 1937265 h 3821750"/>
              <a:gd name="connsiteX7513" fmla="*/ 3088337 w 4203096"/>
              <a:gd name="connsiteY7513" fmla="*/ 1936870 h 3821750"/>
              <a:gd name="connsiteX7514" fmla="*/ 3090338 w 4203096"/>
              <a:gd name="connsiteY7514" fmla="*/ 1966483 h 3821750"/>
              <a:gd name="connsiteX7515" fmla="*/ 3082098 w 4203096"/>
              <a:gd name="connsiteY7515" fmla="*/ 1995141 h 3821750"/>
              <a:gd name="connsiteX7516" fmla="*/ 3081766 w 4203096"/>
              <a:gd name="connsiteY7516" fmla="*/ 1995597 h 3821750"/>
              <a:gd name="connsiteX7517" fmla="*/ 3100662 w 4203096"/>
              <a:gd name="connsiteY7517" fmla="*/ 1987306 h 3821750"/>
              <a:gd name="connsiteX7518" fmla="*/ 3119247 w 4203096"/>
              <a:gd name="connsiteY7518" fmla="*/ 1992569 h 3821750"/>
              <a:gd name="connsiteX7519" fmla="*/ 3123343 w 4203096"/>
              <a:gd name="connsiteY7519" fmla="*/ 1942372 h 3821750"/>
              <a:gd name="connsiteX7520" fmla="*/ 3105019 w 4203096"/>
              <a:gd name="connsiteY7520" fmla="*/ 1945194 h 3821750"/>
              <a:gd name="connsiteX7521" fmla="*/ 811624 w 4203096"/>
              <a:gd name="connsiteY7521" fmla="*/ 1936181 h 3821750"/>
              <a:gd name="connsiteX7522" fmla="*/ 828769 w 4203096"/>
              <a:gd name="connsiteY7522" fmla="*/ 1961042 h 3821750"/>
              <a:gd name="connsiteX7523" fmla="*/ 804195 w 4203096"/>
              <a:gd name="connsiteY7523" fmla="*/ 1983616 h 3821750"/>
              <a:gd name="connsiteX7524" fmla="*/ 786574 w 4203096"/>
              <a:gd name="connsiteY7524" fmla="*/ 1959327 h 3821750"/>
              <a:gd name="connsiteX7525" fmla="*/ 811624 w 4203096"/>
              <a:gd name="connsiteY7525" fmla="*/ 1936181 h 3821750"/>
              <a:gd name="connsiteX7526" fmla="*/ 4053840 w 4203096"/>
              <a:gd name="connsiteY7526" fmla="*/ 1934848 h 3821750"/>
              <a:gd name="connsiteX7527" fmla="*/ 4053363 w 4203096"/>
              <a:gd name="connsiteY7527" fmla="*/ 1940563 h 3821750"/>
              <a:gd name="connsiteX7528" fmla="*/ 4045648 w 4203096"/>
              <a:gd name="connsiteY7528" fmla="*/ 1944754 h 3821750"/>
              <a:gd name="connsiteX7529" fmla="*/ 4044981 w 4203096"/>
              <a:gd name="connsiteY7529" fmla="*/ 1941515 h 3821750"/>
              <a:gd name="connsiteX7530" fmla="*/ 4053840 w 4203096"/>
              <a:gd name="connsiteY7530" fmla="*/ 1934848 h 3821750"/>
              <a:gd name="connsiteX7531" fmla="*/ 744473 w 4203096"/>
              <a:gd name="connsiteY7531" fmla="*/ 1934848 h 3821750"/>
              <a:gd name="connsiteX7532" fmla="*/ 757903 w 4203096"/>
              <a:gd name="connsiteY7532" fmla="*/ 1955517 h 3821750"/>
              <a:gd name="connsiteX7533" fmla="*/ 734472 w 4203096"/>
              <a:gd name="connsiteY7533" fmla="*/ 1976187 h 3821750"/>
              <a:gd name="connsiteX7534" fmla="*/ 721232 w 4203096"/>
              <a:gd name="connsiteY7534" fmla="*/ 1954088 h 3821750"/>
              <a:gd name="connsiteX7535" fmla="*/ 744473 w 4203096"/>
              <a:gd name="connsiteY7535" fmla="*/ 1934848 h 3821750"/>
              <a:gd name="connsiteX7536" fmla="*/ 677989 w 4203096"/>
              <a:gd name="connsiteY7536" fmla="*/ 1933895 h 3821750"/>
              <a:gd name="connsiteX7537" fmla="*/ 686562 w 4203096"/>
              <a:gd name="connsiteY7537" fmla="*/ 1953041 h 3821750"/>
              <a:gd name="connsiteX7538" fmla="*/ 665226 w 4203096"/>
              <a:gd name="connsiteY7538" fmla="*/ 1968566 h 3821750"/>
              <a:gd name="connsiteX7539" fmla="*/ 655796 w 4203096"/>
              <a:gd name="connsiteY7539" fmla="*/ 1949993 h 3821750"/>
              <a:gd name="connsiteX7540" fmla="*/ 677989 w 4203096"/>
              <a:gd name="connsiteY7540" fmla="*/ 1933895 h 3821750"/>
              <a:gd name="connsiteX7541" fmla="*/ 471106 w 4203096"/>
              <a:gd name="connsiteY7541" fmla="*/ 1932942 h 3821750"/>
              <a:gd name="connsiteX7542" fmla="*/ 476155 w 4203096"/>
              <a:gd name="connsiteY7542" fmla="*/ 1941420 h 3821750"/>
              <a:gd name="connsiteX7543" fmla="*/ 461581 w 4203096"/>
              <a:gd name="connsiteY7543" fmla="*/ 1949421 h 3821750"/>
              <a:gd name="connsiteX7544" fmla="*/ 459105 w 4203096"/>
              <a:gd name="connsiteY7544" fmla="*/ 1940372 h 3821750"/>
              <a:gd name="connsiteX7545" fmla="*/ 471106 w 4203096"/>
              <a:gd name="connsiteY7545" fmla="*/ 1932942 h 3821750"/>
              <a:gd name="connsiteX7546" fmla="*/ 609218 w 4203096"/>
              <a:gd name="connsiteY7546" fmla="*/ 1932848 h 3821750"/>
              <a:gd name="connsiteX7547" fmla="*/ 616362 w 4203096"/>
              <a:gd name="connsiteY7547" fmla="*/ 1947611 h 3821750"/>
              <a:gd name="connsiteX7548" fmla="*/ 597122 w 4203096"/>
              <a:gd name="connsiteY7548" fmla="*/ 1961708 h 3821750"/>
              <a:gd name="connsiteX7549" fmla="*/ 590168 w 4203096"/>
              <a:gd name="connsiteY7549" fmla="*/ 1946945 h 3821750"/>
              <a:gd name="connsiteX7550" fmla="*/ 609218 w 4203096"/>
              <a:gd name="connsiteY7550" fmla="*/ 1932848 h 3821750"/>
              <a:gd name="connsiteX7551" fmla="*/ 1863471 w 4203096"/>
              <a:gd name="connsiteY7551" fmla="*/ 1932753 h 3821750"/>
              <a:gd name="connsiteX7552" fmla="*/ 1881282 w 4203096"/>
              <a:gd name="connsiteY7552" fmla="*/ 1941420 h 3821750"/>
              <a:gd name="connsiteX7553" fmla="*/ 1868995 w 4203096"/>
              <a:gd name="connsiteY7553" fmla="*/ 1957803 h 3821750"/>
              <a:gd name="connsiteX7554" fmla="*/ 1850040 w 4203096"/>
              <a:gd name="connsiteY7554" fmla="*/ 1948659 h 3821750"/>
              <a:gd name="connsiteX7555" fmla="*/ 1863471 w 4203096"/>
              <a:gd name="connsiteY7555" fmla="*/ 1932753 h 3821750"/>
              <a:gd name="connsiteX7556" fmla="*/ 540448 w 4203096"/>
              <a:gd name="connsiteY7556" fmla="*/ 1932371 h 3821750"/>
              <a:gd name="connsiteX7557" fmla="*/ 544829 w 4203096"/>
              <a:gd name="connsiteY7557" fmla="*/ 1945040 h 3821750"/>
              <a:gd name="connsiteX7558" fmla="*/ 528541 w 4203096"/>
              <a:gd name="connsiteY7558" fmla="*/ 1955422 h 3821750"/>
              <a:gd name="connsiteX7559" fmla="*/ 524636 w 4203096"/>
              <a:gd name="connsiteY7559" fmla="*/ 1943516 h 3821750"/>
              <a:gd name="connsiteX7560" fmla="*/ 540448 w 4203096"/>
              <a:gd name="connsiteY7560" fmla="*/ 1932371 h 3821750"/>
              <a:gd name="connsiteX7561" fmla="*/ 402526 w 4203096"/>
              <a:gd name="connsiteY7561" fmla="*/ 1931514 h 3821750"/>
              <a:gd name="connsiteX7562" fmla="*/ 401097 w 4203096"/>
              <a:gd name="connsiteY7562" fmla="*/ 1939991 h 3821750"/>
              <a:gd name="connsiteX7563" fmla="*/ 394239 w 4203096"/>
              <a:gd name="connsiteY7563" fmla="*/ 1944373 h 3821750"/>
              <a:gd name="connsiteX7564" fmla="*/ 392715 w 4203096"/>
              <a:gd name="connsiteY7564" fmla="*/ 1939039 h 3821750"/>
              <a:gd name="connsiteX7565" fmla="*/ 402526 w 4203096"/>
              <a:gd name="connsiteY7565" fmla="*/ 1931514 h 3821750"/>
              <a:gd name="connsiteX7566" fmla="*/ 3617403 w 4203096"/>
              <a:gd name="connsiteY7566" fmla="*/ 1929705 h 3821750"/>
              <a:gd name="connsiteX7567" fmla="*/ 3626833 w 4203096"/>
              <a:gd name="connsiteY7567" fmla="*/ 1955994 h 3821750"/>
              <a:gd name="connsiteX7568" fmla="*/ 3591972 w 4203096"/>
              <a:gd name="connsiteY7568" fmla="*/ 1977901 h 3821750"/>
              <a:gd name="connsiteX7569" fmla="*/ 3581875 w 4203096"/>
              <a:gd name="connsiteY7569" fmla="*/ 1950564 h 3821750"/>
              <a:gd name="connsiteX7570" fmla="*/ 3617403 w 4203096"/>
              <a:gd name="connsiteY7570" fmla="*/ 1929705 h 3821750"/>
              <a:gd name="connsiteX7571" fmla="*/ 3971829 w 4203096"/>
              <a:gd name="connsiteY7571" fmla="*/ 1928371 h 3821750"/>
              <a:gd name="connsiteX7572" fmla="*/ 3975829 w 4203096"/>
              <a:gd name="connsiteY7572" fmla="*/ 1937896 h 3821750"/>
              <a:gd name="connsiteX7573" fmla="*/ 3957446 w 4203096"/>
              <a:gd name="connsiteY7573" fmla="*/ 1943992 h 3821750"/>
              <a:gd name="connsiteX7574" fmla="*/ 3958494 w 4203096"/>
              <a:gd name="connsiteY7574" fmla="*/ 1934371 h 3821750"/>
              <a:gd name="connsiteX7575" fmla="*/ 3971829 w 4203096"/>
              <a:gd name="connsiteY7575" fmla="*/ 1928371 h 3821750"/>
              <a:gd name="connsiteX7576" fmla="*/ 1457801 w 4203096"/>
              <a:gd name="connsiteY7576" fmla="*/ 1922751 h 3821750"/>
              <a:gd name="connsiteX7577" fmla="*/ 1486376 w 4203096"/>
              <a:gd name="connsiteY7577" fmla="*/ 1934657 h 3821750"/>
              <a:gd name="connsiteX7578" fmla="*/ 1467706 w 4203096"/>
              <a:gd name="connsiteY7578" fmla="*/ 1959898 h 3821750"/>
              <a:gd name="connsiteX7579" fmla="*/ 1439608 w 4203096"/>
              <a:gd name="connsiteY7579" fmla="*/ 1947516 h 3821750"/>
              <a:gd name="connsiteX7580" fmla="*/ 1457801 w 4203096"/>
              <a:gd name="connsiteY7580" fmla="*/ 1922751 h 3821750"/>
              <a:gd name="connsiteX7581" fmla="*/ 996696 w 4203096"/>
              <a:gd name="connsiteY7581" fmla="*/ 1921417 h 3821750"/>
              <a:gd name="connsiteX7582" fmla="*/ 999077 w 4203096"/>
              <a:gd name="connsiteY7582" fmla="*/ 1945706 h 3821750"/>
              <a:gd name="connsiteX7583" fmla="*/ 1021651 w 4203096"/>
              <a:gd name="connsiteY7583" fmla="*/ 1948754 h 3821750"/>
              <a:gd name="connsiteX7584" fmla="*/ 1018413 w 4203096"/>
              <a:gd name="connsiteY7584" fmla="*/ 1922656 h 3821750"/>
              <a:gd name="connsiteX7585" fmla="*/ 996696 w 4203096"/>
              <a:gd name="connsiteY7585" fmla="*/ 1921417 h 3821750"/>
              <a:gd name="connsiteX7586" fmla="*/ 1234916 w 4203096"/>
              <a:gd name="connsiteY7586" fmla="*/ 1920846 h 3821750"/>
              <a:gd name="connsiteX7587" fmla="*/ 1261682 w 4203096"/>
              <a:gd name="connsiteY7587" fmla="*/ 1942372 h 3821750"/>
              <a:gd name="connsiteX7588" fmla="*/ 1248251 w 4203096"/>
              <a:gd name="connsiteY7588" fmla="*/ 1964375 h 3821750"/>
              <a:gd name="connsiteX7589" fmla="*/ 1221581 w 4203096"/>
              <a:gd name="connsiteY7589" fmla="*/ 1942087 h 3821750"/>
              <a:gd name="connsiteX7590" fmla="*/ 1234916 w 4203096"/>
              <a:gd name="connsiteY7590" fmla="*/ 1920846 h 3821750"/>
              <a:gd name="connsiteX7591" fmla="*/ 1087183 w 4203096"/>
              <a:gd name="connsiteY7591" fmla="*/ 1919322 h 3821750"/>
              <a:gd name="connsiteX7592" fmla="*/ 1087163 w 4203096"/>
              <a:gd name="connsiteY7592" fmla="*/ 1919426 h 3821750"/>
              <a:gd name="connsiteX7593" fmla="*/ 1087183 w 4203096"/>
              <a:gd name="connsiteY7593" fmla="*/ 1919417 h 3821750"/>
              <a:gd name="connsiteX7594" fmla="*/ 1087158 w 4203096"/>
              <a:gd name="connsiteY7594" fmla="*/ 1919451 h 3821750"/>
              <a:gd name="connsiteX7595" fmla="*/ 1087109 w 4203096"/>
              <a:gd name="connsiteY7595" fmla="*/ 1919698 h 3821750"/>
              <a:gd name="connsiteX7596" fmla="*/ 1086900 w 4203096"/>
              <a:gd name="connsiteY7596" fmla="*/ 1919797 h 3821750"/>
              <a:gd name="connsiteX7597" fmla="*/ 1086898 w 4203096"/>
              <a:gd name="connsiteY7597" fmla="*/ 1919799 h 3821750"/>
              <a:gd name="connsiteX7598" fmla="*/ 1086899 w 4203096"/>
              <a:gd name="connsiteY7598" fmla="*/ 1919797 h 3821750"/>
              <a:gd name="connsiteX7599" fmla="*/ 1086897 w 4203096"/>
              <a:gd name="connsiteY7599" fmla="*/ 1919798 h 3821750"/>
              <a:gd name="connsiteX7600" fmla="*/ 1086899 w 4203096"/>
              <a:gd name="connsiteY7600" fmla="*/ 1919795 h 3821750"/>
              <a:gd name="connsiteX7601" fmla="*/ 1086956 w 4203096"/>
              <a:gd name="connsiteY7601" fmla="*/ 1919512 h 3821750"/>
              <a:gd name="connsiteX7602" fmla="*/ 1087107 w 4203096"/>
              <a:gd name="connsiteY7602" fmla="*/ 1919449 h 3821750"/>
              <a:gd name="connsiteX7603" fmla="*/ 933450 w 4203096"/>
              <a:gd name="connsiteY7603" fmla="*/ 1919131 h 3821750"/>
              <a:gd name="connsiteX7604" fmla="*/ 933831 w 4203096"/>
              <a:gd name="connsiteY7604" fmla="*/ 1940753 h 3821750"/>
              <a:gd name="connsiteX7605" fmla="*/ 953357 w 4203096"/>
              <a:gd name="connsiteY7605" fmla="*/ 1941991 h 3821750"/>
              <a:gd name="connsiteX7606" fmla="*/ 952500 w 4203096"/>
              <a:gd name="connsiteY7606" fmla="*/ 1920369 h 3821750"/>
              <a:gd name="connsiteX7607" fmla="*/ 933450 w 4203096"/>
              <a:gd name="connsiteY7607" fmla="*/ 1919131 h 3821750"/>
              <a:gd name="connsiteX7608" fmla="*/ 1168146 w 4203096"/>
              <a:gd name="connsiteY7608" fmla="*/ 1918083 h 3821750"/>
              <a:gd name="connsiteX7609" fmla="*/ 1194816 w 4203096"/>
              <a:gd name="connsiteY7609" fmla="*/ 1942182 h 3821750"/>
              <a:gd name="connsiteX7610" fmla="*/ 1180147 w 4203096"/>
              <a:gd name="connsiteY7610" fmla="*/ 1964851 h 3821750"/>
              <a:gd name="connsiteX7611" fmla="*/ 1152811 w 4203096"/>
              <a:gd name="connsiteY7611" fmla="*/ 1940086 h 3821750"/>
              <a:gd name="connsiteX7612" fmla="*/ 1168146 w 4203096"/>
              <a:gd name="connsiteY7612" fmla="*/ 1918083 h 3821750"/>
              <a:gd name="connsiteX7613" fmla="*/ 3884294 w 4203096"/>
              <a:gd name="connsiteY7613" fmla="*/ 1916846 h 3821750"/>
              <a:gd name="connsiteX7614" fmla="*/ 3887437 w 4203096"/>
              <a:gd name="connsiteY7614" fmla="*/ 1929419 h 3821750"/>
              <a:gd name="connsiteX7615" fmla="*/ 3867149 w 4203096"/>
              <a:gd name="connsiteY7615" fmla="*/ 1941134 h 3821750"/>
              <a:gd name="connsiteX7616" fmla="*/ 3862196 w 4203096"/>
              <a:gd name="connsiteY7616" fmla="*/ 1928466 h 3821750"/>
              <a:gd name="connsiteX7617" fmla="*/ 3884294 w 4203096"/>
              <a:gd name="connsiteY7617" fmla="*/ 1916846 h 3821750"/>
              <a:gd name="connsiteX7618" fmla="*/ 1108174 w 4203096"/>
              <a:gd name="connsiteY7618" fmla="*/ 1916190 h 3821750"/>
              <a:gd name="connsiteX7619" fmla="*/ 1121759 w 4203096"/>
              <a:gd name="connsiteY7619" fmla="*/ 1926275 h 3821750"/>
              <a:gd name="connsiteX7620" fmla="*/ 1126331 w 4203096"/>
              <a:gd name="connsiteY7620" fmla="*/ 1957041 h 3821750"/>
              <a:gd name="connsiteX7621" fmla="*/ 1099280 w 4203096"/>
              <a:gd name="connsiteY7621" fmla="*/ 1959232 h 3821750"/>
              <a:gd name="connsiteX7622" fmla="*/ 1085469 w 4203096"/>
              <a:gd name="connsiteY7622" fmla="*/ 1927990 h 3821750"/>
              <a:gd name="connsiteX7623" fmla="*/ 1087109 w 4203096"/>
              <a:gd name="connsiteY7623" fmla="*/ 1919698 h 3821750"/>
              <a:gd name="connsiteX7624" fmla="*/ 1093946 w 4203096"/>
              <a:gd name="connsiteY7624" fmla="*/ 1916464 h 3821750"/>
              <a:gd name="connsiteX7625" fmla="*/ 1108174 w 4203096"/>
              <a:gd name="connsiteY7625" fmla="*/ 1916190 h 3821750"/>
              <a:gd name="connsiteX7626" fmla="*/ 1310735 w 4203096"/>
              <a:gd name="connsiteY7626" fmla="*/ 1915607 h 3821750"/>
              <a:gd name="connsiteX7627" fmla="*/ 1340262 w 4203096"/>
              <a:gd name="connsiteY7627" fmla="*/ 1931514 h 3821750"/>
              <a:gd name="connsiteX7628" fmla="*/ 1324070 w 4203096"/>
              <a:gd name="connsiteY7628" fmla="*/ 1956850 h 3821750"/>
              <a:gd name="connsiteX7629" fmla="*/ 1295114 w 4203096"/>
              <a:gd name="connsiteY7629" fmla="*/ 1939991 h 3821750"/>
              <a:gd name="connsiteX7630" fmla="*/ 1310735 w 4203096"/>
              <a:gd name="connsiteY7630" fmla="*/ 1915607 h 3821750"/>
              <a:gd name="connsiteX7631" fmla="*/ 1637525 w 4203096"/>
              <a:gd name="connsiteY7631" fmla="*/ 1914548 h 3821750"/>
              <a:gd name="connsiteX7632" fmla="*/ 1646776 w 4203096"/>
              <a:gd name="connsiteY7632" fmla="*/ 1923608 h 3821750"/>
              <a:gd name="connsiteX7633" fmla="*/ 1630584 w 4203096"/>
              <a:gd name="connsiteY7633" fmla="*/ 1946849 h 3821750"/>
              <a:gd name="connsiteX7634" fmla="*/ 1603438 w 4203096"/>
              <a:gd name="connsiteY7634" fmla="*/ 1938182 h 3821750"/>
              <a:gd name="connsiteX7635" fmla="*/ 1621345 w 4203096"/>
              <a:gd name="connsiteY7635" fmla="*/ 1914560 h 3821750"/>
              <a:gd name="connsiteX7636" fmla="*/ 1637525 w 4203096"/>
              <a:gd name="connsiteY7636" fmla="*/ 1914548 h 3821750"/>
              <a:gd name="connsiteX7637" fmla="*/ 3517867 w 4203096"/>
              <a:gd name="connsiteY7637" fmla="*/ 1914273 h 3821750"/>
              <a:gd name="connsiteX7638" fmla="*/ 3533107 w 4203096"/>
              <a:gd name="connsiteY7638" fmla="*/ 1946277 h 3821750"/>
              <a:gd name="connsiteX7639" fmla="*/ 3493483 w 4203096"/>
              <a:gd name="connsiteY7639" fmla="*/ 1972852 h 3821750"/>
              <a:gd name="connsiteX7640" fmla="*/ 3478815 w 4203096"/>
              <a:gd name="connsiteY7640" fmla="*/ 1941610 h 3821750"/>
              <a:gd name="connsiteX7641" fmla="*/ 3517867 w 4203096"/>
              <a:gd name="connsiteY7641" fmla="*/ 1914273 h 3821750"/>
              <a:gd name="connsiteX7642" fmla="*/ 2969894 w 4203096"/>
              <a:gd name="connsiteY7642" fmla="*/ 1912369 h 3821750"/>
              <a:gd name="connsiteX7643" fmla="*/ 2998755 w 4203096"/>
              <a:gd name="connsiteY7643" fmla="*/ 1958279 h 3821750"/>
              <a:gd name="connsiteX7644" fmla="*/ 2969704 w 4203096"/>
              <a:gd name="connsiteY7644" fmla="*/ 1999808 h 3821750"/>
              <a:gd name="connsiteX7645" fmla="*/ 2942177 w 4203096"/>
              <a:gd name="connsiteY7645" fmla="*/ 1952469 h 3821750"/>
              <a:gd name="connsiteX7646" fmla="*/ 2969894 w 4203096"/>
              <a:gd name="connsiteY7646" fmla="*/ 1912369 h 3821750"/>
              <a:gd name="connsiteX7647" fmla="*/ 1977389 w 4203096"/>
              <a:gd name="connsiteY7647" fmla="*/ 1908559 h 3821750"/>
              <a:gd name="connsiteX7648" fmla="*/ 1996535 w 4203096"/>
              <a:gd name="connsiteY7648" fmla="*/ 1914083 h 3821750"/>
              <a:gd name="connsiteX7649" fmla="*/ 1983295 w 4203096"/>
              <a:gd name="connsiteY7649" fmla="*/ 1928085 h 3821750"/>
              <a:gd name="connsiteX7650" fmla="*/ 1967579 w 4203096"/>
              <a:gd name="connsiteY7650" fmla="*/ 1920846 h 3821750"/>
              <a:gd name="connsiteX7651" fmla="*/ 1977389 w 4203096"/>
              <a:gd name="connsiteY7651" fmla="*/ 1908559 h 3821750"/>
              <a:gd name="connsiteX7652" fmla="*/ 2880264 w 4203096"/>
              <a:gd name="connsiteY7652" fmla="*/ 1908178 h 3821750"/>
              <a:gd name="connsiteX7653" fmla="*/ 2908553 w 4203096"/>
              <a:gd name="connsiteY7653" fmla="*/ 1953707 h 3821750"/>
              <a:gd name="connsiteX7654" fmla="*/ 2885122 w 4203096"/>
              <a:gd name="connsiteY7654" fmla="*/ 1992855 h 3821750"/>
              <a:gd name="connsiteX7655" fmla="*/ 2856928 w 4203096"/>
              <a:gd name="connsiteY7655" fmla="*/ 1949707 h 3821750"/>
              <a:gd name="connsiteX7656" fmla="*/ 2880264 w 4203096"/>
              <a:gd name="connsiteY7656" fmla="*/ 1908178 h 3821750"/>
              <a:gd name="connsiteX7657" fmla="*/ 2794158 w 4203096"/>
              <a:gd name="connsiteY7657" fmla="*/ 1906273 h 3821750"/>
              <a:gd name="connsiteX7658" fmla="*/ 2822352 w 4203096"/>
              <a:gd name="connsiteY7658" fmla="*/ 1946754 h 3821750"/>
              <a:gd name="connsiteX7659" fmla="*/ 2803112 w 4203096"/>
              <a:gd name="connsiteY7659" fmla="*/ 1987426 h 3821750"/>
              <a:gd name="connsiteX7660" fmla="*/ 2776347 w 4203096"/>
              <a:gd name="connsiteY7660" fmla="*/ 1947707 h 3821750"/>
              <a:gd name="connsiteX7661" fmla="*/ 2794158 w 4203096"/>
              <a:gd name="connsiteY7661" fmla="*/ 1906273 h 3821750"/>
              <a:gd name="connsiteX7662" fmla="*/ 2715101 w 4203096"/>
              <a:gd name="connsiteY7662" fmla="*/ 1906272 h 3821750"/>
              <a:gd name="connsiteX7663" fmla="*/ 2739675 w 4203096"/>
              <a:gd name="connsiteY7663" fmla="*/ 1944753 h 3821750"/>
              <a:gd name="connsiteX7664" fmla="*/ 2724054 w 4203096"/>
              <a:gd name="connsiteY7664" fmla="*/ 1982853 h 3821750"/>
              <a:gd name="connsiteX7665" fmla="*/ 2698432 w 4203096"/>
              <a:gd name="connsiteY7665" fmla="*/ 1943801 h 3821750"/>
              <a:gd name="connsiteX7666" fmla="*/ 2715101 w 4203096"/>
              <a:gd name="connsiteY7666" fmla="*/ 1906272 h 3821750"/>
              <a:gd name="connsiteX7667" fmla="*/ 2631280 w 4203096"/>
              <a:gd name="connsiteY7667" fmla="*/ 1905416 h 3821750"/>
              <a:gd name="connsiteX7668" fmla="*/ 2657093 w 4203096"/>
              <a:gd name="connsiteY7668" fmla="*/ 1940754 h 3821750"/>
              <a:gd name="connsiteX7669" fmla="*/ 2639948 w 4203096"/>
              <a:gd name="connsiteY7669" fmla="*/ 1973139 h 3821750"/>
              <a:gd name="connsiteX7670" fmla="*/ 2613564 w 4203096"/>
              <a:gd name="connsiteY7670" fmla="*/ 1937229 h 3821750"/>
              <a:gd name="connsiteX7671" fmla="*/ 2631280 w 4203096"/>
              <a:gd name="connsiteY7671" fmla="*/ 1905416 h 3821750"/>
              <a:gd name="connsiteX7672" fmla="*/ 1809322 w 4203096"/>
              <a:gd name="connsiteY7672" fmla="*/ 1904654 h 3821750"/>
              <a:gd name="connsiteX7673" fmla="*/ 1816989 w 4203096"/>
              <a:gd name="connsiteY7673" fmla="*/ 1912274 h 3821750"/>
              <a:gd name="connsiteX7674" fmla="*/ 1803654 w 4203096"/>
              <a:gd name="connsiteY7674" fmla="*/ 1931229 h 3821750"/>
              <a:gd name="connsiteX7675" fmla="*/ 1780889 w 4203096"/>
              <a:gd name="connsiteY7675" fmla="*/ 1923513 h 3821750"/>
              <a:gd name="connsiteX7676" fmla="*/ 1795653 w 4203096"/>
              <a:gd name="connsiteY7676" fmla="*/ 1905035 h 3821750"/>
              <a:gd name="connsiteX7677" fmla="*/ 1809322 w 4203096"/>
              <a:gd name="connsiteY7677" fmla="*/ 1904654 h 3821750"/>
              <a:gd name="connsiteX7678" fmla="*/ 3790759 w 4203096"/>
              <a:gd name="connsiteY7678" fmla="*/ 1903510 h 3821750"/>
              <a:gd name="connsiteX7679" fmla="*/ 3795712 w 4203096"/>
              <a:gd name="connsiteY7679" fmla="*/ 1922370 h 3821750"/>
              <a:gd name="connsiteX7680" fmla="*/ 3768661 w 4203096"/>
              <a:gd name="connsiteY7680" fmla="*/ 1935610 h 3821750"/>
              <a:gd name="connsiteX7681" fmla="*/ 3763708 w 4203096"/>
              <a:gd name="connsiteY7681" fmla="*/ 1917512 h 3821750"/>
              <a:gd name="connsiteX7682" fmla="*/ 3790759 w 4203096"/>
              <a:gd name="connsiteY7682" fmla="*/ 1903510 h 3821750"/>
              <a:gd name="connsiteX7683" fmla="*/ 849690 w 4203096"/>
              <a:gd name="connsiteY7683" fmla="*/ 1899629 h 3821750"/>
              <a:gd name="connsiteX7684" fmla="*/ 861060 w 4203096"/>
              <a:gd name="connsiteY7684" fmla="*/ 1906082 h 3821750"/>
              <a:gd name="connsiteX7685" fmla="*/ 864394 w 4203096"/>
              <a:gd name="connsiteY7685" fmla="*/ 1935038 h 3821750"/>
              <a:gd name="connsiteX7686" fmla="*/ 858521 w 4203096"/>
              <a:gd name="connsiteY7686" fmla="*/ 1943849 h 3821750"/>
              <a:gd name="connsiteX7687" fmla="*/ 843724 w 4203096"/>
              <a:gd name="connsiteY7687" fmla="*/ 1948278 h 3821750"/>
              <a:gd name="connsiteX7688" fmla="*/ 825151 w 4203096"/>
              <a:gd name="connsiteY7688" fmla="*/ 1929990 h 3821750"/>
              <a:gd name="connsiteX7689" fmla="*/ 836962 w 4203096"/>
              <a:gd name="connsiteY7689" fmla="*/ 1902748 h 3821750"/>
              <a:gd name="connsiteX7690" fmla="*/ 849690 w 4203096"/>
              <a:gd name="connsiteY7690" fmla="*/ 1899629 h 3821750"/>
              <a:gd name="connsiteX7691" fmla="*/ 2537745 w 4203096"/>
              <a:gd name="connsiteY7691" fmla="*/ 1898653 h 3821750"/>
              <a:gd name="connsiteX7692" fmla="*/ 2562796 w 4203096"/>
              <a:gd name="connsiteY7692" fmla="*/ 1932276 h 3821750"/>
              <a:gd name="connsiteX7693" fmla="*/ 2543746 w 4203096"/>
              <a:gd name="connsiteY7693" fmla="*/ 1958470 h 3821750"/>
              <a:gd name="connsiteX7694" fmla="*/ 2518505 w 4203096"/>
              <a:gd name="connsiteY7694" fmla="*/ 1924561 h 3821750"/>
              <a:gd name="connsiteX7695" fmla="*/ 2537745 w 4203096"/>
              <a:gd name="connsiteY7695" fmla="*/ 1898653 h 3821750"/>
              <a:gd name="connsiteX7696" fmla="*/ 1399126 w 4203096"/>
              <a:gd name="connsiteY7696" fmla="*/ 1898272 h 3821750"/>
              <a:gd name="connsiteX7697" fmla="*/ 1428844 w 4203096"/>
              <a:gd name="connsiteY7697" fmla="*/ 1911035 h 3821750"/>
              <a:gd name="connsiteX7698" fmla="*/ 1410556 w 4203096"/>
              <a:gd name="connsiteY7698" fmla="*/ 1936086 h 3821750"/>
              <a:gd name="connsiteX7699" fmla="*/ 1381219 w 4203096"/>
              <a:gd name="connsiteY7699" fmla="*/ 1922656 h 3821750"/>
              <a:gd name="connsiteX7700" fmla="*/ 1399126 w 4203096"/>
              <a:gd name="connsiteY7700" fmla="*/ 1898272 h 3821750"/>
              <a:gd name="connsiteX7701" fmla="*/ 786098 w 4203096"/>
              <a:gd name="connsiteY7701" fmla="*/ 1897700 h 3821750"/>
              <a:gd name="connsiteX7702" fmla="*/ 800099 w 4203096"/>
              <a:gd name="connsiteY7702" fmla="*/ 1921037 h 3821750"/>
              <a:gd name="connsiteX7703" fmla="*/ 776954 w 4203096"/>
              <a:gd name="connsiteY7703" fmla="*/ 1941134 h 3821750"/>
              <a:gd name="connsiteX7704" fmla="*/ 763428 w 4203096"/>
              <a:gd name="connsiteY7704" fmla="*/ 1917893 h 3821750"/>
              <a:gd name="connsiteX7705" fmla="*/ 786098 w 4203096"/>
              <a:gd name="connsiteY7705" fmla="*/ 1897700 h 3821750"/>
              <a:gd name="connsiteX7706" fmla="*/ 3418236 w 4203096"/>
              <a:gd name="connsiteY7706" fmla="*/ 1897510 h 3821750"/>
              <a:gd name="connsiteX7707" fmla="*/ 3438238 w 4203096"/>
              <a:gd name="connsiteY7707" fmla="*/ 1936658 h 3821750"/>
              <a:gd name="connsiteX7708" fmla="*/ 3394709 w 4203096"/>
              <a:gd name="connsiteY7708" fmla="*/ 1968090 h 3821750"/>
              <a:gd name="connsiteX7709" fmla="*/ 3376421 w 4203096"/>
              <a:gd name="connsiteY7709" fmla="*/ 1927704 h 3821750"/>
              <a:gd name="connsiteX7710" fmla="*/ 3418236 w 4203096"/>
              <a:gd name="connsiteY7710" fmla="*/ 1897510 h 3821750"/>
              <a:gd name="connsiteX7711" fmla="*/ 3245930 w 4203096"/>
              <a:gd name="connsiteY7711" fmla="*/ 1896938 h 3821750"/>
              <a:gd name="connsiteX7712" fmla="*/ 3240024 w 4203096"/>
              <a:gd name="connsiteY7712" fmla="*/ 1932466 h 3821750"/>
              <a:gd name="connsiteX7713" fmla="*/ 3269742 w 4203096"/>
              <a:gd name="connsiteY7713" fmla="*/ 1935514 h 3821750"/>
              <a:gd name="connsiteX7714" fmla="*/ 3276505 w 4203096"/>
              <a:gd name="connsiteY7714" fmla="*/ 1900462 h 3821750"/>
              <a:gd name="connsiteX7715" fmla="*/ 3245930 w 4203096"/>
              <a:gd name="connsiteY7715" fmla="*/ 1896938 h 3821750"/>
              <a:gd name="connsiteX7716" fmla="*/ 388144 w 4203096"/>
              <a:gd name="connsiteY7716" fmla="*/ 1896557 h 3821750"/>
              <a:gd name="connsiteX7717" fmla="*/ 390144 w 4203096"/>
              <a:gd name="connsiteY7717" fmla="*/ 1899605 h 3821750"/>
              <a:gd name="connsiteX7718" fmla="*/ 383953 w 4203096"/>
              <a:gd name="connsiteY7718" fmla="*/ 1905225 h 3821750"/>
              <a:gd name="connsiteX7719" fmla="*/ 383953 w 4203096"/>
              <a:gd name="connsiteY7719" fmla="*/ 1899795 h 3821750"/>
              <a:gd name="connsiteX7720" fmla="*/ 388144 w 4203096"/>
              <a:gd name="connsiteY7720" fmla="*/ 1896557 h 3821750"/>
              <a:gd name="connsiteX7721" fmla="*/ 722851 w 4203096"/>
              <a:gd name="connsiteY7721" fmla="*/ 1896176 h 3821750"/>
              <a:gd name="connsiteX7722" fmla="*/ 733043 w 4203096"/>
              <a:gd name="connsiteY7722" fmla="*/ 1916179 h 3821750"/>
              <a:gd name="connsiteX7723" fmla="*/ 711612 w 4203096"/>
              <a:gd name="connsiteY7723" fmla="*/ 1933895 h 3821750"/>
              <a:gd name="connsiteX7724" fmla="*/ 701515 w 4203096"/>
              <a:gd name="connsiteY7724" fmla="*/ 1913226 h 3821750"/>
              <a:gd name="connsiteX7725" fmla="*/ 722851 w 4203096"/>
              <a:gd name="connsiteY7725" fmla="*/ 1896176 h 3821750"/>
              <a:gd name="connsiteX7726" fmla="*/ 459295 w 4203096"/>
              <a:gd name="connsiteY7726" fmla="*/ 1895604 h 3821750"/>
              <a:gd name="connsiteX7727" fmla="*/ 461581 w 4203096"/>
              <a:gd name="connsiteY7727" fmla="*/ 1903415 h 3821750"/>
              <a:gd name="connsiteX7728" fmla="*/ 450246 w 4203096"/>
              <a:gd name="connsiteY7728" fmla="*/ 1907606 h 3821750"/>
              <a:gd name="connsiteX7729" fmla="*/ 450437 w 4203096"/>
              <a:gd name="connsiteY7729" fmla="*/ 1899605 h 3821750"/>
              <a:gd name="connsiteX7730" fmla="*/ 459295 w 4203096"/>
              <a:gd name="connsiteY7730" fmla="*/ 1895604 h 3821750"/>
              <a:gd name="connsiteX7731" fmla="*/ 658177 w 4203096"/>
              <a:gd name="connsiteY7731" fmla="*/ 1894843 h 3821750"/>
              <a:gd name="connsiteX7732" fmla="*/ 665225 w 4203096"/>
              <a:gd name="connsiteY7732" fmla="*/ 1912273 h 3821750"/>
              <a:gd name="connsiteX7733" fmla="*/ 646175 w 4203096"/>
              <a:gd name="connsiteY7733" fmla="*/ 1926751 h 3821750"/>
              <a:gd name="connsiteX7734" fmla="*/ 639127 w 4203096"/>
              <a:gd name="connsiteY7734" fmla="*/ 1909321 h 3821750"/>
              <a:gd name="connsiteX7735" fmla="*/ 658177 w 4203096"/>
              <a:gd name="connsiteY7735" fmla="*/ 1894843 h 3821750"/>
              <a:gd name="connsiteX7736" fmla="*/ 592550 w 4203096"/>
              <a:gd name="connsiteY7736" fmla="*/ 1894272 h 3821750"/>
              <a:gd name="connsiteX7737" fmla="*/ 597693 w 4203096"/>
              <a:gd name="connsiteY7737" fmla="*/ 1907797 h 3821750"/>
              <a:gd name="connsiteX7738" fmla="*/ 581691 w 4203096"/>
              <a:gd name="connsiteY7738" fmla="*/ 1919894 h 3821750"/>
              <a:gd name="connsiteX7739" fmla="*/ 575691 w 4203096"/>
              <a:gd name="connsiteY7739" fmla="*/ 1906845 h 3821750"/>
              <a:gd name="connsiteX7740" fmla="*/ 592550 w 4203096"/>
              <a:gd name="connsiteY7740" fmla="*/ 1894272 h 3821750"/>
              <a:gd name="connsiteX7741" fmla="*/ 526542 w 4203096"/>
              <a:gd name="connsiteY7741" fmla="*/ 1894271 h 3821750"/>
              <a:gd name="connsiteX7742" fmla="*/ 529209 w 4203096"/>
              <a:gd name="connsiteY7742" fmla="*/ 1904749 h 3821750"/>
              <a:gd name="connsiteX7743" fmla="*/ 515683 w 4203096"/>
              <a:gd name="connsiteY7743" fmla="*/ 1913321 h 3821750"/>
              <a:gd name="connsiteX7744" fmla="*/ 513016 w 4203096"/>
              <a:gd name="connsiteY7744" fmla="*/ 1902939 h 3821750"/>
              <a:gd name="connsiteX7745" fmla="*/ 526542 w 4203096"/>
              <a:gd name="connsiteY7745" fmla="*/ 1894271 h 3821750"/>
              <a:gd name="connsiteX7746" fmla="*/ 2093690 w 4203096"/>
              <a:gd name="connsiteY7746" fmla="*/ 1892462 h 3821750"/>
              <a:gd name="connsiteX7747" fmla="*/ 2113216 w 4203096"/>
              <a:gd name="connsiteY7747" fmla="*/ 1900558 h 3821750"/>
              <a:gd name="connsiteX7748" fmla="*/ 2099119 w 4203096"/>
              <a:gd name="connsiteY7748" fmla="*/ 1912845 h 3821750"/>
              <a:gd name="connsiteX7749" fmla="*/ 2083974 w 4203096"/>
              <a:gd name="connsiteY7749" fmla="*/ 1905225 h 3821750"/>
              <a:gd name="connsiteX7750" fmla="*/ 2093690 w 4203096"/>
              <a:gd name="connsiteY7750" fmla="*/ 1892462 h 3821750"/>
              <a:gd name="connsiteX7751" fmla="*/ 1560290 w 4203096"/>
              <a:gd name="connsiteY7751" fmla="*/ 1892461 h 3821750"/>
              <a:gd name="connsiteX7752" fmla="*/ 1585817 w 4203096"/>
              <a:gd name="connsiteY7752" fmla="*/ 1904082 h 3821750"/>
              <a:gd name="connsiteX7753" fmla="*/ 1564481 w 4203096"/>
              <a:gd name="connsiteY7753" fmla="*/ 1927323 h 3821750"/>
              <a:gd name="connsiteX7754" fmla="*/ 1539335 w 4203096"/>
              <a:gd name="connsiteY7754" fmla="*/ 1915321 h 3821750"/>
              <a:gd name="connsiteX7755" fmla="*/ 1560290 w 4203096"/>
              <a:gd name="connsiteY7755" fmla="*/ 1892461 h 3821750"/>
              <a:gd name="connsiteX7756" fmla="*/ 2433447 w 4203096"/>
              <a:gd name="connsiteY7756" fmla="*/ 1890747 h 3821750"/>
              <a:gd name="connsiteX7757" fmla="*/ 2457831 w 4203096"/>
              <a:gd name="connsiteY7757" fmla="*/ 1919227 h 3821750"/>
              <a:gd name="connsiteX7758" fmla="*/ 2440400 w 4203096"/>
              <a:gd name="connsiteY7758" fmla="*/ 1940754 h 3821750"/>
              <a:gd name="connsiteX7759" fmla="*/ 2415444 w 4203096"/>
              <a:gd name="connsiteY7759" fmla="*/ 1912274 h 3821750"/>
              <a:gd name="connsiteX7760" fmla="*/ 2433447 w 4203096"/>
              <a:gd name="connsiteY7760" fmla="*/ 1890747 h 3821750"/>
              <a:gd name="connsiteX7761" fmla="*/ 4050030 w 4203096"/>
              <a:gd name="connsiteY7761" fmla="*/ 1889414 h 3821750"/>
              <a:gd name="connsiteX7762" fmla="*/ 4050887 w 4203096"/>
              <a:gd name="connsiteY7762" fmla="*/ 1894748 h 3821750"/>
              <a:gd name="connsiteX7763" fmla="*/ 4041838 w 4203096"/>
              <a:gd name="connsiteY7763" fmla="*/ 1900368 h 3821750"/>
              <a:gd name="connsiteX7764" fmla="*/ 4035647 w 4203096"/>
              <a:gd name="connsiteY7764" fmla="*/ 1894938 h 3821750"/>
              <a:gd name="connsiteX7765" fmla="*/ 4050030 w 4203096"/>
              <a:gd name="connsiteY7765" fmla="*/ 1889414 h 3821750"/>
              <a:gd name="connsiteX7766" fmla="*/ 3693128 w 4203096"/>
              <a:gd name="connsiteY7766" fmla="*/ 1887795 h 3821750"/>
              <a:gd name="connsiteX7767" fmla="*/ 3702938 w 4203096"/>
              <a:gd name="connsiteY7767" fmla="*/ 1910940 h 3821750"/>
              <a:gd name="connsiteX7768" fmla="*/ 3669791 w 4203096"/>
              <a:gd name="connsiteY7768" fmla="*/ 1929419 h 3821750"/>
              <a:gd name="connsiteX7769" fmla="*/ 3660457 w 4203096"/>
              <a:gd name="connsiteY7769" fmla="*/ 1906083 h 3821750"/>
              <a:gd name="connsiteX7770" fmla="*/ 3693128 w 4203096"/>
              <a:gd name="connsiteY7770" fmla="*/ 1887795 h 3821750"/>
              <a:gd name="connsiteX7771" fmla="*/ 2322766 w 4203096"/>
              <a:gd name="connsiteY7771" fmla="*/ 1885128 h 3821750"/>
              <a:gd name="connsiteX7772" fmla="*/ 2345150 w 4203096"/>
              <a:gd name="connsiteY7772" fmla="*/ 1905416 h 3821750"/>
              <a:gd name="connsiteX7773" fmla="*/ 2330577 w 4203096"/>
              <a:gd name="connsiteY7773" fmla="*/ 1924752 h 3821750"/>
              <a:gd name="connsiteX7774" fmla="*/ 2307622 w 4203096"/>
              <a:gd name="connsiteY7774" fmla="*/ 1904368 h 3821750"/>
              <a:gd name="connsiteX7775" fmla="*/ 2322766 w 4203096"/>
              <a:gd name="connsiteY7775" fmla="*/ 1885128 h 3821750"/>
              <a:gd name="connsiteX7776" fmla="*/ 2209038 w 4203096"/>
              <a:gd name="connsiteY7776" fmla="*/ 1884651 h 3821750"/>
              <a:gd name="connsiteX7777" fmla="*/ 2227897 w 4203096"/>
              <a:gd name="connsiteY7777" fmla="*/ 1898938 h 3821750"/>
              <a:gd name="connsiteX7778" fmla="*/ 2215610 w 4203096"/>
              <a:gd name="connsiteY7778" fmla="*/ 1914178 h 3821750"/>
              <a:gd name="connsiteX7779" fmla="*/ 2196465 w 4203096"/>
              <a:gd name="connsiteY7779" fmla="*/ 1899891 h 3821750"/>
              <a:gd name="connsiteX7780" fmla="*/ 2209038 w 4203096"/>
              <a:gd name="connsiteY7780" fmla="*/ 1884651 h 3821750"/>
              <a:gd name="connsiteX7781" fmla="*/ 3144298 w 4203096"/>
              <a:gd name="connsiteY7781" fmla="*/ 1883793 h 3821750"/>
              <a:gd name="connsiteX7782" fmla="*/ 3140488 w 4203096"/>
              <a:gd name="connsiteY7782" fmla="*/ 1925989 h 3821750"/>
              <a:gd name="connsiteX7783" fmla="*/ 3171635 w 4203096"/>
              <a:gd name="connsiteY7783" fmla="*/ 1926751 h 3821750"/>
              <a:gd name="connsiteX7784" fmla="*/ 3176111 w 4203096"/>
              <a:gd name="connsiteY7784" fmla="*/ 1887318 h 3821750"/>
              <a:gd name="connsiteX7785" fmla="*/ 3144298 w 4203096"/>
              <a:gd name="connsiteY7785" fmla="*/ 1883793 h 3821750"/>
              <a:gd name="connsiteX7786" fmla="*/ 963454 w 4203096"/>
              <a:gd name="connsiteY7786" fmla="*/ 1882936 h 3821750"/>
              <a:gd name="connsiteX7787" fmla="*/ 964787 w 4203096"/>
              <a:gd name="connsiteY7787" fmla="*/ 1906273 h 3821750"/>
              <a:gd name="connsiteX7788" fmla="*/ 984123 w 4203096"/>
              <a:gd name="connsiteY7788" fmla="*/ 1907511 h 3821750"/>
              <a:gd name="connsiteX7789" fmla="*/ 982218 w 4203096"/>
              <a:gd name="connsiteY7789" fmla="*/ 1884174 h 3821750"/>
              <a:gd name="connsiteX7790" fmla="*/ 963454 w 4203096"/>
              <a:gd name="connsiteY7790" fmla="*/ 1882936 h 3821750"/>
              <a:gd name="connsiteX7791" fmla="*/ 1260919 w 4203096"/>
              <a:gd name="connsiteY7791" fmla="*/ 1882746 h 3821750"/>
              <a:gd name="connsiteX7792" fmla="*/ 1289398 w 4203096"/>
              <a:gd name="connsiteY7792" fmla="*/ 1901034 h 3821750"/>
              <a:gd name="connsiteX7793" fmla="*/ 1272253 w 4203096"/>
              <a:gd name="connsiteY7793" fmla="*/ 1925418 h 3821750"/>
              <a:gd name="connsiteX7794" fmla="*/ 1245774 w 4203096"/>
              <a:gd name="connsiteY7794" fmla="*/ 1904939 h 3821750"/>
              <a:gd name="connsiteX7795" fmla="*/ 1260919 w 4203096"/>
              <a:gd name="connsiteY7795" fmla="*/ 1882746 h 3821750"/>
              <a:gd name="connsiteX7796" fmla="*/ 1192053 w 4203096"/>
              <a:gd name="connsiteY7796" fmla="*/ 1881794 h 3821750"/>
              <a:gd name="connsiteX7797" fmla="*/ 1217961 w 4203096"/>
              <a:gd name="connsiteY7797" fmla="*/ 1905892 h 3821750"/>
              <a:gd name="connsiteX7798" fmla="*/ 1203674 w 4203096"/>
              <a:gd name="connsiteY7798" fmla="*/ 1927704 h 3821750"/>
              <a:gd name="connsiteX7799" fmla="*/ 1177099 w 4203096"/>
              <a:gd name="connsiteY7799" fmla="*/ 1904082 h 3821750"/>
              <a:gd name="connsiteX7800" fmla="*/ 1192053 w 4203096"/>
              <a:gd name="connsiteY7800" fmla="*/ 1881794 h 3821750"/>
              <a:gd name="connsiteX7801" fmla="*/ 1745076 w 4203096"/>
              <a:gd name="connsiteY7801" fmla="*/ 1880032 h 3821750"/>
              <a:gd name="connsiteX7802" fmla="*/ 1753743 w 4203096"/>
              <a:gd name="connsiteY7802" fmla="*/ 1887890 h 3821750"/>
              <a:gd name="connsiteX7803" fmla="*/ 1736598 w 4203096"/>
              <a:gd name="connsiteY7803" fmla="*/ 1909607 h 3821750"/>
              <a:gd name="connsiteX7804" fmla="*/ 1713452 w 4203096"/>
              <a:gd name="connsiteY7804" fmla="*/ 1901701 h 3821750"/>
              <a:gd name="connsiteX7805" fmla="*/ 1730121 w 4203096"/>
              <a:gd name="connsiteY7805" fmla="*/ 1880175 h 3821750"/>
              <a:gd name="connsiteX7806" fmla="*/ 1745076 w 4203096"/>
              <a:gd name="connsiteY7806" fmla="*/ 1880032 h 3821750"/>
              <a:gd name="connsiteX7807" fmla="*/ 1125664 w 4203096"/>
              <a:gd name="connsiteY7807" fmla="*/ 1879032 h 3821750"/>
              <a:gd name="connsiteX7808" fmla="*/ 1152620 w 4203096"/>
              <a:gd name="connsiteY7808" fmla="*/ 1903892 h 3821750"/>
              <a:gd name="connsiteX7809" fmla="*/ 1137094 w 4203096"/>
              <a:gd name="connsiteY7809" fmla="*/ 1926847 h 3821750"/>
              <a:gd name="connsiteX7810" fmla="*/ 1110995 w 4203096"/>
              <a:gd name="connsiteY7810" fmla="*/ 1902558 h 3821750"/>
              <a:gd name="connsiteX7811" fmla="*/ 1125664 w 4203096"/>
              <a:gd name="connsiteY7811" fmla="*/ 1879032 h 3821750"/>
              <a:gd name="connsiteX7812" fmla="*/ 3962590 w 4203096"/>
              <a:gd name="connsiteY7812" fmla="*/ 1878841 h 3821750"/>
              <a:gd name="connsiteX7813" fmla="*/ 3970400 w 4203096"/>
              <a:gd name="connsiteY7813" fmla="*/ 1888271 h 3821750"/>
              <a:gd name="connsiteX7814" fmla="*/ 3950017 w 4203096"/>
              <a:gd name="connsiteY7814" fmla="*/ 1897034 h 3821750"/>
              <a:gd name="connsiteX7815" fmla="*/ 3945159 w 4203096"/>
              <a:gd name="connsiteY7815" fmla="*/ 1888366 h 3821750"/>
              <a:gd name="connsiteX7816" fmla="*/ 3962590 w 4203096"/>
              <a:gd name="connsiteY7816" fmla="*/ 1878841 h 3821750"/>
              <a:gd name="connsiteX7817" fmla="*/ 900493 w 4203096"/>
              <a:gd name="connsiteY7817" fmla="*/ 1877031 h 3821750"/>
              <a:gd name="connsiteX7818" fmla="*/ 899827 w 4203096"/>
              <a:gd name="connsiteY7818" fmla="*/ 1901796 h 3821750"/>
              <a:gd name="connsiteX7819" fmla="*/ 920020 w 4203096"/>
              <a:gd name="connsiteY7819" fmla="*/ 1901796 h 3821750"/>
              <a:gd name="connsiteX7820" fmla="*/ 920020 w 4203096"/>
              <a:gd name="connsiteY7820" fmla="*/ 1879983 h 3821750"/>
              <a:gd name="connsiteX7821" fmla="*/ 900493 w 4203096"/>
              <a:gd name="connsiteY7821" fmla="*/ 1877031 h 3821750"/>
              <a:gd name="connsiteX7822" fmla="*/ 1068574 w 4203096"/>
              <a:gd name="connsiteY7822" fmla="*/ 1876329 h 3821750"/>
              <a:gd name="connsiteX7823" fmla="*/ 1080516 w 4203096"/>
              <a:gd name="connsiteY7823" fmla="*/ 1884937 h 3821750"/>
              <a:gd name="connsiteX7824" fmla="*/ 1088231 w 4203096"/>
              <a:gd name="connsiteY7824" fmla="*/ 1913226 h 3821750"/>
              <a:gd name="connsiteX7825" fmla="*/ 1086956 w 4203096"/>
              <a:gd name="connsiteY7825" fmla="*/ 1919512 h 3821750"/>
              <a:gd name="connsiteX7826" fmla="*/ 1073241 w 4203096"/>
              <a:gd name="connsiteY7826" fmla="*/ 1925275 h 3821750"/>
              <a:gd name="connsiteX7827" fmla="*/ 1056799 w 4203096"/>
              <a:gd name="connsiteY7827" fmla="*/ 1920561 h 3821750"/>
              <a:gd name="connsiteX7828" fmla="*/ 1052608 w 4203096"/>
              <a:gd name="connsiteY7828" fmla="*/ 1916465 h 3821750"/>
              <a:gd name="connsiteX7829" fmla="*/ 1046607 w 4203096"/>
              <a:gd name="connsiteY7829" fmla="*/ 1885318 h 3821750"/>
              <a:gd name="connsiteX7830" fmla="*/ 1050322 w 4203096"/>
              <a:gd name="connsiteY7830" fmla="*/ 1878936 h 3821750"/>
              <a:gd name="connsiteX7831" fmla="*/ 1055560 w 4203096"/>
              <a:gd name="connsiteY7831" fmla="*/ 1876365 h 3821750"/>
              <a:gd name="connsiteX7832" fmla="*/ 1068574 w 4203096"/>
              <a:gd name="connsiteY7832" fmla="*/ 1876329 h 3821750"/>
              <a:gd name="connsiteX7833" fmla="*/ 1910714 w 4203096"/>
              <a:gd name="connsiteY7833" fmla="*/ 1873793 h 3821750"/>
              <a:gd name="connsiteX7834" fmla="*/ 1928240 w 4203096"/>
              <a:gd name="connsiteY7834" fmla="*/ 1882746 h 3821750"/>
              <a:gd name="connsiteX7835" fmla="*/ 1915096 w 4203096"/>
              <a:gd name="connsiteY7835" fmla="*/ 1898653 h 3821750"/>
              <a:gd name="connsiteX7836" fmla="*/ 1896617 w 4203096"/>
              <a:gd name="connsiteY7836" fmla="*/ 1890652 h 3821750"/>
              <a:gd name="connsiteX7837" fmla="*/ 1910714 w 4203096"/>
              <a:gd name="connsiteY7837" fmla="*/ 1873793 h 3821750"/>
              <a:gd name="connsiteX7838" fmla="*/ 1514141 w 4203096"/>
              <a:gd name="connsiteY7838" fmla="*/ 1871042 h 3821750"/>
              <a:gd name="connsiteX7839" fmla="*/ 1524952 w 4203096"/>
              <a:gd name="connsiteY7839" fmla="*/ 1881317 h 3821750"/>
              <a:gd name="connsiteX7840" fmla="*/ 1507235 w 4203096"/>
              <a:gd name="connsiteY7840" fmla="*/ 1906558 h 3821750"/>
              <a:gd name="connsiteX7841" fmla="*/ 1477422 w 4203096"/>
              <a:gd name="connsiteY7841" fmla="*/ 1897129 h 3821750"/>
              <a:gd name="connsiteX7842" fmla="*/ 1495615 w 4203096"/>
              <a:gd name="connsiteY7842" fmla="*/ 1871411 h 3821750"/>
              <a:gd name="connsiteX7843" fmla="*/ 1514141 w 4203096"/>
              <a:gd name="connsiteY7843" fmla="*/ 1871042 h 3821750"/>
              <a:gd name="connsiteX7844" fmla="*/ 1346454 w 4203096"/>
              <a:gd name="connsiteY7844" fmla="*/ 1870459 h 3821750"/>
              <a:gd name="connsiteX7845" fmla="*/ 1373790 w 4203096"/>
              <a:gd name="connsiteY7845" fmla="*/ 1887794 h 3821750"/>
              <a:gd name="connsiteX7846" fmla="*/ 1353312 w 4203096"/>
              <a:gd name="connsiteY7846" fmla="*/ 1911416 h 3821750"/>
              <a:gd name="connsiteX7847" fmla="*/ 1325499 w 4203096"/>
              <a:gd name="connsiteY7847" fmla="*/ 1893986 h 3821750"/>
              <a:gd name="connsiteX7848" fmla="*/ 1346454 w 4203096"/>
              <a:gd name="connsiteY7848" fmla="*/ 1870459 h 3821750"/>
              <a:gd name="connsiteX7849" fmla="*/ 3590734 w 4203096"/>
              <a:gd name="connsiteY7849" fmla="*/ 1869887 h 3821750"/>
              <a:gd name="connsiteX7850" fmla="*/ 3606355 w 4203096"/>
              <a:gd name="connsiteY7850" fmla="*/ 1898653 h 3821750"/>
              <a:gd name="connsiteX7851" fmla="*/ 3568160 w 4203096"/>
              <a:gd name="connsiteY7851" fmla="*/ 1922751 h 3821750"/>
              <a:gd name="connsiteX7852" fmla="*/ 3553777 w 4203096"/>
              <a:gd name="connsiteY7852" fmla="*/ 1894557 h 3821750"/>
              <a:gd name="connsiteX7853" fmla="*/ 3590734 w 4203096"/>
              <a:gd name="connsiteY7853" fmla="*/ 1869887 h 3821750"/>
              <a:gd name="connsiteX7854" fmla="*/ 3870483 w 4203096"/>
              <a:gd name="connsiteY7854" fmla="*/ 1864554 h 3821750"/>
              <a:gd name="connsiteX7855" fmla="*/ 3875436 w 4203096"/>
              <a:gd name="connsiteY7855" fmla="*/ 1879794 h 3821750"/>
              <a:gd name="connsiteX7856" fmla="*/ 3850005 w 4203096"/>
              <a:gd name="connsiteY7856" fmla="*/ 1891700 h 3821750"/>
              <a:gd name="connsiteX7857" fmla="*/ 3846861 w 4203096"/>
              <a:gd name="connsiteY7857" fmla="*/ 1875603 h 3821750"/>
              <a:gd name="connsiteX7858" fmla="*/ 3870483 w 4203096"/>
              <a:gd name="connsiteY7858" fmla="*/ 1864554 h 3821750"/>
              <a:gd name="connsiteX7859" fmla="*/ 823055 w 4203096"/>
              <a:gd name="connsiteY7859" fmla="*/ 1861029 h 3821750"/>
              <a:gd name="connsiteX7860" fmla="*/ 837628 w 4203096"/>
              <a:gd name="connsiteY7860" fmla="*/ 1885127 h 3821750"/>
              <a:gd name="connsiteX7861" fmla="*/ 816578 w 4203096"/>
              <a:gd name="connsiteY7861" fmla="*/ 1906653 h 3821750"/>
              <a:gd name="connsiteX7862" fmla="*/ 800957 w 4203096"/>
              <a:gd name="connsiteY7862" fmla="*/ 1882269 h 3821750"/>
              <a:gd name="connsiteX7863" fmla="*/ 823055 w 4203096"/>
              <a:gd name="connsiteY7863" fmla="*/ 1861029 h 3821750"/>
              <a:gd name="connsiteX7864" fmla="*/ 763333 w 4203096"/>
              <a:gd name="connsiteY7864" fmla="*/ 1859410 h 3821750"/>
              <a:gd name="connsiteX7865" fmla="*/ 774382 w 4203096"/>
              <a:gd name="connsiteY7865" fmla="*/ 1879984 h 3821750"/>
              <a:gd name="connsiteX7866" fmla="*/ 753808 w 4203096"/>
              <a:gd name="connsiteY7866" fmla="*/ 1898844 h 3821750"/>
              <a:gd name="connsiteX7867" fmla="*/ 742378 w 4203096"/>
              <a:gd name="connsiteY7867" fmla="*/ 1877603 h 3821750"/>
              <a:gd name="connsiteX7868" fmla="*/ 763333 w 4203096"/>
              <a:gd name="connsiteY7868" fmla="*/ 1859410 h 3821750"/>
              <a:gd name="connsiteX7869" fmla="*/ 3039617 w 4203096"/>
              <a:gd name="connsiteY7869" fmla="*/ 1859124 h 3821750"/>
              <a:gd name="connsiteX7870" fmla="*/ 3039967 w 4203096"/>
              <a:gd name="connsiteY7870" fmla="*/ 1859364 h 3821750"/>
              <a:gd name="connsiteX7871" fmla="*/ 3040093 w 4203096"/>
              <a:gd name="connsiteY7871" fmla="*/ 1859886 h 3821750"/>
              <a:gd name="connsiteX7872" fmla="*/ 3039617 w 4203096"/>
              <a:gd name="connsiteY7872" fmla="*/ 1859124 h 3821750"/>
              <a:gd name="connsiteX7873" fmla="*/ 3039522 w 4203096"/>
              <a:gd name="connsiteY7873" fmla="*/ 1859029 h 3821750"/>
              <a:gd name="connsiteX7874" fmla="*/ 3040093 w 4203096"/>
              <a:gd name="connsiteY7874" fmla="*/ 1859886 h 3821750"/>
              <a:gd name="connsiteX7875" fmla="*/ 3039675 w 4203096"/>
              <a:gd name="connsiteY7875" fmla="*/ 1859643 h 3821750"/>
              <a:gd name="connsiteX7876" fmla="*/ 1680984 w 4203096"/>
              <a:gd name="connsiteY7876" fmla="*/ 1857934 h 3821750"/>
              <a:gd name="connsiteX7877" fmla="*/ 1690116 w 4203096"/>
              <a:gd name="connsiteY7877" fmla="*/ 1866649 h 3821750"/>
              <a:gd name="connsiteX7878" fmla="*/ 1672971 w 4203096"/>
              <a:gd name="connsiteY7878" fmla="*/ 1889700 h 3821750"/>
              <a:gd name="connsiteX7879" fmla="*/ 1646015 w 4203096"/>
              <a:gd name="connsiteY7879" fmla="*/ 1881222 h 3821750"/>
              <a:gd name="connsiteX7880" fmla="*/ 1664493 w 4203096"/>
              <a:gd name="connsiteY7880" fmla="*/ 1858648 h 3821750"/>
              <a:gd name="connsiteX7881" fmla="*/ 1680984 w 4203096"/>
              <a:gd name="connsiteY7881" fmla="*/ 1857934 h 3821750"/>
              <a:gd name="connsiteX7882" fmla="*/ 702182 w 4203096"/>
              <a:gd name="connsiteY7882" fmla="*/ 1857791 h 3821750"/>
              <a:gd name="connsiteX7883" fmla="*/ 710850 w 4203096"/>
              <a:gd name="connsiteY7883" fmla="*/ 1875317 h 3821750"/>
              <a:gd name="connsiteX7884" fmla="*/ 691991 w 4203096"/>
              <a:gd name="connsiteY7884" fmla="*/ 1891414 h 3821750"/>
              <a:gd name="connsiteX7885" fmla="*/ 683513 w 4203096"/>
              <a:gd name="connsiteY7885" fmla="*/ 1873888 h 3821750"/>
              <a:gd name="connsiteX7886" fmla="*/ 702182 w 4203096"/>
              <a:gd name="connsiteY7886" fmla="*/ 1857791 h 3821750"/>
              <a:gd name="connsiteX7887" fmla="*/ 446150 w 4203096"/>
              <a:gd name="connsiteY7887" fmla="*/ 1857124 h 3821750"/>
              <a:gd name="connsiteX7888" fmla="*/ 446531 w 4203096"/>
              <a:gd name="connsiteY7888" fmla="*/ 1862553 h 3821750"/>
              <a:gd name="connsiteX7889" fmla="*/ 439197 w 4203096"/>
              <a:gd name="connsiteY7889" fmla="*/ 1868363 h 3821750"/>
              <a:gd name="connsiteX7890" fmla="*/ 438435 w 4203096"/>
              <a:gd name="connsiteY7890" fmla="*/ 1862267 h 3821750"/>
              <a:gd name="connsiteX7891" fmla="*/ 446150 w 4203096"/>
              <a:gd name="connsiteY7891" fmla="*/ 1857124 h 3821750"/>
              <a:gd name="connsiteX7892" fmla="*/ 640174 w 4203096"/>
              <a:gd name="connsiteY7892" fmla="*/ 1856457 h 3821750"/>
              <a:gd name="connsiteX7893" fmla="*/ 646651 w 4203096"/>
              <a:gd name="connsiteY7893" fmla="*/ 1871507 h 3821750"/>
              <a:gd name="connsiteX7894" fmla="*/ 629792 w 4203096"/>
              <a:gd name="connsiteY7894" fmla="*/ 1884461 h 3821750"/>
              <a:gd name="connsiteX7895" fmla="*/ 623887 w 4203096"/>
              <a:gd name="connsiteY7895" fmla="*/ 1870078 h 3821750"/>
              <a:gd name="connsiteX7896" fmla="*/ 640174 w 4203096"/>
              <a:gd name="connsiteY7896" fmla="*/ 1856457 h 3821750"/>
              <a:gd name="connsiteX7897" fmla="*/ 511873 w 4203096"/>
              <a:gd name="connsiteY7897" fmla="*/ 1856456 h 3821750"/>
              <a:gd name="connsiteX7898" fmla="*/ 513778 w 4203096"/>
              <a:gd name="connsiteY7898" fmla="*/ 1866458 h 3821750"/>
              <a:gd name="connsiteX7899" fmla="*/ 504158 w 4203096"/>
              <a:gd name="connsiteY7899" fmla="*/ 1871697 h 3821750"/>
              <a:gd name="connsiteX7900" fmla="*/ 502063 w 4203096"/>
              <a:gd name="connsiteY7900" fmla="*/ 1863410 h 3821750"/>
              <a:gd name="connsiteX7901" fmla="*/ 511873 w 4203096"/>
              <a:gd name="connsiteY7901" fmla="*/ 1856456 h 3821750"/>
              <a:gd name="connsiteX7902" fmla="*/ 577310 w 4203096"/>
              <a:gd name="connsiteY7902" fmla="*/ 1855695 h 3821750"/>
              <a:gd name="connsiteX7903" fmla="*/ 581501 w 4203096"/>
              <a:gd name="connsiteY7903" fmla="*/ 1867411 h 3821750"/>
              <a:gd name="connsiteX7904" fmla="*/ 566928 w 4203096"/>
              <a:gd name="connsiteY7904" fmla="*/ 1877888 h 3821750"/>
              <a:gd name="connsiteX7905" fmla="*/ 563784 w 4203096"/>
              <a:gd name="connsiteY7905" fmla="*/ 1865601 h 3821750"/>
              <a:gd name="connsiteX7906" fmla="*/ 577310 w 4203096"/>
              <a:gd name="connsiteY7906" fmla="*/ 1855695 h 3821750"/>
              <a:gd name="connsiteX7907" fmla="*/ 3487673 w 4203096"/>
              <a:gd name="connsiteY7907" fmla="*/ 1850932 h 3821750"/>
              <a:gd name="connsiteX7908" fmla="*/ 3506914 w 4203096"/>
              <a:gd name="connsiteY7908" fmla="*/ 1887032 h 3821750"/>
              <a:gd name="connsiteX7909" fmla="*/ 3464623 w 4203096"/>
              <a:gd name="connsiteY7909" fmla="*/ 1915226 h 3821750"/>
              <a:gd name="connsiteX7910" fmla="*/ 3446716 w 4203096"/>
              <a:gd name="connsiteY7910" fmla="*/ 1878079 h 3821750"/>
              <a:gd name="connsiteX7911" fmla="*/ 3487673 w 4203096"/>
              <a:gd name="connsiteY7911" fmla="*/ 1850932 h 3821750"/>
              <a:gd name="connsiteX7912" fmla="*/ 4126515 w 4203096"/>
              <a:gd name="connsiteY7912" fmla="*/ 1850552 h 3821750"/>
              <a:gd name="connsiteX7913" fmla="*/ 4130611 w 4203096"/>
              <a:gd name="connsiteY7913" fmla="*/ 1852266 h 3821750"/>
              <a:gd name="connsiteX7914" fmla="*/ 4125753 w 4203096"/>
              <a:gd name="connsiteY7914" fmla="*/ 1855600 h 3821750"/>
              <a:gd name="connsiteX7915" fmla="*/ 4118609 w 4203096"/>
              <a:gd name="connsiteY7915" fmla="*/ 1857505 h 3821750"/>
              <a:gd name="connsiteX7916" fmla="*/ 4119181 w 4203096"/>
              <a:gd name="connsiteY7916" fmla="*/ 1853314 h 3821750"/>
              <a:gd name="connsiteX7917" fmla="*/ 4126515 w 4203096"/>
              <a:gd name="connsiteY7917" fmla="*/ 1850552 h 3821750"/>
              <a:gd name="connsiteX7918" fmla="*/ 2024729 w 4203096"/>
              <a:gd name="connsiteY7918" fmla="*/ 1850551 h 3821750"/>
              <a:gd name="connsiteX7919" fmla="*/ 2042636 w 4203096"/>
              <a:gd name="connsiteY7919" fmla="*/ 1858552 h 3821750"/>
              <a:gd name="connsiteX7920" fmla="*/ 2031110 w 4203096"/>
              <a:gd name="connsiteY7920" fmla="*/ 1873601 h 3821750"/>
              <a:gd name="connsiteX7921" fmla="*/ 2014442 w 4203096"/>
              <a:gd name="connsiteY7921" fmla="*/ 1866077 h 3821750"/>
              <a:gd name="connsiteX7922" fmla="*/ 2024729 w 4203096"/>
              <a:gd name="connsiteY7922" fmla="*/ 1850551 h 3821750"/>
              <a:gd name="connsiteX7923" fmla="*/ 3005328 w 4203096"/>
              <a:gd name="connsiteY7923" fmla="*/ 1849254 h 3821750"/>
              <a:gd name="connsiteX7924" fmla="*/ 3026663 w 4203096"/>
              <a:gd name="connsiteY7924" fmla="*/ 1852076 h 3821750"/>
              <a:gd name="connsiteX7925" fmla="*/ 3039675 w 4203096"/>
              <a:gd name="connsiteY7925" fmla="*/ 1859643 h 3821750"/>
              <a:gd name="connsiteX7926" fmla="*/ 3044189 w 4203096"/>
              <a:gd name="connsiteY7926" fmla="*/ 1877793 h 3821750"/>
              <a:gd name="connsiteX7927" fmla="*/ 3031997 w 4203096"/>
              <a:gd name="connsiteY7927" fmla="*/ 1929419 h 3821750"/>
              <a:gd name="connsiteX7928" fmla="*/ 2994088 w 4203096"/>
              <a:gd name="connsiteY7928" fmla="*/ 1921418 h 3821750"/>
              <a:gd name="connsiteX7929" fmla="*/ 2989135 w 4203096"/>
              <a:gd name="connsiteY7929" fmla="*/ 1865506 h 3821750"/>
              <a:gd name="connsiteX7930" fmla="*/ 3005328 w 4203096"/>
              <a:gd name="connsiteY7930" fmla="*/ 1849254 h 3821750"/>
              <a:gd name="connsiteX7931" fmla="*/ 1436751 w 4203096"/>
              <a:gd name="connsiteY7931" fmla="*/ 1848741 h 3821750"/>
              <a:gd name="connsiteX7932" fmla="*/ 1466659 w 4203096"/>
              <a:gd name="connsiteY7932" fmla="*/ 1859505 h 3821750"/>
              <a:gd name="connsiteX7933" fmla="*/ 1447038 w 4203096"/>
              <a:gd name="connsiteY7933" fmla="*/ 1885603 h 3821750"/>
              <a:gd name="connsiteX7934" fmla="*/ 1417701 w 4203096"/>
              <a:gd name="connsiteY7934" fmla="*/ 1874173 h 3821750"/>
              <a:gd name="connsiteX7935" fmla="*/ 1436751 w 4203096"/>
              <a:gd name="connsiteY7935" fmla="*/ 1848741 h 3821750"/>
              <a:gd name="connsiteX7936" fmla="*/ 3770757 w 4203096"/>
              <a:gd name="connsiteY7936" fmla="*/ 1847694 h 3821750"/>
              <a:gd name="connsiteX7937" fmla="*/ 3779710 w 4203096"/>
              <a:gd name="connsiteY7937" fmla="*/ 1868363 h 3821750"/>
              <a:gd name="connsiteX7938" fmla="*/ 3750849 w 4203096"/>
              <a:gd name="connsiteY7938" fmla="*/ 1884270 h 3821750"/>
              <a:gd name="connsiteX7939" fmla="*/ 3740943 w 4203096"/>
              <a:gd name="connsiteY7939" fmla="*/ 1864172 h 3821750"/>
              <a:gd name="connsiteX7940" fmla="*/ 3770757 w 4203096"/>
              <a:gd name="connsiteY7940" fmla="*/ 1847694 h 3821750"/>
              <a:gd name="connsiteX7941" fmla="*/ 989933 w 4203096"/>
              <a:gd name="connsiteY7941" fmla="*/ 1846646 h 3821750"/>
              <a:gd name="connsiteX7942" fmla="*/ 992124 w 4203096"/>
              <a:gd name="connsiteY7942" fmla="*/ 1870935 h 3821750"/>
              <a:gd name="connsiteX7943" fmla="*/ 1011650 w 4203096"/>
              <a:gd name="connsiteY7943" fmla="*/ 1872173 h 3821750"/>
              <a:gd name="connsiteX7944" fmla="*/ 1008888 w 4203096"/>
              <a:gd name="connsiteY7944" fmla="*/ 1847884 h 3821750"/>
              <a:gd name="connsiteX7945" fmla="*/ 989933 w 4203096"/>
              <a:gd name="connsiteY7945" fmla="*/ 1846646 h 3821750"/>
              <a:gd name="connsiteX7946" fmla="*/ 1856054 w 4203096"/>
              <a:gd name="connsiteY7946" fmla="*/ 1846241 h 3821750"/>
              <a:gd name="connsiteX7947" fmla="*/ 1863757 w 4203096"/>
              <a:gd name="connsiteY7947" fmla="*/ 1853599 h 3821750"/>
              <a:gd name="connsiteX7948" fmla="*/ 1849945 w 4203096"/>
              <a:gd name="connsiteY7948" fmla="*/ 1872364 h 3821750"/>
              <a:gd name="connsiteX7949" fmla="*/ 1826895 w 4203096"/>
              <a:gd name="connsiteY7949" fmla="*/ 1865125 h 3821750"/>
              <a:gd name="connsiteX7950" fmla="*/ 1842135 w 4203096"/>
              <a:gd name="connsiteY7950" fmla="*/ 1846741 h 3821750"/>
              <a:gd name="connsiteX7951" fmla="*/ 1856054 w 4203096"/>
              <a:gd name="connsiteY7951" fmla="*/ 1846241 h 3821750"/>
              <a:gd name="connsiteX7952" fmla="*/ 1216342 w 4203096"/>
              <a:gd name="connsiteY7952" fmla="*/ 1845408 h 3821750"/>
              <a:gd name="connsiteX7953" fmla="*/ 1241583 w 4203096"/>
              <a:gd name="connsiteY7953" fmla="*/ 1867410 h 3821750"/>
              <a:gd name="connsiteX7954" fmla="*/ 1227010 w 4203096"/>
              <a:gd name="connsiteY7954" fmla="*/ 1890175 h 3821750"/>
              <a:gd name="connsiteX7955" fmla="*/ 1201293 w 4203096"/>
              <a:gd name="connsiteY7955" fmla="*/ 1867887 h 3821750"/>
              <a:gd name="connsiteX7956" fmla="*/ 1216342 w 4203096"/>
              <a:gd name="connsiteY7956" fmla="*/ 1845408 h 3821750"/>
              <a:gd name="connsiteX7957" fmla="*/ 931354 w 4203096"/>
              <a:gd name="connsiteY7957" fmla="*/ 1843217 h 3821750"/>
              <a:gd name="connsiteX7958" fmla="*/ 931831 w 4203096"/>
              <a:gd name="connsiteY7958" fmla="*/ 1865220 h 3821750"/>
              <a:gd name="connsiteX7959" fmla="*/ 949738 w 4203096"/>
              <a:gd name="connsiteY7959" fmla="*/ 1866553 h 3821750"/>
              <a:gd name="connsiteX7960" fmla="*/ 948785 w 4203096"/>
              <a:gd name="connsiteY7960" fmla="*/ 1844550 h 3821750"/>
              <a:gd name="connsiteX7961" fmla="*/ 931354 w 4203096"/>
              <a:gd name="connsiteY7961" fmla="*/ 1843217 h 3821750"/>
              <a:gd name="connsiteX7962" fmla="*/ 1149572 w 4203096"/>
              <a:gd name="connsiteY7962" fmla="*/ 1842836 h 3821750"/>
              <a:gd name="connsiteX7963" fmla="*/ 1175861 w 4203096"/>
              <a:gd name="connsiteY7963" fmla="*/ 1866458 h 3821750"/>
              <a:gd name="connsiteX7964" fmla="*/ 1161383 w 4203096"/>
              <a:gd name="connsiteY7964" fmla="*/ 1890080 h 3821750"/>
              <a:gd name="connsiteX7965" fmla="*/ 1135284 w 4203096"/>
              <a:gd name="connsiteY7965" fmla="*/ 1866458 h 3821750"/>
              <a:gd name="connsiteX7966" fmla="*/ 1149572 w 4203096"/>
              <a:gd name="connsiteY7966" fmla="*/ 1842836 h 3821750"/>
              <a:gd name="connsiteX7967" fmla="*/ 2922841 w 4203096"/>
              <a:gd name="connsiteY7967" fmla="*/ 1841788 h 3821750"/>
              <a:gd name="connsiteX7968" fmla="*/ 2951416 w 4203096"/>
              <a:gd name="connsiteY7968" fmla="*/ 1887889 h 3821750"/>
              <a:gd name="connsiteX7969" fmla="*/ 2922936 w 4203096"/>
              <a:gd name="connsiteY7969" fmla="*/ 1926275 h 3821750"/>
              <a:gd name="connsiteX7970" fmla="*/ 2894837 w 4203096"/>
              <a:gd name="connsiteY7970" fmla="*/ 1879888 h 3821750"/>
              <a:gd name="connsiteX7971" fmla="*/ 2922841 w 4203096"/>
              <a:gd name="connsiteY7971" fmla="*/ 1841788 h 3821750"/>
              <a:gd name="connsiteX7972" fmla="*/ 1291304 w 4203096"/>
              <a:gd name="connsiteY7972" fmla="*/ 1841027 h 3821750"/>
              <a:gd name="connsiteX7973" fmla="*/ 1321022 w 4203096"/>
              <a:gd name="connsiteY7973" fmla="*/ 1857124 h 3821750"/>
              <a:gd name="connsiteX7974" fmla="*/ 1303115 w 4203096"/>
              <a:gd name="connsiteY7974" fmla="*/ 1882841 h 3821750"/>
              <a:gd name="connsiteX7975" fmla="*/ 1274254 w 4203096"/>
              <a:gd name="connsiteY7975" fmla="*/ 1865792 h 3821750"/>
              <a:gd name="connsiteX7976" fmla="*/ 1291304 w 4203096"/>
              <a:gd name="connsiteY7976" fmla="*/ 1841027 h 3821750"/>
              <a:gd name="connsiteX7977" fmla="*/ 4040790 w 4203096"/>
              <a:gd name="connsiteY7977" fmla="*/ 1840931 h 3821750"/>
              <a:gd name="connsiteX7978" fmla="*/ 4046696 w 4203096"/>
              <a:gd name="connsiteY7978" fmla="*/ 1848551 h 3821750"/>
              <a:gd name="connsiteX7979" fmla="*/ 4030598 w 4203096"/>
              <a:gd name="connsiteY7979" fmla="*/ 1855314 h 3821750"/>
              <a:gd name="connsiteX7980" fmla="*/ 4028408 w 4203096"/>
              <a:gd name="connsiteY7980" fmla="*/ 1847027 h 3821750"/>
              <a:gd name="connsiteX7981" fmla="*/ 4040790 w 4203096"/>
              <a:gd name="connsiteY7981" fmla="*/ 1840931 h 3821750"/>
              <a:gd name="connsiteX7982" fmla="*/ 1088326 w 4203096"/>
              <a:gd name="connsiteY7982" fmla="*/ 1840074 h 3821750"/>
              <a:gd name="connsiteX7983" fmla="*/ 1112901 w 4203096"/>
              <a:gd name="connsiteY7983" fmla="*/ 1868649 h 3821750"/>
              <a:gd name="connsiteX7984" fmla="*/ 1091470 w 4203096"/>
              <a:gd name="connsiteY7984" fmla="*/ 1887985 h 3821750"/>
              <a:gd name="connsiteX7985" fmla="*/ 1070800 w 4203096"/>
              <a:gd name="connsiteY7985" fmla="*/ 1856838 h 3821750"/>
              <a:gd name="connsiteX7986" fmla="*/ 1072515 w 4203096"/>
              <a:gd name="connsiteY7986" fmla="*/ 1846646 h 3821750"/>
              <a:gd name="connsiteX7987" fmla="*/ 1074229 w 4203096"/>
              <a:gd name="connsiteY7987" fmla="*/ 1845027 h 3821750"/>
              <a:gd name="connsiteX7988" fmla="*/ 1088326 w 4203096"/>
              <a:gd name="connsiteY7988" fmla="*/ 1840074 h 3821750"/>
              <a:gd name="connsiteX7989" fmla="*/ 1617892 w 4203096"/>
              <a:gd name="connsiteY7989" fmla="*/ 1837550 h 3821750"/>
              <a:gd name="connsiteX7990" fmla="*/ 1628298 w 4203096"/>
              <a:gd name="connsiteY7990" fmla="*/ 1846456 h 3821750"/>
              <a:gd name="connsiteX7991" fmla="*/ 1608867 w 4203096"/>
              <a:gd name="connsiteY7991" fmla="*/ 1871125 h 3821750"/>
              <a:gd name="connsiteX7992" fmla="*/ 1581721 w 4203096"/>
              <a:gd name="connsiteY7992" fmla="*/ 1863505 h 3821750"/>
              <a:gd name="connsiteX7993" fmla="*/ 1599628 w 4203096"/>
              <a:gd name="connsiteY7993" fmla="*/ 1838931 h 3821750"/>
              <a:gd name="connsiteX7994" fmla="*/ 1617892 w 4203096"/>
              <a:gd name="connsiteY7994" fmla="*/ 1837550 h 3821750"/>
              <a:gd name="connsiteX7995" fmla="*/ 2831115 w 4203096"/>
              <a:gd name="connsiteY7995" fmla="*/ 1836074 h 3821750"/>
              <a:gd name="connsiteX7996" fmla="*/ 2859880 w 4203096"/>
              <a:gd name="connsiteY7996" fmla="*/ 1880079 h 3821750"/>
              <a:gd name="connsiteX7997" fmla="*/ 2836925 w 4203096"/>
              <a:gd name="connsiteY7997" fmla="*/ 1919227 h 3821750"/>
              <a:gd name="connsiteX7998" fmla="*/ 2809112 w 4203096"/>
              <a:gd name="connsiteY7998" fmla="*/ 1876364 h 3821750"/>
              <a:gd name="connsiteX7999" fmla="*/ 2831115 w 4203096"/>
              <a:gd name="connsiteY7999" fmla="*/ 1836074 h 3821750"/>
              <a:gd name="connsiteX8000" fmla="*/ 2665190 w 4203096"/>
              <a:gd name="connsiteY8000" fmla="*/ 1835597 h 3821750"/>
              <a:gd name="connsiteX8001" fmla="*/ 2691670 w 4203096"/>
              <a:gd name="connsiteY8001" fmla="*/ 1872078 h 3821750"/>
              <a:gd name="connsiteX8002" fmla="*/ 2675572 w 4203096"/>
              <a:gd name="connsiteY8002" fmla="*/ 1908178 h 3821750"/>
              <a:gd name="connsiteX8003" fmla="*/ 2649188 w 4203096"/>
              <a:gd name="connsiteY8003" fmla="*/ 1872078 h 3821750"/>
              <a:gd name="connsiteX8004" fmla="*/ 2665190 w 4203096"/>
              <a:gd name="connsiteY8004" fmla="*/ 1835597 h 3821750"/>
              <a:gd name="connsiteX8005" fmla="*/ 2142268 w 4203096"/>
              <a:gd name="connsiteY8005" fmla="*/ 1834931 h 3821750"/>
              <a:gd name="connsiteX8006" fmla="*/ 2160651 w 4203096"/>
              <a:gd name="connsiteY8006" fmla="*/ 1847218 h 3821750"/>
              <a:gd name="connsiteX8007" fmla="*/ 2147792 w 4203096"/>
              <a:gd name="connsiteY8007" fmla="*/ 1861982 h 3821750"/>
              <a:gd name="connsiteX8008" fmla="*/ 2129123 w 4203096"/>
              <a:gd name="connsiteY8008" fmla="*/ 1849790 h 3821750"/>
              <a:gd name="connsiteX8009" fmla="*/ 2142268 w 4203096"/>
              <a:gd name="connsiteY8009" fmla="*/ 1834931 h 3821750"/>
              <a:gd name="connsiteX8010" fmla="*/ 2746248 w 4203096"/>
              <a:gd name="connsiteY8010" fmla="*/ 1834549 h 3821750"/>
              <a:gd name="connsiteX8011" fmla="*/ 2773109 w 4203096"/>
              <a:gd name="connsiteY8011" fmla="*/ 1874269 h 3821750"/>
              <a:gd name="connsiteX8012" fmla="*/ 2754820 w 4203096"/>
              <a:gd name="connsiteY8012" fmla="*/ 1912369 h 3821750"/>
              <a:gd name="connsiteX8013" fmla="*/ 2728436 w 4203096"/>
              <a:gd name="connsiteY8013" fmla="*/ 1872554 h 3821750"/>
              <a:gd name="connsiteX8014" fmla="*/ 2746248 w 4203096"/>
              <a:gd name="connsiteY8014" fmla="*/ 1834549 h 3821750"/>
              <a:gd name="connsiteX8015" fmla="*/ 2578131 w 4203096"/>
              <a:gd name="connsiteY8015" fmla="*/ 1834169 h 3821750"/>
              <a:gd name="connsiteX8016" fmla="*/ 2602801 w 4203096"/>
              <a:gd name="connsiteY8016" fmla="*/ 1868554 h 3821750"/>
              <a:gd name="connsiteX8017" fmla="*/ 2584323 w 4203096"/>
              <a:gd name="connsiteY8017" fmla="*/ 1897510 h 3821750"/>
              <a:gd name="connsiteX8018" fmla="*/ 2558034 w 4203096"/>
              <a:gd name="connsiteY8018" fmla="*/ 1863792 h 3821750"/>
              <a:gd name="connsiteX8019" fmla="*/ 2578131 w 4203096"/>
              <a:gd name="connsiteY8019" fmla="*/ 1834169 h 3821750"/>
              <a:gd name="connsiteX8020" fmla="*/ 2477738 w 4203096"/>
              <a:gd name="connsiteY8020" fmla="*/ 1830644 h 3821750"/>
              <a:gd name="connsiteX8021" fmla="*/ 2503265 w 4203096"/>
              <a:gd name="connsiteY8021" fmla="*/ 1858743 h 3821750"/>
              <a:gd name="connsiteX8022" fmla="*/ 2483929 w 4203096"/>
              <a:gd name="connsiteY8022" fmla="*/ 1884365 h 3821750"/>
              <a:gd name="connsiteX8023" fmla="*/ 2459069 w 4203096"/>
              <a:gd name="connsiteY8023" fmla="*/ 1855124 h 3821750"/>
              <a:gd name="connsiteX8024" fmla="*/ 2477738 w 4203096"/>
              <a:gd name="connsiteY8024" fmla="*/ 1830644 h 3821750"/>
              <a:gd name="connsiteX8025" fmla="*/ 3202877 w 4203096"/>
              <a:gd name="connsiteY8025" fmla="*/ 1829025 h 3821750"/>
              <a:gd name="connsiteX8026" fmla="*/ 3198400 w 4203096"/>
              <a:gd name="connsiteY8026" fmla="*/ 1865696 h 3821750"/>
              <a:gd name="connsiteX8027" fmla="*/ 3228880 w 4203096"/>
              <a:gd name="connsiteY8027" fmla="*/ 1869315 h 3821750"/>
              <a:gd name="connsiteX8028" fmla="*/ 3234119 w 4203096"/>
              <a:gd name="connsiteY8028" fmla="*/ 1833120 h 3821750"/>
              <a:gd name="connsiteX8029" fmla="*/ 3202877 w 4203096"/>
              <a:gd name="connsiteY8029" fmla="*/ 1829025 h 3821750"/>
              <a:gd name="connsiteX8030" fmla="*/ 3667601 w 4203096"/>
              <a:gd name="connsiteY8030" fmla="*/ 1828930 h 3821750"/>
              <a:gd name="connsiteX8031" fmla="*/ 3679983 w 4203096"/>
              <a:gd name="connsiteY8031" fmla="*/ 1855790 h 3821750"/>
              <a:gd name="connsiteX8032" fmla="*/ 3643884 w 4203096"/>
              <a:gd name="connsiteY8032" fmla="*/ 1874840 h 3821750"/>
              <a:gd name="connsiteX8033" fmla="*/ 3631882 w 4203096"/>
              <a:gd name="connsiteY8033" fmla="*/ 1848742 h 3821750"/>
              <a:gd name="connsiteX8034" fmla="*/ 3667601 w 4203096"/>
              <a:gd name="connsiteY8034" fmla="*/ 1828930 h 3821750"/>
              <a:gd name="connsiteX8035" fmla="*/ 2259329 w 4203096"/>
              <a:gd name="connsiteY8035" fmla="*/ 1827882 h 3821750"/>
              <a:gd name="connsiteX8036" fmla="*/ 2279427 w 4203096"/>
              <a:gd name="connsiteY8036" fmla="*/ 1846551 h 3821750"/>
              <a:gd name="connsiteX8037" fmla="*/ 2263520 w 4203096"/>
              <a:gd name="connsiteY8037" fmla="*/ 1863506 h 3821750"/>
              <a:gd name="connsiteX8038" fmla="*/ 2242280 w 4203096"/>
              <a:gd name="connsiteY8038" fmla="*/ 1845789 h 3821750"/>
              <a:gd name="connsiteX8039" fmla="*/ 2259329 w 4203096"/>
              <a:gd name="connsiteY8039" fmla="*/ 1827882 h 3821750"/>
              <a:gd name="connsiteX8040" fmla="*/ 2371629 w 4203096"/>
              <a:gd name="connsiteY8040" fmla="*/ 1827311 h 3821750"/>
              <a:gd name="connsiteX8041" fmla="*/ 2394394 w 4203096"/>
              <a:gd name="connsiteY8041" fmla="*/ 1850457 h 3821750"/>
              <a:gd name="connsiteX8042" fmla="*/ 2376963 w 4203096"/>
              <a:gd name="connsiteY8042" fmla="*/ 1872269 h 3821750"/>
              <a:gd name="connsiteX8043" fmla="*/ 2353151 w 4203096"/>
              <a:gd name="connsiteY8043" fmla="*/ 1847980 h 3821750"/>
              <a:gd name="connsiteX8044" fmla="*/ 2371629 w 4203096"/>
              <a:gd name="connsiteY8044" fmla="*/ 1827311 h 3821750"/>
              <a:gd name="connsiteX8045" fmla="*/ 3949255 w 4203096"/>
              <a:gd name="connsiteY8045" fmla="*/ 1826834 h 3821750"/>
              <a:gd name="connsiteX8046" fmla="*/ 3952684 w 4203096"/>
              <a:gd name="connsiteY8046" fmla="*/ 1840169 h 3821750"/>
              <a:gd name="connsiteX8047" fmla="*/ 3932300 w 4203096"/>
              <a:gd name="connsiteY8047" fmla="*/ 1849694 h 3821750"/>
              <a:gd name="connsiteX8048" fmla="*/ 3928681 w 4203096"/>
              <a:gd name="connsiteY8048" fmla="*/ 1836264 h 3821750"/>
              <a:gd name="connsiteX8049" fmla="*/ 3949255 w 4203096"/>
              <a:gd name="connsiteY8049" fmla="*/ 1826834 h 3821750"/>
              <a:gd name="connsiteX8050" fmla="*/ 855249 w 4203096"/>
              <a:gd name="connsiteY8050" fmla="*/ 1824357 h 3821750"/>
              <a:gd name="connsiteX8051" fmla="*/ 871823 w 4203096"/>
              <a:gd name="connsiteY8051" fmla="*/ 1849789 h 3821750"/>
              <a:gd name="connsiteX8052" fmla="*/ 850963 w 4203096"/>
              <a:gd name="connsiteY8052" fmla="*/ 1871982 h 3821750"/>
              <a:gd name="connsiteX8053" fmla="*/ 835437 w 4203096"/>
              <a:gd name="connsiteY8053" fmla="*/ 1845979 h 3821750"/>
              <a:gd name="connsiteX8054" fmla="*/ 855249 w 4203096"/>
              <a:gd name="connsiteY8054" fmla="*/ 1824357 h 3821750"/>
              <a:gd name="connsiteX8055" fmla="*/ 1379982 w 4203096"/>
              <a:gd name="connsiteY8055" fmla="*/ 1824167 h 3821750"/>
              <a:gd name="connsiteX8056" fmla="*/ 1409795 w 4203096"/>
              <a:gd name="connsiteY8056" fmla="*/ 1836168 h 3821750"/>
              <a:gd name="connsiteX8057" fmla="*/ 1390459 w 4203096"/>
              <a:gd name="connsiteY8057" fmla="*/ 1863219 h 3821750"/>
              <a:gd name="connsiteX8058" fmla="*/ 1360265 w 4203096"/>
              <a:gd name="connsiteY8058" fmla="*/ 1849313 h 3821750"/>
              <a:gd name="connsiteX8059" fmla="*/ 1379982 w 4203096"/>
              <a:gd name="connsiteY8059" fmla="*/ 1824167 h 3821750"/>
              <a:gd name="connsiteX8060" fmla="*/ 1791962 w 4203096"/>
              <a:gd name="connsiteY8060" fmla="*/ 1822465 h 3821750"/>
              <a:gd name="connsiteX8061" fmla="*/ 1800511 w 4203096"/>
              <a:gd name="connsiteY8061" fmla="*/ 1830930 h 3821750"/>
              <a:gd name="connsiteX8062" fmla="*/ 1783175 w 4203096"/>
              <a:gd name="connsiteY8062" fmla="*/ 1851504 h 3821750"/>
              <a:gd name="connsiteX8063" fmla="*/ 1758982 w 4203096"/>
              <a:gd name="connsiteY8063" fmla="*/ 1843408 h 3821750"/>
              <a:gd name="connsiteX8064" fmla="*/ 1775841 w 4203096"/>
              <a:gd name="connsiteY8064" fmla="*/ 1822929 h 3821750"/>
              <a:gd name="connsiteX8065" fmla="*/ 1791962 w 4203096"/>
              <a:gd name="connsiteY8065" fmla="*/ 1822465 h 3821750"/>
              <a:gd name="connsiteX8066" fmla="*/ 798671 w 4203096"/>
              <a:gd name="connsiteY8066" fmla="*/ 1822357 h 3821750"/>
              <a:gd name="connsiteX8067" fmla="*/ 811720 w 4203096"/>
              <a:gd name="connsiteY8067" fmla="*/ 1844170 h 3821750"/>
              <a:gd name="connsiteX8068" fmla="*/ 792575 w 4203096"/>
              <a:gd name="connsiteY8068" fmla="*/ 1864553 h 3821750"/>
              <a:gd name="connsiteX8069" fmla="*/ 779716 w 4203096"/>
              <a:gd name="connsiteY8069" fmla="*/ 1842741 h 3821750"/>
              <a:gd name="connsiteX8070" fmla="*/ 798671 w 4203096"/>
              <a:gd name="connsiteY8070" fmla="*/ 1822357 h 3821750"/>
              <a:gd name="connsiteX8071" fmla="*/ 742474 w 4203096"/>
              <a:gd name="connsiteY8071" fmla="*/ 1820739 h 3821750"/>
              <a:gd name="connsiteX8072" fmla="*/ 751046 w 4203096"/>
              <a:gd name="connsiteY8072" fmla="*/ 1840932 h 3821750"/>
              <a:gd name="connsiteX8073" fmla="*/ 732758 w 4203096"/>
              <a:gd name="connsiteY8073" fmla="*/ 1856839 h 3821750"/>
              <a:gd name="connsiteX8074" fmla="*/ 723900 w 4203096"/>
              <a:gd name="connsiteY8074" fmla="*/ 1837884 h 3821750"/>
              <a:gd name="connsiteX8075" fmla="*/ 742474 w 4203096"/>
              <a:gd name="connsiteY8075" fmla="*/ 1820739 h 3821750"/>
              <a:gd name="connsiteX8076" fmla="*/ 430911 w 4203096"/>
              <a:gd name="connsiteY8076" fmla="*/ 1819786 h 3821750"/>
              <a:gd name="connsiteX8077" fmla="*/ 432816 w 4203096"/>
              <a:gd name="connsiteY8077" fmla="*/ 1823120 h 3821750"/>
              <a:gd name="connsiteX8078" fmla="*/ 427958 w 4203096"/>
              <a:gd name="connsiteY8078" fmla="*/ 1827406 h 3821750"/>
              <a:gd name="connsiteX8079" fmla="*/ 427196 w 4203096"/>
              <a:gd name="connsiteY8079" fmla="*/ 1823501 h 3821750"/>
              <a:gd name="connsiteX8080" fmla="*/ 430911 w 4203096"/>
              <a:gd name="connsiteY8080" fmla="*/ 1819786 h 3821750"/>
              <a:gd name="connsiteX8081" fmla="*/ 684276 w 4203096"/>
              <a:gd name="connsiteY8081" fmla="*/ 1819405 h 3821750"/>
              <a:gd name="connsiteX8082" fmla="*/ 690467 w 4203096"/>
              <a:gd name="connsiteY8082" fmla="*/ 1835883 h 3821750"/>
              <a:gd name="connsiteX8083" fmla="*/ 674370 w 4203096"/>
              <a:gd name="connsiteY8083" fmla="*/ 1849313 h 3821750"/>
              <a:gd name="connsiteX8084" fmla="*/ 667416 w 4203096"/>
              <a:gd name="connsiteY8084" fmla="*/ 1833311 h 3821750"/>
              <a:gd name="connsiteX8085" fmla="*/ 684276 w 4203096"/>
              <a:gd name="connsiteY8085" fmla="*/ 1819405 h 3821750"/>
              <a:gd name="connsiteX8086" fmla="*/ 497776 w 4203096"/>
              <a:gd name="connsiteY8086" fmla="*/ 1818643 h 3821750"/>
              <a:gd name="connsiteX8087" fmla="*/ 503110 w 4203096"/>
              <a:gd name="connsiteY8087" fmla="*/ 1824929 h 3821750"/>
              <a:gd name="connsiteX8088" fmla="*/ 492061 w 4203096"/>
              <a:gd name="connsiteY8088" fmla="*/ 1829978 h 3821750"/>
              <a:gd name="connsiteX8089" fmla="*/ 490823 w 4203096"/>
              <a:gd name="connsiteY8089" fmla="*/ 1824072 h 3821750"/>
              <a:gd name="connsiteX8090" fmla="*/ 497776 w 4203096"/>
              <a:gd name="connsiteY8090" fmla="*/ 1818643 h 3821750"/>
              <a:gd name="connsiteX8091" fmla="*/ 624745 w 4203096"/>
              <a:gd name="connsiteY8091" fmla="*/ 1818452 h 3821750"/>
              <a:gd name="connsiteX8092" fmla="*/ 628936 w 4203096"/>
              <a:gd name="connsiteY8092" fmla="*/ 1831502 h 3821750"/>
              <a:gd name="connsiteX8093" fmla="*/ 614553 w 4203096"/>
              <a:gd name="connsiteY8093" fmla="*/ 1842074 h 3821750"/>
              <a:gd name="connsiteX8094" fmla="*/ 610457 w 4203096"/>
              <a:gd name="connsiteY8094" fmla="*/ 1829120 h 3821750"/>
              <a:gd name="connsiteX8095" fmla="*/ 624745 w 4203096"/>
              <a:gd name="connsiteY8095" fmla="*/ 1818452 h 3821750"/>
              <a:gd name="connsiteX8096" fmla="*/ 561593 w 4203096"/>
              <a:gd name="connsiteY8096" fmla="*/ 1817976 h 3821750"/>
              <a:gd name="connsiteX8097" fmla="*/ 565975 w 4203096"/>
              <a:gd name="connsiteY8097" fmla="*/ 1827215 h 3821750"/>
              <a:gd name="connsiteX8098" fmla="*/ 554831 w 4203096"/>
              <a:gd name="connsiteY8098" fmla="*/ 1835978 h 3821750"/>
              <a:gd name="connsiteX8099" fmla="*/ 550925 w 4203096"/>
              <a:gd name="connsiteY8099" fmla="*/ 1827405 h 3821750"/>
              <a:gd name="connsiteX8100" fmla="*/ 561593 w 4203096"/>
              <a:gd name="connsiteY8100" fmla="*/ 1817976 h 3821750"/>
              <a:gd name="connsiteX8101" fmla="*/ 1556480 w 4203096"/>
              <a:gd name="connsiteY8101" fmla="*/ 1817726 h 3821750"/>
              <a:gd name="connsiteX8102" fmla="*/ 1566767 w 4203096"/>
              <a:gd name="connsiteY8102" fmla="*/ 1827120 h 3821750"/>
              <a:gd name="connsiteX8103" fmla="*/ 1546669 w 4203096"/>
              <a:gd name="connsiteY8103" fmla="*/ 1853219 h 3821750"/>
              <a:gd name="connsiteX8104" fmla="*/ 1517903 w 4203096"/>
              <a:gd name="connsiteY8104" fmla="*/ 1844361 h 3821750"/>
              <a:gd name="connsiteX8105" fmla="*/ 1538192 w 4203096"/>
              <a:gd name="connsiteY8105" fmla="*/ 1818548 h 3821750"/>
              <a:gd name="connsiteX8106" fmla="*/ 1556480 w 4203096"/>
              <a:gd name="connsiteY8106" fmla="*/ 1817726 h 3821750"/>
              <a:gd name="connsiteX8107" fmla="*/ 1957577 w 4203096"/>
              <a:gd name="connsiteY8107" fmla="*/ 1815595 h 3821750"/>
              <a:gd name="connsiteX8108" fmla="*/ 1978151 w 4203096"/>
              <a:gd name="connsiteY8108" fmla="*/ 1823405 h 3821750"/>
              <a:gd name="connsiteX8109" fmla="*/ 1964340 w 4203096"/>
              <a:gd name="connsiteY8109" fmla="*/ 1840836 h 3821750"/>
              <a:gd name="connsiteX8110" fmla="*/ 1944147 w 4203096"/>
              <a:gd name="connsiteY8110" fmla="*/ 1832930 h 3821750"/>
              <a:gd name="connsiteX8111" fmla="*/ 1957577 w 4203096"/>
              <a:gd name="connsiteY8111" fmla="*/ 1815595 h 3821750"/>
              <a:gd name="connsiteX8112" fmla="*/ 1014603 w 4203096"/>
              <a:gd name="connsiteY8112" fmla="*/ 1810641 h 3821750"/>
              <a:gd name="connsiteX8113" fmla="*/ 1017556 w 4203096"/>
              <a:gd name="connsiteY8113" fmla="*/ 1834930 h 3821750"/>
              <a:gd name="connsiteX8114" fmla="*/ 1037653 w 4203096"/>
              <a:gd name="connsiteY8114" fmla="*/ 1837407 h 3821750"/>
              <a:gd name="connsiteX8115" fmla="*/ 1034129 w 4203096"/>
              <a:gd name="connsiteY8115" fmla="*/ 1811785 h 3821750"/>
              <a:gd name="connsiteX8116" fmla="*/ 1014603 w 4203096"/>
              <a:gd name="connsiteY8116" fmla="*/ 1810641 h 3821750"/>
              <a:gd name="connsiteX8117" fmla="*/ 3849338 w 4203096"/>
              <a:gd name="connsiteY8117" fmla="*/ 1810356 h 3821750"/>
              <a:gd name="connsiteX8118" fmla="*/ 3857529 w 4203096"/>
              <a:gd name="connsiteY8118" fmla="*/ 1826834 h 3821750"/>
              <a:gd name="connsiteX8119" fmla="*/ 3831431 w 4203096"/>
              <a:gd name="connsiteY8119" fmla="*/ 1841027 h 3821750"/>
              <a:gd name="connsiteX8120" fmla="*/ 3822572 w 4203096"/>
              <a:gd name="connsiteY8120" fmla="*/ 1823501 h 3821750"/>
              <a:gd name="connsiteX8121" fmla="*/ 3849338 w 4203096"/>
              <a:gd name="connsiteY8121" fmla="*/ 1810356 h 3821750"/>
              <a:gd name="connsiteX8122" fmla="*/ 3559872 w 4203096"/>
              <a:gd name="connsiteY8122" fmla="*/ 1808546 h 3821750"/>
              <a:gd name="connsiteX8123" fmla="*/ 3578637 w 4203096"/>
              <a:gd name="connsiteY8123" fmla="*/ 1839598 h 3821750"/>
              <a:gd name="connsiteX8124" fmla="*/ 3538822 w 4203096"/>
              <a:gd name="connsiteY8124" fmla="*/ 1864934 h 3821750"/>
              <a:gd name="connsiteX8125" fmla="*/ 3520630 w 4203096"/>
              <a:gd name="connsiteY8125" fmla="*/ 1831882 h 3821750"/>
              <a:gd name="connsiteX8126" fmla="*/ 3559872 w 4203096"/>
              <a:gd name="connsiteY8126" fmla="*/ 1808546 h 3821750"/>
              <a:gd name="connsiteX8127" fmla="*/ 1097280 w 4203096"/>
              <a:gd name="connsiteY8127" fmla="*/ 1808451 h 3821750"/>
              <a:gd name="connsiteX8128" fmla="*/ 1097139 w 4203096"/>
              <a:gd name="connsiteY8128" fmla="*/ 1808687 h 3821750"/>
              <a:gd name="connsiteX8129" fmla="*/ 1097279 w 4203096"/>
              <a:gd name="connsiteY8129" fmla="*/ 1808546 h 3821750"/>
              <a:gd name="connsiteX8130" fmla="*/ 1097246 w 4203096"/>
              <a:gd name="connsiteY8130" fmla="*/ 1808703 h 3821750"/>
              <a:gd name="connsiteX8131" fmla="*/ 1097078 w 4203096"/>
              <a:gd name="connsiteY8131" fmla="*/ 1808789 h 3821750"/>
              <a:gd name="connsiteX8132" fmla="*/ 1096994 w 4203096"/>
              <a:gd name="connsiteY8132" fmla="*/ 1808928 h 3821750"/>
              <a:gd name="connsiteX8133" fmla="*/ 1097007 w 4203096"/>
              <a:gd name="connsiteY8133" fmla="*/ 1808826 h 3821750"/>
              <a:gd name="connsiteX8134" fmla="*/ 1096994 w 4203096"/>
              <a:gd name="connsiteY8134" fmla="*/ 1808832 h 3821750"/>
              <a:gd name="connsiteX8135" fmla="*/ 1097007 w 4203096"/>
              <a:gd name="connsiteY8135" fmla="*/ 1808819 h 3821750"/>
              <a:gd name="connsiteX8136" fmla="*/ 1097038 w 4203096"/>
              <a:gd name="connsiteY8136" fmla="*/ 1808566 h 3821750"/>
              <a:gd name="connsiteX8137" fmla="*/ 958691 w 4203096"/>
              <a:gd name="connsiteY8137" fmla="*/ 1808356 h 3821750"/>
              <a:gd name="connsiteX8138" fmla="*/ 960025 w 4203096"/>
              <a:gd name="connsiteY8138" fmla="*/ 1830263 h 3821750"/>
              <a:gd name="connsiteX8139" fmla="*/ 977265 w 4203096"/>
              <a:gd name="connsiteY8139" fmla="*/ 1831501 h 3821750"/>
              <a:gd name="connsiteX8140" fmla="*/ 975550 w 4203096"/>
              <a:gd name="connsiteY8140" fmla="*/ 1809594 h 3821750"/>
              <a:gd name="connsiteX8141" fmla="*/ 958691 w 4203096"/>
              <a:gd name="connsiteY8141" fmla="*/ 1808356 h 3821750"/>
              <a:gd name="connsiteX8142" fmla="*/ 3095014 w 4203096"/>
              <a:gd name="connsiteY8142" fmla="*/ 1808225 h 3821750"/>
              <a:gd name="connsiteX8143" fmla="*/ 3097851 w 4203096"/>
              <a:gd name="connsiteY8143" fmla="*/ 1834788 h 3821750"/>
              <a:gd name="connsiteX8144" fmla="*/ 3092386 w 4203096"/>
              <a:gd name="connsiteY8144" fmla="*/ 1861029 h 3821750"/>
              <a:gd name="connsiteX8145" fmla="*/ 3092153 w 4203096"/>
              <a:gd name="connsiteY8145" fmla="*/ 1861262 h 3821750"/>
              <a:gd name="connsiteX8146" fmla="*/ 3110877 w 4203096"/>
              <a:gd name="connsiteY8146" fmla="*/ 1857243 h 3821750"/>
              <a:gd name="connsiteX8147" fmla="*/ 3129344 w 4203096"/>
              <a:gd name="connsiteY8147" fmla="*/ 1863315 h 3821750"/>
              <a:gd name="connsiteX8148" fmla="*/ 3132868 w 4203096"/>
              <a:gd name="connsiteY8148" fmla="*/ 1815309 h 3821750"/>
              <a:gd name="connsiteX8149" fmla="*/ 3113282 w 4203096"/>
              <a:gd name="connsiteY8149" fmla="*/ 1816821 h 3821750"/>
              <a:gd name="connsiteX8150" fmla="*/ 1243870 w 4203096"/>
              <a:gd name="connsiteY8150" fmla="*/ 1807689 h 3821750"/>
              <a:gd name="connsiteX8151" fmla="*/ 1271683 w 4203096"/>
              <a:gd name="connsiteY8151" fmla="*/ 1827311 h 3821750"/>
              <a:gd name="connsiteX8152" fmla="*/ 1253204 w 4203096"/>
              <a:gd name="connsiteY8152" fmla="*/ 1851599 h 3821750"/>
              <a:gd name="connsiteX8153" fmla="*/ 1226344 w 4203096"/>
              <a:gd name="connsiteY8153" fmla="*/ 1830359 h 3821750"/>
              <a:gd name="connsiteX8154" fmla="*/ 1243870 w 4203096"/>
              <a:gd name="connsiteY8154" fmla="*/ 1807689 h 3821750"/>
              <a:gd name="connsiteX8155" fmla="*/ 1175099 w 4203096"/>
              <a:gd name="connsiteY8155" fmla="*/ 1806546 h 3821750"/>
              <a:gd name="connsiteX8156" fmla="*/ 1200436 w 4203096"/>
              <a:gd name="connsiteY8156" fmla="*/ 1831310 h 3821750"/>
              <a:gd name="connsiteX8157" fmla="*/ 1184338 w 4203096"/>
              <a:gd name="connsiteY8157" fmla="*/ 1853218 h 3821750"/>
              <a:gd name="connsiteX8158" fmla="*/ 1159192 w 4203096"/>
              <a:gd name="connsiteY8158" fmla="*/ 1828358 h 3821750"/>
              <a:gd name="connsiteX8159" fmla="*/ 1175099 w 4203096"/>
              <a:gd name="connsiteY8159" fmla="*/ 1806546 h 3821750"/>
              <a:gd name="connsiteX8160" fmla="*/ 1117687 w 4203096"/>
              <a:gd name="connsiteY8160" fmla="*/ 1805355 h 3821750"/>
              <a:gd name="connsiteX8161" fmla="*/ 1130712 w 4203096"/>
              <a:gd name="connsiteY8161" fmla="*/ 1816166 h 3821750"/>
              <a:gd name="connsiteX8162" fmla="*/ 1133665 w 4203096"/>
              <a:gd name="connsiteY8162" fmla="*/ 1845789 h 3821750"/>
              <a:gd name="connsiteX8163" fmla="*/ 1108328 w 4203096"/>
              <a:gd name="connsiteY8163" fmla="*/ 1848075 h 3821750"/>
              <a:gd name="connsiteX8164" fmla="*/ 1095470 w 4203096"/>
              <a:gd name="connsiteY8164" fmla="*/ 1817119 h 3821750"/>
              <a:gd name="connsiteX8165" fmla="*/ 1097246 w 4203096"/>
              <a:gd name="connsiteY8165" fmla="*/ 1808703 h 3821750"/>
              <a:gd name="connsiteX8166" fmla="*/ 1103661 w 4203096"/>
              <a:gd name="connsiteY8166" fmla="*/ 1805403 h 3821750"/>
              <a:gd name="connsiteX8167" fmla="*/ 1117687 w 4203096"/>
              <a:gd name="connsiteY8167" fmla="*/ 1805355 h 3821750"/>
              <a:gd name="connsiteX8168" fmla="*/ 4116228 w 4203096"/>
              <a:gd name="connsiteY8168" fmla="*/ 1803689 h 3821750"/>
              <a:gd name="connsiteX8169" fmla="*/ 4118133 w 4203096"/>
              <a:gd name="connsiteY8169" fmla="*/ 1809975 h 3821750"/>
              <a:gd name="connsiteX8170" fmla="*/ 4107846 w 4203096"/>
              <a:gd name="connsiteY8170" fmla="*/ 1813690 h 3821750"/>
              <a:gd name="connsiteX8171" fmla="*/ 4105846 w 4203096"/>
              <a:gd name="connsiteY8171" fmla="*/ 1808356 h 3821750"/>
              <a:gd name="connsiteX8172" fmla="*/ 4116228 w 4203096"/>
              <a:gd name="connsiteY8172" fmla="*/ 1803689 h 3821750"/>
              <a:gd name="connsiteX8173" fmla="*/ 1727740 w 4203096"/>
              <a:gd name="connsiteY8173" fmla="*/ 1801403 h 3821750"/>
              <a:gd name="connsiteX8174" fmla="*/ 1736407 w 4203096"/>
              <a:gd name="connsiteY8174" fmla="*/ 1810165 h 3821750"/>
              <a:gd name="connsiteX8175" fmla="*/ 1717738 w 4203096"/>
              <a:gd name="connsiteY8175" fmla="*/ 1832930 h 3821750"/>
              <a:gd name="connsiteX8176" fmla="*/ 1691068 w 4203096"/>
              <a:gd name="connsiteY8176" fmla="*/ 1824453 h 3821750"/>
              <a:gd name="connsiteX8177" fmla="*/ 1711071 w 4203096"/>
              <a:gd name="connsiteY8177" fmla="*/ 1802069 h 3821750"/>
              <a:gd name="connsiteX8178" fmla="*/ 1727740 w 4203096"/>
              <a:gd name="connsiteY8178" fmla="*/ 1801403 h 3821750"/>
              <a:gd name="connsiteX8179" fmla="*/ 1478851 w 4203096"/>
              <a:gd name="connsiteY8179" fmla="*/ 1797688 h 3821750"/>
              <a:gd name="connsiteX8180" fmla="*/ 1508379 w 4203096"/>
              <a:gd name="connsiteY8180" fmla="*/ 1808547 h 3821750"/>
              <a:gd name="connsiteX8181" fmla="*/ 1485328 w 4203096"/>
              <a:gd name="connsiteY8181" fmla="*/ 1834455 h 3821750"/>
              <a:gd name="connsiteX8182" fmla="*/ 1457325 w 4203096"/>
              <a:gd name="connsiteY8182" fmla="*/ 1823406 h 3821750"/>
              <a:gd name="connsiteX8183" fmla="*/ 1478851 w 4203096"/>
              <a:gd name="connsiteY8183" fmla="*/ 1797688 h 3821750"/>
              <a:gd name="connsiteX8184" fmla="*/ 1326832 w 4203096"/>
              <a:gd name="connsiteY8184" fmla="*/ 1796736 h 3821750"/>
              <a:gd name="connsiteX8185" fmla="*/ 1356931 w 4203096"/>
              <a:gd name="connsiteY8185" fmla="*/ 1811976 h 3821750"/>
              <a:gd name="connsiteX8186" fmla="*/ 1335595 w 4203096"/>
              <a:gd name="connsiteY8186" fmla="*/ 1838074 h 3821750"/>
              <a:gd name="connsiteX8187" fmla="*/ 1307210 w 4203096"/>
              <a:gd name="connsiteY8187" fmla="*/ 1822453 h 3821750"/>
              <a:gd name="connsiteX8188" fmla="*/ 1326832 w 4203096"/>
              <a:gd name="connsiteY8188" fmla="*/ 1796736 h 3821750"/>
              <a:gd name="connsiteX8189" fmla="*/ 2075497 w 4203096"/>
              <a:gd name="connsiteY8189" fmla="*/ 1792830 h 3821750"/>
              <a:gd name="connsiteX8190" fmla="*/ 2095404 w 4203096"/>
              <a:gd name="connsiteY8190" fmla="*/ 1803688 h 3821750"/>
              <a:gd name="connsiteX8191" fmla="*/ 2080640 w 4203096"/>
              <a:gd name="connsiteY8191" fmla="*/ 1819690 h 3821750"/>
              <a:gd name="connsiteX8192" fmla="*/ 2061019 w 4203096"/>
              <a:gd name="connsiteY8192" fmla="*/ 1808737 h 3821750"/>
              <a:gd name="connsiteX8193" fmla="*/ 2075497 w 4203096"/>
              <a:gd name="connsiteY8193" fmla="*/ 1792830 h 3821750"/>
              <a:gd name="connsiteX8194" fmla="*/ 3041617 w 4203096"/>
              <a:gd name="connsiteY8194" fmla="*/ 1792639 h 3821750"/>
              <a:gd name="connsiteX8195" fmla="*/ 3041169 w 4203096"/>
              <a:gd name="connsiteY8195" fmla="*/ 1793312 h 3821750"/>
              <a:gd name="connsiteX8196" fmla="*/ 3041617 w 4203096"/>
              <a:gd name="connsiteY8196" fmla="*/ 1792735 h 3821750"/>
              <a:gd name="connsiteX8197" fmla="*/ 3041393 w 4203096"/>
              <a:gd name="connsiteY8197" fmla="*/ 1793460 h 3821750"/>
              <a:gd name="connsiteX8198" fmla="*/ 3040951 w 4203096"/>
              <a:gd name="connsiteY8198" fmla="*/ 1793592 h 3821750"/>
              <a:gd name="connsiteX8199" fmla="*/ 3041057 w 4203096"/>
              <a:gd name="connsiteY8199" fmla="*/ 1793456 h 3821750"/>
              <a:gd name="connsiteX8200" fmla="*/ 3041202 w 4203096"/>
              <a:gd name="connsiteY8200" fmla="*/ 1792915 h 3821750"/>
              <a:gd name="connsiteX8201" fmla="*/ 4021359 w 4203096"/>
              <a:gd name="connsiteY8201" fmla="*/ 1791020 h 3821750"/>
              <a:gd name="connsiteX8202" fmla="*/ 4028789 w 4203096"/>
              <a:gd name="connsiteY8202" fmla="*/ 1800831 h 3821750"/>
              <a:gd name="connsiteX8203" fmla="*/ 4014691 w 4203096"/>
              <a:gd name="connsiteY8203" fmla="*/ 1808641 h 3821750"/>
              <a:gd name="connsiteX8204" fmla="*/ 4009167 w 4203096"/>
              <a:gd name="connsiteY8204" fmla="*/ 1799688 h 3821750"/>
              <a:gd name="connsiteX8205" fmla="*/ 4021359 w 4203096"/>
              <a:gd name="connsiteY8205" fmla="*/ 1791020 h 3821750"/>
              <a:gd name="connsiteX8206" fmla="*/ 3744563 w 4203096"/>
              <a:gd name="connsiteY8206" fmla="*/ 1791020 h 3821750"/>
              <a:gd name="connsiteX8207" fmla="*/ 3755421 w 4203096"/>
              <a:gd name="connsiteY8207" fmla="*/ 1814927 h 3821750"/>
              <a:gd name="connsiteX8208" fmla="*/ 3723703 w 4203096"/>
              <a:gd name="connsiteY8208" fmla="*/ 1829977 h 3821750"/>
              <a:gd name="connsiteX8209" fmla="*/ 3711892 w 4203096"/>
              <a:gd name="connsiteY8209" fmla="*/ 1807498 h 3821750"/>
              <a:gd name="connsiteX8210" fmla="*/ 3744563 w 4203096"/>
              <a:gd name="connsiteY8210" fmla="*/ 1791020 h 3821750"/>
              <a:gd name="connsiteX8211" fmla="*/ 884515 w 4203096"/>
              <a:gd name="connsiteY8211" fmla="*/ 1788282 h 3821750"/>
              <a:gd name="connsiteX8212" fmla="*/ 894873 w 4203096"/>
              <a:gd name="connsiteY8212" fmla="*/ 1793592 h 3821750"/>
              <a:gd name="connsiteX8213" fmla="*/ 901064 w 4203096"/>
              <a:gd name="connsiteY8213" fmla="*/ 1821786 h 3821750"/>
              <a:gd name="connsiteX8214" fmla="*/ 897445 w 4203096"/>
              <a:gd name="connsiteY8214" fmla="*/ 1830453 h 3821750"/>
              <a:gd name="connsiteX8215" fmla="*/ 896111 w 4203096"/>
              <a:gd name="connsiteY8215" fmla="*/ 1832168 h 3821750"/>
              <a:gd name="connsiteX8216" fmla="*/ 883824 w 4203096"/>
              <a:gd name="connsiteY8216" fmla="*/ 1837026 h 3821750"/>
              <a:gd name="connsiteX8217" fmla="*/ 866584 w 4203096"/>
              <a:gd name="connsiteY8217" fmla="*/ 1819690 h 3821750"/>
              <a:gd name="connsiteX8218" fmla="*/ 874013 w 4203096"/>
              <a:gd name="connsiteY8218" fmla="*/ 1792258 h 3821750"/>
              <a:gd name="connsiteX8219" fmla="*/ 884515 w 4203096"/>
              <a:gd name="connsiteY8219" fmla="*/ 1788282 h 3821750"/>
              <a:gd name="connsiteX8220" fmla="*/ 1905619 w 4203096"/>
              <a:gd name="connsiteY8220" fmla="*/ 1788210 h 3821750"/>
              <a:gd name="connsiteX8221" fmla="*/ 1913286 w 4203096"/>
              <a:gd name="connsiteY8221" fmla="*/ 1796449 h 3821750"/>
              <a:gd name="connsiteX8222" fmla="*/ 1896808 w 4203096"/>
              <a:gd name="connsiteY8222" fmla="*/ 1815785 h 3821750"/>
              <a:gd name="connsiteX8223" fmla="*/ 1874233 w 4203096"/>
              <a:gd name="connsiteY8223" fmla="*/ 1807594 h 3821750"/>
              <a:gd name="connsiteX8224" fmla="*/ 1891093 w 4203096"/>
              <a:gd name="connsiteY8224" fmla="*/ 1788258 h 3821750"/>
              <a:gd name="connsiteX8225" fmla="*/ 1905619 w 4203096"/>
              <a:gd name="connsiteY8225" fmla="*/ 1788210 h 3821750"/>
              <a:gd name="connsiteX8226" fmla="*/ 3452336 w 4203096"/>
              <a:gd name="connsiteY8226" fmla="*/ 1787401 h 3821750"/>
              <a:gd name="connsiteX8227" fmla="*/ 3473767 w 4203096"/>
              <a:gd name="connsiteY8227" fmla="*/ 1828263 h 3821750"/>
              <a:gd name="connsiteX8228" fmla="*/ 3429095 w 4203096"/>
              <a:gd name="connsiteY8228" fmla="*/ 1854076 h 3821750"/>
              <a:gd name="connsiteX8229" fmla="*/ 3408330 w 4203096"/>
              <a:gd name="connsiteY8229" fmla="*/ 1813785 h 3821750"/>
              <a:gd name="connsiteX8230" fmla="*/ 3452336 w 4203096"/>
              <a:gd name="connsiteY8230" fmla="*/ 1787401 h 3821750"/>
              <a:gd name="connsiteX8231" fmla="*/ 830770 w 4203096"/>
              <a:gd name="connsiteY8231" fmla="*/ 1786258 h 3821750"/>
              <a:gd name="connsiteX8232" fmla="*/ 845057 w 4203096"/>
              <a:gd name="connsiteY8232" fmla="*/ 1809022 h 3821750"/>
              <a:gd name="connsiteX8233" fmla="*/ 827436 w 4203096"/>
              <a:gd name="connsiteY8233" fmla="*/ 1829692 h 3821750"/>
              <a:gd name="connsiteX8234" fmla="*/ 813339 w 4203096"/>
              <a:gd name="connsiteY8234" fmla="*/ 1806927 h 3821750"/>
              <a:gd name="connsiteX8235" fmla="*/ 830770 w 4203096"/>
              <a:gd name="connsiteY8235" fmla="*/ 1786258 h 3821750"/>
              <a:gd name="connsiteX8236" fmla="*/ 777621 w 4203096"/>
              <a:gd name="connsiteY8236" fmla="*/ 1784162 h 3821750"/>
              <a:gd name="connsiteX8237" fmla="*/ 788098 w 4203096"/>
              <a:gd name="connsiteY8237" fmla="*/ 1804451 h 3821750"/>
              <a:gd name="connsiteX8238" fmla="*/ 770382 w 4203096"/>
              <a:gd name="connsiteY8238" fmla="*/ 1821976 h 3821750"/>
              <a:gd name="connsiteX8239" fmla="*/ 760857 w 4203096"/>
              <a:gd name="connsiteY8239" fmla="*/ 1801117 h 3821750"/>
              <a:gd name="connsiteX8240" fmla="*/ 777621 w 4203096"/>
              <a:gd name="connsiteY8240" fmla="*/ 1784162 h 3821750"/>
              <a:gd name="connsiteX8241" fmla="*/ 722947 w 4203096"/>
              <a:gd name="connsiteY8241" fmla="*/ 1782257 h 3821750"/>
              <a:gd name="connsiteX8242" fmla="*/ 730948 w 4203096"/>
              <a:gd name="connsiteY8242" fmla="*/ 1799211 h 3821750"/>
              <a:gd name="connsiteX8243" fmla="*/ 714851 w 4203096"/>
              <a:gd name="connsiteY8243" fmla="*/ 1814642 h 3821750"/>
              <a:gd name="connsiteX8244" fmla="*/ 707231 w 4203096"/>
              <a:gd name="connsiteY8244" fmla="*/ 1797687 h 3821750"/>
              <a:gd name="connsiteX8245" fmla="*/ 722947 w 4203096"/>
              <a:gd name="connsiteY8245" fmla="*/ 1782257 h 3821750"/>
              <a:gd name="connsiteX8246" fmla="*/ 1664101 w 4203096"/>
              <a:gd name="connsiteY8246" fmla="*/ 1782222 h 3821750"/>
              <a:gd name="connsiteX8247" fmla="*/ 1674209 w 4203096"/>
              <a:gd name="connsiteY8247" fmla="*/ 1790925 h 3821750"/>
              <a:gd name="connsiteX8248" fmla="*/ 1653254 w 4203096"/>
              <a:gd name="connsiteY8248" fmla="*/ 1815595 h 3821750"/>
              <a:gd name="connsiteX8249" fmla="*/ 1626012 w 4203096"/>
              <a:gd name="connsiteY8249" fmla="*/ 1808451 h 3821750"/>
              <a:gd name="connsiteX8250" fmla="*/ 1645348 w 4203096"/>
              <a:gd name="connsiteY8250" fmla="*/ 1783877 h 3821750"/>
              <a:gd name="connsiteX8251" fmla="*/ 1664101 w 4203096"/>
              <a:gd name="connsiteY8251" fmla="*/ 1782222 h 3821750"/>
              <a:gd name="connsiteX8252" fmla="*/ 483298 w 4203096"/>
              <a:gd name="connsiteY8252" fmla="*/ 1781686 h 3821750"/>
              <a:gd name="connsiteX8253" fmla="*/ 485870 w 4203096"/>
              <a:gd name="connsiteY8253" fmla="*/ 1785496 h 3821750"/>
              <a:gd name="connsiteX8254" fmla="*/ 479869 w 4203096"/>
              <a:gd name="connsiteY8254" fmla="*/ 1789020 h 3821750"/>
              <a:gd name="connsiteX8255" fmla="*/ 477583 w 4203096"/>
              <a:gd name="connsiteY8255" fmla="*/ 1785781 h 3821750"/>
              <a:gd name="connsiteX8256" fmla="*/ 483298 w 4203096"/>
              <a:gd name="connsiteY8256" fmla="*/ 1781686 h 3821750"/>
              <a:gd name="connsiteX8257" fmla="*/ 666369 w 4203096"/>
              <a:gd name="connsiteY8257" fmla="*/ 1780924 h 3821750"/>
              <a:gd name="connsiteX8258" fmla="*/ 672655 w 4203096"/>
              <a:gd name="connsiteY8258" fmla="*/ 1793687 h 3821750"/>
              <a:gd name="connsiteX8259" fmla="*/ 658653 w 4203096"/>
              <a:gd name="connsiteY8259" fmla="*/ 1807499 h 3821750"/>
              <a:gd name="connsiteX8260" fmla="*/ 652367 w 4203096"/>
              <a:gd name="connsiteY8260" fmla="*/ 1794735 h 3821750"/>
              <a:gd name="connsiteX8261" fmla="*/ 666369 w 4203096"/>
              <a:gd name="connsiteY8261" fmla="*/ 1780924 h 3821750"/>
              <a:gd name="connsiteX8262" fmla="*/ 547021 w 4203096"/>
              <a:gd name="connsiteY8262" fmla="*/ 1780352 h 3821750"/>
              <a:gd name="connsiteX8263" fmla="*/ 549878 w 4203096"/>
              <a:gd name="connsiteY8263" fmla="*/ 1787496 h 3821750"/>
              <a:gd name="connsiteX8264" fmla="*/ 540067 w 4203096"/>
              <a:gd name="connsiteY8264" fmla="*/ 1797593 h 3821750"/>
              <a:gd name="connsiteX8265" fmla="*/ 538448 w 4203096"/>
              <a:gd name="connsiteY8265" fmla="*/ 1787210 h 3821750"/>
              <a:gd name="connsiteX8266" fmla="*/ 547021 w 4203096"/>
              <a:gd name="connsiteY8266" fmla="*/ 1780352 h 3821750"/>
              <a:gd name="connsiteX8267" fmla="*/ 608170 w 4203096"/>
              <a:gd name="connsiteY8267" fmla="*/ 1780257 h 3821750"/>
              <a:gd name="connsiteX8268" fmla="*/ 612266 w 4203096"/>
              <a:gd name="connsiteY8268" fmla="*/ 1791021 h 3821750"/>
              <a:gd name="connsiteX8269" fmla="*/ 601217 w 4203096"/>
              <a:gd name="connsiteY8269" fmla="*/ 1800641 h 3821750"/>
              <a:gd name="connsiteX8270" fmla="*/ 596359 w 4203096"/>
              <a:gd name="connsiteY8270" fmla="*/ 1790354 h 3821750"/>
              <a:gd name="connsiteX8271" fmla="*/ 608170 w 4203096"/>
              <a:gd name="connsiteY8271" fmla="*/ 1780257 h 3821750"/>
              <a:gd name="connsiteX8272" fmla="*/ 2191321 w 4203096"/>
              <a:gd name="connsiteY8272" fmla="*/ 1778066 h 3821750"/>
              <a:gd name="connsiteX8273" fmla="*/ 2213229 w 4203096"/>
              <a:gd name="connsiteY8273" fmla="*/ 1792163 h 3821750"/>
              <a:gd name="connsiteX8274" fmla="*/ 2199322 w 4203096"/>
              <a:gd name="connsiteY8274" fmla="*/ 1810737 h 3821750"/>
              <a:gd name="connsiteX8275" fmla="*/ 2175986 w 4203096"/>
              <a:gd name="connsiteY8275" fmla="*/ 1795973 h 3821750"/>
              <a:gd name="connsiteX8276" fmla="*/ 2191321 w 4203096"/>
              <a:gd name="connsiteY8276" fmla="*/ 1778066 h 3821750"/>
              <a:gd name="connsiteX8277" fmla="*/ 3367469 w 4203096"/>
              <a:gd name="connsiteY8277" fmla="*/ 1777685 h 3821750"/>
              <a:gd name="connsiteX8278" fmla="*/ 3367945 w 4203096"/>
              <a:gd name="connsiteY8278" fmla="*/ 1778352 h 3821750"/>
              <a:gd name="connsiteX8279" fmla="*/ 3367510 w 4203096"/>
              <a:gd name="connsiteY8279" fmla="*/ 1778120 h 3821750"/>
              <a:gd name="connsiteX8280" fmla="*/ 3367469 w 4203096"/>
              <a:gd name="connsiteY8280" fmla="*/ 1777400 h 3821750"/>
              <a:gd name="connsiteX8281" fmla="*/ 3367882 w 4203096"/>
              <a:gd name="connsiteY8281" fmla="*/ 1777762 h 3821750"/>
              <a:gd name="connsiteX8282" fmla="*/ 3367945 w 4203096"/>
              <a:gd name="connsiteY8282" fmla="*/ 1778162 h 3821750"/>
              <a:gd name="connsiteX8283" fmla="*/ 3367469 w 4203096"/>
              <a:gd name="connsiteY8283" fmla="*/ 1777400 h 3821750"/>
              <a:gd name="connsiteX8284" fmla="*/ 2966180 w 4203096"/>
              <a:gd name="connsiteY8284" fmla="*/ 1777304 h 3821750"/>
              <a:gd name="connsiteX8285" fmla="*/ 2998184 w 4203096"/>
              <a:gd name="connsiteY8285" fmla="*/ 1822453 h 3821750"/>
              <a:gd name="connsiteX8286" fmla="*/ 2968085 w 4203096"/>
              <a:gd name="connsiteY8286" fmla="*/ 1863601 h 3821750"/>
              <a:gd name="connsiteX8287" fmla="*/ 2936843 w 4203096"/>
              <a:gd name="connsiteY8287" fmla="*/ 1818071 h 3821750"/>
              <a:gd name="connsiteX8288" fmla="*/ 2966180 w 4203096"/>
              <a:gd name="connsiteY8288" fmla="*/ 1777304 h 3821750"/>
              <a:gd name="connsiteX8289" fmla="*/ 3265265 w 4203096"/>
              <a:gd name="connsiteY8289" fmla="*/ 1776352 h 3821750"/>
              <a:gd name="connsiteX8290" fmla="*/ 3259931 w 4203096"/>
              <a:gd name="connsiteY8290" fmla="*/ 1811403 h 3821750"/>
              <a:gd name="connsiteX8291" fmla="*/ 3293173 w 4203096"/>
              <a:gd name="connsiteY8291" fmla="*/ 1816166 h 3821750"/>
              <a:gd name="connsiteX8292" fmla="*/ 3299270 w 4203096"/>
              <a:gd name="connsiteY8292" fmla="*/ 1781495 h 3821750"/>
              <a:gd name="connsiteX8293" fmla="*/ 3265265 w 4203096"/>
              <a:gd name="connsiteY8293" fmla="*/ 1776352 h 3821750"/>
              <a:gd name="connsiteX8294" fmla="*/ 1439846 w 4203096"/>
              <a:gd name="connsiteY8294" fmla="*/ 1775840 h 3821750"/>
              <a:gd name="connsiteX8295" fmla="*/ 1450466 w 4203096"/>
              <a:gd name="connsiteY8295" fmla="*/ 1786734 h 3821750"/>
              <a:gd name="connsiteX8296" fmla="*/ 1429892 w 4203096"/>
              <a:gd name="connsiteY8296" fmla="*/ 1813595 h 3821750"/>
              <a:gd name="connsiteX8297" fmla="*/ 1398650 w 4203096"/>
              <a:gd name="connsiteY8297" fmla="*/ 1801688 h 3821750"/>
              <a:gd name="connsiteX8298" fmla="*/ 1420367 w 4203096"/>
              <a:gd name="connsiteY8298" fmla="*/ 1775876 h 3821750"/>
              <a:gd name="connsiteX8299" fmla="*/ 1439846 w 4203096"/>
              <a:gd name="connsiteY8299" fmla="*/ 1775840 h 3821750"/>
              <a:gd name="connsiteX8300" fmla="*/ 3926109 w 4203096"/>
              <a:gd name="connsiteY8300" fmla="*/ 1774923 h 3821750"/>
              <a:gd name="connsiteX8301" fmla="*/ 3933729 w 4203096"/>
              <a:gd name="connsiteY8301" fmla="*/ 1789687 h 3821750"/>
              <a:gd name="connsiteX8302" fmla="*/ 3912107 w 4203096"/>
              <a:gd name="connsiteY8302" fmla="*/ 1799879 h 3821750"/>
              <a:gd name="connsiteX8303" fmla="*/ 3904678 w 4203096"/>
              <a:gd name="connsiteY8303" fmla="*/ 1784925 h 3821750"/>
              <a:gd name="connsiteX8304" fmla="*/ 3926109 w 4203096"/>
              <a:gd name="connsiteY8304" fmla="*/ 1774923 h 3821750"/>
              <a:gd name="connsiteX8305" fmla="*/ 983551 w 4203096"/>
              <a:gd name="connsiteY8305" fmla="*/ 1773018 h 3821750"/>
              <a:gd name="connsiteX8306" fmla="*/ 985552 w 4203096"/>
              <a:gd name="connsiteY8306" fmla="*/ 1795497 h 3821750"/>
              <a:gd name="connsiteX8307" fmla="*/ 1002792 w 4203096"/>
              <a:gd name="connsiteY8307" fmla="*/ 1796735 h 3821750"/>
              <a:gd name="connsiteX8308" fmla="*/ 1000506 w 4203096"/>
              <a:gd name="connsiteY8308" fmla="*/ 1774256 h 3821750"/>
              <a:gd name="connsiteX8309" fmla="*/ 983551 w 4203096"/>
              <a:gd name="connsiteY8309" fmla="*/ 1773018 h 3821750"/>
              <a:gd name="connsiteX8310" fmla="*/ 1090898 w 4203096"/>
              <a:gd name="connsiteY8310" fmla="*/ 1771209 h 3821750"/>
              <a:gd name="connsiteX8311" fmla="*/ 1091279 w 4203096"/>
              <a:gd name="connsiteY8311" fmla="*/ 1771875 h 3821750"/>
              <a:gd name="connsiteX8312" fmla="*/ 1091151 w 4203096"/>
              <a:gd name="connsiteY8312" fmla="*/ 1771816 h 3821750"/>
              <a:gd name="connsiteX8313" fmla="*/ 1090898 w 4203096"/>
              <a:gd name="connsiteY8313" fmla="*/ 1771208 h 3821750"/>
              <a:gd name="connsiteX8314" fmla="*/ 1091129 w 4203096"/>
              <a:gd name="connsiteY8314" fmla="*/ 1771366 h 3821750"/>
              <a:gd name="connsiteX8315" fmla="*/ 1091279 w 4203096"/>
              <a:gd name="connsiteY8315" fmla="*/ 1771684 h 3821750"/>
              <a:gd name="connsiteX8316" fmla="*/ 1090898 w 4203096"/>
              <a:gd name="connsiteY8316" fmla="*/ 1771208 h 3821750"/>
              <a:gd name="connsiteX8317" fmla="*/ 2306192 w 4203096"/>
              <a:gd name="connsiteY8317" fmla="*/ 1770827 h 3821750"/>
              <a:gd name="connsiteX8318" fmla="*/ 2330290 w 4203096"/>
              <a:gd name="connsiteY8318" fmla="*/ 1789687 h 3821750"/>
              <a:gd name="connsiteX8319" fmla="*/ 2312288 w 4203096"/>
              <a:gd name="connsiteY8319" fmla="*/ 1811118 h 3821750"/>
              <a:gd name="connsiteX8320" fmla="*/ 2289238 w 4203096"/>
              <a:gd name="connsiteY8320" fmla="*/ 1791115 h 3821750"/>
              <a:gd name="connsiteX8321" fmla="*/ 2306192 w 4203096"/>
              <a:gd name="connsiteY8321" fmla="*/ 1770827 h 3821750"/>
              <a:gd name="connsiteX8322" fmla="*/ 2870072 w 4203096"/>
              <a:gd name="connsiteY8322" fmla="*/ 1770065 h 3821750"/>
              <a:gd name="connsiteX8323" fmla="*/ 2901219 w 4203096"/>
              <a:gd name="connsiteY8323" fmla="*/ 1813499 h 3821750"/>
              <a:gd name="connsiteX8324" fmla="*/ 2876073 w 4203096"/>
              <a:gd name="connsiteY8324" fmla="*/ 1852933 h 3821750"/>
              <a:gd name="connsiteX8325" fmla="*/ 2845783 w 4203096"/>
              <a:gd name="connsiteY8325" fmla="*/ 1808261 h 3821750"/>
              <a:gd name="connsiteX8326" fmla="*/ 2870072 w 4203096"/>
              <a:gd name="connsiteY8326" fmla="*/ 1770065 h 3821750"/>
              <a:gd name="connsiteX8327" fmla="*/ 1200817 w 4203096"/>
              <a:gd name="connsiteY8327" fmla="*/ 1769970 h 3821750"/>
              <a:gd name="connsiteX8328" fmla="*/ 1226248 w 4203096"/>
              <a:gd name="connsiteY8328" fmla="*/ 1792544 h 3821750"/>
              <a:gd name="connsiteX8329" fmla="*/ 1210723 w 4203096"/>
              <a:gd name="connsiteY8329" fmla="*/ 1816261 h 3821750"/>
              <a:gd name="connsiteX8330" fmla="*/ 1184624 w 4203096"/>
              <a:gd name="connsiteY8330" fmla="*/ 1793020 h 3821750"/>
              <a:gd name="connsiteX8331" fmla="*/ 1200817 w 4203096"/>
              <a:gd name="connsiteY8331" fmla="*/ 1769970 h 3821750"/>
              <a:gd name="connsiteX8332" fmla="*/ 3634930 w 4203096"/>
              <a:gd name="connsiteY8332" fmla="*/ 1769208 h 3821750"/>
              <a:gd name="connsiteX8333" fmla="*/ 3652552 w 4203096"/>
              <a:gd name="connsiteY8333" fmla="*/ 1797402 h 3821750"/>
              <a:gd name="connsiteX8334" fmla="*/ 3615595 w 4203096"/>
              <a:gd name="connsiteY8334" fmla="*/ 1818261 h 3821750"/>
              <a:gd name="connsiteX8335" fmla="*/ 3597402 w 4203096"/>
              <a:gd name="connsiteY8335" fmla="*/ 1790448 h 3821750"/>
              <a:gd name="connsiteX8336" fmla="*/ 3634930 w 4203096"/>
              <a:gd name="connsiteY8336" fmla="*/ 1769208 h 3821750"/>
              <a:gd name="connsiteX8337" fmla="*/ 1135475 w 4203096"/>
              <a:gd name="connsiteY8337" fmla="*/ 1768065 h 3821750"/>
              <a:gd name="connsiteX8338" fmla="*/ 1160526 w 4203096"/>
              <a:gd name="connsiteY8338" fmla="*/ 1792830 h 3821750"/>
              <a:gd name="connsiteX8339" fmla="*/ 1144714 w 4203096"/>
              <a:gd name="connsiteY8339" fmla="*/ 1815785 h 3821750"/>
              <a:gd name="connsiteX8340" fmla="*/ 1119949 w 4203096"/>
              <a:gd name="connsiteY8340" fmla="*/ 1792163 h 3821750"/>
              <a:gd name="connsiteX8341" fmla="*/ 1135475 w 4203096"/>
              <a:gd name="connsiteY8341" fmla="*/ 1768065 h 3821750"/>
              <a:gd name="connsiteX8342" fmla="*/ 2417158 w 4203096"/>
              <a:gd name="connsiteY8342" fmla="*/ 1767875 h 3821750"/>
              <a:gd name="connsiteX8343" fmla="*/ 2441923 w 4203096"/>
              <a:gd name="connsiteY8343" fmla="*/ 1792449 h 3821750"/>
              <a:gd name="connsiteX8344" fmla="*/ 2422969 w 4203096"/>
              <a:gd name="connsiteY8344" fmla="*/ 1816928 h 3821750"/>
              <a:gd name="connsiteX8345" fmla="*/ 2397727 w 4203096"/>
              <a:gd name="connsiteY8345" fmla="*/ 1792259 h 3821750"/>
              <a:gd name="connsiteX8346" fmla="*/ 2417158 w 4203096"/>
              <a:gd name="connsiteY8346" fmla="*/ 1767875 h 3821750"/>
              <a:gd name="connsiteX8347" fmla="*/ 2616136 w 4203096"/>
              <a:gd name="connsiteY8347" fmla="*/ 1767303 h 3821750"/>
              <a:gd name="connsiteX8348" fmla="*/ 2641282 w 4203096"/>
              <a:gd name="connsiteY8348" fmla="*/ 1801878 h 3821750"/>
              <a:gd name="connsiteX8349" fmla="*/ 2621851 w 4203096"/>
              <a:gd name="connsiteY8349" fmla="*/ 1834549 h 3821750"/>
              <a:gd name="connsiteX8350" fmla="*/ 2596324 w 4203096"/>
              <a:gd name="connsiteY8350" fmla="*/ 1799211 h 3821750"/>
              <a:gd name="connsiteX8351" fmla="*/ 2616136 w 4203096"/>
              <a:gd name="connsiteY8351" fmla="*/ 1767303 h 3821750"/>
              <a:gd name="connsiteX8352" fmla="*/ 2519457 w 4203096"/>
              <a:gd name="connsiteY8352" fmla="*/ 1767018 h 3821750"/>
              <a:gd name="connsiteX8353" fmla="*/ 2546317 w 4203096"/>
              <a:gd name="connsiteY8353" fmla="*/ 1797022 h 3821750"/>
              <a:gd name="connsiteX8354" fmla="*/ 2527648 w 4203096"/>
              <a:gd name="connsiteY8354" fmla="*/ 1826263 h 3821750"/>
              <a:gd name="connsiteX8355" fmla="*/ 2500693 w 4203096"/>
              <a:gd name="connsiteY8355" fmla="*/ 1794926 h 3821750"/>
              <a:gd name="connsiteX8356" fmla="*/ 2519457 w 4203096"/>
              <a:gd name="connsiteY8356" fmla="*/ 1767018 h 3821750"/>
              <a:gd name="connsiteX8357" fmla="*/ 1277111 w 4203096"/>
              <a:gd name="connsiteY8357" fmla="*/ 1766827 h 3821750"/>
              <a:gd name="connsiteX8358" fmla="*/ 1305972 w 4203096"/>
              <a:gd name="connsiteY8358" fmla="*/ 1784067 h 3821750"/>
              <a:gd name="connsiteX8359" fmla="*/ 1285493 w 4203096"/>
              <a:gd name="connsiteY8359" fmla="*/ 1809689 h 3821750"/>
              <a:gd name="connsiteX8360" fmla="*/ 1256918 w 4203096"/>
              <a:gd name="connsiteY8360" fmla="*/ 1791306 h 3821750"/>
              <a:gd name="connsiteX8361" fmla="*/ 1277111 w 4203096"/>
              <a:gd name="connsiteY8361" fmla="*/ 1766827 h 3821750"/>
              <a:gd name="connsiteX8362" fmla="*/ 4183380 w 4203096"/>
              <a:gd name="connsiteY8362" fmla="*/ 1766541 h 3821750"/>
              <a:gd name="connsiteX8363" fmla="*/ 4186904 w 4203096"/>
              <a:gd name="connsiteY8363" fmla="*/ 1768541 h 3821750"/>
              <a:gd name="connsiteX8364" fmla="*/ 4180903 w 4203096"/>
              <a:gd name="connsiteY8364" fmla="*/ 1774161 h 3821750"/>
              <a:gd name="connsiteX8365" fmla="*/ 4179760 w 4203096"/>
              <a:gd name="connsiteY8365" fmla="*/ 1769398 h 3821750"/>
              <a:gd name="connsiteX8366" fmla="*/ 4183380 w 4203096"/>
              <a:gd name="connsiteY8366" fmla="*/ 1766541 h 3821750"/>
              <a:gd name="connsiteX8367" fmla="*/ 928021 w 4203096"/>
              <a:gd name="connsiteY8367" fmla="*/ 1766160 h 3821750"/>
              <a:gd name="connsiteX8368" fmla="*/ 928783 w 4203096"/>
              <a:gd name="connsiteY8368" fmla="*/ 1790925 h 3821750"/>
              <a:gd name="connsiteX8369" fmla="*/ 946213 w 4203096"/>
              <a:gd name="connsiteY8369" fmla="*/ 1791020 h 3821750"/>
              <a:gd name="connsiteX8370" fmla="*/ 945166 w 4203096"/>
              <a:gd name="connsiteY8370" fmla="*/ 1769303 h 3821750"/>
              <a:gd name="connsiteX8371" fmla="*/ 928021 w 4203096"/>
              <a:gd name="connsiteY8371" fmla="*/ 1766160 h 3821750"/>
              <a:gd name="connsiteX8372" fmla="*/ 2780728 w 4203096"/>
              <a:gd name="connsiteY8372" fmla="*/ 1765112 h 3821750"/>
              <a:gd name="connsiteX8373" fmla="*/ 2809684 w 4203096"/>
              <a:gd name="connsiteY8373" fmla="*/ 1805307 h 3821750"/>
              <a:gd name="connsiteX8374" fmla="*/ 2789967 w 4203096"/>
              <a:gd name="connsiteY8374" fmla="*/ 1845312 h 3821750"/>
              <a:gd name="connsiteX8375" fmla="*/ 2761106 w 4203096"/>
              <a:gd name="connsiteY8375" fmla="*/ 1805879 h 3821750"/>
              <a:gd name="connsiteX8376" fmla="*/ 2780728 w 4203096"/>
              <a:gd name="connsiteY8376" fmla="*/ 1765112 h 3821750"/>
              <a:gd name="connsiteX8377" fmla="*/ 1076610 w 4203096"/>
              <a:gd name="connsiteY8377" fmla="*/ 1765053 h 3821750"/>
              <a:gd name="connsiteX8378" fmla="*/ 1091151 w 4203096"/>
              <a:gd name="connsiteY8378" fmla="*/ 1771816 h 3821750"/>
              <a:gd name="connsiteX8379" fmla="*/ 1092803 w 4203096"/>
              <a:gd name="connsiteY8379" fmla="*/ 1775781 h 3821750"/>
              <a:gd name="connsiteX8380" fmla="*/ 1098935 w 4203096"/>
              <a:gd name="connsiteY8380" fmla="*/ 1792819 h 3821750"/>
              <a:gd name="connsiteX8381" fmla="*/ 1097038 w 4203096"/>
              <a:gd name="connsiteY8381" fmla="*/ 1808566 h 3821750"/>
              <a:gd name="connsiteX8382" fmla="*/ 1084409 w 4203096"/>
              <a:gd name="connsiteY8382" fmla="*/ 1814547 h 3821750"/>
              <a:gd name="connsiteX8383" fmla="*/ 1069181 w 4203096"/>
              <a:gd name="connsiteY8383" fmla="*/ 1809785 h 3821750"/>
              <a:gd name="connsiteX8384" fmla="*/ 1064990 w 4203096"/>
              <a:gd name="connsiteY8384" fmla="*/ 1805308 h 3821750"/>
              <a:gd name="connsiteX8385" fmla="*/ 1059084 w 4203096"/>
              <a:gd name="connsiteY8385" fmla="*/ 1774828 h 3821750"/>
              <a:gd name="connsiteX8386" fmla="*/ 1063085 w 4203096"/>
              <a:gd name="connsiteY8386" fmla="*/ 1768161 h 3821750"/>
              <a:gd name="connsiteX8387" fmla="*/ 1076610 w 4203096"/>
              <a:gd name="connsiteY8387" fmla="*/ 1765053 h 3821750"/>
              <a:gd name="connsiteX8388" fmla="*/ 1826228 w 4203096"/>
              <a:gd name="connsiteY8388" fmla="*/ 1765017 h 3821750"/>
              <a:gd name="connsiteX8389" fmla="*/ 1849564 w 4203096"/>
              <a:gd name="connsiteY8389" fmla="*/ 1774351 h 3821750"/>
              <a:gd name="connsiteX8390" fmla="*/ 1828228 w 4203096"/>
              <a:gd name="connsiteY8390" fmla="*/ 1795021 h 3821750"/>
              <a:gd name="connsiteX8391" fmla="*/ 1806035 w 4203096"/>
              <a:gd name="connsiteY8391" fmla="*/ 1784638 h 3821750"/>
              <a:gd name="connsiteX8392" fmla="*/ 1826228 w 4203096"/>
              <a:gd name="connsiteY8392" fmla="*/ 1765017 h 3821750"/>
              <a:gd name="connsiteX8393" fmla="*/ 2698242 w 4203096"/>
              <a:gd name="connsiteY8393" fmla="*/ 1764636 h 3821750"/>
              <a:gd name="connsiteX8394" fmla="*/ 2723388 w 4203096"/>
              <a:gd name="connsiteY8394" fmla="*/ 1799688 h 3821750"/>
              <a:gd name="connsiteX8395" fmla="*/ 2707862 w 4203096"/>
              <a:gd name="connsiteY8395" fmla="*/ 1839598 h 3821750"/>
              <a:gd name="connsiteX8396" fmla="*/ 2681573 w 4203096"/>
              <a:gd name="connsiteY8396" fmla="*/ 1801784 h 3821750"/>
              <a:gd name="connsiteX8397" fmla="*/ 2698242 w 4203096"/>
              <a:gd name="connsiteY8397" fmla="*/ 1764636 h 3821750"/>
              <a:gd name="connsiteX8398" fmla="*/ 1602640 w 4203096"/>
              <a:gd name="connsiteY8398" fmla="*/ 1763958 h 3821750"/>
              <a:gd name="connsiteX8399" fmla="*/ 1612392 w 4203096"/>
              <a:gd name="connsiteY8399" fmla="*/ 1773304 h 3821750"/>
              <a:gd name="connsiteX8400" fmla="*/ 1591818 w 4203096"/>
              <a:gd name="connsiteY8400" fmla="*/ 1798831 h 3821750"/>
              <a:gd name="connsiteX8401" fmla="*/ 1561528 w 4203096"/>
              <a:gd name="connsiteY8401" fmla="*/ 1790639 h 3821750"/>
              <a:gd name="connsiteX8402" fmla="*/ 1584102 w 4203096"/>
              <a:gd name="connsiteY8402" fmla="*/ 1764827 h 3821750"/>
              <a:gd name="connsiteX8403" fmla="*/ 1602640 w 4203096"/>
              <a:gd name="connsiteY8403" fmla="*/ 1763958 h 3821750"/>
              <a:gd name="connsiteX8404" fmla="*/ 3154966 w 4203096"/>
              <a:gd name="connsiteY8404" fmla="*/ 1759397 h 3821750"/>
              <a:gd name="connsiteX8405" fmla="*/ 3151918 w 4203096"/>
              <a:gd name="connsiteY8405" fmla="*/ 1799307 h 3821750"/>
              <a:gd name="connsiteX8406" fmla="*/ 3184970 w 4203096"/>
              <a:gd name="connsiteY8406" fmla="*/ 1801878 h 3821750"/>
              <a:gd name="connsiteX8407" fmla="*/ 3188684 w 4203096"/>
              <a:gd name="connsiteY8407" fmla="*/ 1764350 h 3821750"/>
              <a:gd name="connsiteX8408" fmla="*/ 3154966 w 4203096"/>
              <a:gd name="connsiteY8408" fmla="*/ 1759397 h 3821750"/>
              <a:gd name="connsiteX8409" fmla="*/ 2008346 w 4203096"/>
              <a:gd name="connsiteY8409" fmla="*/ 1758731 h 3821750"/>
              <a:gd name="connsiteX8410" fmla="*/ 2029682 w 4203096"/>
              <a:gd name="connsiteY8410" fmla="*/ 1768065 h 3821750"/>
              <a:gd name="connsiteX8411" fmla="*/ 2014537 w 4203096"/>
              <a:gd name="connsiteY8411" fmla="*/ 1786449 h 3821750"/>
              <a:gd name="connsiteX8412" fmla="*/ 1991772 w 4203096"/>
              <a:gd name="connsiteY8412" fmla="*/ 1776733 h 3821750"/>
              <a:gd name="connsiteX8413" fmla="*/ 2008346 w 4203096"/>
              <a:gd name="connsiteY8413" fmla="*/ 1758731 h 3821750"/>
              <a:gd name="connsiteX8414" fmla="*/ 4098131 w 4203096"/>
              <a:gd name="connsiteY8414" fmla="*/ 1756445 h 3821750"/>
              <a:gd name="connsiteX8415" fmla="*/ 4100702 w 4203096"/>
              <a:gd name="connsiteY8415" fmla="*/ 1764160 h 3821750"/>
              <a:gd name="connsiteX8416" fmla="*/ 4087653 w 4203096"/>
              <a:gd name="connsiteY8416" fmla="*/ 1770828 h 3821750"/>
              <a:gd name="connsiteX8417" fmla="*/ 4087844 w 4203096"/>
              <a:gd name="connsiteY8417" fmla="*/ 1761398 h 3821750"/>
              <a:gd name="connsiteX8418" fmla="*/ 4098131 w 4203096"/>
              <a:gd name="connsiteY8418" fmla="*/ 1756445 h 3821750"/>
              <a:gd name="connsiteX8419" fmla="*/ 3820287 w 4203096"/>
              <a:gd name="connsiteY8419" fmla="*/ 1755111 h 3821750"/>
              <a:gd name="connsiteX8420" fmla="*/ 3832669 w 4203096"/>
              <a:gd name="connsiteY8420" fmla="*/ 1775018 h 3821750"/>
              <a:gd name="connsiteX8421" fmla="*/ 3804190 w 4203096"/>
              <a:gd name="connsiteY8421" fmla="*/ 1788448 h 3821750"/>
              <a:gd name="connsiteX8422" fmla="*/ 3793045 w 4203096"/>
              <a:gd name="connsiteY8422" fmla="*/ 1769113 h 3821750"/>
              <a:gd name="connsiteX8423" fmla="*/ 3820287 w 4203096"/>
              <a:gd name="connsiteY8423" fmla="*/ 1755111 h 3821750"/>
              <a:gd name="connsiteX8424" fmla="*/ 1367313 w 4203096"/>
              <a:gd name="connsiteY8424" fmla="*/ 1750634 h 3821750"/>
              <a:gd name="connsiteX8425" fmla="*/ 1396555 w 4203096"/>
              <a:gd name="connsiteY8425" fmla="*/ 1764826 h 3821750"/>
              <a:gd name="connsiteX8426" fmla="*/ 1372266 w 4203096"/>
              <a:gd name="connsiteY8426" fmla="*/ 1791687 h 3821750"/>
              <a:gd name="connsiteX8427" fmla="*/ 1343786 w 4203096"/>
              <a:gd name="connsiteY8427" fmla="*/ 1776637 h 3821750"/>
              <a:gd name="connsiteX8428" fmla="*/ 1367313 w 4203096"/>
              <a:gd name="connsiteY8428" fmla="*/ 1750634 h 3821750"/>
              <a:gd name="connsiteX8429" fmla="*/ 860012 w 4203096"/>
              <a:gd name="connsiteY8429" fmla="*/ 1750349 h 3821750"/>
              <a:gd name="connsiteX8430" fmla="*/ 874585 w 4203096"/>
              <a:gd name="connsiteY8430" fmla="*/ 1773494 h 3821750"/>
              <a:gd name="connsiteX8431" fmla="*/ 857726 w 4203096"/>
              <a:gd name="connsiteY8431" fmla="*/ 1795688 h 3821750"/>
              <a:gd name="connsiteX8432" fmla="*/ 843248 w 4203096"/>
              <a:gd name="connsiteY8432" fmla="*/ 1771113 h 3821750"/>
              <a:gd name="connsiteX8433" fmla="*/ 860012 w 4203096"/>
              <a:gd name="connsiteY8433" fmla="*/ 1750349 h 3821750"/>
              <a:gd name="connsiteX8434" fmla="*/ 809625 w 4203096"/>
              <a:gd name="connsiteY8434" fmla="*/ 1748348 h 3821750"/>
              <a:gd name="connsiteX8435" fmla="*/ 820579 w 4203096"/>
              <a:gd name="connsiteY8435" fmla="*/ 1769589 h 3821750"/>
              <a:gd name="connsiteX8436" fmla="*/ 804100 w 4203096"/>
              <a:gd name="connsiteY8436" fmla="*/ 1787686 h 3821750"/>
              <a:gd name="connsiteX8437" fmla="*/ 793146 w 4203096"/>
              <a:gd name="connsiteY8437" fmla="*/ 1766255 h 3821750"/>
              <a:gd name="connsiteX8438" fmla="*/ 809625 w 4203096"/>
              <a:gd name="connsiteY8438" fmla="*/ 1748348 h 3821750"/>
              <a:gd name="connsiteX8439" fmla="*/ 757237 w 4203096"/>
              <a:gd name="connsiteY8439" fmla="*/ 1746063 h 3821750"/>
              <a:gd name="connsiteX8440" fmla="*/ 766476 w 4203096"/>
              <a:gd name="connsiteY8440" fmla="*/ 1764065 h 3821750"/>
              <a:gd name="connsiteX8441" fmla="*/ 751427 w 4203096"/>
              <a:gd name="connsiteY8441" fmla="*/ 1779781 h 3821750"/>
              <a:gd name="connsiteX8442" fmla="*/ 742664 w 4203096"/>
              <a:gd name="connsiteY8442" fmla="*/ 1762350 h 3821750"/>
              <a:gd name="connsiteX8443" fmla="*/ 757237 w 4203096"/>
              <a:gd name="connsiteY8443" fmla="*/ 1746063 h 3821750"/>
              <a:gd name="connsiteX8444" fmla="*/ 3522725 w 4203096"/>
              <a:gd name="connsiteY8444" fmla="*/ 1745871 h 3821750"/>
              <a:gd name="connsiteX8445" fmla="*/ 3545395 w 4203096"/>
              <a:gd name="connsiteY8445" fmla="*/ 1780828 h 3821750"/>
              <a:gd name="connsiteX8446" fmla="*/ 3503390 w 4203096"/>
              <a:gd name="connsiteY8446" fmla="*/ 1805784 h 3821750"/>
              <a:gd name="connsiteX8447" fmla="*/ 3481577 w 4203096"/>
              <a:gd name="connsiteY8447" fmla="*/ 1770255 h 3821750"/>
              <a:gd name="connsiteX8448" fmla="*/ 3522725 w 4203096"/>
              <a:gd name="connsiteY8448" fmla="*/ 1745871 h 3821750"/>
              <a:gd name="connsiteX8449" fmla="*/ 1542859 w 4203096"/>
              <a:gd name="connsiteY8449" fmla="*/ 1745407 h 3821750"/>
              <a:gd name="connsiteX8450" fmla="*/ 1553146 w 4203096"/>
              <a:gd name="connsiteY8450" fmla="*/ 1755587 h 3821750"/>
              <a:gd name="connsiteX8451" fmla="*/ 1528952 w 4203096"/>
              <a:gd name="connsiteY8451" fmla="*/ 1782066 h 3821750"/>
              <a:gd name="connsiteX8452" fmla="*/ 1499996 w 4203096"/>
              <a:gd name="connsiteY8452" fmla="*/ 1771303 h 3821750"/>
              <a:gd name="connsiteX8453" fmla="*/ 1522856 w 4203096"/>
              <a:gd name="connsiteY8453" fmla="*/ 1746157 h 3821750"/>
              <a:gd name="connsiteX8454" fmla="*/ 1542859 w 4203096"/>
              <a:gd name="connsiteY8454" fmla="*/ 1745407 h 3821750"/>
              <a:gd name="connsiteX8455" fmla="*/ 1776507 w 4203096"/>
              <a:gd name="connsiteY8455" fmla="*/ 1744752 h 3821750"/>
              <a:gd name="connsiteX8456" fmla="*/ 1785460 w 4203096"/>
              <a:gd name="connsiteY8456" fmla="*/ 1753015 h 3821750"/>
              <a:gd name="connsiteX8457" fmla="*/ 1764696 w 4203096"/>
              <a:gd name="connsiteY8457" fmla="*/ 1776732 h 3821750"/>
              <a:gd name="connsiteX8458" fmla="*/ 1738598 w 4203096"/>
              <a:gd name="connsiteY8458" fmla="*/ 1769208 h 3821750"/>
              <a:gd name="connsiteX8459" fmla="*/ 1759552 w 4203096"/>
              <a:gd name="connsiteY8459" fmla="*/ 1745490 h 3821750"/>
              <a:gd name="connsiteX8460" fmla="*/ 1776507 w 4203096"/>
              <a:gd name="connsiteY8460" fmla="*/ 1744752 h 3821750"/>
              <a:gd name="connsiteX8461" fmla="*/ 704659 w 4203096"/>
              <a:gd name="connsiteY8461" fmla="*/ 1744443 h 3821750"/>
              <a:gd name="connsiteX8462" fmla="*/ 711517 w 4203096"/>
              <a:gd name="connsiteY8462" fmla="*/ 1759302 h 3821750"/>
              <a:gd name="connsiteX8463" fmla="*/ 697515 w 4203096"/>
              <a:gd name="connsiteY8463" fmla="*/ 1772351 h 3821750"/>
              <a:gd name="connsiteX8464" fmla="*/ 691609 w 4203096"/>
              <a:gd name="connsiteY8464" fmla="*/ 1757016 h 3821750"/>
              <a:gd name="connsiteX8465" fmla="*/ 704659 w 4203096"/>
              <a:gd name="connsiteY8465" fmla="*/ 1744443 h 3821750"/>
              <a:gd name="connsiteX8466" fmla="*/ 464819 w 4203096"/>
              <a:gd name="connsiteY8466" fmla="*/ 1744157 h 3821750"/>
              <a:gd name="connsiteX8467" fmla="*/ 466248 w 4203096"/>
              <a:gd name="connsiteY8467" fmla="*/ 1747015 h 3821750"/>
              <a:gd name="connsiteX8468" fmla="*/ 462914 w 4203096"/>
              <a:gd name="connsiteY8468" fmla="*/ 1750253 h 3821750"/>
              <a:gd name="connsiteX8469" fmla="*/ 462152 w 4203096"/>
              <a:gd name="connsiteY8469" fmla="*/ 1746348 h 3821750"/>
              <a:gd name="connsiteX8470" fmla="*/ 464819 w 4203096"/>
              <a:gd name="connsiteY8470" fmla="*/ 1744157 h 3821750"/>
              <a:gd name="connsiteX8471" fmla="*/ 649605 w 4203096"/>
              <a:gd name="connsiteY8471" fmla="*/ 1742919 h 3821750"/>
              <a:gd name="connsiteX8472" fmla="*/ 654653 w 4203096"/>
              <a:gd name="connsiteY8472" fmla="*/ 1755397 h 3821750"/>
              <a:gd name="connsiteX8473" fmla="*/ 642651 w 4203096"/>
              <a:gd name="connsiteY8473" fmla="*/ 1765494 h 3821750"/>
              <a:gd name="connsiteX8474" fmla="*/ 638175 w 4203096"/>
              <a:gd name="connsiteY8474" fmla="*/ 1753683 h 3821750"/>
              <a:gd name="connsiteX8475" fmla="*/ 649605 w 4203096"/>
              <a:gd name="connsiteY8475" fmla="*/ 1742919 h 3821750"/>
              <a:gd name="connsiteX8476" fmla="*/ 591883 w 4203096"/>
              <a:gd name="connsiteY8476" fmla="*/ 1742633 h 3821750"/>
              <a:gd name="connsiteX8477" fmla="*/ 597694 w 4203096"/>
              <a:gd name="connsiteY8477" fmla="*/ 1750920 h 3821750"/>
              <a:gd name="connsiteX8478" fmla="*/ 586549 w 4203096"/>
              <a:gd name="connsiteY8478" fmla="*/ 1758826 h 3821750"/>
              <a:gd name="connsiteX8479" fmla="*/ 582930 w 4203096"/>
              <a:gd name="connsiteY8479" fmla="*/ 1749968 h 3821750"/>
              <a:gd name="connsiteX8480" fmla="*/ 591883 w 4203096"/>
              <a:gd name="connsiteY8480" fmla="*/ 1742633 h 3821750"/>
              <a:gd name="connsiteX8481" fmla="*/ 531780 w 4203096"/>
              <a:gd name="connsiteY8481" fmla="*/ 1740538 h 3821750"/>
              <a:gd name="connsiteX8482" fmla="*/ 532161 w 4203096"/>
              <a:gd name="connsiteY8482" fmla="*/ 1748920 h 3821750"/>
              <a:gd name="connsiteX8483" fmla="*/ 526827 w 4203096"/>
              <a:gd name="connsiteY8483" fmla="*/ 1753206 h 3821750"/>
              <a:gd name="connsiteX8484" fmla="*/ 524351 w 4203096"/>
              <a:gd name="connsiteY8484" fmla="*/ 1747967 h 3821750"/>
              <a:gd name="connsiteX8485" fmla="*/ 531780 w 4203096"/>
              <a:gd name="connsiteY8485" fmla="*/ 1740538 h 3821750"/>
              <a:gd name="connsiteX8486" fmla="*/ 4001166 w 4203096"/>
              <a:gd name="connsiteY8486" fmla="*/ 1740537 h 3821750"/>
              <a:gd name="connsiteX8487" fmla="*/ 4008500 w 4203096"/>
              <a:gd name="connsiteY8487" fmla="*/ 1752634 h 3821750"/>
              <a:gd name="connsiteX8488" fmla="*/ 3990593 w 4203096"/>
              <a:gd name="connsiteY8488" fmla="*/ 1761206 h 3821750"/>
              <a:gd name="connsiteX8489" fmla="*/ 3984116 w 4203096"/>
              <a:gd name="connsiteY8489" fmla="*/ 1749681 h 3821750"/>
              <a:gd name="connsiteX8490" fmla="*/ 4001166 w 4203096"/>
              <a:gd name="connsiteY8490" fmla="*/ 1740537 h 3821750"/>
              <a:gd name="connsiteX8491" fmla="*/ 1006792 w 4203096"/>
              <a:gd name="connsiteY8491" fmla="*/ 1736918 h 3821750"/>
              <a:gd name="connsiteX8492" fmla="*/ 1009269 w 4203096"/>
              <a:gd name="connsiteY8492" fmla="*/ 1760635 h 3821750"/>
              <a:gd name="connsiteX8493" fmla="*/ 1026890 w 4203096"/>
              <a:gd name="connsiteY8493" fmla="*/ 1761778 h 3821750"/>
              <a:gd name="connsiteX8494" fmla="*/ 1024128 w 4203096"/>
              <a:gd name="connsiteY8494" fmla="*/ 1738156 h 3821750"/>
              <a:gd name="connsiteX8495" fmla="*/ 1006792 w 4203096"/>
              <a:gd name="connsiteY8495" fmla="*/ 1736918 h 3821750"/>
              <a:gd name="connsiteX8496" fmla="*/ 2125884 w 4203096"/>
              <a:gd name="connsiteY8496" fmla="*/ 1736251 h 3821750"/>
              <a:gd name="connsiteX8497" fmla="*/ 2147696 w 4203096"/>
              <a:gd name="connsiteY8497" fmla="*/ 1749681 h 3821750"/>
              <a:gd name="connsiteX8498" fmla="*/ 2129884 w 4203096"/>
              <a:gd name="connsiteY8498" fmla="*/ 1767398 h 3821750"/>
              <a:gd name="connsiteX8499" fmla="*/ 2108644 w 4203096"/>
              <a:gd name="connsiteY8499" fmla="*/ 1754825 h 3821750"/>
              <a:gd name="connsiteX8500" fmla="*/ 2125884 w 4203096"/>
              <a:gd name="connsiteY8500" fmla="*/ 1736251 h 3821750"/>
              <a:gd name="connsiteX8501" fmla="*/ 953643 w 4203096"/>
              <a:gd name="connsiteY8501" fmla="*/ 1732632 h 3821750"/>
              <a:gd name="connsiteX8502" fmla="*/ 954881 w 4203096"/>
              <a:gd name="connsiteY8502" fmla="*/ 1754920 h 3821750"/>
              <a:gd name="connsiteX8503" fmla="*/ 970978 w 4203096"/>
              <a:gd name="connsiteY8503" fmla="*/ 1756254 h 3821750"/>
              <a:gd name="connsiteX8504" fmla="*/ 969359 w 4203096"/>
              <a:gd name="connsiteY8504" fmla="*/ 1733965 h 3821750"/>
              <a:gd name="connsiteX8505" fmla="*/ 953643 w 4203096"/>
              <a:gd name="connsiteY8505" fmla="*/ 1732632 h 3821750"/>
              <a:gd name="connsiteX8506" fmla="*/ 1232344 w 4203096"/>
              <a:gd name="connsiteY8506" fmla="*/ 1732537 h 3821750"/>
              <a:gd name="connsiteX8507" fmla="*/ 1259204 w 4203096"/>
              <a:gd name="connsiteY8507" fmla="*/ 1753968 h 3821750"/>
              <a:gd name="connsiteX8508" fmla="*/ 1237773 w 4203096"/>
              <a:gd name="connsiteY8508" fmla="*/ 1778352 h 3821750"/>
              <a:gd name="connsiteX8509" fmla="*/ 1212151 w 4203096"/>
              <a:gd name="connsiteY8509" fmla="*/ 1755492 h 3821750"/>
              <a:gd name="connsiteX8510" fmla="*/ 1232344 w 4203096"/>
              <a:gd name="connsiteY8510" fmla="*/ 1732537 h 3821750"/>
              <a:gd name="connsiteX8511" fmla="*/ 3710177 w 4203096"/>
              <a:gd name="connsiteY8511" fmla="*/ 1732156 h 3821750"/>
              <a:gd name="connsiteX8512" fmla="*/ 3727132 w 4203096"/>
              <a:gd name="connsiteY8512" fmla="*/ 1757112 h 3821750"/>
              <a:gd name="connsiteX8513" fmla="*/ 3693128 w 4203096"/>
              <a:gd name="connsiteY8513" fmla="*/ 1775209 h 3821750"/>
              <a:gd name="connsiteX8514" fmla="*/ 3676745 w 4203096"/>
              <a:gd name="connsiteY8514" fmla="*/ 1749873 h 3821750"/>
              <a:gd name="connsiteX8515" fmla="*/ 3710177 w 4203096"/>
              <a:gd name="connsiteY8515" fmla="*/ 1732156 h 3821750"/>
              <a:gd name="connsiteX8516" fmla="*/ 1162526 w 4203096"/>
              <a:gd name="connsiteY8516" fmla="*/ 1731775 h 3821750"/>
              <a:gd name="connsiteX8517" fmla="*/ 1187005 w 4203096"/>
              <a:gd name="connsiteY8517" fmla="*/ 1755683 h 3821750"/>
              <a:gd name="connsiteX8518" fmla="*/ 1169003 w 4203096"/>
              <a:gd name="connsiteY8518" fmla="*/ 1779114 h 3821750"/>
              <a:gd name="connsiteX8519" fmla="*/ 1145190 w 4203096"/>
              <a:gd name="connsiteY8519" fmla="*/ 1754540 h 3821750"/>
              <a:gd name="connsiteX8520" fmla="*/ 1162526 w 4203096"/>
              <a:gd name="connsiteY8520" fmla="*/ 1731775 h 3821750"/>
              <a:gd name="connsiteX8521" fmla="*/ 1942242 w 4203096"/>
              <a:gd name="connsiteY8521" fmla="*/ 1730251 h 3821750"/>
              <a:gd name="connsiteX8522" fmla="*/ 1965483 w 4203096"/>
              <a:gd name="connsiteY8522" fmla="*/ 1739680 h 3821750"/>
              <a:gd name="connsiteX8523" fmla="*/ 1946148 w 4203096"/>
              <a:gd name="connsiteY8523" fmla="*/ 1759683 h 3821750"/>
              <a:gd name="connsiteX8524" fmla="*/ 1923192 w 4203096"/>
              <a:gd name="connsiteY8524" fmla="*/ 1750253 h 3821750"/>
              <a:gd name="connsiteX8525" fmla="*/ 1942242 w 4203096"/>
              <a:gd name="connsiteY8525" fmla="*/ 1730251 h 3821750"/>
              <a:gd name="connsiteX8526" fmla="*/ 1093946 w 4203096"/>
              <a:gd name="connsiteY8526" fmla="*/ 1729679 h 3821750"/>
              <a:gd name="connsiteX8527" fmla="*/ 1118139 w 4203096"/>
              <a:gd name="connsiteY8527" fmla="*/ 1741204 h 3821750"/>
              <a:gd name="connsiteX8528" fmla="*/ 1120616 w 4203096"/>
              <a:gd name="connsiteY8528" fmla="*/ 1770827 h 3821750"/>
              <a:gd name="connsiteX8529" fmla="*/ 1097565 w 4203096"/>
              <a:gd name="connsiteY8529" fmla="*/ 1775780 h 3821750"/>
              <a:gd name="connsiteX8530" fmla="*/ 1091129 w 4203096"/>
              <a:gd name="connsiteY8530" fmla="*/ 1771366 h 3821750"/>
              <a:gd name="connsiteX8531" fmla="*/ 1083064 w 4203096"/>
              <a:gd name="connsiteY8531" fmla="*/ 1754337 h 3821750"/>
              <a:gd name="connsiteX8532" fmla="*/ 1084135 w 4203096"/>
              <a:gd name="connsiteY8532" fmla="*/ 1736632 h 3821750"/>
              <a:gd name="connsiteX8533" fmla="*/ 1087088 w 4203096"/>
              <a:gd name="connsiteY8533" fmla="*/ 1732727 h 3821750"/>
              <a:gd name="connsiteX8534" fmla="*/ 1093946 w 4203096"/>
              <a:gd name="connsiteY8534" fmla="*/ 1729679 h 3821750"/>
              <a:gd name="connsiteX8535" fmla="*/ 1713131 w 4203096"/>
              <a:gd name="connsiteY8535" fmla="*/ 1726595 h 3821750"/>
              <a:gd name="connsiteX8536" fmla="*/ 1722977 w 4203096"/>
              <a:gd name="connsiteY8536" fmla="*/ 1735108 h 3821750"/>
              <a:gd name="connsiteX8537" fmla="*/ 1701355 w 4203096"/>
              <a:gd name="connsiteY8537" fmla="*/ 1759873 h 3821750"/>
              <a:gd name="connsiteX8538" fmla="*/ 1672780 w 4203096"/>
              <a:gd name="connsiteY8538" fmla="*/ 1752920 h 3821750"/>
              <a:gd name="connsiteX8539" fmla="*/ 1694212 w 4203096"/>
              <a:gd name="connsiteY8539" fmla="*/ 1728441 h 3821750"/>
              <a:gd name="connsiteX8540" fmla="*/ 1713131 w 4203096"/>
              <a:gd name="connsiteY8540" fmla="*/ 1726595 h 3821750"/>
              <a:gd name="connsiteX8541" fmla="*/ 1484436 w 4203096"/>
              <a:gd name="connsiteY8541" fmla="*/ 1725536 h 3821750"/>
              <a:gd name="connsiteX8542" fmla="*/ 1494663 w 4203096"/>
              <a:gd name="connsiteY8542" fmla="*/ 1736156 h 3821750"/>
              <a:gd name="connsiteX8543" fmla="*/ 1471898 w 4203096"/>
              <a:gd name="connsiteY8543" fmla="*/ 1763302 h 3821750"/>
              <a:gd name="connsiteX8544" fmla="*/ 1440370 w 4203096"/>
              <a:gd name="connsiteY8544" fmla="*/ 1752348 h 3821750"/>
              <a:gd name="connsiteX8545" fmla="*/ 1464278 w 4203096"/>
              <a:gd name="connsiteY8545" fmla="*/ 1726059 h 3821750"/>
              <a:gd name="connsiteX8546" fmla="*/ 1484436 w 4203096"/>
              <a:gd name="connsiteY8546" fmla="*/ 1725536 h 3821750"/>
              <a:gd name="connsiteX8547" fmla="*/ 1315688 w 4203096"/>
              <a:gd name="connsiteY8547" fmla="*/ 1723583 h 3821750"/>
              <a:gd name="connsiteX8548" fmla="*/ 1344644 w 4203096"/>
              <a:gd name="connsiteY8548" fmla="*/ 1740061 h 3821750"/>
              <a:gd name="connsiteX8549" fmla="*/ 1321784 w 4203096"/>
              <a:gd name="connsiteY8549" fmla="*/ 1765684 h 3821750"/>
              <a:gd name="connsiteX8550" fmla="*/ 1292352 w 4203096"/>
              <a:gd name="connsiteY8550" fmla="*/ 1749015 h 3821750"/>
              <a:gd name="connsiteX8551" fmla="*/ 1315688 w 4203096"/>
              <a:gd name="connsiteY8551" fmla="*/ 1723583 h 3821750"/>
              <a:gd name="connsiteX8552" fmla="*/ 2240851 w 4203096"/>
              <a:gd name="connsiteY8552" fmla="*/ 1721488 h 3821750"/>
              <a:gd name="connsiteX8553" fmla="*/ 2265997 w 4203096"/>
              <a:gd name="connsiteY8553" fmla="*/ 1738538 h 3821750"/>
              <a:gd name="connsiteX8554" fmla="*/ 2247899 w 4203096"/>
              <a:gd name="connsiteY8554" fmla="*/ 1758635 h 3821750"/>
              <a:gd name="connsiteX8555" fmla="*/ 2224087 w 4203096"/>
              <a:gd name="connsiteY8555" fmla="*/ 1742062 h 3821750"/>
              <a:gd name="connsiteX8556" fmla="*/ 2240851 w 4203096"/>
              <a:gd name="connsiteY8556" fmla="*/ 1721488 h 3821750"/>
              <a:gd name="connsiteX8557" fmla="*/ 3395472 w 4203096"/>
              <a:gd name="connsiteY8557" fmla="*/ 1721393 h 3821750"/>
              <a:gd name="connsiteX8558" fmla="*/ 3435096 w 4203096"/>
              <a:gd name="connsiteY8558" fmla="*/ 1741205 h 3821750"/>
              <a:gd name="connsiteX8559" fmla="*/ 3423856 w 4203096"/>
              <a:gd name="connsiteY8559" fmla="*/ 1783210 h 3821750"/>
              <a:gd name="connsiteX8560" fmla="*/ 3379756 w 4203096"/>
              <a:gd name="connsiteY8560" fmla="*/ 1788163 h 3821750"/>
              <a:gd name="connsiteX8561" fmla="*/ 3367882 w 4203096"/>
              <a:gd name="connsiteY8561" fmla="*/ 1777762 h 3821750"/>
              <a:gd name="connsiteX8562" fmla="*/ 3363944 w 4203096"/>
              <a:gd name="connsiteY8562" fmla="*/ 1752730 h 3821750"/>
              <a:gd name="connsiteX8563" fmla="*/ 3395472 w 4203096"/>
              <a:gd name="connsiteY8563" fmla="*/ 1721393 h 3821750"/>
              <a:gd name="connsiteX8564" fmla="*/ 3897820 w 4203096"/>
              <a:gd name="connsiteY8564" fmla="*/ 1721202 h 3821750"/>
              <a:gd name="connsiteX8565" fmla="*/ 3907821 w 4203096"/>
              <a:gd name="connsiteY8565" fmla="*/ 1737871 h 3821750"/>
              <a:gd name="connsiteX8566" fmla="*/ 3883437 w 4203096"/>
              <a:gd name="connsiteY8566" fmla="*/ 1749301 h 3821750"/>
              <a:gd name="connsiteX8567" fmla="*/ 3873627 w 4203096"/>
              <a:gd name="connsiteY8567" fmla="*/ 1732441 h 3821750"/>
              <a:gd name="connsiteX8568" fmla="*/ 3897820 w 4203096"/>
              <a:gd name="connsiteY8568" fmla="*/ 1721202 h 3821750"/>
              <a:gd name="connsiteX8569" fmla="*/ 4167854 w 4203096"/>
              <a:gd name="connsiteY8569" fmla="*/ 1716439 h 3821750"/>
              <a:gd name="connsiteX8570" fmla="*/ 4168807 w 4203096"/>
              <a:gd name="connsiteY8570" fmla="*/ 1725583 h 3821750"/>
              <a:gd name="connsiteX8571" fmla="*/ 4160615 w 4203096"/>
              <a:gd name="connsiteY8571" fmla="*/ 1729488 h 3821750"/>
              <a:gd name="connsiteX8572" fmla="*/ 4160329 w 4203096"/>
              <a:gd name="connsiteY8572" fmla="*/ 1723964 h 3821750"/>
              <a:gd name="connsiteX8573" fmla="*/ 4167854 w 4203096"/>
              <a:gd name="connsiteY8573" fmla="*/ 1716439 h 3821750"/>
              <a:gd name="connsiteX8574" fmla="*/ 886396 w 4203096"/>
              <a:gd name="connsiteY8574" fmla="*/ 1714440 h 3821750"/>
              <a:gd name="connsiteX8575" fmla="*/ 901731 w 4203096"/>
              <a:gd name="connsiteY8575" fmla="*/ 1740252 h 3821750"/>
              <a:gd name="connsiteX8576" fmla="*/ 884681 w 4203096"/>
              <a:gd name="connsiteY8576" fmla="*/ 1761303 h 3821750"/>
              <a:gd name="connsiteX8577" fmla="*/ 870299 w 4203096"/>
              <a:gd name="connsiteY8577" fmla="*/ 1736157 h 3821750"/>
              <a:gd name="connsiteX8578" fmla="*/ 886396 w 4203096"/>
              <a:gd name="connsiteY8578" fmla="*/ 1714440 h 3821750"/>
              <a:gd name="connsiteX8579" fmla="*/ 837724 w 4203096"/>
              <a:gd name="connsiteY8579" fmla="*/ 1712248 h 3821750"/>
              <a:gd name="connsiteX8580" fmla="*/ 849725 w 4203096"/>
              <a:gd name="connsiteY8580" fmla="*/ 1734727 h 3821750"/>
              <a:gd name="connsiteX8581" fmla="*/ 834199 w 4203096"/>
              <a:gd name="connsiteY8581" fmla="*/ 1753682 h 3821750"/>
              <a:gd name="connsiteX8582" fmla="*/ 822484 w 4203096"/>
              <a:gd name="connsiteY8582" fmla="*/ 1731203 h 3821750"/>
              <a:gd name="connsiteX8583" fmla="*/ 837724 w 4203096"/>
              <a:gd name="connsiteY8583" fmla="*/ 1712248 h 3821750"/>
              <a:gd name="connsiteX8584" fmla="*/ 2354389 w 4203096"/>
              <a:gd name="connsiteY8584" fmla="*/ 1711773 h 3821750"/>
              <a:gd name="connsiteX8585" fmla="*/ 2379630 w 4203096"/>
              <a:gd name="connsiteY8585" fmla="*/ 1732823 h 3821750"/>
              <a:gd name="connsiteX8586" fmla="*/ 2362009 w 4203096"/>
              <a:gd name="connsiteY8586" fmla="*/ 1756826 h 3821750"/>
              <a:gd name="connsiteX8587" fmla="*/ 2335053 w 4203096"/>
              <a:gd name="connsiteY8587" fmla="*/ 1734823 h 3821750"/>
              <a:gd name="connsiteX8588" fmla="*/ 2354389 w 4203096"/>
              <a:gd name="connsiteY8588" fmla="*/ 1711773 h 3821750"/>
              <a:gd name="connsiteX8589" fmla="*/ 788669 w 4203096"/>
              <a:gd name="connsiteY8589" fmla="*/ 1709963 h 3821750"/>
              <a:gd name="connsiteX8590" fmla="*/ 798194 w 4203096"/>
              <a:gd name="connsiteY8590" fmla="*/ 1728537 h 3821750"/>
              <a:gd name="connsiteX8591" fmla="*/ 783811 w 4203096"/>
              <a:gd name="connsiteY8591" fmla="*/ 1745872 h 3821750"/>
              <a:gd name="connsiteX8592" fmla="*/ 774382 w 4203096"/>
              <a:gd name="connsiteY8592" fmla="*/ 1727298 h 3821750"/>
              <a:gd name="connsiteX8593" fmla="*/ 788669 w 4203096"/>
              <a:gd name="connsiteY8593" fmla="*/ 1709963 h 3821750"/>
              <a:gd name="connsiteX8594" fmla="*/ 1651361 w 4203096"/>
              <a:gd name="connsiteY8594" fmla="*/ 1709534 h 3821750"/>
              <a:gd name="connsiteX8595" fmla="*/ 1661159 w 4203096"/>
              <a:gd name="connsiteY8595" fmla="*/ 1719106 h 3821750"/>
              <a:gd name="connsiteX8596" fmla="*/ 1638585 w 4203096"/>
              <a:gd name="connsiteY8596" fmla="*/ 1744633 h 3821750"/>
              <a:gd name="connsiteX8597" fmla="*/ 1608105 w 4203096"/>
              <a:gd name="connsiteY8597" fmla="*/ 1737013 h 3821750"/>
              <a:gd name="connsiteX8598" fmla="*/ 1631632 w 4203096"/>
              <a:gd name="connsiteY8598" fmla="*/ 1710820 h 3821750"/>
              <a:gd name="connsiteX8599" fmla="*/ 1651361 w 4203096"/>
              <a:gd name="connsiteY8599" fmla="*/ 1709534 h 3821750"/>
              <a:gd name="connsiteX8600" fmla="*/ 3216402 w 4203096"/>
              <a:gd name="connsiteY8600" fmla="*/ 1709295 h 3821750"/>
              <a:gd name="connsiteX8601" fmla="*/ 3212878 w 4203096"/>
              <a:gd name="connsiteY8601" fmla="*/ 1743871 h 3821750"/>
              <a:gd name="connsiteX8602" fmla="*/ 3246025 w 4203096"/>
              <a:gd name="connsiteY8602" fmla="*/ 1749015 h 3821750"/>
              <a:gd name="connsiteX8603" fmla="*/ 3250216 w 4203096"/>
              <a:gd name="connsiteY8603" fmla="*/ 1714915 h 3821750"/>
              <a:gd name="connsiteX8604" fmla="*/ 3216402 w 4203096"/>
              <a:gd name="connsiteY8604" fmla="*/ 1709295 h 3821750"/>
              <a:gd name="connsiteX8605" fmla="*/ 738282 w 4203096"/>
              <a:gd name="connsiteY8605" fmla="*/ 1708153 h 3821750"/>
              <a:gd name="connsiteX8606" fmla="*/ 746093 w 4203096"/>
              <a:gd name="connsiteY8606" fmla="*/ 1723393 h 3821750"/>
              <a:gd name="connsiteX8607" fmla="*/ 733425 w 4203096"/>
              <a:gd name="connsiteY8607" fmla="*/ 1738061 h 3821750"/>
              <a:gd name="connsiteX8608" fmla="*/ 725614 w 4203096"/>
              <a:gd name="connsiteY8608" fmla="*/ 1722631 h 3821750"/>
              <a:gd name="connsiteX8609" fmla="*/ 738282 w 4203096"/>
              <a:gd name="connsiteY8609" fmla="*/ 1708153 h 3821750"/>
              <a:gd name="connsiteX8610" fmla="*/ 1877092 w 4203096"/>
              <a:gd name="connsiteY8610" fmla="*/ 1707963 h 3821750"/>
              <a:gd name="connsiteX8611" fmla="*/ 1900904 w 4203096"/>
              <a:gd name="connsiteY8611" fmla="*/ 1716821 h 3821750"/>
              <a:gd name="connsiteX8612" fmla="*/ 1880806 w 4203096"/>
              <a:gd name="connsiteY8612" fmla="*/ 1738062 h 3821750"/>
              <a:gd name="connsiteX8613" fmla="*/ 1854708 w 4203096"/>
              <a:gd name="connsiteY8613" fmla="*/ 1729870 h 3821750"/>
              <a:gd name="connsiteX8614" fmla="*/ 1877092 w 4203096"/>
              <a:gd name="connsiteY8614" fmla="*/ 1707963 h 3821750"/>
              <a:gd name="connsiteX8615" fmla="*/ 4073270 w 4203096"/>
              <a:gd name="connsiteY8615" fmla="*/ 1707677 h 3821750"/>
              <a:gd name="connsiteX8616" fmla="*/ 4083176 w 4203096"/>
              <a:gd name="connsiteY8616" fmla="*/ 1716249 h 3821750"/>
              <a:gd name="connsiteX8617" fmla="*/ 4066317 w 4203096"/>
              <a:gd name="connsiteY8617" fmla="*/ 1722821 h 3821750"/>
              <a:gd name="connsiteX8618" fmla="*/ 4060602 w 4203096"/>
              <a:gd name="connsiteY8618" fmla="*/ 1714439 h 3821750"/>
              <a:gd name="connsiteX8619" fmla="*/ 4073270 w 4203096"/>
              <a:gd name="connsiteY8619" fmla="*/ 1707677 h 3821750"/>
              <a:gd name="connsiteX8620" fmla="*/ 3596068 w 4203096"/>
              <a:gd name="connsiteY8620" fmla="*/ 1707676 h 3821750"/>
              <a:gd name="connsiteX8621" fmla="*/ 3617118 w 4203096"/>
              <a:gd name="connsiteY8621" fmla="*/ 1739490 h 3821750"/>
              <a:gd name="connsiteX8622" fmla="*/ 3577208 w 4203096"/>
              <a:gd name="connsiteY8622" fmla="*/ 1760064 h 3821750"/>
              <a:gd name="connsiteX8623" fmla="*/ 3556920 w 4203096"/>
              <a:gd name="connsiteY8623" fmla="*/ 1728822 h 3821750"/>
              <a:gd name="connsiteX8624" fmla="*/ 3596068 w 4203096"/>
              <a:gd name="connsiteY8624" fmla="*/ 1707676 h 3821750"/>
              <a:gd name="connsiteX8625" fmla="*/ 2913792 w 4203096"/>
              <a:gd name="connsiteY8625" fmla="*/ 1707391 h 3821750"/>
              <a:gd name="connsiteX8626" fmla="*/ 2947320 w 4203096"/>
              <a:gd name="connsiteY8626" fmla="*/ 1751682 h 3821750"/>
              <a:gd name="connsiteX8627" fmla="*/ 2918269 w 4203096"/>
              <a:gd name="connsiteY8627" fmla="*/ 1790354 h 3821750"/>
              <a:gd name="connsiteX8628" fmla="*/ 2886455 w 4203096"/>
              <a:gd name="connsiteY8628" fmla="*/ 1744443 h 3821750"/>
              <a:gd name="connsiteX8629" fmla="*/ 2913792 w 4203096"/>
              <a:gd name="connsiteY8629" fmla="*/ 1707391 h 3821750"/>
              <a:gd name="connsiteX8630" fmla="*/ 687324 w 4203096"/>
              <a:gd name="connsiteY8630" fmla="*/ 1706629 h 3821750"/>
              <a:gd name="connsiteX8631" fmla="*/ 692277 w 4203096"/>
              <a:gd name="connsiteY8631" fmla="*/ 1719774 h 3821750"/>
              <a:gd name="connsiteX8632" fmla="*/ 680847 w 4203096"/>
              <a:gd name="connsiteY8632" fmla="*/ 1730442 h 3821750"/>
              <a:gd name="connsiteX8633" fmla="*/ 675227 w 4203096"/>
              <a:gd name="connsiteY8633" fmla="*/ 1717869 h 3821750"/>
              <a:gd name="connsiteX8634" fmla="*/ 687324 w 4203096"/>
              <a:gd name="connsiteY8634" fmla="*/ 1706629 h 3821750"/>
              <a:gd name="connsiteX8635" fmla="*/ 510826 w 4203096"/>
              <a:gd name="connsiteY8635" fmla="*/ 1706152 h 3821750"/>
              <a:gd name="connsiteX8636" fmla="*/ 512540 w 4203096"/>
              <a:gd name="connsiteY8636" fmla="*/ 1710057 h 3821750"/>
              <a:gd name="connsiteX8637" fmla="*/ 508444 w 4203096"/>
              <a:gd name="connsiteY8637" fmla="*/ 1713772 h 3821750"/>
              <a:gd name="connsiteX8638" fmla="*/ 507587 w 4203096"/>
              <a:gd name="connsiteY8638" fmla="*/ 1709391 h 3821750"/>
              <a:gd name="connsiteX8639" fmla="*/ 510826 w 4203096"/>
              <a:gd name="connsiteY8639" fmla="*/ 1706152 h 3821750"/>
              <a:gd name="connsiteX8640" fmla="*/ 2462879 w 4203096"/>
              <a:gd name="connsiteY8640" fmla="*/ 1705581 h 3821750"/>
              <a:gd name="connsiteX8641" fmla="*/ 2488310 w 4203096"/>
              <a:gd name="connsiteY8641" fmla="*/ 1733394 h 3821750"/>
              <a:gd name="connsiteX8642" fmla="*/ 2468594 w 4203096"/>
              <a:gd name="connsiteY8642" fmla="*/ 1760159 h 3821750"/>
              <a:gd name="connsiteX8643" fmla="*/ 2441923 w 4203096"/>
              <a:gd name="connsiteY8643" fmla="*/ 1731203 h 3821750"/>
              <a:gd name="connsiteX8644" fmla="*/ 2462879 w 4203096"/>
              <a:gd name="connsiteY8644" fmla="*/ 1705581 h 3821750"/>
              <a:gd name="connsiteX8645" fmla="*/ 631793 w 4203096"/>
              <a:gd name="connsiteY8645" fmla="*/ 1705486 h 3821750"/>
              <a:gd name="connsiteX8646" fmla="*/ 636460 w 4203096"/>
              <a:gd name="connsiteY8646" fmla="*/ 1715106 h 3821750"/>
              <a:gd name="connsiteX8647" fmla="*/ 626745 w 4203096"/>
              <a:gd name="connsiteY8647" fmla="*/ 1723774 h 3821750"/>
              <a:gd name="connsiteX8648" fmla="*/ 622554 w 4203096"/>
              <a:gd name="connsiteY8648" fmla="*/ 1714820 h 3821750"/>
              <a:gd name="connsiteX8649" fmla="*/ 631793 w 4203096"/>
              <a:gd name="connsiteY8649" fmla="*/ 1705486 h 3821750"/>
              <a:gd name="connsiteX8650" fmla="*/ 573595 w 4203096"/>
              <a:gd name="connsiteY8650" fmla="*/ 1705485 h 3821750"/>
              <a:gd name="connsiteX8651" fmla="*/ 576548 w 4203096"/>
              <a:gd name="connsiteY8651" fmla="*/ 1712343 h 3821750"/>
              <a:gd name="connsiteX8652" fmla="*/ 568642 w 4203096"/>
              <a:gd name="connsiteY8652" fmla="*/ 1720630 h 3821750"/>
              <a:gd name="connsiteX8653" fmla="*/ 567213 w 4203096"/>
              <a:gd name="connsiteY8653" fmla="*/ 1711296 h 3821750"/>
              <a:gd name="connsiteX8654" fmla="*/ 573595 w 4203096"/>
              <a:gd name="connsiteY8654" fmla="*/ 1705485 h 3821750"/>
              <a:gd name="connsiteX8655" fmla="*/ 1410271 w 4203096"/>
              <a:gd name="connsiteY8655" fmla="*/ 1703200 h 3821750"/>
              <a:gd name="connsiteX8656" fmla="*/ 1439989 w 4203096"/>
              <a:gd name="connsiteY8656" fmla="*/ 1716059 h 3821750"/>
              <a:gd name="connsiteX8657" fmla="*/ 1413605 w 4203096"/>
              <a:gd name="connsiteY8657" fmla="*/ 1743681 h 3821750"/>
              <a:gd name="connsiteX8658" fmla="*/ 1384554 w 4203096"/>
              <a:gd name="connsiteY8658" fmla="*/ 1730060 h 3821750"/>
              <a:gd name="connsiteX8659" fmla="*/ 1410271 w 4203096"/>
              <a:gd name="connsiteY8659" fmla="*/ 1703200 h 3821750"/>
              <a:gd name="connsiteX8660" fmla="*/ 2560891 w 4203096"/>
              <a:gd name="connsiteY8660" fmla="*/ 1702437 h 3821750"/>
              <a:gd name="connsiteX8661" fmla="*/ 2587752 w 4203096"/>
              <a:gd name="connsiteY8661" fmla="*/ 1732727 h 3821750"/>
              <a:gd name="connsiteX8662" fmla="*/ 2569178 w 4203096"/>
              <a:gd name="connsiteY8662" fmla="*/ 1764540 h 3821750"/>
              <a:gd name="connsiteX8663" fmla="*/ 2541746 w 4203096"/>
              <a:gd name="connsiteY8663" fmla="*/ 1733775 h 3821750"/>
              <a:gd name="connsiteX8664" fmla="*/ 2560891 w 4203096"/>
              <a:gd name="connsiteY8664" fmla="*/ 1702437 h 3821750"/>
              <a:gd name="connsiteX8665" fmla="*/ 2059114 w 4203096"/>
              <a:gd name="connsiteY8665" fmla="*/ 1702342 h 3821750"/>
              <a:gd name="connsiteX8666" fmla="*/ 2083117 w 4203096"/>
              <a:gd name="connsiteY8666" fmla="*/ 1713010 h 3821750"/>
              <a:gd name="connsiteX8667" fmla="*/ 2064067 w 4203096"/>
              <a:gd name="connsiteY8667" fmla="*/ 1732346 h 3821750"/>
              <a:gd name="connsiteX8668" fmla="*/ 2041112 w 4203096"/>
              <a:gd name="connsiteY8668" fmla="*/ 1720821 h 3821750"/>
              <a:gd name="connsiteX8669" fmla="*/ 2059114 w 4203096"/>
              <a:gd name="connsiteY8669" fmla="*/ 1702342 h 3821750"/>
              <a:gd name="connsiteX8670" fmla="*/ 1029938 w 4203096"/>
              <a:gd name="connsiteY8670" fmla="*/ 1701294 h 3821750"/>
              <a:gd name="connsiteX8671" fmla="*/ 1032605 w 4203096"/>
              <a:gd name="connsiteY8671" fmla="*/ 1725393 h 3821750"/>
              <a:gd name="connsiteX8672" fmla="*/ 1050798 w 4203096"/>
              <a:gd name="connsiteY8672" fmla="*/ 1726440 h 3821750"/>
              <a:gd name="connsiteX8673" fmla="*/ 1048036 w 4203096"/>
              <a:gd name="connsiteY8673" fmla="*/ 1702342 h 3821750"/>
              <a:gd name="connsiteX8674" fmla="*/ 1029938 w 4203096"/>
              <a:gd name="connsiteY8674" fmla="*/ 1701294 h 3821750"/>
              <a:gd name="connsiteX8675" fmla="*/ 2818923 w 4203096"/>
              <a:gd name="connsiteY8675" fmla="*/ 1699199 h 3821750"/>
              <a:gd name="connsiteX8676" fmla="*/ 2849689 w 4203096"/>
              <a:gd name="connsiteY8676" fmla="*/ 1740824 h 3821750"/>
              <a:gd name="connsiteX8677" fmla="*/ 2827019 w 4203096"/>
              <a:gd name="connsiteY8677" fmla="*/ 1780067 h 3821750"/>
              <a:gd name="connsiteX8678" fmla="*/ 2795587 w 4203096"/>
              <a:gd name="connsiteY8678" fmla="*/ 1737014 h 3821750"/>
              <a:gd name="connsiteX8679" fmla="*/ 2818923 w 4203096"/>
              <a:gd name="connsiteY8679" fmla="*/ 1699199 h 3821750"/>
              <a:gd name="connsiteX8680" fmla="*/ 977074 w 4203096"/>
              <a:gd name="connsiteY8680" fmla="*/ 1698437 h 3821750"/>
              <a:gd name="connsiteX8681" fmla="*/ 978789 w 4203096"/>
              <a:gd name="connsiteY8681" fmla="*/ 1720059 h 3821750"/>
              <a:gd name="connsiteX8682" fmla="*/ 994505 w 4203096"/>
              <a:gd name="connsiteY8682" fmla="*/ 1721297 h 3821750"/>
              <a:gd name="connsiteX8683" fmla="*/ 992600 w 4203096"/>
              <a:gd name="connsiteY8683" fmla="*/ 1699675 h 3821750"/>
              <a:gd name="connsiteX8684" fmla="*/ 977074 w 4203096"/>
              <a:gd name="connsiteY8684" fmla="*/ 1698437 h 3821750"/>
              <a:gd name="connsiteX8685" fmla="*/ 3786759 w 4203096"/>
              <a:gd name="connsiteY8685" fmla="*/ 1698342 h 3821750"/>
              <a:gd name="connsiteX8686" fmla="*/ 3801046 w 4203096"/>
              <a:gd name="connsiteY8686" fmla="*/ 1720725 h 3821750"/>
              <a:gd name="connsiteX8687" fmla="*/ 3769900 w 4203096"/>
              <a:gd name="connsiteY8687" fmla="*/ 1734441 h 3821750"/>
              <a:gd name="connsiteX8688" fmla="*/ 3755993 w 4203096"/>
              <a:gd name="connsiteY8688" fmla="*/ 1712724 h 3821750"/>
              <a:gd name="connsiteX8689" fmla="*/ 3786759 w 4203096"/>
              <a:gd name="connsiteY8689" fmla="*/ 1698342 h 3821750"/>
              <a:gd name="connsiteX8690" fmla="*/ 2651283 w 4203096"/>
              <a:gd name="connsiteY8690" fmla="*/ 1697961 h 3821750"/>
              <a:gd name="connsiteX8691" fmla="*/ 2676429 w 4203096"/>
              <a:gd name="connsiteY8691" fmla="*/ 1733870 h 3821750"/>
              <a:gd name="connsiteX8692" fmla="*/ 2658427 w 4203096"/>
              <a:gd name="connsiteY8692" fmla="*/ 1769303 h 3821750"/>
              <a:gd name="connsiteX8693" fmla="*/ 2632043 w 4203096"/>
              <a:gd name="connsiteY8693" fmla="*/ 1732917 h 3821750"/>
              <a:gd name="connsiteX8694" fmla="*/ 2651283 w 4203096"/>
              <a:gd name="connsiteY8694" fmla="*/ 1697961 h 3821750"/>
              <a:gd name="connsiteX8695" fmla="*/ 2730626 w 4203096"/>
              <a:gd name="connsiteY8695" fmla="*/ 1695389 h 3821750"/>
              <a:gd name="connsiteX8696" fmla="*/ 2759392 w 4203096"/>
              <a:gd name="connsiteY8696" fmla="*/ 1734537 h 3821750"/>
              <a:gd name="connsiteX8697" fmla="*/ 2738913 w 4203096"/>
              <a:gd name="connsiteY8697" fmla="*/ 1771875 h 3821750"/>
              <a:gd name="connsiteX8698" fmla="*/ 2712339 w 4203096"/>
              <a:gd name="connsiteY8698" fmla="*/ 1732346 h 3821750"/>
              <a:gd name="connsiteX8699" fmla="*/ 2730626 w 4203096"/>
              <a:gd name="connsiteY8699" fmla="*/ 1695389 h 3821750"/>
              <a:gd name="connsiteX8700" fmla="*/ 1194053 w 4203096"/>
              <a:gd name="connsiteY8700" fmla="*/ 1695389 h 3821750"/>
              <a:gd name="connsiteX8701" fmla="*/ 1216818 w 4203096"/>
              <a:gd name="connsiteY8701" fmla="*/ 1720821 h 3821750"/>
              <a:gd name="connsiteX8702" fmla="*/ 1194625 w 4203096"/>
              <a:gd name="connsiteY8702" fmla="*/ 1742348 h 3821750"/>
              <a:gd name="connsiteX8703" fmla="*/ 1172622 w 4203096"/>
              <a:gd name="connsiteY8703" fmla="*/ 1716249 h 3821750"/>
              <a:gd name="connsiteX8704" fmla="*/ 1194053 w 4203096"/>
              <a:gd name="connsiteY8704" fmla="*/ 1695389 h 3821750"/>
              <a:gd name="connsiteX8705" fmla="*/ 1119664 w 4203096"/>
              <a:gd name="connsiteY8705" fmla="*/ 1694151 h 3821750"/>
              <a:gd name="connsiteX8706" fmla="*/ 1145477 w 4203096"/>
              <a:gd name="connsiteY8706" fmla="*/ 1706058 h 3821750"/>
              <a:gd name="connsiteX8707" fmla="*/ 1145000 w 4203096"/>
              <a:gd name="connsiteY8707" fmla="*/ 1736347 h 3821750"/>
              <a:gd name="connsiteX8708" fmla="*/ 1120045 w 4203096"/>
              <a:gd name="connsiteY8708" fmla="*/ 1737967 h 3821750"/>
              <a:gd name="connsiteX8709" fmla="*/ 1108234 w 4203096"/>
              <a:gd name="connsiteY8709" fmla="*/ 1708534 h 3821750"/>
              <a:gd name="connsiteX8710" fmla="*/ 1110044 w 4203096"/>
              <a:gd name="connsiteY8710" fmla="*/ 1700724 h 3821750"/>
              <a:gd name="connsiteX8711" fmla="*/ 1112520 w 4203096"/>
              <a:gd name="connsiteY8711" fmla="*/ 1697866 h 3821750"/>
              <a:gd name="connsiteX8712" fmla="*/ 1119664 w 4203096"/>
              <a:gd name="connsiteY8712" fmla="*/ 1694151 h 3821750"/>
              <a:gd name="connsiteX8713" fmla="*/ 1267872 w 4203096"/>
              <a:gd name="connsiteY8713" fmla="*/ 1692627 h 3821750"/>
              <a:gd name="connsiteX8714" fmla="*/ 1296352 w 4203096"/>
              <a:gd name="connsiteY8714" fmla="*/ 1710915 h 3821750"/>
              <a:gd name="connsiteX8715" fmla="*/ 1273683 w 4203096"/>
              <a:gd name="connsiteY8715" fmla="*/ 1737490 h 3821750"/>
              <a:gd name="connsiteX8716" fmla="*/ 1245584 w 4203096"/>
              <a:gd name="connsiteY8716" fmla="*/ 1718059 h 3821750"/>
              <a:gd name="connsiteX8717" fmla="*/ 1267872 w 4203096"/>
              <a:gd name="connsiteY8717" fmla="*/ 1692627 h 3821750"/>
              <a:gd name="connsiteX8718" fmla="*/ 1590865 w 4203096"/>
              <a:gd name="connsiteY8718" fmla="*/ 1692199 h 3821750"/>
              <a:gd name="connsiteX8719" fmla="*/ 1601247 w 4203096"/>
              <a:gd name="connsiteY8719" fmla="*/ 1701771 h 3821750"/>
              <a:gd name="connsiteX8720" fmla="*/ 1576673 w 4203096"/>
              <a:gd name="connsiteY8720" fmla="*/ 1728822 h 3821750"/>
              <a:gd name="connsiteX8721" fmla="*/ 1546002 w 4203096"/>
              <a:gd name="connsiteY8721" fmla="*/ 1720440 h 3821750"/>
              <a:gd name="connsiteX8722" fmla="*/ 1570196 w 4203096"/>
              <a:gd name="connsiteY8722" fmla="*/ 1693770 h 3821750"/>
              <a:gd name="connsiteX8723" fmla="*/ 1590865 w 4203096"/>
              <a:gd name="connsiteY8723" fmla="*/ 1692199 h 3821750"/>
              <a:gd name="connsiteX8724" fmla="*/ 3971258 w 4203096"/>
              <a:gd name="connsiteY8724" fmla="*/ 1689198 h 3821750"/>
              <a:gd name="connsiteX8725" fmla="*/ 3980402 w 4203096"/>
              <a:gd name="connsiteY8725" fmla="*/ 1702724 h 3821750"/>
              <a:gd name="connsiteX8726" fmla="*/ 3960304 w 4203096"/>
              <a:gd name="connsiteY8726" fmla="*/ 1711677 h 3821750"/>
              <a:gd name="connsiteX8727" fmla="*/ 3951446 w 4203096"/>
              <a:gd name="connsiteY8727" fmla="*/ 1698819 h 3821750"/>
              <a:gd name="connsiteX8728" fmla="*/ 3971258 w 4203096"/>
              <a:gd name="connsiteY8728" fmla="*/ 1689198 h 3821750"/>
              <a:gd name="connsiteX8729" fmla="*/ 3103055 w 4203096"/>
              <a:gd name="connsiteY8729" fmla="*/ 1688531 h 3821750"/>
              <a:gd name="connsiteX8730" fmla="*/ 3101531 w 4203096"/>
              <a:gd name="connsiteY8730" fmla="*/ 1730346 h 3821750"/>
              <a:gd name="connsiteX8731" fmla="*/ 3137916 w 4203096"/>
              <a:gd name="connsiteY8731" fmla="*/ 1735680 h 3821750"/>
              <a:gd name="connsiteX8732" fmla="*/ 3140297 w 4203096"/>
              <a:gd name="connsiteY8732" fmla="*/ 1694341 h 3821750"/>
              <a:gd name="connsiteX8733" fmla="*/ 3103055 w 4203096"/>
              <a:gd name="connsiteY8733" fmla="*/ 1688531 h 3821750"/>
              <a:gd name="connsiteX8734" fmla="*/ 1828431 w 4203096"/>
              <a:gd name="connsiteY8734" fmla="*/ 1688139 h 3821750"/>
              <a:gd name="connsiteX8735" fmla="*/ 1837753 w 4203096"/>
              <a:gd name="connsiteY8735" fmla="*/ 1697199 h 3821750"/>
              <a:gd name="connsiteX8736" fmla="*/ 1814893 w 4203096"/>
              <a:gd name="connsiteY8736" fmla="*/ 1720726 h 3821750"/>
              <a:gd name="connsiteX8737" fmla="*/ 1788033 w 4203096"/>
              <a:gd name="connsiteY8737" fmla="*/ 1713010 h 3821750"/>
              <a:gd name="connsiteX8738" fmla="*/ 1809464 w 4203096"/>
              <a:gd name="connsiteY8738" fmla="*/ 1689293 h 3821750"/>
              <a:gd name="connsiteX8739" fmla="*/ 1828431 w 4203096"/>
              <a:gd name="connsiteY8739" fmla="*/ 1688139 h 3821750"/>
              <a:gd name="connsiteX8740" fmla="*/ 3479005 w 4203096"/>
              <a:gd name="connsiteY8740" fmla="*/ 1681864 h 3821750"/>
              <a:gd name="connsiteX8741" fmla="*/ 3505580 w 4203096"/>
              <a:gd name="connsiteY8741" fmla="*/ 1719107 h 3821750"/>
              <a:gd name="connsiteX8742" fmla="*/ 3463194 w 4203096"/>
              <a:gd name="connsiteY8742" fmla="*/ 1744634 h 3821750"/>
              <a:gd name="connsiteX8743" fmla="*/ 3435857 w 4203096"/>
              <a:gd name="connsiteY8743" fmla="*/ 1705772 h 3821750"/>
              <a:gd name="connsiteX8744" fmla="*/ 3479005 w 4203096"/>
              <a:gd name="connsiteY8744" fmla="*/ 1681864 h 3821750"/>
              <a:gd name="connsiteX8745" fmla="*/ 909542 w 4203096"/>
              <a:gd name="connsiteY8745" fmla="*/ 1679245 h 3821750"/>
              <a:gd name="connsiteX8746" fmla="*/ 918590 w 4203096"/>
              <a:gd name="connsiteY8746" fmla="*/ 1684341 h 3821750"/>
              <a:gd name="connsiteX8747" fmla="*/ 925734 w 4203096"/>
              <a:gd name="connsiteY8747" fmla="*/ 1710915 h 3821750"/>
              <a:gd name="connsiteX8748" fmla="*/ 923353 w 4203096"/>
              <a:gd name="connsiteY8748" fmla="*/ 1720917 h 3821750"/>
              <a:gd name="connsiteX8749" fmla="*/ 922114 w 4203096"/>
              <a:gd name="connsiteY8749" fmla="*/ 1722536 h 3821750"/>
              <a:gd name="connsiteX8750" fmla="*/ 910589 w 4203096"/>
              <a:gd name="connsiteY8750" fmla="*/ 1726727 h 3821750"/>
              <a:gd name="connsiteX8751" fmla="*/ 895444 w 4203096"/>
              <a:gd name="connsiteY8751" fmla="*/ 1709487 h 3821750"/>
              <a:gd name="connsiteX8752" fmla="*/ 900778 w 4203096"/>
              <a:gd name="connsiteY8752" fmla="*/ 1682721 h 3821750"/>
              <a:gd name="connsiteX8753" fmla="*/ 909542 w 4203096"/>
              <a:gd name="connsiteY8753" fmla="*/ 1679245 h 3821750"/>
              <a:gd name="connsiteX8754" fmla="*/ 2177414 w 4203096"/>
              <a:gd name="connsiteY8754" fmla="*/ 1679006 h 3821750"/>
              <a:gd name="connsiteX8755" fmla="*/ 2201322 w 4203096"/>
              <a:gd name="connsiteY8755" fmla="*/ 1693008 h 3821750"/>
              <a:gd name="connsiteX8756" fmla="*/ 2182748 w 4203096"/>
              <a:gd name="connsiteY8756" fmla="*/ 1714725 h 3821750"/>
              <a:gd name="connsiteX8757" fmla="*/ 2157888 w 4203096"/>
              <a:gd name="connsiteY8757" fmla="*/ 1700056 h 3821750"/>
              <a:gd name="connsiteX8758" fmla="*/ 2177414 w 4203096"/>
              <a:gd name="connsiteY8758" fmla="*/ 1679006 h 3821750"/>
              <a:gd name="connsiteX8759" fmla="*/ 1357312 w 4203096"/>
              <a:gd name="connsiteY8759" fmla="*/ 1678721 h 3821750"/>
              <a:gd name="connsiteX8760" fmla="*/ 1387220 w 4203096"/>
              <a:gd name="connsiteY8760" fmla="*/ 1693294 h 3821750"/>
              <a:gd name="connsiteX8761" fmla="*/ 1360931 w 4203096"/>
              <a:gd name="connsiteY8761" fmla="*/ 1720345 h 3821750"/>
              <a:gd name="connsiteX8762" fmla="*/ 1331975 w 4203096"/>
              <a:gd name="connsiteY8762" fmla="*/ 1705391 h 3821750"/>
              <a:gd name="connsiteX8763" fmla="*/ 1357312 w 4203096"/>
              <a:gd name="connsiteY8763" fmla="*/ 1678721 h 3821750"/>
              <a:gd name="connsiteX8764" fmla="*/ 862488 w 4203096"/>
              <a:gd name="connsiteY8764" fmla="*/ 1676911 h 3821750"/>
              <a:gd name="connsiteX8765" fmla="*/ 875918 w 4203096"/>
              <a:gd name="connsiteY8765" fmla="*/ 1700342 h 3821750"/>
              <a:gd name="connsiteX8766" fmla="*/ 861250 w 4203096"/>
              <a:gd name="connsiteY8766" fmla="*/ 1719297 h 3821750"/>
              <a:gd name="connsiteX8767" fmla="*/ 848677 w 4203096"/>
              <a:gd name="connsiteY8767" fmla="*/ 1696533 h 3821750"/>
              <a:gd name="connsiteX8768" fmla="*/ 862488 w 4203096"/>
              <a:gd name="connsiteY8768" fmla="*/ 1676911 h 3821750"/>
              <a:gd name="connsiteX8769" fmla="*/ 4140707 w 4203096"/>
              <a:gd name="connsiteY8769" fmla="*/ 1675196 h 3821750"/>
              <a:gd name="connsiteX8770" fmla="*/ 4144232 w 4203096"/>
              <a:gd name="connsiteY8770" fmla="*/ 1680435 h 3821750"/>
              <a:gd name="connsiteX8771" fmla="*/ 4137183 w 4203096"/>
              <a:gd name="connsiteY8771" fmla="*/ 1685292 h 3821750"/>
              <a:gd name="connsiteX8772" fmla="*/ 4127944 w 4203096"/>
              <a:gd name="connsiteY8772" fmla="*/ 1679673 h 3821750"/>
              <a:gd name="connsiteX8773" fmla="*/ 4140707 w 4203096"/>
              <a:gd name="connsiteY8773" fmla="*/ 1675196 h 3821750"/>
              <a:gd name="connsiteX8774" fmla="*/ 1993963 w 4203096"/>
              <a:gd name="connsiteY8774" fmla="*/ 1674624 h 3821750"/>
              <a:gd name="connsiteX8775" fmla="*/ 2018632 w 4203096"/>
              <a:gd name="connsiteY8775" fmla="*/ 1684054 h 3821750"/>
              <a:gd name="connsiteX8776" fmla="*/ 1999297 w 4203096"/>
              <a:gd name="connsiteY8776" fmla="*/ 1705486 h 3821750"/>
              <a:gd name="connsiteX8777" fmla="*/ 1973389 w 4203096"/>
              <a:gd name="connsiteY8777" fmla="*/ 1695675 h 3821750"/>
              <a:gd name="connsiteX8778" fmla="*/ 1993963 w 4203096"/>
              <a:gd name="connsiteY8778" fmla="*/ 1674624 h 3821750"/>
              <a:gd name="connsiteX8779" fmla="*/ 815530 w 4203096"/>
              <a:gd name="connsiteY8779" fmla="*/ 1674434 h 3821750"/>
              <a:gd name="connsiteX8780" fmla="*/ 826579 w 4203096"/>
              <a:gd name="connsiteY8780" fmla="*/ 1694151 h 3821750"/>
              <a:gd name="connsiteX8781" fmla="*/ 813054 w 4203096"/>
              <a:gd name="connsiteY8781" fmla="*/ 1711582 h 3821750"/>
              <a:gd name="connsiteX8782" fmla="*/ 802862 w 4203096"/>
              <a:gd name="connsiteY8782" fmla="*/ 1691389 h 3821750"/>
              <a:gd name="connsiteX8783" fmla="*/ 815530 w 4203096"/>
              <a:gd name="connsiteY8783" fmla="*/ 1674434 h 3821750"/>
              <a:gd name="connsiteX8784" fmla="*/ 1532060 w 4203096"/>
              <a:gd name="connsiteY8784" fmla="*/ 1674054 h 3821750"/>
              <a:gd name="connsiteX8785" fmla="*/ 1542478 w 4203096"/>
              <a:gd name="connsiteY8785" fmla="*/ 1684055 h 3821750"/>
              <a:gd name="connsiteX8786" fmla="*/ 1517142 w 4203096"/>
              <a:gd name="connsiteY8786" fmla="*/ 1712535 h 3821750"/>
              <a:gd name="connsiteX8787" fmla="*/ 1485709 w 4203096"/>
              <a:gd name="connsiteY8787" fmla="*/ 1702057 h 3821750"/>
              <a:gd name="connsiteX8788" fmla="*/ 1511427 w 4203096"/>
              <a:gd name="connsiteY8788" fmla="*/ 1675197 h 3821750"/>
              <a:gd name="connsiteX8789" fmla="*/ 1532060 w 4203096"/>
              <a:gd name="connsiteY8789" fmla="*/ 1674054 h 3821750"/>
              <a:gd name="connsiteX8790" fmla="*/ 3673030 w 4203096"/>
              <a:gd name="connsiteY8790" fmla="*/ 1673673 h 3821750"/>
              <a:gd name="connsiteX8791" fmla="*/ 3689794 w 4203096"/>
              <a:gd name="connsiteY8791" fmla="*/ 1701771 h 3821750"/>
              <a:gd name="connsiteX8792" fmla="*/ 3652075 w 4203096"/>
              <a:gd name="connsiteY8792" fmla="*/ 1717392 h 3821750"/>
              <a:gd name="connsiteX8793" fmla="*/ 3635120 w 4203096"/>
              <a:gd name="connsiteY8793" fmla="*/ 1688817 h 3821750"/>
              <a:gd name="connsiteX8794" fmla="*/ 3673030 w 4203096"/>
              <a:gd name="connsiteY8794" fmla="*/ 1673673 h 3821750"/>
              <a:gd name="connsiteX8795" fmla="*/ 769429 w 4203096"/>
              <a:gd name="connsiteY8795" fmla="*/ 1672243 h 3821750"/>
              <a:gd name="connsiteX8796" fmla="*/ 776763 w 4203096"/>
              <a:gd name="connsiteY8796" fmla="*/ 1690531 h 3821750"/>
              <a:gd name="connsiteX8797" fmla="*/ 763619 w 4203096"/>
              <a:gd name="connsiteY8797" fmla="*/ 1703771 h 3821750"/>
              <a:gd name="connsiteX8798" fmla="*/ 756666 w 4203096"/>
              <a:gd name="connsiteY8798" fmla="*/ 1685483 h 3821750"/>
              <a:gd name="connsiteX8799" fmla="*/ 769429 w 4203096"/>
              <a:gd name="connsiteY8799" fmla="*/ 1672243 h 3821750"/>
              <a:gd name="connsiteX8800" fmla="*/ 1764399 w 4203096"/>
              <a:gd name="connsiteY8800" fmla="*/ 1670553 h 3821750"/>
              <a:gd name="connsiteX8801" fmla="*/ 1774412 w 4203096"/>
              <a:gd name="connsiteY8801" fmla="*/ 1679292 h 3821750"/>
              <a:gd name="connsiteX8802" fmla="*/ 1752219 w 4203096"/>
              <a:gd name="connsiteY8802" fmla="*/ 1704247 h 3821750"/>
              <a:gd name="connsiteX8803" fmla="*/ 1721548 w 4203096"/>
              <a:gd name="connsiteY8803" fmla="*/ 1697961 h 3821750"/>
              <a:gd name="connsiteX8804" fmla="*/ 1744027 w 4203096"/>
              <a:gd name="connsiteY8804" fmla="*/ 1673101 h 3821750"/>
              <a:gd name="connsiteX8805" fmla="*/ 1764399 w 4203096"/>
              <a:gd name="connsiteY8805" fmla="*/ 1670553 h 3821750"/>
              <a:gd name="connsiteX8806" fmla="*/ 719328 w 4203096"/>
              <a:gd name="connsiteY8806" fmla="*/ 1670053 h 3821750"/>
              <a:gd name="connsiteX8807" fmla="*/ 726186 w 4203096"/>
              <a:gd name="connsiteY8807" fmla="*/ 1683197 h 3821750"/>
              <a:gd name="connsiteX8808" fmla="*/ 715232 w 4203096"/>
              <a:gd name="connsiteY8808" fmla="*/ 1696437 h 3821750"/>
              <a:gd name="connsiteX8809" fmla="*/ 708469 w 4203096"/>
              <a:gd name="connsiteY8809" fmla="*/ 1683292 h 3821750"/>
              <a:gd name="connsiteX8810" fmla="*/ 719328 w 4203096"/>
              <a:gd name="connsiteY8810" fmla="*/ 1670053 h 3821750"/>
              <a:gd name="connsiteX8811" fmla="*/ 668559 w 4203096"/>
              <a:gd name="connsiteY8811" fmla="*/ 1668910 h 3821750"/>
              <a:gd name="connsiteX8812" fmla="*/ 672655 w 4203096"/>
              <a:gd name="connsiteY8812" fmla="*/ 1680626 h 3821750"/>
              <a:gd name="connsiteX8813" fmla="*/ 662844 w 4203096"/>
              <a:gd name="connsiteY8813" fmla="*/ 1689198 h 3821750"/>
              <a:gd name="connsiteX8814" fmla="*/ 658748 w 4203096"/>
              <a:gd name="connsiteY8814" fmla="*/ 1677387 h 3821750"/>
              <a:gd name="connsiteX8815" fmla="*/ 668559 w 4203096"/>
              <a:gd name="connsiteY8815" fmla="*/ 1668910 h 3821750"/>
              <a:gd name="connsiteX8816" fmla="*/ 613028 w 4203096"/>
              <a:gd name="connsiteY8816" fmla="*/ 1668339 h 3821750"/>
              <a:gd name="connsiteX8817" fmla="*/ 618457 w 4203096"/>
              <a:gd name="connsiteY8817" fmla="*/ 1675959 h 3821750"/>
              <a:gd name="connsiteX8818" fmla="*/ 609599 w 4203096"/>
              <a:gd name="connsiteY8818" fmla="*/ 1682721 h 3821750"/>
              <a:gd name="connsiteX8819" fmla="*/ 605218 w 4203096"/>
              <a:gd name="connsiteY8819" fmla="*/ 1675006 h 3821750"/>
              <a:gd name="connsiteX8820" fmla="*/ 613028 w 4203096"/>
              <a:gd name="connsiteY8820" fmla="*/ 1668339 h 3821750"/>
              <a:gd name="connsiteX8821" fmla="*/ 3863340 w 4203096"/>
              <a:gd name="connsiteY8821" fmla="*/ 1667576 h 3821750"/>
              <a:gd name="connsiteX8822" fmla="*/ 3874198 w 4203096"/>
              <a:gd name="connsiteY8822" fmla="*/ 1686531 h 3821750"/>
              <a:gd name="connsiteX8823" fmla="*/ 3847814 w 4203096"/>
              <a:gd name="connsiteY8823" fmla="*/ 1696532 h 3821750"/>
              <a:gd name="connsiteX8824" fmla="*/ 3835718 w 4203096"/>
              <a:gd name="connsiteY8824" fmla="*/ 1677863 h 3821750"/>
              <a:gd name="connsiteX8825" fmla="*/ 3863340 w 4203096"/>
              <a:gd name="connsiteY8825" fmla="*/ 1667576 h 3821750"/>
              <a:gd name="connsiteX8826" fmla="*/ 1053941 w 4203096"/>
              <a:gd name="connsiteY8826" fmla="*/ 1665861 h 3821750"/>
              <a:gd name="connsiteX8827" fmla="*/ 1056227 w 4203096"/>
              <a:gd name="connsiteY8827" fmla="*/ 1689483 h 3821750"/>
              <a:gd name="connsiteX8828" fmla="*/ 1075563 w 4203096"/>
              <a:gd name="connsiteY8828" fmla="*/ 1691960 h 3821750"/>
              <a:gd name="connsiteX8829" fmla="*/ 1073182 w 4203096"/>
              <a:gd name="connsiteY8829" fmla="*/ 1666814 h 3821750"/>
              <a:gd name="connsiteX8830" fmla="*/ 1053941 w 4203096"/>
              <a:gd name="connsiteY8830" fmla="*/ 1665861 h 3821750"/>
              <a:gd name="connsiteX8831" fmla="*/ 555116 w 4203096"/>
              <a:gd name="connsiteY8831" fmla="*/ 1665005 h 3821750"/>
              <a:gd name="connsiteX8832" fmla="*/ 555402 w 4203096"/>
              <a:gd name="connsiteY8832" fmla="*/ 1671863 h 3821750"/>
              <a:gd name="connsiteX8833" fmla="*/ 551116 w 4203096"/>
              <a:gd name="connsiteY8833" fmla="*/ 1676816 h 3821750"/>
              <a:gd name="connsiteX8834" fmla="*/ 548449 w 4203096"/>
              <a:gd name="connsiteY8834" fmla="*/ 1672053 h 3821750"/>
              <a:gd name="connsiteX8835" fmla="*/ 555116 w 4203096"/>
              <a:gd name="connsiteY8835" fmla="*/ 1665005 h 3821750"/>
              <a:gd name="connsiteX8836" fmla="*/ 1000220 w 4203096"/>
              <a:gd name="connsiteY8836" fmla="*/ 1663861 h 3821750"/>
              <a:gd name="connsiteX8837" fmla="*/ 1002125 w 4203096"/>
              <a:gd name="connsiteY8837" fmla="*/ 1685578 h 3821750"/>
              <a:gd name="connsiteX8838" fmla="*/ 1018032 w 4203096"/>
              <a:gd name="connsiteY8838" fmla="*/ 1686721 h 3821750"/>
              <a:gd name="connsiteX8839" fmla="*/ 1016032 w 4203096"/>
              <a:gd name="connsiteY8839" fmla="*/ 1665004 h 3821750"/>
              <a:gd name="connsiteX8840" fmla="*/ 1000220 w 4203096"/>
              <a:gd name="connsiteY8840" fmla="*/ 1663861 h 3821750"/>
              <a:gd name="connsiteX8841" fmla="*/ 2291429 w 4203096"/>
              <a:gd name="connsiteY8841" fmla="*/ 1662814 h 3821750"/>
              <a:gd name="connsiteX8842" fmla="*/ 2316956 w 4203096"/>
              <a:gd name="connsiteY8842" fmla="*/ 1680911 h 3821750"/>
              <a:gd name="connsiteX8843" fmla="*/ 2298572 w 4203096"/>
              <a:gd name="connsiteY8843" fmla="*/ 1704438 h 3821750"/>
              <a:gd name="connsiteX8844" fmla="*/ 2271426 w 4203096"/>
              <a:gd name="connsiteY8844" fmla="*/ 1685578 h 3821750"/>
              <a:gd name="connsiteX8845" fmla="*/ 2291429 w 4203096"/>
              <a:gd name="connsiteY8845" fmla="*/ 1662814 h 3821750"/>
              <a:gd name="connsiteX8846" fmla="*/ 2989230 w 4203096"/>
              <a:gd name="connsiteY8846" fmla="*/ 1662813 h 3821750"/>
              <a:gd name="connsiteX8847" fmla="*/ 2989802 w 4203096"/>
              <a:gd name="connsiteY8847" fmla="*/ 1663671 h 3821750"/>
              <a:gd name="connsiteX8848" fmla="*/ 2989418 w 4203096"/>
              <a:gd name="connsiteY8848" fmla="*/ 1663407 h 3821750"/>
              <a:gd name="connsiteX8849" fmla="*/ 2989230 w 4203096"/>
              <a:gd name="connsiteY8849" fmla="*/ 1662718 h 3821750"/>
              <a:gd name="connsiteX8850" fmla="*/ 2989517 w 4203096"/>
              <a:gd name="connsiteY8850" fmla="*/ 1662861 h 3821750"/>
              <a:gd name="connsiteX8851" fmla="*/ 2989801 w 4203096"/>
              <a:gd name="connsiteY8851" fmla="*/ 1663480 h 3821750"/>
              <a:gd name="connsiteX8852" fmla="*/ 2989230 w 4203096"/>
              <a:gd name="connsiteY8852" fmla="*/ 1662718 h 3821750"/>
              <a:gd name="connsiteX8853" fmla="*/ 3280886 w 4203096"/>
              <a:gd name="connsiteY8853" fmla="*/ 1661670 h 3821750"/>
              <a:gd name="connsiteX8854" fmla="*/ 3276790 w 4203096"/>
              <a:gd name="connsiteY8854" fmla="*/ 1694532 h 3821750"/>
              <a:gd name="connsiteX8855" fmla="*/ 3313748 w 4203096"/>
              <a:gd name="connsiteY8855" fmla="*/ 1703104 h 3821750"/>
              <a:gd name="connsiteX8856" fmla="*/ 3319177 w 4203096"/>
              <a:gd name="connsiteY8856" fmla="*/ 1666338 h 3821750"/>
              <a:gd name="connsiteX8857" fmla="*/ 3280886 w 4203096"/>
              <a:gd name="connsiteY8857" fmla="*/ 1661670 h 3821750"/>
              <a:gd name="connsiteX8858" fmla="*/ 4041457 w 4203096"/>
              <a:gd name="connsiteY8858" fmla="*/ 1658909 h 3821750"/>
              <a:gd name="connsiteX8859" fmla="*/ 4054126 w 4203096"/>
              <a:gd name="connsiteY8859" fmla="*/ 1668910 h 3821750"/>
              <a:gd name="connsiteX8860" fmla="*/ 4035647 w 4203096"/>
              <a:gd name="connsiteY8860" fmla="*/ 1675577 h 3821750"/>
              <a:gd name="connsiteX8861" fmla="*/ 4026598 w 4203096"/>
              <a:gd name="connsiteY8861" fmla="*/ 1666624 h 3821750"/>
              <a:gd name="connsiteX8862" fmla="*/ 4041457 w 4203096"/>
              <a:gd name="connsiteY8862" fmla="*/ 1658909 h 3821750"/>
              <a:gd name="connsiteX8863" fmla="*/ 1226629 w 4203096"/>
              <a:gd name="connsiteY8863" fmla="*/ 1658241 h 3821750"/>
              <a:gd name="connsiteX8864" fmla="*/ 1252728 w 4203096"/>
              <a:gd name="connsiteY8864" fmla="*/ 1679768 h 3821750"/>
              <a:gd name="connsiteX8865" fmla="*/ 1228344 w 4203096"/>
              <a:gd name="connsiteY8865" fmla="*/ 1705009 h 3821750"/>
              <a:gd name="connsiteX8866" fmla="*/ 1203960 w 4203096"/>
              <a:gd name="connsiteY8866" fmla="*/ 1681577 h 3821750"/>
              <a:gd name="connsiteX8867" fmla="*/ 1226629 w 4203096"/>
              <a:gd name="connsiteY8867" fmla="*/ 1658241 h 3821750"/>
              <a:gd name="connsiteX8868" fmla="*/ 1156525 w 4203096"/>
              <a:gd name="connsiteY8868" fmla="*/ 1657765 h 3821750"/>
              <a:gd name="connsiteX8869" fmla="*/ 1179099 w 4203096"/>
              <a:gd name="connsiteY8869" fmla="*/ 1685483 h 3821750"/>
              <a:gd name="connsiteX8870" fmla="*/ 1154049 w 4203096"/>
              <a:gd name="connsiteY8870" fmla="*/ 1705104 h 3821750"/>
              <a:gd name="connsiteX8871" fmla="*/ 1135475 w 4203096"/>
              <a:gd name="connsiteY8871" fmla="*/ 1674815 h 3821750"/>
              <a:gd name="connsiteX8872" fmla="*/ 1138237 w 4203096"/>
              <a:gd name="connsiteY8872" fmla="*/ 1664718 h 3821750"/>
              <a:gd name="connsiteX8873" fmla="*/ 1140428 w 4203096"/>
              <a:gd name="connsiteY8873" fmla="*/ 1662718 h 3821750"/>
              <a:gd name="connsiteX8874" fmla="*/ 1156525 w 4203096"/>
              <a:gd name="connsiteY8874" fmla="*/ 1657765 h 3821750"/>
              <a:gd name="connsiteX8875" fmla="*/ 1456372 w 4203096"/>
              <a:gd name="connsiteY8875" fmla="*/ 1654622 h 3821750"/>
              <a:gd name="connsiteX8876" fmla="*/ 1487328 w 4203096"/>
              <a:gd name="connsiteY8876" fmla="*/ 1666433 h 3821750"/>
              <a:gd name="connsiteX8877" fmla="*/ 1458753 w 4203096"/>
              <a:gd name="connsiteY8877" fmla="*/ 1694532 h 3821750"/>
              <a:gd name="connsiteX8878" fmla="*/ 1429226 w 4203096"/>
              <a:gd name="connsiteY8878" fmla="*/ 1681197 h 3821750"/>
              <a:gd name="connsiteX8879" fmla="*/ 1456372 w 4203096"/>
              <a:gd name="connsiteY8879" fmla="*/ 1654622 h 3821750"/>
              <a:gd name="connsiteX8880" fmla="*/ 1702677 w 4203096"/>
              <a:gd name="connsiteY8880" fmla="*/ 1654551 h 3821750"/>
              <a:gd name="connsiteX8881" fmla="*/ 1712975 w 4203096"/>
              <a:gd name="connsiteY8881" fmla="*/ 1663480 h 3821750"/>
              <a:gd name="connsiteX8882" fmla="*/ 1687829 w 4203096"/>
              <a:gd name="connsiteY8882" fmla="*/ 1690341 h 3821750"/>
              <a:gd name="connsiteX8883" fmla="*/ 1657444 w 4203096"/>
              <a:gd name="connsiteY8883" fmla="*/ 1682911 h 3821750"/>
              <a:gd name="connsiteX8884" fmla="*/ 1682305 w 4203096"/>
              <a:gd name="connsiteY8884" fmla="*/ 1656337 h 3821750"/>
              <a:gd name="connsiteX8885" fmla="*/ 1702677 w 4203096"/>
              <a:gd name="connsiteY8885" fmla="*/ 1654551 h 3821750"/>
              <a:gd name="connsiteX8886" fmla="*/ 2402967 w 4203096"/>
              <a:gd name="connsiteY8886" fmla="*/ 1650717 h 3821750"/>
              <a:gd name="connsiteX8887" fmla="*/ 2428780 w 4203096"/>
              <a:gd name="connsiteY8887" fmla="*/ 1675292 h 3821750"/>
              <a:gd name="connsiteX8888" fmla="*/ 2407444 w 4203096"/>
              <a:gd name="connsiteY8888" fmla="*/ 1700914 h 3821750"/>
              <a:gd name="connsiteX8889" fmla="*/ 2381441 w 4203096"/>
              <a:gd name="connsiteY8889" fmla="*/ 1676149 h 3821750"/>
              <a:gd name="connsiteX8890" fmla="*/ 2402967 w 4203096"/>
              <a:gd name="connsiteY8890" fmla="*/ 1650717 h 3821750"/>
              <a:gd name="connsiteX8891" fmla="*/ 1945279 w 4203096"/>
              <a:gd name="connsiteY8891" fmla="*/ 1650717 h 3821750"/>
              <a:gd name="connsiteX8892" fmla="*/ 1954244 w 4203096"/>
              <a:gd name="connsiteY8892" fmla="*/ 1659289 h 3821750"/>
              <a:gd name="connsiteX8893" fmla="*/ 1932432 w 4203096"/>
              <a:gd name="connsiteY8893" fmla="*/ 1682911 h 3821750"/>
              <a:gd name="connsiteX8894" fmla="*/ 1905857 w 4203096"/>
              <a:gd name="connsiteY8894" fmla="*/ 1675005 h 3821750"/>
              <a:gd name="connsiteX8895" fmla="*/ 1927955 w 4203096"/>
              <a:gd name="connsiteY8895" fmla="*/ 1651288 h 3821750"/>
              <a:gd name="connsiteX8896" fmla="*/ 1945279 w 4203096"/>
              <a:gd name="connsiteY8896" fmla="*/ 1650717 h 3821750"/>
              <a:gd name="connsiteX8897" fmla="*/ 1311211 w 4203096"/>
              <a:gd name="connsiteY8897" fmla="*/ 1650241 h 3821750"/>
              <a:gd name="connsiteX8898" fmla="*/ 1338167 w 4203096"/>
              <a:gd name="connsiteY8898" fmla="*/ 1669005 h 3821750"/>
              <a:gd name="connsiteX8899" fmla="*/ 1310449 w 4203096"/>
              <a:gd name="connsiteY8899" fmla="*/ 1695008 h 3821750"/>
              <a:gd name="connsiteX8900" fmla="*/ 1283779 w 4203096"/>
              <a:gd name="connsiteY8900" fmla="*/ 1675196 h 3821750"/>
              <a:gd name="connsiteX8901" fmla="*/ 1311211 w 4203096"/>
              <a:gd name="connsiteY8901" fmla="*/ 1650241 h 3821750"/>
              <a:gd name="connsiteX8902" fmla="*/ 2952309 w 4203096"/>
              <a:gd name="connsiteY8902" fmla="*/ 1648764 h 3821750"/>
              <a:gd name="connsiteX8903" fmla="*/ 2974276 w 4203096"/>
              <a:gd name="connsiteY8903" fmla="*/ 1653003 h 3821750"/>
              <a:gd name="connsiteX8904" fmla="*/ 2989418 w 4203096"/>
              <a:gd name="connsiteY8904" fmla="*/ 1663407 h 3821750"/>
              <a:gd name="connsiteX8905" fmla="*/ 2994850 w 4203096"/>
              <a:gd name="connsiteY8905" fmla="*/ 1680625 h 3821750"/>
              <a:gd name="connsiteX8906" fmla="*/ 2980658 w 4203096"/>
              <a:gd name="connsiteY8906" fmla="*/ 1727774 h 3821750"/>
              <a:gd name="connsiteX8907" fmla="*/ 2940748 w 4203096"/>
              <a:gd name="connsiteY8907" fmla="*/ 1715296 h 3821750"/>
              <a:gd name="connsiteX8908" fmla="*/ 2935414 w 4203096"/>
              <a:gd name="connsiteY8908" fmla="*/ 1661956 h 3821750"/>
              <a:gd name="connsiteX8909" fmla="*/ 2952309 w 4203096"/>
              <a:gd name="connsiteY8909" fmla="*/ 1648764 h 3821750"/>
              <a:gd name="connsiteX8910" fmla="*/ 3550920 w 4203096"/>
              <a:gd name="connsiteY8910" fmla="*/ 1646049 h 3821750"/>
              <a:gd name="connsiteX8911" fmla="*/ 3576542 w 4203096"/>
              <a:gd name="connsiteY8911" fmla="*/ 1679482 h 3821750"/>
              <a:gd name="connsiteX8912" fmla="*/ 3535680 w 4203096"/>
              <a:gd name="connsiteY8912" fmla="*/ 1700151 h 3821750"/>
              <a:gd name="connsiteX8913" fmla="*/ 3510629 w 4203096"/>
              <a:gd name="connsiteY8913" fmla="*/ 1666242 h 3821750"/>
              <a:gd name="connsiteX8914" fmla="*/ 3550920 w 4203096"/>
              <a:gd name="connsiteY8914" fmla="*/ 1646049 h 3821750"/>
              <a:gd name="connsiteX8915" fmla="*/ 2112359 w 4203096"/>
              <a:gd name="connsiteY8915" fmla="*/ 1644621 h 3821750"/>
              <a:gd name="connsiteX8916" fmla="*/ 2137029 w 4203096"/>
              <a:gd name="connsiteY8916" fmla="*/ 1657099 h 3821750"/>
              <a:gd name="connsiteX8917" fmla="*/ 2117979 w 4203096"/>
              <a:gd name="connsiteY8917" fmla="*/ 1678816 h 3821750"/>
              <a:gd name="connsiteX8918" fmla="*/ 2090833 w 4203096"/>
              <a:gd name="connsiteY8918" fmla="*/ 1667004 h 3821750"/>
              <a:gd name="connsiteX8919" fmla="*/ 2112359 w 4203096"/>
              <a:gd name="connsiteY8919" fmla="*/ 1644621 h 3821750"/>
              <a:gd name="connsiteX8920" fmla="*/ 2504884 w 4203096"/>
              <a:gd name="connsiteY8920" fmla="*/ 1642526 h 3821750"/>
              <a:gd name="connsiteX8921" fmla="*/ 2532315 w 4203096"/>
              <a:gd name="connsiteY8921" fmla="*/ 1669862 h 3821750"/>
              <a:gd name="connsiteX8922" fmla="*/ 2512218 w 4203096"/>
              <a:gd name="connsiteY8922" fmla="*/ 1700057 h 3821750"/>
              <a:gd name="connsiteX8923" fmla="*/ 2484690 w 4203096"/>
              <a:gd name="connsiteY8923" fmla="*/ 1671386 h 3821750"/>
              <a:gd name="connsiteX8924" fmla="*/ 2504884 w 4203096"/>
              <a:gd name="connsiteY8924" fmla="*/ 1642526 h 3821750"/>
              <a:gd name="connsiteX8925" fmla="*/ 4199572 w 4203096"/>
              <a:gd name="connsiteY8925" fmla="*/ 1642335 h 3821750"/>
              <a:gd name="connsiteX8926" fmla="*/ 4203096 w 4203096"/>
              <a:gd name="connsiteY8926" fmla="*/ 1645098 h 3821750"/>
              <a:gd name="connsiteX8927" fmla="*/ 4197858 w 4203096"/>
              <a:gd name="connsiteY8927" fmla="*/ 1649574 h 3821750"/>
              <a:gd name="connsiteX8928" fmla="*/ 4196334 w 4203096"/>
              <a:gd name="connsiteY8928" fmla="*/ 1644431 h 3821750"/>
              <a:gd name="connsiteX8929" fmla="*/ 4199572 w 4203096"/>
              <a:gd name="connsiteY8929" fmla="*/ 1642335 h 3821750"/>
              <a:gd name="connsiteX8930" fmla="*/ 885729 w 4203096"/>
              <a:gd name="connsiteY8930" fmla="*/ 1641954 h 3821750"/>
              <a:gd name="connsiteX8931" fmla="*/ 899541 w 4203096"/>
              <a:gd name="connsiteY8931" fmla="*/ 1665671 h 3821750"/>
              <a:gd name="connsiteX8932" fmla="*/ 885729 w 4203096"/>
              <a:gd name="connsiteY8932" fmla="*/ 1685293 h 3821750"/>
              <a:gd name="connsiteX8933" fmla="*/ 872013 w 4203096"/>
              <a:gd name="connsiteY8933" fmla="*/ 1661480 h 3821750"/>
              <a:gd name="connsiteX8934" fmla="*/ 885729 w 4203096"/>
              <a:gd name="connsiteY8934" fmla="*/ 1641954 h 3821750"/>
              <a:gd name="connsiteX8935" fmla="*/ 3744754 w 4203096"/>
              <a:gd name="connsiteY8935" fmla="*/ 1641478 h 3821750"/>
              <a:gd name="connsiteX8936" fmla="*/ 3763613 w 4203096"/>
              <a:gd name="connsiteY8936" fmla="*/ 1665100 h 3821750"/>
              <a:gd name="connsiteX8937" fmla="*/ 3731514 w 4203096"/>
              <a:gd name="connsiteY8937" fmla="*/ 1679292 h 3821750"/>
              <a:gd name="connsiteX8938" fmla="*/ 3713226 w 4203096"/>
              <a:gd name="connsiteY8938" fmla="*/ 1655289 h 3821750"/>
              <a:gd name="connsiteX8939" fmla="*/ 3744754 w 4203096"/>
              <a:gd name="connsiteY8939" fmla="*/ 1641478 h 3821750"/>
              <a:gd name="connsiteX8940" fmla="*/ 3163634 w 4203096"/>
              <a:gd name="connsiteY8940" fmla="*/ 1641001 h 3821750"/>
              <a:gd name="connsiteX8941" fmla="*/ 3161538 w 4203096"/>
              <a:gd name="connsiteY8941" fmla="*/ 1676434 h 3821750"/>
              <a:gd name="connsiteX8942" fmla="*/ 3195638 w 4203096"/>
              <a:gd name="connsiteY8942" fmla="*/ 1682149 h 3821750"/>
              <a:gd name="connsiteX8943" fmla="*/ 3198305 w 4203096"/>
              <a:gd name="connsiteY8943" fmla="*/ 1647097 h 3821750"/>
              <a:gd name="connsiteX8944" fmla="*/ 3163634 w 4203096"/>
              <a:gd name="connsiteY8944" fmla="*/ 1641001 h 3821750"/>
              <a:gd name="connsiteX8945" fmla="*/ 840485 w 4203096"/>
              <a:gd name="connsiteY8945" fmla="*/ 1639477 h 3821750"/>
              <a:gd name="connsiteX8946" fmla="*/ 851725 w 4203096"/>
              <a:gd name="connsiteY8946" fmla="*/ 1659480 h 3821750"/>
              <a:gd name="connsiteX8947" fmla="*/ 839247 w 4203096"/>
              <a:gd name="connsiteY8947" fmla="*/ 1677577 h 3821750"/>
              <a:gd name="connsiteX8948" fmla="*/ 827817 w 4203096"/>
              <a:gd name="connsiteY8948" fmla="*/ 1656908 h 3821750"/>
              <a:gd name="connsiteX8949" fmla="*/ 840485 w 4203096"/>
              <a:gd name="connsiteY8949" fmla="*/ 1639477 h 3821750"/>
              <a:gd name="connsiteX8950" fmla="*/ 1641943 w 4203096"/>
              <a:gd name="connsiteY8950" fmla="*/ 1638370 h 3821750"/>
              <a:gd name="connsiteX8951" fmla="*/ 1652587 w 4203096"/>
              <a:gd name="connsiteY8951" fmla="*/ 1647764 h 3821750"/>
              <a:gd name="connsiteX8952" fmla="*/ 1627346 w 4203096"/>
              <a:gd name="connsiteY8952" fmla="*/ 1675101 h 3821750"/>
              <a:gd name="connsiteX8953" fmla="*/ 1594865 w 4203096"/>
              <a:gd name="connsiteY8953" fmla="*/ 1667957 h 3821750"/>
              <a:gd name="connsiteX8954" fmla="*/ 1620011 w 4203096"/>
              <a:gd name="connsiteY8954" fmla="*/ 1640906 h 3821750"/>
              <a:gd name="connsiteX8955" fmla="*/ 1641943 w 4203096"/>
              <a:gd name="connsiteY8955" fmla="*/ 1638370 h 3821750"/>
              <a:gd name="connsiteX8956" fmla="*/ 2862548 w 4203096"/>
              <a:gd name="connsiteY8956" fmla="*/ 1637954 h 3821750"/>
              <a:gd name="connsiteX8957" fmla="*/ 2894266 w 4203096"/>
              <a:gd name="connsiteY8957" fmla="*/ 1681864 h 3821750"/>
              <a:gd name="connsiteX8958" fmla="*/ 2866644 w 4203096"/>
              <a:gd name="connsiteY8958" fmla="*/ 1717678 h 3821750"/>
              <a:gd name="connsiteX8959" fmla="*/ 2834830 w 4203096"/>
              <a:gd name="connsiteY8959" fmla="*/ 1674339 h 3821750"/>
              <a:gd name="connsiteX8960" fmla="*/ 2862548 w 4203096"/>
              <a:gd name="connsiteY8960" fmla="*/ 1637954 h 3821750"/>
              <a:gd name="connsiteX8961" fmla="*/ 3934300 w 4203096"/>
              <a:gd name="connsiteY8961" fmla="*/ 1637572 h 3821750"/>
              <a:gd name="connsiteX8962" fmla="*/ 3945826 w 4203096"/>
              <a:gd name="connsiteY8962" fmla="*/ 1652812 h 3821750"/>
              <a:gd name="connsiteX8963" fmla="*/ 3923918 w 4203096"/>
              <a:gd name="connsiteY8963" fmla="*/ 1661480 h 3821750"/>
              <a:gd name="connsiteX8964" fmla="*/ 3912869 w 4203096"/>
              <a:gd name="connsiteY8964" fmla="*/ 1646049 h 3821750"/>
              <a:gd name="connsiteX8965" fmla="*/ 3934300 w 4203096"/>
              <a:gd name="connsiteY8965" fmla="*/ 1637572 h 3821750"/>
              <a:gd name="connsiteX8966" fmla="*/ 794861 w 4203096"/>
              <a:gd name="connsiteY8966" fmla="*/ 1637001 h 3821750"/>
              <a:gd name="connsiteX8967" fmla="*/ 804196 w 4203096"/>
              <a:gd name="connsiteY8967" fmla="*/ 1654526 h 3821750"/>
              <a:gd name="connsiteX8968" fmla="*/ 792670 w 4203096"/>
              <a:gd name="connsiteY8968" fmla="*/ 1669671 h 3821750"/>
              <a:gd name="connsiteX8969" fmla="*/ 783621 w 4203096"/>
              <a:gd name="connsiteY8969" fmla="*/ 1652145 h 3821750"/>
              <a:gd name="connsiteX8970" fmla="*/ 794861 w 4203096"/>
              <a:gd name="connsiteY8970" fmla="*/ 1637001 h 3821750"/>
              <a:gd name="connsiteX8971" fmla="*/ 2600896 w 4203096"/>
              <a:gd name="connsiteY8971" fmla="*/ 1635000 h 3821750"/>
              <a:gd name="connsiteX8972" fmla="*/ 2626899 w 4203096"/>
              <a:gd name="connsiteY8972" fmla="*/ 1669386 h 3821750"/>
              <a:gd name="connsiteX8973" fmla="*/ 2607182 w 4203096"/>
              <a:gd name="connsiteY8973" fmla="*/ 1701866 h 3821750"/>
              <a:gd name="connsiteX8974" fmla="*/ 2580322 w 4203096"/>
              <a:gd name="connsiteY8974" fmla="*/ 1667100 h 3821750"/>
              <a:gd name="connsiteX8975" fmla="*/ 2600896 w 4203096"/>
              <a:gd name="connsiteY8975" fmla="*/ 1635000 h 3821750"/>
              <a:gd name="connsiteX8976" fmla="*/ 747997 w 4203096"/>
              <a:gd name="connsiteY8976" fmla="*/ 1634525 h 3821750"/>
              <a:gd name="connsiteX8977" fmla="*/ 755903 w 4203096"/>
              <a:gd name="connsiteY8977" fmla="*/ 1649098 h 3821750"/>
              <a:gd name="connsiteX8978" fmla="*/ 745330 w 4203096"/>
              <a:gd name="connsiteY8978" fmla="*/ 1661957 h 3821750"/>
              <a:gd name="connsiteX8979" fmla="*/ 738091 w 4203096"/>
              <a:gd name="connsiteY8979" fmla="*/ 1648146 h 3821750"/>
              <a:gd name="connsiteX8980" fmla="*/ 747997 w 4203096"/>
              <a:gd name="connsiteY8980" fmla="*/ 1634525 h 3821750"/>
              <a:gd name="connsiteX8981" fmla="*/ 699611 w 4203096"/>
              <a:gd name="connsiteY8981" fmla="*/ 1632620 h 3821750"/>
              <a:gd name="connsiteX8982" fmla="*/ 705612 w 4203096"/>
              <a:gd name="connsiteY8982" fmla="*/ 1644431 h 3821750"/>
              <a:gd name="connsiteX8983" fmla="*/ 696658 w 4203096"/>
              <a:gd name="connsiteY8983" fmla="*/ 1654813 h 3821750"/>
              <a:gd name="connsiteX8984" fmla="*/ 690467 w 4203096"/>
              <a:gd name="connsiteY8984" fmla="*/ 1643669 h 3821750"/>
              <a:gd name="connsiteX8985" fmla="*/ 699611 w 4203096"/>
              <a:gd name="connsiteY8985" fmla="*/ 1632620 h 3821750"/>
              <a:gd name="connsiteX8986" fmla="*/ 1402937 w 4203096"/>
              <a:gd name="connsiteY8986" fmla="*/ 1632429 h 3821750"/>
              <a:gd name="connsiteX8987" fmla="*/ 1433798 w 4203096"/>
              <a:gd name="connsiteY8987" fmla="*/ 1644906 h 3821750"/>
              <a:gd name="connsiteX8988" fmla="*/ 1406461 w 4203096"/>
              <a:gd name="connsiteY8988" fmla="*/ 1673291 h 3821750"/>
              <a:gd name="connsiteX8989" fmla="*/ 1375600 w 4203096"/>
              <a:gd name="connsiteY8989" fmla="*/ 1660051 h 3821750"/>
              <a:gd name="connsiteX8990" fmla="*/ 1402937 w 4203096"/>
              <a:gd name="connsiteY8990" fmla="*/ 1632429 h 3821750"/>
              <a:gd name="connsiteX8991" fmla="*/ 1882866 w 4203096"/>
              <a:gd name="connsiteY8991" fmla="*/ 1631798 h 3821750"/>
              <a:gd name="connsiteX8992" fmla="*/ 1891474 w 4203096"/>
              <a:gd name="connsiteY8992" fmla="*/ 1641097 h 3821750"/>
              <a:gd name="connsiteX8993" fmla="*/ 1865851 w 4203096"/>
              <a:gd name="connsiteY8993" fmla="*/ 1665385 h 3821750"/>
              <a:gd name="connsiteX8994" fmla="*/ 1839372 w 4203096"/>
              <a:gd name="connsiteY8994" fmla="*/ 1657194 h 3821750"/>
              <a:gd name="connsiteX8995" fmla="*/ 1863756 w 4203096"/>
              <a:gd name="connsiteY8995" fmla="*/ 1632715 h 3821750"/>
              <a:gd name="connsiteX8996" fmla="*/ 1882866 w 4203096"/>
              <a:gd name="connsiteY8996" fmla="*/ 1631798 h 3821750"/>
              <a:gd name="connsiteX8997" fmla="*/ 647033 w 4203096"/>
              <a:gd name="connsiteY8997" fmla="*/ 1631572 h 3821750"/>
              <a:gd name="connsiteX8998" fmla="*/ 652176 w 4203096"/>
              <a:gd name="connsiteY8998" fmla="*/ 1637573 h 3821750"/>
              <a:gd name="connsiteX8999" fmla="*/ 644461 w 4203096"/>
              <a:gd name="connsiteY8999" fmla="*/ 1648050 h 3821750"/>
              <a:gd name="connsiteX9000" fmla="*/ 639794 w 4203096"/>
              <a:gd name="connsiteY9000" fmla="*/ 1639859 h 3821750"/>
              <a:gd name="connsiteX9001" fmla="*/ 647033 w 4203096"/>
              <a:gd name="connsiteY9001" fmla="*/ 1631572 h 3821750"/>
              <a:gd name="connsiteX9002" fmla="*/ 590073 w 4203096"/>
              <a:gd name="connsiteY9002" fmla="*/ 1631191 h 3821750"/>
              <a:gd name="connsiteX9003" fmla="*/ 595312 w 4203096"/>
              <a:gd name="connsiteY9003" fmla="*/ 1636144 h 3821750"/>
              <a:gd name="connsiteX9004" fmla="*/ 589216 w 4203096"/>
              <a:gd name="connsiteY9004" fmla="*/ 1641764 h 3821750"/>
              <a:gd name="connsiteX9005" fmla="*/ 585215 w 4203096"/>
              <a:gd name="connsiteY9005" fmla="*/ 1637478 h 3821750"/>
              <a:gd name="connsiteX9006" fmla="*/ 590073 w 4203096"/>
              <a:gd name="connsiteY9006" fmla="*/ 1631191 h 3821750"/>
              <a:gd name="connsiteX9007" fmla="*/ 1081468 w 4203096"/>
              <a:gd name="connsiteY9007" fmla="*/ 1631190 h 3821750"/>
              <a:gd name="connsiteX9008" fmla="*/ 1081754 w 4203096"/>
              <a:gd name="connsiteY9008" fmla="*/ 1654431 h 3821750"/>
              <a:gd name="connsiteX9009" fmla="*/ 1102423 w 4203096"/>
              <a:gd name="connsiteY9009" fmla="*/ 1656622 h 3821750"/>
              <a:gd name="connsiteX9010" fmla="*/ 1102042 w 4203096"/>
              <a:gd name="connsiteY9010" fmla="*/ 1631952 h 3821750"/>
              <a:gd name="connsiteX9011" fmla="*/ 1081468 w 4203096"/>
              <a:gd name="connsiteY9011" fmla="*/ 1631190 h 3821750"/>
              <a:gd name="connsiteX9012" fmla="*/ 527971 w 4203096"/>
              <a:gd name="connsiteY9012" fmla="*/ 1631000 h 3821750"/>
              <a:gd name="connsiteX9013" fmla="*/ 529590 w 4203096"/>
              <a:gd name="connsiteY9013" fmla="*/ 1634239 h 3821750"/>
              <a:gd name="connsiteX9014" fmla="*/ 526923 w 4203096"/>
              <a:gd name="connsiteY9014" fmla="*/ 1637191 h 3821750"/>
              <a:gd name="connsiteX9015" fmla="*/ 525304 w 4203096"/>
              <a:gd name="connsiteY9015" fmla="*/ 1634905 h 3821750"/>
              <a:gd name="connsiteX9016" fmla="*/ 527971 w 4203096"/>
              <a:gd name="connsiteY9016" fmla="*/ 1631000 h 3821750"/>
              <a:gd name="connsiteX9017" fmla="*/ 2767679 w 4203096"/>
              <a:gd name="connsiteY9017" fmla="*/ 1629952 h 3821750"/>
              <a:gd name="connsiteX9018" fmla="*/ 2798063 w 4203096"/>
              <a:gd name="connsiteY9018" fmla="*/ 1670814 h 3821750"/>
              <a:gd name="connsiteX9019" fmla="*/ 2775108 w 4203096"/>
              <a:gd name="connsiteY9019" fmla="*/ 1708057 h 3821750"/>
              <a:gd name="connsiteX9020" fmla="*/ 2745866 w 4203096"/>
              <a:gd name="connsiteY9020" fmla="*/ 1665766 h 3821750"/>
              <a:gd name="connsiteX9021" fmla="*/ 2767679 w 4203096"/>
              <a:gd name="connsiteY9021" fmla="*/ 1629952 h 3821750"/>
              <a:gd name="connsiteX9022" fmla="*/ 1025271 w 4203096"/>
              <a:gd name="connsiteY9022" fmla="*/ 1629762 h 3821750"/>
              <a:gd name="connsiteX9023" fmla="*/ 1025652 w 4203096"/>
              <a:gd name="connsiteY9023" fmla="*/ 1651002 h 3821750"/>
              <a:gd name="connsiteX9024" fmla="*/ 1042321 w 4203096"/>
              <a:gd name="connsiteY9024" fmla="*/ 1652050 h 3821750"/>
              <a:gd name="connsiteX9025" fmla="*/ 1041940 w 4203096"/>
              <a:gd name="connsiteY9025" fmla="*/ 1630809 h 3821750"/>
              <a:gd name="connsiteX9026" fmla="*/ 1025271 w 4203096"/>
              <a:gd name="connsiteY9026" fmla="*/ 1629762 h 3821750"/>
              <a:gd name="connsiteX9027" fmla="*/ 2684144 w 4203096"/>
              <a:gd name="connsiteY9027" fmla="*/ 1629381 h 3821750"/>
              <a:gd name="connsiteX9028" fmla="*/ 2709481 w 4203096"/>
              <a:gd name="connsiteY9028" fmla="*/ 1664814 h 3821750"/>
              <a:gd name="connsiteX9029" fmla="*/ 2691859 w 4203096"/>
              <a:gd name="connsiteY9029" fmla="*/ 1701771 h 3821750"/>
              <a:gd name="connsiteX9030" fmla="*/ 2666047 w 4203096"/>
              <a:gd name="connsiteY9030" fmla="*/ 1666148 h 3821750"/>
              <a:gd name="connsiteX9031" fmla="*/ 2684144 w 4203096"/>
              <a:gd name="connsiteY9031" fmla="*/ 1629381 h 3821750"/>
              <a:gd name="connsiteX9032" fmla="*/ 4107370 w 4203096"/>
              <a:gd name="connsiteY9032" fmla="*/ 1628524 h 3821750"/>
              <a:gd name="connsiteX9033" fmla="*/ 4116990 w 4203096"/>
              <a:gd name="connsiteY9033" fmla="*/ 1637001 h 3821750"/>
              <a:gd name="connsiteX9034" fmla="*/ 4102036 w 4203096"/>
              <a:gd name="connsiteY9034" fmla="*/ 1641097 h 3821750"/>
              <a:gd name="connsiteX9035" fmla="*/ 4096702 w 4203096"/>
              <a:gd name="connsiteY9035" fmla="*/ 1633191 h 3821750"/>
              <a:gd name="connsiteX9036" fmla="*/ 4107370 w 4203096"/>
              <a:gd name="connsiteY9036" fmla="*/ 1628524 h 3821750"/>
              <a:gd name="connsiteX9037" fmla="*/ 971264 w 4203096"/>
              <a:gd name="connsiteY9037" fmla="*/ 1622523 h 3821750"/>
              <a:gd name="connsiteX9038" fmla="*/ 972502 w 4203096"/>
              <a:gd name="connsiteY9038" fmla="*/ 1647002 h 3821750"/>
              <a:gd name="connsiteX9039" fmla="*/ 988123 w 4203096"/>
              <a:gd name="connsiteY9039" fmla="*/ 1647097 h 3821750"/>
              <a:gd name="connsiteX9040" fmla="*/ 987933 w 4203096"/>
              <a:gd name="connsiteY9040" fmla="*/ 1626333 h 3821750"/>
              <a:gd name="connsiteX9041" fmla="*/ 971264 w 4203096"/>
              <a:gd name="connsiteY9041" fmla="*/ 1622523 h 3821750"/>
              <a:gd name="connsiteX9042" fmla="*/ 1583531 w 4203096"/>
              <a:gd name="connsiteY9042" fmla="*/ 1621820 h 3821750"/>
              <a:gd name="connsiteX9043" fmla="*/ 1593818 w 4203096"/>
              <a:gd name="connsiteY9043" fmla="*/ 1632143 h 3821750"/>
              <a:gd name="connsiteX9044" fmla="*/ 1565910 w 4203096"/>
              <a:gd name="connsiteY9044" fmla="*/ 1660908 h 3821750"/>
              <a:gd name="connsiteX9045" fmla="*/ 1534477 w 4203096"/>
              <a:gd name="connsiteY9045" fmla="*/ 1651098 h 3821750"/>
              <a:gd name="connsiteX9046" fmla="*/ 1561814 w 4203096"/>
              <a:gd name="connsiteY9046" fmla="*/ 1623570 h 3821750"/>
              <a:gd name="connsiteX9047" fmla="*/ 1583531 w 4203096"/>
              <a:gd name="connsiteY9047" fmla="*/ 1621820 h 3821750"/>
              <a:gd name="connsiteX9048" fmla="*/ 2229611 w 4203096"/>
              <a:gd name="connsiteY9048" fmla="*/ 1621285 h 3821750"/>
              <a:gd name="connsiteX9049" fmla="*/ 2254186 w 4203096"/>
              <a:gd name="connsiteY9049" fmla="*/ 1637668 h 3821750"/>
              <a:gd name="connsiteX9050" fmla="*/ 2233898 w 4203096"/>
              <a:gd name="connsiteY9050" fmla="*/ 1660337 h 3821750"/>
              <a:gd name="connsiteX9051" fmla="*/ 2206942 w 4203096"/>
              <a:gd name="connsiteY9051" fmla="*/ 1644335 h 3821750"/>
              <a:gd name="connsiteX9052" fmla="*/ 2229611 w 4203096"/>
              <a:gd name="connsiteY9052" fmla="*/ 1621285 h 3821750"/>
              <a:gd name="connsiteX9053" fmla="*/ 1267110 w 4203096"/>
              <a:gd name="connsiteY9053" fmla="*/ 1619856 h 3821750"/>
              <a:gd name="connsiteX9054" fmla="*/ 1293399 w 4203096"/>
              <a:gd name="connsiteY9054" fmla="*/ 1639668 h 3821750"/>
              <a:gd name="connsiteX9055" fmla="*/ 1266348 w 4203096"/>
              <a:gd name="connsiteY9055" fmla="*/ 1665290 h 3821750"/>
              <a:gd name="connsiteX9056" fmla="*/ 1240631 w 4203096"/>
              <a:gd name="connsiteY9056" fmla="*/ 1644145 h 3821750"/>
              <a:gd name="connsiteX9057" fmla="*/ 1267110 w 4203096"/>
              <a:gd name="connsiteY9057" fmla="*/ 1619856 h 3821750"/>
              <a:gd name="connsiteX9058" fmla="*/ 2047303 w 4203096"/>
              <a:gd name="connsiteY9058" fmla="*/ 1617856 h 3821750"/>
              <a:gd name="connsiteX9059" fmla="*/ 2073021 w 4203096"/>
              <a:gd name="connsiteY9059" fmla="*/ 1627667 h 3821750"/>
              <a:gd name="connsiteX9060" fmla="*/ 2052637 w 4203096"/>
              <a:gd name="connsiteY9060" fmla="*/ 1650336 h 3821750"/>
              <a:gd name="connsiteX9061" fmla="*/ 2024634 w 4203096"/>
              <a:gd name="connsiteY9061" fmla="*/ 1641192 h 3821750"/>
              <a:gd name="connsiteX9062" fmla="*/ 2047303 w 4203096"/>
              <a:gd name="connsiteY9062" fmla="*/ 1617856 h 3821750"/>
              <a:gd name="connsiteX9063" fmla="*/ 3428332 w 4203096"/>
              <a:gd name="connsiteY9063" fmla="*/ 1617761 h 3821750"/>
              <a:gd name="connsiteX9064" fmla="*/ 3461194 w 4203096"/>
              <a:gd name="connsiteY9064" fmla="*/ 1657099 h 3821750"/>
              <a:gd name="connsiteX9065" fmla="*/ 3416236 w 4203096"/>
              <a:gd name="connsiteY9065" fmla="*/ 1682340 h 3821750"/>
              <a:gd name="connsiteX9066" fmla="*/ 3385661 w 4203096"/>
              <a:gd name="connsiteY9066" fmla="*/ 1641668 h 3821750"/>
              <a:gd name="connsiteX9067" fmla="*/ 3428332 w 4203096"/>
              <a:gd name="connsiteY9067" fmla="*/ 1617761 h 3821750"/>
              <a:gd name="connsiteX9068" fmla="*/ 1818822 w 4203096"/>
              <a:gd name="connsiteY9068" fmla="*/ 1614569 h 3821750"/>
              <a:gd name="connsiteX9069" fmla="*/ 1828323 w 4203096"/>
              <a:gd name="connsiteY9069" fmla="*/ 1623475 h 3821750"/>
              <a:gd name="connsiteX9070" fmla="*/ 1804130 w 4203096"/>
              <a:gd name="connsiteY9070" fmla="*/ 1649573 h 3821750"/>
              <a:gd name="connsiteX9071" fmla="*/ 1773078 w 4203096"/>
              <a:gd name="connsiteY9071" fmla="*/ 1642335 h 3821750"/>
              <a:gd name="connsiteX9072" fmla="*/ 1798891 w 4203096"/>
              <a:gd name="connsiteY9072" fmla="*/ 1616522 h 3821750"/>
              <a:gd name="connsiteX9073" fmla="*/ 1818822 w 4203096"/>
              <a:gd name="connsiteY9073" fmla="*/ 1614569 h 3821750"/>
              <a:gd name="connsiteX9074" fmla="*/ 3045716 w 4203096"/>
              <a:gd name="connsiteY9074" fmla="*/ 1614552 h 3821750"/>
              <a:gd name="connsiteX9075" fmla="*/ 3050178 w 4203096"/>
              <a:gd name="connsiteY9075" fmla="*/ 1641954 h 3821750"/>
              <a:gd name="connsiteX9076" fmla="*/ 3042094 w 4203096"/>
              <a:gd name="connsiteY9076" fmla="*/ 1667386 h 3821750"/>
              <a:gd name="connsiteX9077" fmla="*/ 3041730 w 4203096"/>
              <a:gd name="connsiteY9077" fmla="*/ 1667762 h 3821750"/>
              <a:gd name="connsiteX9078" fmla="*/ 3063728 w 4203096"/>
              <a:gd name="connsiteY9078" fmla="*/ 1662385 h 3821750"/>
              <a:gd name="connsiteX9079" fmla="*/ 3086386 w 4203096"/>
              <a:gd name="connsiteY9079" fmla="*/ 1669576 h 3821750"/>
              <a:gd name="connsiteX9080" fmla="*/ 3087243 w 4203096"/>
              <a:gd name="connsiteY9080" fmla="*/ 1623475 h 3821750"/>
              <a:gd name="connsiteX9081" fmla="*/ 3065848 w 4203096"/>
              <a:gd name="connsiteY9081" fmla="*/ 1623832 h 3821750"/>
              <a:gd name="connsiteX9082" fmla="*/ 3626833 w 4203096"/>
              <a:gd name="connsiteY9082" fmla="*/ 1614046 h 3821750"/>
              <a:gd name="connsiteX9083" fmla="*/ 3647788 w 4203096"/>
              <a:gd name="connsiteY9083" fmla="*/ 1643955 h 3821750"/>
              <a:gd name="connsiteX9084" fmla="*/ 3608450 w 4203096"/>
              <a:gd name="connsiteY9084" fmla="*/ 1659766 h 3821750"/>
              <a:gd name="connsiteX9085" fmla="*/ 3587686 w 4203096"/>
              <a:gd name="connsiteY9085" fmla="*/ 1628143 h 3821750"/>
              <a:gd name="connsiteX9086" fmla="*/ 3626833 w 4203096"/>
              <a:gd name="connsiteY9086" fmla="*/ 1614046 h 3821750"/>
              <a:gd name="connsiteX9087" fmla="*/ 3819429 w 4203096"/>
              <a:gd name="connsiteY9087" fmla="*/ 1612236 h 3821750"/>
              <a:gd name="connsiteX9088" fmla="*/ 3835241 w 4203096"/>
              <a:gd name="connsiteY9088" fmla="*/ 1632048 h 3821750"/>
              <a:gd name="connsiteX9089" fmla="*/ 3807047 w 4203096"/>
              <a:gd name="connsiteY9089" fmla="*/ 1643859 h 3821750"/>
              <a:gd name="connsiteX9090" fmla="*/ 3791140 w 4203096"/>
              <a:gd name="connsiteY9090" fmla="*/ 1622713 h 3821750"/>
              <a:gd name="connsiteX9091" fmla="*/ 3819429 w 4203096"/>
              <a:gd name="connsiteY9091" fmla="*/ 1612236 h 3821750"/>
              <a:gd name="connsiteX9092" fmla="*/ 4002309 w 4203096"/>
              <a:gd name="connsiteY9092" fmla="*/ 1608903 h 3821750"/>
              <a:gd name="connsiteX9093" fmla="*/ 4012501 w 4203096"/>
              <a:gd name="connsiteY9093" fmla="*/ 1621571 h 3821750"/>
              <a:gd name="connsiteX9094" fmla="*/ 3996213 w 4203096"/>
              <a:gd name="connsiteY9094" fmla="*/ 1628429 h 3821750"/>
              <a:gd name="connsiteX9095" fmla="*/ 3986307 w 4203096"/>
              <a:gd name="connsiteY9095" fmla="*/ 1615665 h 3821750"/>
              <a:gd name="connsiteX9096" fmla="*/ 4002309 w 4203096"/>
              <a:gd name="connsiteY9096" fmla="*/ 1608903 h 3821750"/>
              <a:gd name="connsiteX9097" fmla="*/ 908494 w 4203096"/>
              <a:gd name="connsiteY9097" fmla="*/ 1607664 h 3821750"/>
              <a:gd name="connsiteX9098" fmla="*/ 921924 w 4203096"/>
              <a:gd name="connsiteY9098" fmla="*/ 1630714 h 3821750"/>
              <a:gd name="connsiteX9099" fmla="*/ 909351 w 4203096"/>
              <a:gd name="connsiteY9099" fmla="*/ 1651860 h 3821750"/>
              <a:gd name="connsiteX9100" fmla="*/ 893921 w 4203096"/>
              <a:gd name="connsiteY9100" fmla="*/ 1628333 h 3821750"/>
              <a:gd name="connsiteX9101" fmla="*/ 908494 w 4203096"/>
              <a:gd name="connsiteY9101" fmla="*/ 1607664 h 3821750"/>
              <a:gd name="connsiteX9102" fmla="*/ 1357121 w 4203096"/>
              <a:gd name="connsiteY9102" fmla="*/ 1606902 h 3821750"/>
              <a:gd name="connsiteX9103" fmla="*/ 1384172 w 4203096"/>
              <a:gd name="connsiteY9103" fmla="*/ 1622619 h 3821750"/>
              <a:gd name="connsiteX9104" fmla="*/ 1354835 w 4203096"/>
              <a:gd name="connsiteY9104" fmla="*/ 1650432 h 3821750"/>
              <a:gd name="connsiteX9105" fmla="*/ 1326546 w 4203096"/>
              <a:gd name="connsiteY9105" fmla="*/ 1633096 h 3821750"/>
              <a:gd name="connsiteX9106" fmla="*/ 1357121 w 4203096"/>
              <a:gd name="connsiteY9106" fmla="*/ 1606902 h 3821750"/>
              <a:gd name="connsiteX9107" fmla="*/ 862964 w 4203096"/>
              <a:gd name="connsiteY9107" fmla="*/ 1604712 h 3821750"/>
              <a:gd name="connsiteX9108" fmla="*/ 874489 w 4203096"/>
              <a:gd name="connsiteY9108" fmla="*/ 1625190 h 3821750"/>
              <a:gd name="connsiteX9109" fmla="*/ 862583 w 4203096"/>
              <a:gd name="connsiteY9109" fmla="*/ 1644050 h 3821750"/>
              <a:gd name="connsiteX9110" fmla="*/ 850486 w 4203096"/>
              <a:gd name="connsiteY9110" fmla="*/ 1623095 h 3821750"/>
              <a:gd name="connsiteX9111" fmla="*/ 862964 w 4203096"/>
              <a:gd name="connsiteY9111" fmla="*/ 1604712 h 3821750"/>
              <a:gd name="connsiteX9112" fmla="*/ 1508664 w 4203096"/>
              <a:gd name="connsiteY9112" fmla="*/ 1604139 h 3821750"/>
              <a:gd name="connsiteX9113" fmla="*/ 1538096 w 4203096"/>
              <a:gd name="connsiteY9113" fmla="*/ 1616427 h 3821750"/>
              <a:gd name="connsiteX9114" fmla="*/ 1506473 w 4203096"/>
              <a:gd name="connsiteY9114" fmla="*/ 1644621 h 3821750"/>
              <a:gd name="connsiteX9115" fmla="*/ 1477517 w 4203096"/>
              <a:gd name="connsiteY9115" fmla="*/ 1631667 h 3821750"/>
              <a:gd name="connsiteX9116" fmla="*/ 1508664 w 4203096"/>
              <a:gd name="connsiteY9116" fmla="*/ 1604139 h 3821750"/>
              <a:gd name="connsiteX9117" fmla="*/ 2340959 w 4203096"/>
              <a:gd name="connsiteY9117" fmla="*/ 1602806 h 3821750"/>
              <a:gd name="connsiteX9118" fmla="*/ 2368295 w 4203096"/>
              <a:gd name="connsiteY9118" fmla="*/ 1622714 h 3821750"/>
              <a:gd name="connsiteX9119" fmla="*/ 2347245 w 4203096"/>
              <a:gd name="connsiteY9119" fmla="*/ 1649193 h 3821750"/>
              <a:gd name="connsiteX9120" fmla="*/ 2319813 w 4203096"/>
              <a:gd name="connsiteY9120" fmla="*/ 1629000 h 3821750"/>
              <a:gd name="connsiteX9121" fmla="*/ 2340959 w 4203096"/>
              <a:gd name="connsiteY9121" fmla="*/ 1602806 h 3821750"/>
              <a:gd name="connsiteX9122" fmla="*/ 817435 w 4203096"/>
              <a:gd name="connsiteY9122" fmla="*/ 1601759 h 3821750"/>
              <a:gd name="connsiteX9123" fmla="*/ 828199 w 4203096"/>
              <a:gd name="connsiteY9123" fmla="*/ 1619761 h 3821750"/>
              <a:gd name="connsiteX9124" fmla="*/ 817816 w 4203096"/>
              <a:gd name="connsiteY9124" fmla="*/ 1636144 h 3821750"/>
              <a:gd name="connsiteX9125" fmla="*/ 807434 w 4203096"/>
              <a:gd name="connsiteY9125" fmla="*/ 1618142 h 3821750"/>
              <a:gd name="connsiteX9126" fmla="*/ 817435 w 4203096"/>
              <a:gd name="connsiteY9126" fmla="*/ 1601759 h 3821750"/>
              <a:gd name="connsiteX9127" fmla="*/ 773335 w 4203096"/>
              <a:gd name="connsiteY9127" fmla="*/ 1599187 h 3821750"/>
              <a:gd name="connsiteX9128" fmla="*/ 781717 w 4203096"/>
              <a:gd name="connsiteY9128" fmla="*/ 1616808 h 3821750"/>
              <a:gd name="connsiteX9129" fmla="*/ 771334 w 4203096"/>
              <a:gd name="connsiteY9129" fmla="*/ 1627952 h 3821750"/>
              <a:gd name="connsiteX9130" fmla="*/ 763905 w 4203096"/>
              <a:gd name="connsiteY9130" fmla="*/ 1612045 h 3821750"/>
              <a:gd name="connsiteX9131" fmla="*/ 773335 w 4203096"/>
              <a:gd name="connsiteY9131" fmla="*/ 1599187 h 3821750"/>
              <a:gd name="connsiteX9132" fmla="*/ 1115568 w 4203096"/>
              <a:gd name="connsiteY9132" fmla="*/ 1599186 h 3821750"/>
              <a:gd name="connsiteX9133" fmla="*/ 1112996 w 4203096"/>
              <a:gd name="connsiteY9133" fmla="*/ 1620618 h 3821750"/>
              <a:gd name="connsiteX9134" fmla="*/ 1136713 w 4203096"/>
              <a:gd name="connsiteY9134" fmla="*/ 1622523 h 3821750"/>
              <a:gd name="connsiteX9135" fmla="*/ 1137285 w 4203096"/>
              <a:gd name="connsiteY9135" fmla="*/ 1599472 h 3821750"/>
              <a:gd name="connsiteX9136" fmla="*/ 1115568 w 4203096"/>
              <a:gd name="connsiteY9136" fmla="*/ 1599186 h 3821750"/>
              <a:gd name="connsiteX9137" fmla="*/ 1756744 w 4203096"/>
              <a:gd name="connsiteY9137" fmla="*/ 1598996 h 3821750"/>
              <a:gd name="connsiteX9138" fmla="*/ 1767459 w 4203096"/>
              <a:gd name="connsiteY9138" fmla="*/ 1607854 h 3821750"/>
              <a:gd name="connsiteX9139" fmla="*/ 1740313 w 4203096"/>
              <a:gd name="connsiteY9139" fmla="*/ 1635667 h 3821750"/>
              <a:gd name="connsiteX9140" fmla="*/ 1709547 w 4203096"/>
              <a:gd name="connsiteY9140" fmla="*/ 1629381 h 3821750"/>
              <a:gd name="connsiteX9141" fmla="*/ 1735169 w 4203096"/>
              <a:gd name="connsiteY9141" fmla="*/ 1601568 h 3821750"/>
              <a:gd name="connsiteX9142" fmla="*/ 1756744 w 4203096"/>
              <a:gd name="connsiteY9142" fmla="*/ 1598996 h 3821750"/>
              <a:gd name="connsiteX9143" fmla="*/ 1056799 w 4203096"/>
              <a:gd name="connsiteY9143" fmla="*/ 1598520 h 3821750"/>
              <a:gd name="connsiteX9144" fmla="*/ 1054417 w 4203096"/>
              <a:gd name="connsiteY9144" fmla="*/ 1618141 h 3821750"/>
              <a:gd name="connsiteX9145" fmla="*/ 1072039 w 4203096"/>
              <a:gd name="connsiteY9145" fmla="*/ 1618998 h 3821750"/>
              <a:gd name="connsiteX9146" fmla="*/ 1074515 w 4203096"/>
              <a:gd name="connsiteY9146" fmla="*/ 1599377 h 3821750"/>
              <a:gd name="connsiteX9147" fmla="*/ 1056799 w 4203096"/>
              <a:gd name="connsiteY9147" fmla="*/ 1598520 h 3821750"/>
              <a:gd name="connsiteX9148" fmla="*/ 4164710 w 4203096"/>
              <a:gd name="connsiteY9148" fmla="*/ 1598044 h 3821750"/>
              <a:gd name="connsiteX9149" fmla="*/ 4171473 w 4203096"/>
              <a:gd name="connsiteY9149" fmla="*/ 1603473 h 3821750"/>
              <a:gd name="connsiteX9150" fmla="*/ 4162234 w 4203096"/>
              <a:gd name="connsiteY9150" fmla="*/ 1606521 h 3821750"/>
              <a:gd name="connsiteX9151" fmla="*/ 4158424 w 4203096"/>
              <a:gd name="connsiteY9151" fmla="*/ 1602140 h 3821750"/>
              <a:gd name="connsiteX9152" fmla="*/ 4164710 w 4203096"/>
              <a:gd name="connsiteY9152" fmla="*/ 1598044 h 3821750"/>
              <a:gd name="connsiteX9153" fmla="*/ 725900 w 4203096"/>
              <a:gd name="connsiteY9153" fmla="*/ 1596710 h 3821750"/>
              <a:gd name="connsiteX9154" fmla="*/ 733711 w 4203096"/>
              <a:gd name="connsiteY9154" fmla="*/ 1609950 h 3821750"/>
              <a:gd name="connsiteX9155" fmla="*/ 725138 w 4203096"/>
              <a:gd name="connsiteY9155" fmla="*/ 1620428 h 3821750"/>
              <a:gd name="connsiteX9156" fmla="*/ 718471 w 4203096"/>
              <a:gd name="connsiteY9156" fmla="*/ 1607759 h 3821750"/>
              <a:gd name="connsiteX9157" fmla="*/ 725900 w 4203096"/>
              <a:gd name="connsiteY9157" fmla="*/ 1596710 h 3821750"/>
              <a:gd name="connsiteX9158" fmla="*/ 3226784 w 4203096"/>
              <a:gd name="connsiteY9158" fmla="*/ 1595662 h 3821750"/>
              <a:gd name="connsiteX9159" fmla="*/ 3224308 w 4203096"/>
              <a:gd name="connsiteY9159" fmla="*/ 1628238 h 3821750"/>
              <a:gd name="connsiteX9160" fmla="*/ 3260217 w 4203096"/>
              <a:gd name="connsiteY9160" fmla="*/ 1634810 h 3821750"/>
              <a:gd name="connsiteX9161" fmla="*/ 3263265 w 4203096"/>
              <a:gd name="connsiteY9161" fmla="*/ 1602615 h 3821750"/>
              <a:gd name="connsiteX9162" fmla="*/ 3226784 w 4203096"/>
              <a:gd name="connsiteY9162" fmla="*/ 1595662 h 3821750"/>
              <a:gd name="connsiteX9163" fmla="*/ 2001000 w 4203096"/>
              <a:gd name="connsiteY9163" fmla="*/ 1595401 h 3821750"/>
              <a:gd name="connsiteX9164" fmla="*/ 2010251 w 4203096"/>
              <a:gd name="connsiteY9164" fmla="*/ 1604330 h 3821750"/>
              <a:gd name="connsiteX9165" fmla="*/ 1986153 w 4203096"/>
              <a:gd name="connsiteY9165" fmla="*/ 1629190 h 3821750"/>
              <a:gd name="connsiteX9166" fmla="*/ 1958530 w 4203096"/>
              <a:gd name="connsiteY9166" fmla="*/ 1619380 h 3821750"/>
              <a:gd name="connsiteX9167" fmla="*/ 1982533 w 4203096"/>
              <a:gd name="connsiteY9167" fmla="*/ 1596043 h 3821750"/>
              <a:gd name="connsiteX9168" fmla="*/ 2001000 w 4203096"/>
              <a:gd name="connsiteY9168" fmla="*/ 1595401 h 3821750"/>
              <a:gd name="connsiteX9169" fmla="*/ 675607 w 4203096"/>
              <a:gd name="connsiteY9169" fmla="*/ 1595186 h 3821750"/>
              <a:gd name="connsiteX9170" fmla="*/ 682751 w 4203096"/>
              <a:gd name="connsiteY9170" fmla="*/ 1604997 h 3821750"/>
              <a:gd name="connsiteX9171" fmla="*/ 675417 w 4203096"/>
              <a:gd name="connsiteY9171" fmla="*/ 1613379 h 3821750"/>
              <a:gd name="connsiteX9172" fmla="*/ 670273 w 4203096"/>
              <a:gd name="connsiteY9172" fmla="*/ 1604235 h 3821750"/>
              <a:gd name="connsiteX9173" fmla="*/ 675607 w 4203096"/>
              <a:gd name="connsiteY9173" fmla="*/ 1595186 h 3821750"/>
              <a:gd name="connsiteX9174" fmla="*/ 563403 w 4203096"/>
              <a:gd name="connsiteY9174" fmla="*/ 1595091 h 3821750"/>
              <a:gd name="connsiteX9175" fmla="*/ 567690 w 4203096"/>
              <a:gd name="connsiteY9175" fmla="*/ 1598711 h 3821750"/>
              <a:gd name="connsiteX9176" fmla="*/ 562927 w 4203096"/>
              <a:gd name="connsiteY9176" fmla="*/ 1601664 h 3821750"/>
              <a:gd name="connsiteX9177" fmla="*/ 560736 w 4203096"/>
              <a:gd name="connsiteY9177" fmla="*/ 1598901 h 3821750"/>
              <a:gd name="connsiteX9178" fmla="*/ 563403 w 4203096"/>
              <a:gd name="connsiteY9178" fmla="*/ 1595091 h 3821750"/>
              <a:gd name="connsiteX9179" fmla="*/ 1000982 w 4203096"/>
              <a:gd name="connsiteY9179" fmla="*/ 1592614 h 3821750"/>
              <a:gd name="connsiteX9180" fmla="*/ 998696 w 4203096"/>
              <a:gd name="connsiteY9180" fmla="*/ 1613950 h 3821750"/>
              <a:gd name="connsiteX9181" fmla="*/ 1015365 w 4203096"/>
              <a:gd name="connsiteY9181" fmla="*/ 1614236 h 3821750"/>
              <a:gd name="connsiteX9182" fmla="*/ 1017556 w 4203096"/>
              <a:gd name="connsiteY9182" fmla="*/ 1595186 h 3821750"/>
              <a:gd name="connsiteX9183" fmla="*/ 1000982 w 4203096"/>
              <a:gd name="connsiteY9183" fmla="*/ 1592614 h 3821750"/>
              <a:gd name="connsiteX9184" fmla="*/ 622363 w 4203096"/>
              <a:gd name="connsiteY9184" fmla="*/ 1591472 h 3821750"/>
              <a:gd name="connsiteX9185" fmla="*/ 627316 w 4203096"/>
              <a:gd name="connsiteY9185" fmla="*/ 1601092 h 3821750"/>
              <a:gd name="connsiteX9186" fmla="*/ 621696 w 4203096"/>
              <a:gd name="connsiteY9186" fmla="*/ 1606807 h 3821750"/>
              <a:gd name="connsiteX9187" fmla="*/ 618267 w 4203096"/>
              <a:gd name="connsiteY9187" fmla="*/ 1600330 h 3821750"/>
              <a:gd name="connsiteX9188" fmla="*/ 622363 w 4203096"/>
              <a:gd name="connsiteY9188" fmla="*/ 1591472 h 3821750"/>
              <a:gd name="connsiteX9189" fmla="*/ 2449829 w 4203096"/>
              <a:gd name="connsiteY9189" fmla="*/ 1588518 h 3821750"/>
              <a:gd name="connsiteX9190" fmla="*/ 2475547 w 4203096"/>
              <a:gd name="connsiteY9190" fmla="*/ 1613760 h 3821750"/>
              <a:gd name="connsiteX9191" fmla="*/ 2454782 w 4203096"/>
              <a:gd name="connsiteY9191" fmla="*/ 1642049 h 3821750"/>
              <a:gd name="connsiteX9192" fmla="*/ 2426398 w 4203096"/>
              <a:gd name="connsiteY9192" fmla="*/ 1616808 h 3821750"/>
              <a:gd name="connsiteX9193" fmla="*/ 2449829 w 4203096"/>
              <a:gd name="connsiteY9193" fmla="*/ 1588518 h 3821750"/>
              <a:gd name="connsiteX9194" fmla="*/ 2164651 w 4203096"/>
              <a:gd name="connsiteY9194" fmla="*/ 1587471 h 3821750"/>
              <a:gd name="connsiteX9195" fmla="*/ 2191702 w 4203096"/>
              <a:gd name="connsiteY9195" fmla="*/ 1600615 h 3821750"/>
              <a:gd name="connsiteX9196" fmla="*/ 2169223 w 4203096"/>
              <a:gd name="connsiteY9196" fmla="*/ 1624332 h 3821750"/>
              <a:gd name="connsiteX9197" fmla="*/ 2142172 w 4203096"/>
              <a:gd name="connsiteY9197" fmla="*/ 1611188 h 3821750"/>
              <a:gd name="connsiteX9198" fmla="*/ 2164651 w 4203096"/>
              <a:gd name="connsiteY9198" fmla="*/ 1587471 h 3821750"/>
              <a:gd name="connsiteX9199" fmla="*/ 3887628 w 4203096"/>
              <a:gd name="connsiteY9199" fmla="*/ 1584423 h 3821750"/>
              <a:gd name="connsiteX9200" fmla="*/ 3904011 w 4203096"/>
              <a:gd name="connsiteY9200" fmla="*/ 1600425 h 3821750"/>
              <a:gd name="connsiteX9201" fmla="*/ 3882771 w 4203096"/>
              <a:gd name="connsiteY9201" fmla="*/ 1611188 h 3821750"/>
              <a:gd name="connsiteX9202" fmla="*/ 3865530 w 4203096"/>
              <a:gd name="connsiteY9202" fmla="*/ 1594043 h 3821750"/>
              <a:gd name="connsiteX9203" fmla="*/ 3887628 w 4203096"/>
              <a:gd name="connsiteY9203" fmla="*/ 1584423 h 3821750"/>
              <a:gd name="connsiteX9204" fmla="*/ 1475910 w 4203096"/>
              <a:gd name="connsiteY9204" fmla="*/ 1584317 h 3821750"/>
              <a:gd name="connsiteX9205" fmla="*/ 1484280 w 4203096"/>
              <a:gd name="connsiteY9205" fmla="*/ 1596044 h 3821750"/>
              <a:gd name="connsiteX9206" fmla="*/ 1454371 w 4203096"/>
              <a:gd name="connsiteY9206" fmla="*/ 1625286 h 3821750"/>
              <a:gd name="connsiteX9207" fmla="*/ 1423034 w 4203096"/>
              <a:gd name="connsiteY9207" fmla="*/ 1612998 h 3821750"/>
              <a:gd name="connsiteX9208" fmla="*/ 1454752 w 4203096"/>
              <a:gd name="connsiteY9208" fmla="*/ 1584805 h 3821750"/>
              <a:gd name="connsiteX9209" fmla="*/ 1475910 w 4203096"/>
              <a:gd name="connsiteY9209" fmla="*/ 1584317 h 3821750"/>
              <a:gd name="connsiteX9210" fmla="*/ 1696748 w 4203096"/>
              <a:gd name="connsiteY9210" fmla="*/ 1584019 h 3821750"/>
              <a:gd name="connsiteX9211" fmla="*/ 1706784 w 4203096"/>
              <a:gd name="connsiteY9211" fmla="*/ 1593567 h 3821750"/>
              <a:gd name="connsiteX9212" fmla="*/ 1678114 w 4203096"/>
              <a:gd name="connsiteY9212" fmla="*/ 1622142 h 3821750"/>
              <a:gd name="connsiteX9213" fmla="*/ 1646301 w 4203096"/>
              <a:gd name="connsiteY9213" fmla="*/ 1614141 h 3821750"/>
              <a:gd name="connsiteX9214" fmla="*/ 1674495 w 4203096"/>
              <a:gd name="connsiteY9214" fmla="*/ 1586614 h 3821750"/>
              <a:gd name="connsiteX9215" fmla="*/ 1696748 w 4203096"/>
              <a:gd name="connsiteY9215" fmla="*/ 1584019 h 3821750"/>
              <a:gd name="connsiteX9216" fmla="*/ 3695699 w 4203096"/>
              <a:gd name="connsiteY9216" fmla="*/ 1583375 h 3821750"/>
              <a:gd name="connsiteX9217" fmla="*/ 3718655 w 4203096"/>
              <a:gd name="connsiteY9217" fmla="*/ 1609855 h 3821750"/>
              <a:gd name="connsiteX9218" fmla="*/ 3685127 w 4203096"/>
              <a:gd name="connsiteY9218" fmla="*/ 1623475 h 3821750"/>
              <a:gd name="connsiteX9219" fmla="*/ 3663410 w 4203096"/>
              <a:gd name="connsiteY9219" fmla="*/ 1597567 h 3821750"/>
              <a:gd name="connsiteX9220" fmla="*/ 3695699 w 4203096"/>
              <a:gd name="connsiteY9220" fmla="*/ 1583375 h 3821750"/>
              <a:gd name="connsiteX9221" fmla="*/ 3499390 w 4203096"/>
              <a:gd name="connsiteY9221" fmla="*/ 1583375 h 3821750"/>
              <a:gd name="connsiteX9222" fmla="*/ 3529584 w 4203096"/>
              <a:gd name="connsiteY9222" fmla="*/ 1620046 h 3821750"/>
              <a:gd name="connsiteX9223" fmla="*/ 3487103 w 4203096"/>
              <a:gd name="connsiteY9223" fmla="*/ 1640049 h 3821750"/>
              <a:gd name="connsiteX9224" fmla="*/ 3458623 w 4203096"/>
              <a:gd name="connsiteY9224" fmla="*/ 1603759 h 3821750"/>
              <a:gd name="connsiteX9225" fmla="*/ 3499390 w 4203096"/>
              <a:gd name="connsiteY9225" fmla="*/ 1583375 h 3821750"/>
              <a:gd name="connsiteX9226" fmla="*/ 4064984 w 4203096"/>
              <a:gd name="connsiteY9226" fmla="*/ 1581756 h 3821750"/>
              <a:gd name="connsiteX9227" fmla="*/ 4077557 w 4203096"/>
              <a:gd name="connsiteY9227" fmla="*/ 1590519 h 3821750"/>
              <a:gd name="connsiteX9228" fmla="*/ 4062888 w 4203096"/>
              <a:gd name="connsiteY9228" fmla="*/ 1595758 h 3821750"/>
              <a:gd name="connsiteX9229" fmla="*/ 4053458 w 4203096"/>
              <a:gd name="connsiteY9229" fmla="*/ 1587947 h 3821750"/>
              <a:gd name="connsiteX9230" fmla="*/ 4064984 w 4203096"/>
              <a:gd name="connsiteY9230" fmla="*/ 1581756 h 3821750"/>
              <a:gd name="connsiteX9231" fmla="*/ 1315402 w 4203096"/>
              <a:gd name="connsiteY9231" fmla="*/ 1581566 h 3821750"/>
              <a:gd name="connsiteX9232" fmla="*/ 1340834 w 4203096"/>
              <a:gd name="connsiteY9232" fmla="*/ 1598139 h 3821750"/>
              <a:gd name="connsiteX9233" fmla="*/ 1309401 w 4203096"/>
              <a:gd name="connsiteY9233" fmla="*/ 1623952 h 3821750"/>
              <a:gd name="connsiteX9234" fmla="*/ 1283970 w 4203096"/>
              <a:gd name="connsiteY9234" fmla="*/ 1604902 h 3821750"/>
              <a:gd name="connsiteX9235" fmla="*/ 1315402 w 4203096"/>
              <a:gd name="connsiteY9235" fmla="*/ 1581566 h 3821750"/>
              <a:gd name="connsiteX9236" fmla="*/ 2908077 w 4203096"/>
              <a:gd name="connsiteY9236" fmla="*/ 1579947 h 3821750"/>
              <a:gd name="connsiteX9237" fmla="*/ 2942653 w 4203096"/>
              <a:gd name="connsiteY9237" fmla="*/ 1624238 h 3821750"/>
              <a:gd name="connsiteX9238" fmla="*/ 2912078 w 4203096"/>
              <a:gd name="connsiteY9238" fmla="*/ 1660242 h 3821750"/>
              <a:gd name="connsiteX9239" fmla="*/ 2877597 w 4203096"/>
              <a:gd name="connsiteY9239" fmla="*/ 1614141 h 3821750"/>
              <a:gd name="connsiteX9240" fmla="*/ 2908077 w 4203096"/>
              <a:gd name="connsiteY9240" fmla="*/ 1579947 h 3821750"/>
              <a:gd name="connsiteX9241" fmla="*/ 2547461 w 4203096"/>
              <a:gd name="connsiteY9241" fmla="*/ 1577374 h 3821750"/>
              <a:gd name="connsiteX9242" fmla="*/ 2574893 w 4203096"/>
              <a:gd name="connsiteY9242" fmla="*/ 1605759 h 3821750"/>
              <a:gd name="connsiteX9243" fmla="*/ 2554986 w 4203096"/>
              <a:gd name="connsiteY9243" fmla="*/ 1639287 h 3821750"/>
              <a:gd name="connsiteX9244" fmla="*/ 2526982 w 4203096"/>
              <a:gd name="connsiteY9244" fmla="*/ 1610235 h 3821750"/>
              <a:gd name="connsiteX9245" fmla="*/ 2547461 w 4203096"/>
              <a:gd name="connsiteY9245" fmla="*/ 1577374 h 3821750"/>
              <a:gd name="connsiteX9246" fmla="*/ 935355 w 4203096"/>
              <a:gd name="connsiteY9246" fmla="*/ 1575851 h 3821750"/>
              <a:gd name="connsiteX9247" fmla="*/ 948309 w 4203096"/>
              <a:gd name="connsiteY9247" fmla="*/ 1599378 h 3821750"/>
              <a:gd name="connsiteX9248" fmla="*/ 930973 w 4203096"/>
              <a:gd name="connsiteY9248" fmla="*/ 1618523 h 3821750"/>
              <a:gd name="connsiteX9249" fmla="*/ 918305 w 4203096"/>
              <a:gd name="connsiteY9249" fmla="*/ 1594710 h 3821750"/>
              <a:gd name="connsiteX9250" fmla="*/ 935355 w 4203096"/>
              <a:gd name="connsiteY9250" fmla="*/ 1575851 h 3821750"/>
              <a:gd name="connsiteX9251" fmla="*/ 1937825 w 4203096"/>
              <a:gd name="connsiteY9251" fmla="*/ 1574875 h 3821750"/>
              <a:gd name="connsiteX9252" fmla="*/ 1946910 w 4203096"/>
              <a:gd name="connsiteY9252" fmla="*/ 1584423 h 3821750"/>
              <a:gd name="connsiteX9253" fmla="*/ 1920811 w 4203096"/>
              <a:gd name="connsiteY9253" fmla="*/ 1609950 h 3821750"/>
              <a:gd name="connsiteX9254" fmla="*/ 1892046 w 4203096"/>
              <a:gd name="connsiteY9254" fmla="*/ 1602521 h 3821750"/>
              <a:gd name="connsiteX9255" fmla="*/ 1917668 w 4203096"/>
              <a:gd name="connsiteY9255" fmla="*/ 1576613 h 3821750"/>
              <a:gd name="connsiteX9256" fmla="*/ 1937825 w 4203096"/>
              <a:gd name="connsiteY9256" fmla="*/ 1574875 h 3821750"/>
              <a:gd name="connsiteX9257" fmla="*/ 3106865 w 4203096"/>
              <a:gd name="connsiteY9257" fmla="*/ 1572802 h 3821750"/>
              <a:gd name="connsiteX9258" fmla="*/ 3106198 w 4203096"/>
              <a:gd name="connsiteY9258" fmla="*/ 1610331 h 3821750"/>
              <a:gd name="connsiteX9259" fmla="*/ 3142488 w 4203096"/>
              <a:gd name="connsiteY9259" fmla="*/ 1614236 h 3821750"/>
              <a:gd name="connsiteX9260" fmla="*/ 3143631 w 4203096"/>
              <a:gd name="connsiteY9260" fmla="*/ 1579470 h 3821750"/>
              <a:gd name="connsiteX9261" fmla="*/ 3106865 w 4203096"/>
              <a:gd name="connsiteY9261" fmla="*/ 1572802 h 3821750"/>
              <a:gd name="connsiteX9262" fmla="*/ 886491 w 4203096"/>
              <a:gd name="connsiteY9262" fmla="*/ 1571279 h 3821750"/>
              <a:gd name="connsiteX9263" fmla="*/ 898874 w 4203096"/>
              <a:gd name="connsiteY9263" fmla="*/ 1592805 h 3821750"/>
              <a:gd name="connsiteX9264" fmla="*/ 885634 w 4203096"/>
              <a:gd name="connsiteY9264" fmla="*/ 1610903 h 3821750"/>
              <a:gd name="connsiteX9265" fmla="*/ 873156 w 4203096"/>
              <a:gd name="connsiteY9265" fmla="*/ 1590043 h 3821750"/>
              <a:gd name="connsiteX9266" fmla="*/ 886491 w 4203096"/>
              <a:gd name="connsiteY9266" fmla="*/ 1571279 h 3821750"/>
              <a:gd name="connsiteX9267" fmla="*/ 2809017 w 4203096"/>
              <a:gd name="connsiteY9267" fmla="*/ 1569945 h 3821750"/>
              <a:gd name="connsiteX9268" fmla="*/ 2840545 w 4203096"/>
              <a:gd name="connsiteY9268" fmla="*/ 1612426 h 3821750"/>
              <a:gd name="connsiteX9269" fmla="*/ 2815018 w 4203096"/>
              <a:gd name="connsiteY9269" fmla="*/ 1646812 h 3821750"/>
              <a:gd name="connsiteX9270" fmla="*/ 2783204 w 4203096"/>
              <a:gd name="connsiteY9270" fmla="*/ 1604806 h 3821750"/>
              <a:gd name="connsiteX9271" fmla="*/ 2809017 w 4203096"/>
              <a:gd name="connsiteY9271" fmla="*/ 1569945 h 3821750"/>
              <a:gd name="connsiteX9272" fmla="*/ 1639336 w 4203096"/>
              <a:gd name="connsiteY9272" fmla="*/ 1568826 h 3821750"/>
              <a:gd name="connsiteX9273" fmla="*/ 1648587 w 4203096"/>
              <a:gd name="connsiteY9273" fmla="*/ 1579374 h 3821750"/>
              <a:gd name="connsiteX9274" fmla="*/ 1617630 w 4203096"/>
              <a:gd name="connsiteY9274" fmla="*/ 1608711 h 3821750"/>
              <a:gd name="connsiteX9275" fmla="*/ 1586483 w 4203096"/>
              <a:gd name="connsiteY9275" fmla="*/ 1599091 h 3821750"/>
              <a:gd name="connsiteX9276" fmla="*/ 1617440 w 4203096"/>
              <a:gd name="connsiteY9276" fmla="*/ 1570135 h 3821750"/>
              <a:gd name="connsiteX9277" fmla="*/ 1639336 w 4203096"/>
              <a:gd name="connsiteY9277" fmla="*/ 1568826 h 3821750"/>
              <a:gd name="connsiteX9278" fmla="*/ 2637377 w 4203096"/>
              <a:gd name="connsiteY9278" fmla="*/ 1568707 h 3821750"/>
              <a:gd name="connsiteX9279" fmla="*/ 2662809 w 4203096"/>
              <a:gd name="connsiteY9279" fmla="*/ 1601949 h 3821750"/>
              <a:gd name="connsiteX9280" fmla="*/ 2643283 w 4203096"/>
              <a:gd name="connsiteY9280" fmla="*/ 1636810 h 3821750"/>
              <a:gd name="connsiteX9281" fmla="*/ 2617375 w 4203096"/>
              <a:gd name="connsiteY9281" fmla="*/ 1604140 h 3821750"/>
              <a:gd name="connsiteX9282" fmla="*/ 2637377 w 4203096"/>
              <a:gd name="connsiteY9282" fmla="*/ 1568707 h 3821750"/>
              <a:gd name="connsiteX9283" fmla="*/ 1090898 w 4203096"/>
              <a:gd name="connsiteY9283" fmla="*/ 1568611 h 3821750"/>
              <a:gd name="connsiteX9284" fmla="*/ 1087660 w 4203096"/>
              <a:gd name="connsiteY9284" fmla="*/ 1587471 h 3821750"/>
              <a:gd name="connsiteX9285" fmla="*/ 1106519 w 4203096"/>
              <a:gd name="connsiteY9285" fmla="*/ 1587947 h 3821750"/>
              <a:gd name="connsiteX9286" fmla="*/ 1108805 w 4203096"/>
              <a:gd name="connsiteY9286" fmla="*/ 1569183 h 3821750"/>
              <a:gd name="connsiteX9287" fmla="*/ 1090898 w 4203096"/>
              <a:gd name="connsiteY9287" fmla="*/ 1568611 h 3821750"/>
              <a:gd name="connsiteX9288" fmla="*/ 1173575 w 4203096"/>
              <a:gd name="connsiteY9288" fmla="*/ 1567944 h 3821750"/>
              <a:gd name="connsiteX9289" fmla="*/ 1152239 w 4203096"/>
              <a:gd name="connsiteY9289" fmla="*/ 1568325 h 3821750"/>
              <a:gd name="connsiteX9290" fmla="*/ 1148810 w 4203096"/>
              <a:gd name="connsiteY9290" fmla="*/ 1588614 h 3821750"/>
              <a:gd name="connsiteX9291" fmla="*/ 1171480 w 4203096"/>
              <a:gd name="connsiteY9291" fmla="*/ 1589757 h 3821750"/>
              <a:gd name="connsiteX9292" fmla="*/ 1173575 w 4203096"/>
              <a:gd name="connsiteY9292" fmla="*/ 1567944 h 3821750"/>
              <a:gd name="connsiteX9293" fmla="*/ 839914 w 4203096"/>
              <a:gd name="connsiteY9293" fmla="*/ 1566611 h 3821750"/>
              <a:gd name="connsiteX9294" fmla="*/ 851058 w 4203096"/>
              <a:gd name="connsiteY9294" fmla="*/ 1586804 h 3821750"/>
              <a:gd name="connsiteX9295" fmla="*/ 839914 w 4203096"/>
              <a:gd name="connsiteY9295" fmla="*/ 1602616 h 3821750"/>
              <a:gd name="connsiteX9296" fmla="*/ 828960 w 4203096"/>
              <a:gd name="connsiteY9296" fmla="*/ 1582613 h 3821750"/>
              <a:gd name="connsiteX9297" fmla="*/ 839914 w 4203096"/>
              <a:gd name="connsiteY9297" fmla="*/ 1566611 h 3821750"/>
              <a:gd name="connsiteX9298" fmla="*/ 1032891 w 4203096"/>
              <a:gd name="connsiteY9298" fmla="*/ 1563944 h 3821750"/>
              <a:gd name="connsiteX9299" fmla="*/ 1029938 w 4203096"/>
              <a:gd name="connsiteY9299" fmla="*/ 1583184 h 3821750"/>
              <a:gd name="connsiteX9300" fmla="*/ 1046797 w 4203096"/>
              <a:gd name="connsiteY9300" fmla="*/ 1584423 h 3821750"/>
              <a:gd name="connsiteX9301" fmla="*/ 1049845 w 4203096"/>
              <a:gd name="connsiteY9301" fmla="*/ 1565277 h 3821750"/>
              <a:gd name="connsiteX9302" fmla="*/ 1032891 w 4203096"/>
              <a:gd name="connsiteY9302" fmla="*/ 1563944 h 3821750"/>
              <a:gd name="connsiteX9303" fmla="*/ 2717863 w 4203096"/>
              <a:gd name="connsiteY9303" fmla="*/ 1563753 h 3821750"/>
              <a:gd name="connsiteX9304" fmla="*/ 2746629 w 4203096"/>
              <a:gd name="connsiteY9304" fmla="*/ 1601282 h 3821750"/>
              <a:gd name="connsiteX9305" fmla="*/ 2726436 w 4203096"/>
              <a:gd name="connsiteY9305" fmla="*/ 1638048 h 3821750"/>
              <a:gd name="connsiteX9306" fmla="*/ 2697956 w 4203096"/>
              <a:gd name="connsiteY9306" fmla="*/ 1601091 h 3821750"/>
              <a:gd name="connsiteX9307" fmla="*/ 2717863 w 4203096"/>
              <a:gd name="connsiteY9307" fmla="*/ 1563753 h 3821750"/>
              <a:gd name="connsiteX9308" fmla="*/ 1409890 w 4203096"/>
              <a:gd name="connsiteY9308" fmla="*/ 1563563 h 3821750"/>
              <a:gd name="connsiteX9309" fmla="*/ 1437132 w 4203096"/>
              <a:gd name="connsiteY9309" fmla="*/ 1576612 h 3821750"/>
              <a:gd name="connsiteX9310" fmla="*/ 1403604 w 4203096"/>
              <a:gd name="connsiteY9310" fmla="*/ 1604711 h 3821750"/>
              <a:gd name="connsiteX9311" fmla="*/ 1376077 w 4203096"/>
              <a:gd name="connsiteY9311" fmla="*/ 1589661 h 3821750"/>
              <a:gd name="connsiteX9312" fmla="*/ 1409890 w 4203096"/>
              <a:gd name="connsiteY9312" fmla="*/ 1563563 h 3821750"/>
              <a:gd name="connsiteX9313" fmla="*/ 793052 w 4203096"/>
              <a:gd name="connsiteY9313" fmla="*/ 1562040 h 3821750"/>
              <a:gd name="connsiteX9314" fmla="*/ 803529 w 4203096"/>
              <a:gd name="connsiteY9314" fmla="*/ 1579947 h 3821750"/>
              <a:gd name="connsiteX9315" fmla="*/ 794956 w 4203096"/>
              <a:gd name="connsiteY9315" fmla="*/ 1594139 h 3821750"/>
              <a:gd name="connsiteX9316" fmla="*/ 784574 w 4203096"/>
              <a:gd name="connsiteY9316" fmla="*/ 1576422 h 3821750"/>
              <a:gd name="connsiteX9317" fmla="*/ 793052 w 4203096"/>
              <a:gd name="connsiteY9317" fmla="*/ 1562040 h 3821750"/>
              <a:gd name="connsiteX9318" fmla="*/ 2280570 w 4203096"/>
              <a:gd name="connsiteY9318" fmla="*/ 1561658 h 3821750"/>
              <a:gd name="connsiteX9319" fmla="*/ 2307240 w 4203096"/>
              <a:gd name="connsiteY9319" fmla="*/ 1579565 h 3821750"/>
              <a:gd name="connsiteX9320" fmla="*/ 2284761 w 4203096"/>
              <a:gd name="connsiteY9320" fmla="*/ 1605377 h 3821750"/>
              <a:gd name="connsiteX9321" fmla="*/ 2256853 w 4203096"/>
              <a:gd name="connsiteY9321" fmla="*/ 1586804 h 3821750"/>
              <a:gd name="connsiteX9322" fmla="*/ 2280570 w 4203096"/>
              <a:gd name="connsiteY9322" fmla="*/ 1561658 h 3821750"/>
              <a:gd name="connsiteX9323" fmla="*/ 2118800 w 4203096"/>
              <a:gd name="connsiteY9323" fmla="*/ 1559753 h 3821750"/>
              <a:gd name="connsiteX9324" fmla="*/ 2128837 w 4203096"/>
              <a:gd name="connsiteY9324" fmla="*/ 1570135 h 3821750"/>
              <a:gd name="connsiteX9325" fmla="*/ 2105595 w 4203096"/>
              <a:gd name="connsiteY9325" fmla="*/ 1595853 h 3821750"/>
              <a:gd name="connsiteX9326" fmla="*/ 2077402 w 4203096"/>
              <a:gd name="connsiteY9326" fmla="*/ 1586137 h 3821750"/>
              <a:gd name="connsiteX9327" fmla="*/ 2099404 w 4203096"/>
              <a:gd name="connsiteY9327" fmla="*/ 1560229 h 3821750"/>
              <a:gd name="connsiteX9328" fmla="*/ 2118800 w 4203096"/>
              <a:gd name="connsiteY9328" fmla="*/ 1559753 h 3821750"/>
              <a:gd name="connsiteX9329" fmla="*/ 3954970 w 4203096"/>
              <a:gd name="connsiteY9329" fmla="*/ 1559373 h 3821750"/>
              <a:gd name="connsiteX9330" fmla="*/ 3968019 w 4203096"/>
              <a:gd name="connsiteY9330" fmla="*/ 1572612 h 3821750"/>
              <a:gd name="connsiteX9331" fmla="*/ 3950207 w 4203096"/>
              <a:gd name="connsiteY9331" fmla="*/ 1579851 h 3821750"/>
              <a:gd name="connsiteX9332" fmla="*/ 3936968 w 4203096"/>
              <a:gd name="connsiteY9332" fmla="*/ 1566326 h 3821750"/>
              <a:gd name="connsiteX9333" fmla="*/ 3954970 w 4203096"/>
              <a:gd name="connsiteY9333" fmla="*/ 1559373 h 3821750"/>
              <a:gd name="connsiteX9334" fmla="*/ 746092 w 4203096"/>
              <a:gd name="connsiteY9334" fmla="*/ 1558515 h 3821750"/>
              <a:gd name="connsiteX9335" fmla="*/ 755332 w 4203096"/>
              <a:gd name="connsiteY9335" fmla="*/ 1573089 h 3821750"/>
              <a:gd name="connsiteX9336" fmla="*/ 748474 w 4203096"/>
              <a:gd name="connsiteY9336" fmla="*/ 1585662 h 3821750"/>
              <a:gd name="connsiteX9337" fmla="*/ 739234 w 4203096"/>
              <a:gd name="connsiteY9337" fmla="*/ 1571088 h 3821750"/>
              <a:gd name="connsiteX9338" fmla="*/ 746092 w 4203096"/>
              <a:gd name="connsiteY9338" fmla="*/ 1558515 h 3821750"/>
              <a:gd name="connsiteX9339" fmla="*/ 1875092 w 4203096"/>
              <a:gd name="connsiteY9339" fmla="*/ 1558301 h 3821750"/>
              <a:gd name="connsiteX9340" fmla="*/ 1885093 w 4203096"/>
              <a:gd name="connsiteY9340" fmla="*/ 1567374 h 3821750"/>
              <a:gd name="connsiteX9341" fmla="*/ 1857946 w 4203096"/>
              <a:gd name="connsiteY9341" fmla="*/ 1594710 h 3821750"/>
              <a:gd name="connsiteX9342" fmla="*/ 1827180 w 4203096"/>
              <a:gd name="connsiteY9342" fmla="*/ 1587471 h 3821750"/>
              <a:gd name="connsiteX9343" fmla="*/ 1854231 w 4203096"/>
              <a:gd name="connsiteY9343" fmla="*/ 1560230 h 3821750"/>
              <a:gd name="connsiteX9344" fmla="*/ 1875092 w 4203096"/>
              <a:gd name="connsiteY9344" fmla="*/ 1558301 h 3821750"/>
              <a:gd name="connsiteX9345" fmla="*/ 3767042 w 4203096"/>
              <a:gd name="connsiteY9345" fmla="*/ 1556610 h 3821750"/>
              <a:gd name="connsiteX9346" fmla="*/ 3787997 w 4203096"/>
              <a:gd name="connsiteY9346" fmla="*/ 1578137 h 3821750"/>
              <a:gd name="connsiteX9347" fmla="*/ 3759803 w 4203096"/>
              <a:gd name="connsiteY9347" fmla="*/ 1589948 h 3821750"/>
              <a:gd name="connsiteX9348" fmla="*/ 3738658 w 4203096"/>
              <a:gd name="connsiteY9348" fmla="*/ 1568040 h 3821750"/>
              <a:gd name="connsiteX9349" fmla="*/ 3767042 w 4203096"/>
              <a:gd name="connsiteY9349" fmla="*/ 1556610 h 3821750"/>
              <a:gd name="connsiteX9350" fmla="*/ 697611 w 4203096"/>
              <a:gd name="connsiteY9350" fmla="*/ 1555657 h 3821750"/>
              <a:gd name="connsiteX9351" fmla="*/ 705135 w 4203096"/>
              <a:gd name="connsiteY9351" fmla="*/ 1568326 h 3821750"/>
              <a:gd name="connsiteX9352" fmla="*/ 699611 w 4203096"/>
              <a:gd name="connsiteY9352" fmla="*/ 1577660 h 3821750"/>
              <a:gd name="connsiteX9353" fmla="*/ 691610 w 4203096"/>
              <a:gd name="connsiteY9353" fmla="*/ 1565659 h 3821750"/>
              <a:gd name="connsiteX9354" fmla="*/ 697611 w 4203096"/>
              <a:gd name="connsiteY9354" fmla="*/ 1555657 h 3821750"/>
              <a:gd name="connsiteX9355" fmla="*/ 1277778 w 4203096"/>
              <a:gd name="connsiteY9355" fmla="*/ 1555182 h 3821750"/>
              <a:gd name="connsiteX9356" fmla="*/ 1300067 w 4203096"/>
              <a:gd name="connsiteY9356" fmla="*/ 1575374 h 3821750"/>
              <a:gd name="connsiteX9357" fmla="*/ 1263110 w 4203096"/>
              <a:gd name="connsiteY9357" fmla="*/ 1596139 h 3821750"/>
              <a:gd name="connsiteX9358" fmla="*/ 1246726 w 4203096"/>
              <a:gd name="connsiteY9358" fmla="*/ 1571279 h 3821750"/>
              <a:gd name="connsiteX9359" fmla="*/ 1252727 w 4203096"/>
              <a:gd name="connsiteY9359" fmla="*/ 1562611 h 3821750"/>
              <a:gd name="connsiteX9360" fmla="*/ 1255966 w 4203096"/>
              <a:gd name="connsiteY9360" fmla="*/ 1560706 h 3821750"/>
              <a:gd name="connsiteX9361" fmla="*/ 1277778 w 4203096"/>
              <a:gd name="connsiteY9361" fmla="*/ 1555182 h 3821750"/>
              <a:gd name="connsiteX9362" fmla="*/ 590074 w 4203096"/>
              <a:gd name="connsiteY9362" fmla="*/ 1554610 h 3821750"/>
              <a:gd name="connsiteX9363" fmla="*/ 594455 w 4203096"/>
              <a:gd name="connsiteY9363" fmla="*/ 1559468 h 3821750"/>
              <a:gd name="connsiteX9364" fmla="*/ 590931 w 4203096"/>
              <a:gd name="connsiteY9364" fmla="*/ 1563373 h 3821750"/>
              <a:gd name="connsiteX9365" fmla="*/ 586359 w 4203096"/>
              <a:gd name="connsiteY9365" fmla="*/ 1558611 h 3821750"/>
              <a:gd name="connsiteX9366" fmla="*/ 590074 w 4203096"/>
              <a:gd name="connsiteY9366" fmla="*/ 1554610 h 3821750"/>
              <a:gd name="connsiteX9367" fmla="*/ 3571303 w 4203096"/>
              <a:gd name="connsiteY9367" fmla="*/ 1553086 h 3821750"/>
              <a:gd name="connsiteX9368" fmla="*/ 3598830 w 4203096"/>
              <a:gd name="connsiteY9368" fmla="*/ 1584709 h 3821750"/>
              <a:gd name="connsiteX9369" fmla="*/ 3559968 w 4203096"/>
              <a:gd name="connsiteY9369" fmla="*/ 1601473 h 3821750"/>
              <a:gd name="connsiteX9370" fmla="*/ 3532440 w 4203096"/>
              <a:gd name="connsiteY9370" fmla="*/ 1569183 h 3821750"/>
              <a:gd name="connsiteX9371" fmla="*/ 3571303 w 4203096"/>
              <a:gd name="connsiteY9371" fmla="*/ 1553086 h 3821750"/>
              <a:gd name="connsiteX9372" fmla="*/ 3353942 w 4203096"/>
              <a:gd name="connsiteY9372" fmla="*/ 1553086 h 3821750"/>
              <a:gd name="connsiteX9373" fmla="*/ 3402806 w 4203096"/>
              <a:gd name="connsiteY9373" fmla="*/ 1569850 h 3821750"/>
              <a:gd name="connsiteX9374" fmla="*/ 3401377 w 4203096"/>
              <a:gd name="connsiteY9374" fmla="*/ 1610998 h 3821750"/>
              <a:gd name="connsiteX9375" fmla="*/ 3354990 w 4203096"/>
              <a:gd name="connsiteY9375" fmla="*/ 1616332 h 3821750"/>
              <a:gd name="connsiteX9376" fmla="*/ 3340703 w 4203096"/>
              <a:gd name="connsiteY9376" fmla="*/ 1608235 h 3821750"/>
              <a:gd name="connsiteX9377" fmla="*/ 3334130 w 4203096"/>
              <a:gd name="connsiteY9377" fmla="*/ 1600806 h 3821750"/>
              <a:gd name="connsiteX9378" fmla="*/ 3330130 w 4203096"/>
              <a:gd name="connsiteY9378" fmla="*/ 1584899 h 3821750"/>
              <a:gd name="connsiteX9379" fmla="*/ 3353942 w 4203096"/>
              <a:gd name="connsiteY9379" fmla="*/ 1553086 h 3821750"/>
              <a:gd name="connsiteX9380" fmla="*/ 4121943 w 4203096"/>
              <a:gd name="connsiteY9380" fmla="*/ 1552229 h 3821750"/>
              <a:gd name="connsiteX9381" fmla="*/ 4127087 w 4203096"/>
              <a:gd name="connsiteY9381" fmla="*/ 1560706 h 3821750"/>
              <a:gd name="connsiteX9382" fmla="*/ 4119372 w 4203096"/>
              <a:gd name="connsiteY9382" fmla="*/ 1563945 h 3821750"/>
              <a:gd name="connsiteX9383" fmla="*/ 4113752 w 4203096"/>
              <a:gd name="connsiteY9383" fmla="*/ 1557849 h 3821750"/>
              <a:gd name="connsiteX9384" fmla="*/ 4121943 w 4203096"/>
              <a:gd name="connsiteY9384" fmla="*/ 1552229 h 3821750"/>
              <a:gd name="connsiteX9385" fmla="*/ 1583245 w 4203096"/>
              <a:gd name="connsiteY9385" fmla="*/ 1552050 h 3821750"/>
              <a:gd name="connsiteX9386" fmla="*/ 1592484 w 4203096"/>
              <a:gd name="connsiteY9386" fmla="*/ 1562992 h 3821750"/>
              <a:gd name="connsiteX9387" fmla="*/ 1561242 w 4203096"/>
              <a:gd name="connsiteY9387" fmla="*/ 1592710 h 3821750"/>
              <a:gd name="connsiteX9388" fmla="*/ 1529238 w 4203096"/>
              <a:gd name="connsiteY9388" fmla="*/ 1583375 h 3821750"/>
              <a:gd name="connsiteX9389" fmla="*/ 1560576 w 4203096"/>
              <a:gd name="connsiteY9389" fmla="*/ 1554038 h 3821750"/>
              <a:gd name="connsiteX9390" fmla="*/ 1583245 w 4203096"/>
              <a:gd name="connsiteY9390" fmla="*/ 1552050 h 3821750"/>
              <a:gd name="connsiteX9391" fmla="*/ 644937 w 4203096"/>
              <a:gd name="connsiteY9391" fmla="*/ 1550895 h 3821750"/>
              <a:gd name="connsiteX9392" fmla="*/ 651318 w 4203096"/>
              <a:gd name="connsiteY9392" fmla="*/ 1562611 h 3821750"/>
              <a:gd name="connsiteX9393" fmla="*/ 647318 w 4203096"/>
              <a:gd name="connsiteY9393" fmla="*/ 1569850 h 3821750"/>
              <a:gd name="connsiteX9394" fmla="*/ 641317 w 4203096"/>
              <a:gd name="connsiteY9394" fmla="*/ 1561753 h 3821750"/>
              <a:gd name="connsiteX9395" fmla="*/ 644937 w 4203096"/>
              <a:gd name="connsiteY9395" fmla="*/ 1550895 h 3821750"/>
              <a:gd name="connsiteX9396" fmla="*/ 962311 w 4203096"/>
              <a:gd name="connsiteY9396" fmla="*/ 1545561 h 3821750"/>
              <a:gd name="connsiteX9397" fmla="*/ 976979 w 4203096"/>
              <a:gd name="connsiteY9397" fmla="*/ 1568136 h 3821750"/>
              <a:gd name="connsiteX9398" fmla="*/ 958977 w 4203096"/>
              <a:gd name="connsiteY9398" fmla="*/ 1587566 h 3821750"/>
              <a:gd name="connsiteX9399" fmla="*/ 944689 w 4203096"/>
              <a:gd name="connsiteY9399" fmla="*/ 1564802 h 3821750"/>
              <a:gd name="connsiteX9400" fmla="*/ 962311 w 4203096"/>
              <a:gd name="connsiteY9400" fmla="*/ 1545561 h 3821750"/>
              <a:gd name="connsiteX9401" fmla="*/ 1814060 w 4203096"/>
              <a:gd name="connsiteY9401" fmla="*/ 1543168 h 3821750"/>
              <a:gd name="connsiteX9402" fmla="*/ 1823942 w 4203096"/>
              <a:gd name="connsiteY9402" fmla="*/ 1552800 h 3821750"/>
              <a:gd name="connsiteX9403" fmla="*/ 1795081 w 4203096"/>
              <a:gd name="connsiteY9403" fmla="*/ 1580804 h 3821750"/>
              <a:gd name="connsiteX9404" fmla="*/ 1763649 w 4203096"/>
              <a:gd name="connsiteY9404" fmla="*/ 1574136 h 3821750"/>
              <a:gd name="connsiteX9405" fmla="*/ 1791462 w 4203096"/>
              <a:gd name="connsiteY9405" fmla="*/ 1546037 h 3821750"/>
              <a:gd name="connsiteX9406" fmla="*/ 1814060 w 4203096"/>
              <a:gd name="connsiteY9406" fmla="*/ 1543168 h 3821750"/>
              <a:gd name="connsiteX9407" fmla="*/ 1367027 w 4203096"/>
              <a:gd name="connsiteY9407" fmla="*/ 1542704 h 3821750"/>
              <a:gd name="connsiteX9408" fmla="*/ 1393031 w 4203096"/>
              <a:gd name="connsiteY9408" fmla="*/ 1556515 h 3821750"/>
              <a:gd name="connsiteX9409" fmla="*/ 1358741 w 4203096"/>
              <a:gd name="connsiteY9409" fmla="*/ 1582613 h 3821750"/>
              <a:gd name="connsiteX9410" fmla="*/ 1332737 w 4203096"/>
              <a:gd name="connsiteY9410" fmla="*/ 1566611 h 3821750"/>
              <a:gd name="connsiteX9411" fmla="*/ 1367027 w 4203096"/>
              <a:gd name="connsiteY9411" fmla="*/ 1542704 h 3821750"/>
              <a:gd name="connsiteX9412" fmla="*/ 2391251 w 4203096"/>
              <a:gd name="connsiteY9412" fmla="*/ 1541561 h 3821750"/>
              <a:gd name="connsiteX9413" fmla="*/ 2417540 w 4203096"/>
              <a:gd name="connsiteY9413" fmla="*/ 1563278 h 3821750"/>
              <a:gd name="connsiteX9414" fmla="*/ 2395823 w 4203096"/>
              <a:gd name="connsiteY9414" fmla="*/ 1591186 h 3821750"/>
              <a:gd name="connsiteX9415" fmla="*/ 2366867 w 4203096"/>
              <a:gd name="connsiteY9415" fmla="*/ 1569659 h 3821750"/>
              <a:gd name="connsiteX9416" fmla="*/ 2391251 w 4203096"/>
              <a:gd name="connsiteY9416" fmla="*/ 1541561 h 3821750"/>
              <a:gd name="connsiteX9417" fmla="*/ 1127665 w 4203096"/>
              <a:gd name="connsiteY9417" fmla="*/ 1540036 h 3821750"/>
              <a:gd name="connsiteX9418" fmla="*/ 1123569 w 4203096"/>
              <a:gd name="connsiteY9418" fmla="*/ 1557657 h 3821750"/>
              <a:gd name="connsiteX9419" fmla="*/ 1143190 w 4203096"/>
              <a:gd name="connsiteY9419" fmla="*/ 1557848 h 3821750"/>
              <a:gd name="connsiteX9420" fmla="*/ 1147286 w 4203096"/>
              <a:gd name="connsiteY9420" fmla="*/ 1540227 h 3821750"/>
              <a:gd name="connsiteX9421" fmla="*/ 1127665 w 4203096"/>
              <a:gd name="connsiteY9421" fmla="*/ 1540036 h 3821750"/>
              <a:gd name="connsiteX9422" fmla="*/ 912114 w 4203096"/>
              <a:gd name="connsiteY9422" fmla="*/ 1539751 h 3821750"/>
              <a:gd name="connsiteX9423" fmla="*/ 924877 w 4203096"/>
              <a:gd name="connsiteY9423" fmla="*/ 1562039 h 3821750"/>
              <a:gd name="connsiteX9424" fmla="*/ 909732 w 4203096"/>
              <a:gd name="connsiteY9424" fmla="*/ 1578994 h 3821750"/>
              <a:gd name="connsiteX9425" fmla="*/ 897350 w 4203096"/>
              <a:gd name="connsiteY9425" fmla="*/ 1556705 h 3821750"/>
              <a:gd name="connsiteX9426" fmla="*/ 912114 w 4203096"/>
              <a:gd name="connsiteY9426" fmla="*/ 1539751 h 3821750"/>
              <a:gd name="connsiteX9427" fmla="*/ 2057793 w 4203096"/>
              <a:gd name="connsiteY9427" fmla="*/ 1537608 h 3821750"/>
              <a:gd name="connsiteX9428" fmla="*/ 2066257 w 4203096"/>
              <a:gd name="connsiteY9428" fmla="*/ 1548324 h 3821750"/>
              <a:gd name="connsiteX9429" fmla="*/ 2039111 w 4203096"/>
              <a:gd name="connsiteY9429" fmla="*/ 1574232 h 3821750"/>
              <a:gd name="connsiteX9430" fmla="*/ 2011489 w 4203096"/>
              <a:gd name="connsiteY9430" fmla="*/ 1564611 h 3821750"/>
              <a:gd name="connsiteX9431" fmla="*/ 2038254 w 4203096"/>
              <a:gd name="connsiteY9431" fmla="*/ 1538037 h 3821750"/>
              <a:gd name="connsiteX9432" fmla="*/ 2057793 w 4203096"/>
              <a:gd name="connsiteY9432" fmla="*/ 1537608 h 3821750"/>
              <a:gd name="connsiteX9433" fmla="*/ 1213961 w 4203096"/>
              <a:gd name="connsiteY9433" fmla="*/ 1536798 h 3821750"/>
              <a:gd name="connsiteX9434" fmla="*/ 1191768 w 4203096"/>
              <a:gd name="connsiteY9434" fmla="*/ 1537941 h 3821750"/>
              <a:gd name="connsiteX9435" fmla="*/ 1187196 w 4203096"/>
              <a:gd name="connsiteY9435" fmla="*/ 1558038 h 3821750"/>
              <a:gd name="connsiteX9436" fmla="*/ 1199007 w 4203096"/>
              <a:gd name="connsiteY9436" fmla="*/ 1556419 h 3821750"/>
              <a:gd name="connsiteX9437" fmla="*/ 1210532 w 4203096"/>
              <a:gd name="connsiteY9437" fmla="*/ 1558134 h 3821750"/>
              <a:gd name="connsiteX9438" fmla="*/ 1213961 w 4203096"/>
              <a:gd name="connsiteY9438" fmla="*/ 1536798 h 3821750"/>
              <a:gd name="connsiteX9439" fmla="*/ 1067181 w 4203096"/>
              <a:gd name="connsiteY9439" fmla="*/ 1536036 h 3821750"/>
              <a:gd name="connsiteX9440" fmla="*/ 1063371 w 4203096"/>
              <a:gd name="connsiteY9440" fmla="*/ 1554228 h 3821750"/>
              <a:gd name="connsiteX9441" fmla="*/ 1080992 w 4203096"/>
              <a:gd name="connsiteY9441" fmla="*/ 1555276 h 3821750"/>
              <a:gd name="connsiteX9442" fmla="*/ 1084993 w 4203096"/>
              <a:gd name="connsiteY9442" fmla="*/ 1537274 h 3821750"/>
              <a:gd name="connsiteX9443" fmla="*/ 1067181 w 4203096"/>
              <a:gd name="connsiteY9443" fmla="*/ 1536036 h 3821750"/>
              <a:gd name="connsiteX9444" fmla="*/ 1533311 w 4203096"/>
              <a:gd name="connsiteY9444" fmla="*/ 1535238 h 3821750"/>
              <a:gd name="connsiteX9445" fmla="*/ 1541145 w 4203096"/>
              <a:gd name="connsiteY9445" fmla="*/ 1545942 h 3821750"/>
              <a:gd name="connsiteX9446" fmla="*/ 1506855 w 4203096"/>
              <a:gd name="connsiteY9446" fmla="*/ 1576327 h 3821750"/>
              <a:gd name="connsiteX9447" fmla="*/ 1477137 w 4203096"/>
              <a:gd name="connsiteY9447" fmla="*/ 1565849 h 3821750"/>
              <a:gd name="connsiteX9448" fmla="*/ 1511617 w 4203096"/>
              <a:gd name="connsiteY9448" fmla="*/ 1536607 h 3821750"/>
              <a:gd name="connsiteX9449" fmla="*/ 1533311 w 4203096"/>
              <a:gd name="connsiteY9449" fmla="*/ 1535238 h 3821750"/>
              <a:gd name="connsiteX9450" fmla="*/ 4012025 w 4203096"/>
              <a:gd name="connsiteY9450" fmla="*/ 1534131 h 3821750"/>
              <a:gd name="connsiteX9451" fmla="*/ 4027075 w 4203096"/>
              <a:gd name="connsiteY9451" fmla="*/ 1545371 h 3821750"/>
              <a:gd name="connsiteX9452" fmla="*/ 4014026 w 4203096"/>
              <a:gd name="connsiteY9452" fmla="*/ 1550419 h 3821750"/>
              <a:gd name="connsiteX9453" fmla="*/ 4003072 w 4203096"/>
              <a:gd name="connsiteY9453" fmla="*/ 1539846 h 3821750"/>
              <a:gd name="connsiteX9454" fmla="*/ 4012025 w 4203096"/>
              <a:gd name="connsiteY9454" fmla="*/ 1534131 h 3821750"/>
              <a:gd name="connsiteX9455" fmla="*/ 862393 w 4203096"/>
              <a:gd name="connsiteY9455" fmla="*/ 1533083 h 3821750"/>
              <a:gd name="connsiteX9456" fmla="*/ 874776 w 4203096"/>
              <a:gd name="connsiteY9456" fmla="*/ 1553562 h 3821750"/>
              <a:gd name="connsiteX9457" fmla="*/ 862679 w 4203096"/>
              <a:gd name="connsiteY9457" fmla="*/ 1569563 h 3821750"/>
              <a:gd name="connsiteX9458" fmla="*/ 851059 w 4203096"/>
              <a:gd name="connsiteY9458" fmla="*/ 1549942 h 3821750"/>
              <a:gd name="connsiteX9459" fmla="*/ 862393 w 4203096"/>
              <a:gd name="connsiteY9459" fmla="*/ 1533083 h 3821750"/>
              <a:gd name="connsiteX9460" fmla="*/ 3835145 w 4203096"/>
              <a:gd name="connsiteY9460" fmla="*/ 1532417 h 3821750"/>
              <a:gd name="connsiteX9461" fmla="*/ 3854576 w 4203096"/>
              <a:gd name="connsiteY9461" fmla="*/ 1550609 h 3821750"/>
              <a:gd name="connsiteX9462" fmla="*/ 3831430 w 4203096"/>
              <a:gd name="connsiteY9462" fmla="*/ 1559372 h 3821750"/>
              <a:gd name="connsiteX9463" fmla="*/ 3812190 w 4203096"/>
              <a:gd name="connsiteY9463" fmla="*/ 1540894 h 3821750"/>
              <a:gd name="connsiteX9464" fmla="*/ 3835145 w 4203096"/>
              <a:gd name="connsiteY9464" fmla="*/ 1532417 h 3821750"/>
              <a:gd name="connsiteX9465" fmla="*/ 3168682 w 4203096"/>
              <a:gd name="connsiteY9465" fmla="*/ 1530321 h 3821750"/>
              <a:gd name="connsiteX9466" fmla="*/ 3167729 w 4203096"/>
              <a:gd name="connsiteY9466" fmla="*/ 1561944 h 3821750"/>
              <a:gd name="connsiteX9467" fmla="*/ 3203543 w 4203096"/>
              <a:gd name="connsiteY9467" fmla="*/ 1568802 h 3821750"/>
              <a:gd name="connsiteX9468" fmla="*/ 3204972 w 4203096"/>
              <a:gd name="connsiteY9468" fmla="*/ 1537464 h 3821750"/>
              <a:gd name="connsiteX9469" fmla="*/ 3168682 w 4203096"/>
              <a:gd name="connsiteY9469" fmla="*/ 1530321 h 3821750"/>
              <a:gd name="connsiteX9470" fmla="*/ 1754278 w 4203096"/>
              <a:gd name="connsiteY9470" fmla="*/ 1528726 h 3821750"/>
              <a:gd name="connsiteX9471" fmla="*/ 1763743 w 4203096"/>
              <a:gd name="connsiteY9471" fmla="*/ 1538989 h 3821750"/>
              <a:gd name="connsiteX9472" fmla="*/ 1733740 w 4203096"/>
              <a:gd name="connsiteY9472" fmla="*/ 1568135 h 3821750"/>
              <a:gd name="connsiteX9473" fmla="*/ 1700878 w 4203096"/>
              <a:gd name="connsiteY9473" fmla="*/ 1560420 h 3821750"/>
              <a:gd name="connsiteX9474" fmla="*/ 1731454 w 4203096"/>
              <a:gd name="connsiteY9474" fmla="*/ 1531464 h 3821750"/>
              <a:gd name="connsiteX9475" fmla="*/ 1754278 w 4203096"/>
              <a:gd name="connsiteY9475" fmla="*/ 1528726 h 3821750"/>
              <a:gd name="connsiteX9476" fmla="*/ 2216658 w 4203096"/>
              <a:gd name="connsiteY9476" fmla="*/ 1528511 h 3821750"/>
              <a:gd name="connsiteX9477" fmla="*/ 2245804 w 4203096"/>
              <a:gd name="connsiteY9477" fmla="*/ 1542227 h 3821750"/>
              <a:gd name="connsiteX9478" fmla="*/ 2222087 w 4203096"/>
              <a:gd name="connsiteY9478" fmla="*/ 1569183 h 3821750"/>
              <a:gd name="connsiteX9479" fmla="*/ 2193131 w 4203096"/>
              <a:gd name="connsiteY9479" fmla="*/ 1554514 h 3821750"/>
              <a:gd name="connsiteX9480" fmla="*/ 2216658 w 4203096"/>
              <a:gd name="connsiteY9480" fmla="*/ 1528511 h 3821750"/>
              <a:gd name="connsiteX9481" fmla="*/ 4165853 w 4203096"/>
              <a:gd name="connsiteY9481" fmla="*/ 1526511 h 3821750"/>
              <a:gd name="connsiteX9482" fmla="*/ 4173664 w 4203096"/>
              <a:gd name="connsiteY9482" fmla="*/ 1529178 h 3821750"/>
              <a:gd name="connsiteX9483" fmla="*/ 4169378 w 4203096"/>
              <a:gd name="connsiteY9483" fmla="*/ 1532417 h 3821750"/>
              <a:gd name="connsiteX9484" fmla="*/ 4163472 w 4203096"/>
              <a:gd name="connsiteY9484" fmla="*/ 1529559 h 3821750"/>
              <a:gd name="connsiteX9485" fmla="*/ 4165853 w 4203096"/>
              <a:gd name="connsiteY9485" fmla="*/ 1526511 h 3821750"/>
              <a:gd name="connsiteX9486" fmla="*/ 813625 w 4203096"/>
              <a:gd name="connsiteY9486" fmla="*/ 1526416 h 3821750"/>
              <a:gd name="connsiteX9487" fmla="*/ 825627 w 4203096"/>
              <a:gd name="connsiteY9487" fmla="*/ 1544895 h 3821750"/>
              <a:gd name="connsiteX9488" fmla="*/ 816483 w 4203096"/>
              <a:gd name="connsiteY9488" fmla="*/ 1559754 h 3821750"/>
              <a:gd name="connsiteX9489" fmla="*/ 805243 w 4203096"/>
              <a:gd name="connsiteY9489" fmla="*/ 1542228 h 3821750"/>
              <a:gd name="connsiteX9490" fmla="*/ 813625 w 4203096"/>
              <a:gd name="connsiteY9490" fmla="*/ 1526416 h 3821750"/>
              <a:gd name="connsiteX9491" fmla="*/ 3641884 w 4203096"/>
              <a:gd name="connsiteY9491" fmla="*/ 1526321 h 3821750"/>
              <a:gd name="connsiteX9492" fmla="*/ 3667696 w 4203096"/>
              <a:gd name="connsiteY9492" fmla="*/ 1552705 h 3821750"/>
              <a:gd name="connsiteX9493" fmla="*/ 3635026 w 4203096"/>
              <a:gd name="connsiteY9493" fmla="*/ 1566992 h 3821750"/>
              <a:gd name="connsiteX9494" fmla="*/ 3607213 w 4203096"/>
              <a:gd name="connsiteY9494" fmla="*/ 1539561 h 3821750"/>
              <a:gd name="connsiteX9495" fmla="*/ 3641884 w 4203096"/>
              <a:gd name="connsiteY9495" fmla="*/ 1526321 h 3821750"/>
              <a:gd name="connsiteX9496" fmla="*/ 2493930 w 4203096"/>
              <a:gd name="connsiteY9496" fmla="*/ 1525368 h 3821750"/>
              <a:gd name="connsiteX9497" fmla="*/ 2521362 w 4203096"/>
              <a:gd name="connsiteY9497" fmla="*/ 1551752 h 3821750"/>
              <a:gd name="connsiteX9498" fmla="*/ 2498121 w 4203096"/>
              <a:gd name="connsiteY9498" fmla="*/ 1582613 h 3821750"/>
              <a:gd name="connsiteX9499" fmla="*/ 2471070 w 4203096"/>
              <a:gd name="connsiteY9499" fmla="*/ 1554705 h 3821750"/>
              <a:gd name="connsiteX9500" fmla="*/ 2493930 w 4203096"/>
              <a:gd name="connsiteY9500" fmla="*/ 1525368 h 3821750"/>
              <a:gd name="connsiteX9501" fmla="*/ 3442621 w 4203096"/>
              <a:gd name="connsiteY9501" fmla="*/ 1521559 h 3821750"/>
              <a:gd name="connsiteX9502" fmla="*/ 3476815 w 4203096"/>
              <a:gd name="connsiteY9502" fmla="*/ 1558992 h 3821750"/>
              <a:gd name="connsiteX9503" fmla="*/ 3434715 w 4203096"/>
              <a:gd name="connsiteY9503" fmla="*/ 1578899 h 3821750"/>
              <a:gd name="connsiteX9504" fmla="*/ 3400520 w 4203096"/>
              <a:gd name="connsiteY9504" fmla="*/ 1542228 h 3821750"/>
              <a:gd name="connsiteX9505" fmla="*/ 3442621 w 4203096"/>
              <a:gd name="connsiteY9505" fmla="*/ 1521559 h 3821750"/>
              <a:gd name="connsiteX9506" fmla="*/ 1337977 w 4203096"/>
              <a:gd name="connsiteY9506" fmla="*/ 1520856 h 3821750"/>
              <a:gd name="connsiteX9507" fmla="*/ 1350835 w 4203096"/>
              <a:gd name="connsiteY9507" fmla="*/ 1526511 h 3821750"/>
              <a:gd name="connsiteX9508" fmla="*/ 1339119 w 4203096"/>
              <a:gd name="connsiteY9508" fmla="*/ 1551657 h 3821750"/>
              <a:gd name="connsiteX9509" fmla="*/ 1302448 w 4203096"/>
              <a:gd name="connsiteY9509" fmla="*/ 1558800 h 3821750"/>
              <a:gd name="connsiteX9510" fmla="*/ 1296162 w 4203096"/>
              <a:gd name="connsiteY9510" fmla="*/ 1536798 h 3821750"/>
              <a:gd name="connsiteX9511" fmla="*/ 1301591 w 4203096"/>
              <a:gd name="connsiteY9511" fmla="*/ 1530321 h 3821750"/>
              <a:gd name="connsiteX9512" fmla="*/ 1306353 w 4203096"/>
              <a:gd name="connsiteY9512" fmla="*/ 1527558 h 3821750"/>
              <a:gd name="connsiteX9513" fmla="*/ 1317974 w 4203096"/>
              <a:gd name="connsiteY9513" fmla="*/ 1523272 h 3821750"/>
              <a:gd name="connsiteX9514" fmla="*/ 1337977 w 4203096"/>
              <a:gd name="connsiteY9514" fmla="*/ 1520856 h 3821750"/>
              <a:gd name="connsiteX9515" fmla="*/ 766667 w 4203096"/>
              <a:gd name="connsiteY9515" fmla="*/ 1520701 h 3821750"/>
              <a:gd name="connsiteX9516" fmla="*/ 776287 w 4203096"/>
              <a:gd name="connsiteY9516" fmla="*/ 1537941 h 3821750"/>
              <a:gd name="connsiteX9517" fmla="*/ 768096 w 4203096"/>
              <a:gd name="connsiteY9517" fmla="*/ 1549657 h 3821750"/>
              <a:gd name="connsiteX9518" fmla="*/ 758761 w 4203096"/>
              <a:gd name="connsiteY9518" fmla="*/ 1532512 h 3821750"/>
              <a:gd name="connsiteX9519" fmla="*/ 766667 w 4203096"/>
              <a:gd name="connsiteY9519" fmla="*/ 1520701 h 3821750"/>
              <a:gd name="connsiteX9520" fmla="*/ 1486745 w 4203096"/>
              <a:gd name="connsiteY9520" fmla="*/ 1519213 h 3821750"/>
              <a:gd name="connsiteX9521" fmla="*/ 1493520 w 4203096"/>
              <a:gd name="connsiteY9521" fmla="*/ 1530130 h 3821750"/>
              <a:gd name="connsiteX9522" fmla="*/ 1456658 w 4203096"/>
              <a:gd name="connsiteY9522" fmla="*/ 1559277 h 3821750"/>
              <a:gd name="connsiteX9523" fmla="*/ 1429607 w 4203096"/>
              <a:gd name="connsiteY9523" fmla="*/ 1546990 h 3821750"/>
              <a:gd name="connsiteX9524" fmla="*/ 1465897 w 4203096"/>
              <a:gd name="connsiteY9524" fmla="*/ 1519367 h 3821750"/>
              <a:gd name="connsiteX9525" fmla="*/ 1486745 w 4203096"/>
              <a:gd name="connsiteY9525" fmla="*/ 1519213 h 3821750"/>
              <a:gd name="connsiteX9526" fmla="*/ 1995177 w 4203096"/>
              <a:gd name="connsiteY9526" fmla="*/ 1518950 h 3821750"/>
              <a:gd name="connsiteX9527" fmla="*/ 2004345 w 4203096"/>
              <a:gd name="connsiteY9527" fmla="*/ 1528892 h 3821750"/>
              <a:gd name="connsiteX9528" fmla="*/ 1978437 w 4203096"/>
              <a:gd name="connsiteY9528" fmla="*/ 1555276 h 3821750"/>
              <a:gd name="connsiteX9529" fmla="*/ 1946909 w 4203096"/>
              <a:gd name="connsiteY9529" fmla="*/ 1548037 h 3821750"/>
              <a:gd name="connsiteX9530" fmla="*/ 1974151 w 4203096"/>
              <a:gd name="connsiteY9530" fmla="*/ 1520796 h 3821750"/>
              <a:gd name="connsiteX9531" fmla="*/ 1995177 w 4203096"/>
              <a:gd name="connsiteY9531" fmla="*/ 1518950 h 3821750"/>
              <a:gd name="connsiteX9532" fmla="*/ 993338 w 4203096"/>
              <a:gd name="connsiteY9532" fmla="*/ 1517439 h 3821750"/>
              <a:gd name="connsiteX9533" fmla="*/ 1002982 w 4203096"/>
              <a:gd name="connsiteY9533" fmla="*/ 1522606 h 3821750"/>
              <a:gd name="connsiteX9534" fmla="*/ 1005839 w 4203096"/>
              <a:gd name="connsiteY9534" fmla="*/ 1546228 h 3821750"/>
              <a:gd name="connsiteX9535" fmla="*/ 1002125 w 4203096"/>
              <a:gd name="connsiteY9535" fmla="*/ 1553563 h 3821750"/>
              <a:gd name="connsiteX9536" fmla="*/ 1000791 w 4203096"/>
              <a:gd name="connsiteY9536" fmla="*/ 1554705 h 3821750"/>
              <a:gd name="connsiteX9537" fmla="*/ 988694 w 4203096"/>
              <a:gd name="connsiteY9537" fmla="*/ 1557849 h 3821750"/>
              <a:gd name="connsiteX9538" fmla="*/ 973454 w 4203096"/>
              <a:gd name="connsiteY9538" fmla="*/ 1542132 h 3821750"/>
              <a:gd name="connsiteX9539" fmla="*/ 982694 w 4203096"/>
              <a:gd name="connsiteY9539" fmla="*/ 1519558 h 3821750"/>
              <a:gd name="connsiteX9540" fmla="*/ 993338 w 4203096"/>
              <a:gd name="connsiteY9540" fmla="*/ 1517439 h 3821750"/>
              <a:gd name="connsiteX9541" fmla="*/ 716756 w 4203096"/>
              <a:gd name="connsiteY9541" fmla="*/ 1515557 h 3821750"/>
              <a:gd name="connsiteX9542" fmla="*/ 725519 w 4203096"/>
              <a:gd name="connsiteY9542" fmla="*/ 1529654 h 3821750"/>
              <a:gd name="connsiteX9543" fmla="*/ 719137 w 4203096"/>
              <a:gd name="connsiteY9543" fmla="*/ 1539846 h 3821750"/>
              <a:gd name="connsiteX9544" fmla="*/ 711041 w 4203096"/>
              <a:gd name="connsiteY9544" fmla="*/ 1526796 h 3821750"/>
              <a:gd name="connsiteX9545" fmla="*/ 716756 w 4203096"/>
              <a:gd name="connsiteY9545" fmla="*/ 1515557 h 3821750"/>
              <a:gd name="connsiteX9546" fmla="*/ 2852832 w 4203096"/>
              <a:gd name="connsiteY9546" fmla="*/ 1514034 h 3821750"/>
              <a:gd name="connsiteX9547" fmla="*/ 2887503 w 4203096"/>
              <a:gd name="connsiteY9547" fmla="*/ 1556515 h 3821750"/>
              <a:gd name="connsiteX9548" fmla="*/ 2857023 w 4203096"/>
              <a:gd name="connsiteY9548" fmla="*/ 1590043 h 3821750"/>
              <a:gd name="connsiteX9549" fmla="*/ 2824448 w 4203096"/>
              <a:gd name="connsiteY9549" fmla="*/ 1547847 h 3821750"/>
              <a:gd name="connsiteX9550" fmla="*/ 2852832 w 4203096"/>
              <a:gd name="connsiteY9550" fmla="*/ 1514034 h 3821750"/>
              <a:gd name="connsiteX9551" fmla="*/ 1695855 w 4203096"/>
              <a:gd name="connsiteY9551" fmla="*/ 1513855 h 3821750"/>
              <a:gd name="connsiteX9552" fmla="*/ 1706213 w 4203096"/>
              <a:gd name="connsiteY9552" fmla="*/ 1523749 h 3821750"/>
              <a:gd name="connsiteX9553" fmla="*/ 1675542 w 4203096"/>
              <a:gd name="connsiteY9553" fmla="*/ 1554324 h 3821750"/>
              <a:gd name="connsiteX9554" fmla="*/ 1641347 w 4203096"/>
              <a:gd name="connsiteY9554" fmla="*/ 1547181 h 3821750"/>
              <a:gd name="connsiteX9555" fmla="*/ 1672780 w 4203096"/>
              <a:gd name="connsiteY9555" fmla="*/ 1516891 h 3821750"/>
              <a:gd name="connsiteX9556" fmla="*/ 1695855 w 4203096"/>
              <a:gd name="connsiteY9556" fmla="*/ 1513855 h 3821750"/>
              <a:gd name="connsiteX9557" fmla="*/ 664939 w 4203096"/>
              <a:gd name="connsiteY9557" fmla="*/ 1512605 h 3821750"/>
              <a:gd name="connsiteX9558" fmla="*/ 674274 w 4203096"/>
              <a:gd name="connsiteY9558" fmla="*/ 1521844 h 3821750"/>
              <a:gd name="connsiteX9559" fmla="*/ 668368 w 4203096"/>
              <a:gd name="connsiteY9559" fmla="*/ 1530512 h 3821750"/>
              <a:gd name="connsiteX9560" fmla="*/ 661225 w 4203096"/>
              <a:gd name="connsiteY9560" fmla="*/ 1521368 h 3821750"/>
              <a:gd name="connsiteX9561" fmla="*/ 664939 w 4203096"/>
              <a:gd name="connsiteY9561" fmla="*/ 1512605 h 3821750"/>
              <a:gd name="connsiteX9562" fmla="*/ 2587942 w 4203096"/>
              <a:gd name="connsiteY9562" fmla="*/ 1512604 h 3821750"/>
              <a:gd name="connsiteX9563" fmla="*/ 2614612 w 4203096"/>
              <a:gd name="connsiteY9563" fmla="*/ 1543084 h 3821750"/>
              <a:gd name="connsiteX9564" fmla="*/ 2594228 w 4203096"/>
              <a:gd name="connsiteY9564" fmla="*/ 1576422 h 3821750"/>
              <a:gd name="connsiteX9565" fmla="*/ 2566320 w 4203096"/>
              <a:gd name="connsiteY9565" fmla="*/ 1545465 h 3821750"/>
              <a:gd name="connsiteX9566" fmla="*/ 2587942 w 4203096"/>
              <a:gd name="connsiteY9566" fmla="*/ 1512604 h 3821750"/>
              <a:gd name="connsiteX9567" fmla="*/ 1187672 w 4203096"/>
              <a:gd name="connsiteY9567" fmla="*/ 1511842 h 3821750"/>
              <a:gd name="connsiteX9568" fmla="*/ 1167384 w 4203096"/>
              <a:gd name="connsiteY9568" fmla="*/ 1512223 h 3821750"/>
              <a:gd name="connsiteX9569" fmla="*/ 1162336 w 4203096"/>
              <a:gd name="connsiteY9569" fmla="*/ 1528892 h 3821750"/>
              <a:gd name="connsiteX9570" fmla="*/ 1182624 w 4203096"/>
              <a:gd name="connsiteY9570" fmla="*/ 1528511 h 3821750"/>
              <a:gd name="connsiteX9571" fmla="*/ 1187672 w 4203096"/>
              <a:gd name="connsiteY9571" fmla="*/ 1511842 h 3821750"/>
              <a:gd name="connsiteX9572" fmla="*/ 551877 w 4203096"/>
              <a:gd name="connsiteY9572" fmla="*/ 1511748 h 3821750"/>
              <a:gd name="connsiteX9573" fmla="*/ 555497 w 4203096"/>
              <a:gd name="connsiteY9573" fmla="*/ 1514510 h 3821750"/>
              <a:gd name="connsiteX9574" fmla="*/ 553687 w 4203096"/>
              <a:gd name="connsiteY9574" fmla="*/ 1517653 h 3821750"/>
              <a:gd name="connsiteX9575" fmla="*/ 550544 w 4203096"/>
              <a:gd name="connsiteY9575" fmla="*/ 1514415 h 3821750"/>
              <a:gd name="connsiteX9576" fmla="*/ 551877 w 4203096"/>
              <a:gd name="connsiteY9576" fmla="*/ 1511748 h 3821750"/>
              <a:gd name="connsiteX9577" fmla="*/ 610457 w 4203096"/>
              <a:gd name="connsiteY9577" fmla="*/ 1511176 h 3821750"/>
              <a:gd name="connsiteX9578" fmla="*/ 617505 w 4203096"/>
              <a:gd name="connsiteY9578" fmla="*/ 1517272 h 3821750"/>
              <a:gd name="connsiteX9579" fmla="*/ 612743 w 4203096"/>
              <a:gd name="connsiteY9579" fmla="*/ 1522797 h 3821750"/>
              <a:gd name="connsiteX9580" fmla="*/ 607980 w 4203096"/>
              <a:gd name="connsiteY9580" fmla="*/ 1516034 h 3821750"/>
              <a:gd name="connsiteX9581" fmla="*/ 610457 w 4203096"/>
              <a:gd name="connsiteY9581" fmla="*/ 1511176 h 3821750"/>
              <a:gd name="connsiteX9582" fmla="*/ 938974 w 4203096"/>
              <a:gd name="connsiteY9582" fmla="*/ 1510127 h 3821750"/>
              <a:gd name="connsiteX9583" fmla="*/ 952881 w 4203096"/>
              <a:gd name="connsiteY9583" fmla="*/ 1531940 h 3821750"/>
              <a:gd name="connsiteX9584" fmla="*/ 936021 w 4203096"/>
              <a:gd name="connsiteY9584" fmla="*/ 1548609 h 3821750"/>
              <a:gd name="connsiteX9585" fmla="*/ 923163 w 4203096"/>
              <a:gd name="connsiteY9585" fmla="*/ 1526701 h 3821750"/>
              <a:gd name="connsiteX9586" fmla="*/ 938974 w 4203096"/>
              <a:gd name="connsiteY9586" fmla="*/ 1510127 h 3821750"/>
              <a:gd name="connsiteX9587" fmla="*/ 3899630 w 4203096"/>
              <a:gd name="connsiteY9587" fmla="*/ 1509938 h 3821750"/>
              <a:gd name="connsiteX9588" fmla="*/ 3916870 w 4203096"/>
              <a:gd name="connsiteY9588" fmla="*/ 1524035 h 3821750"/>
              <a:gd name="connsiteX9589" fmla="*/ 3898201 w 4203096"/>
              <a:gd name="connsiteY9589" fmla="*/ 1531369 h 3821750"/>
              <a:gd name="connsiteX9590" fmla="*/ 3881533 w 4203096"/>
              <a:gd name="connsiteY9590" fmla="*/ 1516986 h 3821750"/>
              <a:gd name="connsiteX9591" fmla="*/ 3899630 w 4203096"/>
              <a:gd name="connsiteY9591" fmla="*/ 1509938 h 3821750"/>
              <a:gd name="connsiteX9592" fmla="*/ 1104328 w 4203096"/>
              <a:gd name="connsiteY9592" fmla="*/ 1509651 h 3821750"/>
              <a:gd name="connsiteX9593" fmla="*/ 1099661 w 4203096"/>
              <a:gd name="connsiteY9593" fmla="*/ 1526701 h 3821750"/>
              <a:gd name="connsiteX9594" fmla="*/ 1118044 w 4203096"/>
              <a:gd name="connsiteY9594" fmla="*/ 1527558 h 3821750"/>
              <a:gd name="connsiteX9595" fmla="*/ 1122902 w 4203096"/>
              <a:gd name="connsiteY9595" fmla="*/ 1510604 h 3821750"/>
              <a:gd name="connsiteX9596" fmla="*/ 1104328 w 4203096"/>
              <a:gd name="connsiteY9596" fmla="*/ 1509651 h 3821750"/>
              <a:gd name="connsiteX9597" fmla="*/ 1234059 w 4203096"/>
              <a:gd name="connsiteY9597" fmla="*/ 1508413 h 3821750"/>
              <a:gd name="connsiteX9598" fmla="*/ 1228725 w 4203096"/>
              <a:gd name="connsiteY9598" fmla="*/ 1526415 h 3821750"/>
              <a:gd name="connsiteX9599" fmla="*/ 1256062 w 4203096"/>
              <a:gd name="connsiteY9599" fmla="*/ 1527844 h 3821750"/>
              <a:gd name="connsiteX9600" fmla="*/ 1260443 w 4203096"/>
              <a:gd name="connsiteY9600" fmla="*/ 1508889 h 3821750"/>
              <a:gd name="connsiteX9601" fmla="*/ 1234059 w 4203096"/>
              <a:gd name="connsiteY9601" fmla="*/ 1508413 h 3821750"/>
              <a:gd name="connsiteX9602" fmla="*/ 4068509 w 4203096"/>
              <a:gd name="connsiteY9602" fmla="*/ 1507175 h 3821750"/>
              <a:gd name="connsiteX9603" fmla="*/ 4081748 w 4203096"/>
              <a:gd name="connsiteY9603" fmla="*/ 1518700 h 3821750"/>
              <a:gd name="connsiteX9604" fmla="*/ 4069366 w 4203096"/>
              <a:gd name="connsiteY9604" fmla="*/ 1522129 h 3821750"/>
              <a:gd name="connsiteX9605" fmla="*/ 4060698 w 4203096"/>
              <a:gd name="connsiteY9605" fmla="*/ 1514224 h 3821750"/>
              <a:gd name="connsiteX9606" fmla="*/ 4068509 w 4203096"/>
              <a:gd name="connsiteY9606" fmla="*/ 1507175 h 3821750"/>
              <a:gd name="connsiteX9607" fmla="*/ 3047810 w 4203096"/>
              <a:gd name="connsiteY9607" fmla="*/ 1504984 h 3821750"/>
              <a:gd name="connsiteX9608" fmla="*/ 3048572 w 4203096"/>
              <a:gd name="connsiteY9608" fmla="*/ 1543179 h 3821750"/>
              <a:gd name="connsiteX9609" fmla="*/ 3087338 w 4203096"/>
              <a:gd name="connsiteY9609" fmla="*/ 1550037 h 3821750"/>
              <a:gd name="connsiteX9610" fmla="*/ 3087148 w 4203096"/>
              <a:gd name="connsiteY9610" fmla="*/ 1512223 h 3821750"/>
              <a:gd name="connsiteX9611" fmla="*/ 3047810 w 4203096"/>
              <a:gd name="connsiteY9611" fmla="*/ 1504984 h 3821750"/>
              <a:gd name="connsiteX9612" fmla="*/ 2756344 w 4203096"/>
              <a:gd name="connsiteY9612" fmla="*/ 1504604 h 3821750"/>
              <a:gd name="connsiteX9613" fmla="*/ 2787110 w 4203096"/>
              <a:gd name="connsiteY9613" fmla="*/ 1542513 h 3821750"/>
              <a:gd name="connsiteX9614" fmla="*/ 2763107 w 4203096"/>
              <a:gd name="connsiteY9614" fmla="*/ 1578137 h 3821750"/>
              <a:gd name="connsiteX9615" fmla="*/ 2732722 w 4203096"/>
              <a:gd name="connsiteY9615" fmla="*/ 1539751 h 3821750"/>
              <a:gd name="connsiteX9616" fmla="*/ 2756344 w 4203096"/>
              <a:gd name="connsiteY9616" fmla="*/ 1504604 h 3821750"/>
              <a:gd name="connsiteX9617" fmla="*/ 2671762 w 4203096"/>
              <a:gd name="connsiteY9617" fmla="*/ 1502984 h 3821750"/>
              <a:gd name="connsiteX9618" fmla="*/ 2697384 w 4203096"/>
              <a:gd name="connsiteY9618" fmla="*/ 1536417 h 3821750"/>
              <a:gd name="connsiteX9619" fmla="*/ 2678525 w 4203096"/>
              <a:gd name="connsiteY9619" fmla="*/ 1572802 h 3821750"/>
              <a:gd name="connsiteX9620" fmla="*/ 2652617 w 4203096"/>
              <a:gd name="connsiteY9620" fmla="*/ 1539179 h 3821750"/>
              <a:gd name="connsiteX9621" fmla="*/ 2671762 w 4203096"/>
              <a:gd name="connsiteY9621" fmla="*/ 1502984 h 3821750"/>
              <a:gd name="connsiteX9622" fmla="*/ 1442620 w 4203096"/>
              <a:gd name="connsiteY9622" fmla="*/ 1502651 h 3821750"/>
              <a:gd name="connsiteX9623" fmla="*/ 1448847 w 4203096"/>
              <a:gd name="connsiteY9623" fmla="*/ 1513367 h 3821750"/>
              <a:gd name="connsiteX9624" fmla="*/ 1411795 w 4203096"/>
              <a:gd name="connsiteY9624" fmla="*/ 1541085 h 3821750"/>
              <a:gd name="connsiteX9625" fmla="*/ 1385315 w 4203096"/>
              <a:gd name="connsiteY9625" fmla="*/ 1528797 h 3821750"/>
              <a:gd name="connsiteX9626" fmla="*/ 1421891 w 4203096"/>
              <a:gd name="connsiteY9626" fmla="*/ 1502794 h 3821750"/>
              <a:gd name="connsiteX9627" fmla="*/ 1442620 w 4203096"/>
              <a:gd name="connsiteY9627" fmla="*/ 1502651 h 3821750"/>
              <a:gd name="connsiteX9628" fmla="*/ 3690961 w 4203096"/>
              <a:gd name="connsiteY9628" fmla="*/ 1502258 h 3821750"/>
              <a:gd name="connsiteX9629" fmla="*/ 3710939 w 4203096"/>
              <a:gd name="connsiteY9629" fmla="*/ 1502413 h 3821750"/>
              <a:gd name="connsiteX9630" fmla="*/ 3735037 w 4203096"/>
              <a:gd name="connsiteY9630" fmla="*/ 1525463 h 3821750"/>
              <a:gd name="connsiteX9631" fmla="*/ 3704557 w 4203096"/>
              <a:gd name="connsiteY9631" fmla="*/ 1535464 h 3821750"/>
              <a:gd name="connsiteX9632" fmla="*/ 3681126 w 4203096"/>
              <a:gd name="connsiteY9632" fmla="*/ 1512033 h 3821750"/>
              <a:gd name="connsiteX9633" fmla="*/ 3690961 w 4203096"/>
              <a:gd name="connsiteY9633" fmla="*/ 1502258 h 3821750"/>
              <a:gd name="connsiteX9634" fmla="*/ 2330386 w 4203096"/>
              <a:gd name="connsiteY9634" fmla="*/ 1501936 h 3821750"/>
              <a:gd name="connsiteX9635" fmla="*/ 2358961 w 4203096"/>
              <a:gd name="connsiteY9635" fmla="*/ 1519938 h 3821750"/>
              <a:gd name="connsiteX9636" fmla="*/ 2334577 w 4203096"/>
              <a:gd name="connsiteY9636" fmla="*/ 1548037 h 3821750"/>
              <a:gd name="connsiteX9637" fmla="*/ 2306288 w 4203096"/>
              <a:gd name="connsiteY9637" fmla="*/ 1530606 h 3821750"/>
              <a:gd name="connsiteX9638" fmla="*/ 2330386 w 4203096"/>
              <a:gd name="connsiteY9638" fmla="*/ 1501936 h 3821750"/>
              <a:gd name="connsiteX9639" fmla="*/ 887730 w 4203096"/>
              <a:gd name="connsiteY9639" fmla="*/ 1501746 h 3821750"/>
              <a:gd name="connsiteX9640" fmla="*/ 900017 w 4203096"/>
              <a:gd name="connsiteY9640" fmla="*/ 1522606 h 3821750"/>
              <a:gd name="connsiteX9641" fmla="*/ 886968 w 4203096"/>
              <a:gd name="connsiteY9641" fmla="*/ 1537751 h 3821750"/>
              <a:gd name="connsiteX9642" fmla="*/ 874490 w 4203096"/>
              <a:gd name="connsiteY9642" fmla="*/ 1516224 h 3821750"/>
              <a:gd name="connsiteX9643" fmla="*/ 887730 w 4203096"/>
              <a:gd name="connsiteY9643" fmla="*/ 1501746 h 3821750"/>
              <a:gd name="connsiteX9644" fmla="*/ 2155888 w 4203096"/>
              <a:gd name="connsiteY9644" fmla="*/ 1500984 h 3821750"/>
              <a:gd name="connsiteX9645" fmla="*/ 2184272 w 4203096"/>
              <a:gd name="connsiteY9645" fmla="*/ 1512891 h 3821750"/>
              <a:gd name="connsiteX9646" fmla="*/ 2159602 w 4203096"/>
              <a:gd name="connsiteY9646" fmla="*/ 1539751 h 3821750"/>
              <a:gd name="connsiteX9647" fmla="*/ 2129313 w 4203096"/>
              <a:gd name="connsiteY9647" fmla="*/ 1527655 h 3821750"/>
              <a:gd name="connsiteX9648" fmla="*/ 2155888 w 4203096"/>
              <a:gd name="connsiteY9648" fmla="*/ 1500984 h 3821750"/>
              <a:gd name="connsiteX9649" fmla="*/ 1932849 w 4203096"/>
              <a:gd name="connsiteY9649" fmla="*/ 1500936 h 3821750"/>
              <a:gd name="connsiteX9650" fmla="*/ 1943291 w 4203096"/>
              <a:gd name="connsiteY9650" fmla="*/ 1510223 h 3821750"/>
              <a:gd name="connsiteX9651" fmla="*/ 1914430 w 4203096"/>
              <a:gd name="connsiteY9651" fmla="*/ 1538989 h 3821750"/>
              <a:gd name="connsiteX9652" fmla="*/ 1883092 w 4203096"/>
              <a:gd name="connsiteY9652" fmla="*/ 1532607 h 3821750"/>
              <a:gd name="connsiteX9653" fmla="*/ 1910620 w 4203096"/>
              <a:gd name="connsiteY9653" fmla="*/ 1503651 h 3821750"/>
              <a:gd name="connsiteX9654" fmla="*/ 1932849 w 4203096"/>
              <a:gd name="connsiteY9654" fmla="*/ 1500936 h 3821750"/>
              <a:gd name="connsiteX9655" fmla="*/ 1643730 w 4203096"/>
              <a:gd name="connsiteY9655" fmla="*/ 1499281 h 3821750"/>
              <a:gd name="connsiteX9656" fmla="*/ 1651825 w 4203096"/>
              <a:gd name="connsiteY9656" fmla="*/ 1510033 h 3821750"/>
              <a:gd name="connsiteX9657" fmla="*/ 1616107 w 4203096"/>
              <a:gd name="connsiteY9657" fmla="*/ 1540989 h 3821750"/>
              <a:gd name="connsiteX9658" fmla="*/ 1586008 w 4203096"/>
              <a:gd name="connsiteY9658" fmla="*/ 1532131 h 3821750"/>
              <a:gd name="connsiteX9659" fmla="*/ 1620774 w 4203096"/>
              <a:gd name="connsiteY9659" fmla="*/ 1501746 h 3821750"/>
              <a:gd name="connsiteX9660" fmla="*/ 1643730 w 4203096"/>
              <a:gd name="connsiteY9660" fmla="*/ 1499281 h 3821750"/>
              <a:gd name="connsiteX9661" fmla="*/ 3510438 w 4203096"/>
              <a:gd name="connsiteY9661" fmla="*/ 1493459 h 3821750"/>
              <a:gd name="connsiteX9662" fmla="*/ 3544824 w 4203096"/>
              <a:gd name="connsiteY9662" fmla="*/ 1524892 h 3821750"/>
              <a:gd name="connsiteX9663" fmla="*/ 3506914 w 4203096"/>
              <a:gd name="connsiteY9663" fmla="*/ 1542608 h 3821750"/>
              <a:gd name="connsiteX9664" fmla="*/ 3473386 w 4203096"/>
              <a:gd name="connsiteY9664" fmla="*/ 1510509 h 3821750"/>
              <a:gd name="connsiteX9665" fmla="*/ 3510438 w 4203096"/>
              <a:gd name="connsiteY9665" fmla="*/ 1493459 h 3821750"/>
              <a:gd name="connsiteX9666" fmla="*/ 836770 w 4203096"/>
              <a:gd name="connsiteY9666" fmla="*/ 1492888 h 3821750"/>
              <a:gd name="connsiteX9667" fmla="*/ 848486 w 4203096"/>
              <a:gd name="connsiteY9667" fmla="*/ 1512224 h 3821750"/>
              <a:gd name="connsiteX9668" fmla="*/ 838009 w 4203096"/>
              <a:gd name="connsiteY9668" fmla="*/ 1526130 h 3821750"/>
              <a:gd name="connsiteX9669" fmla="*/ 826483 w 4203096"/>
              <a:gd name="connsiteY9669" fmla="*/ 1506890 h 3821750"/>
              <a:gd name="connsiteX9670" fmla="*/ 836770 w 4203096"/>
              <a:gd name="connsiteY9670" fmla="*/ 1492888 h 3821750"/>
              <a:gd name="connsiteX9671" fmla="*/ 1030510 w 4203096"/>
              <a:gd name="connsiteY9671" fmla="*/ 1492221 h 3821750"/>
              <a:gd name="connsiteX9672" fmla="*/ 1039939 w 4203096"/>
              <a:gd name="connsiteY9672" fmla="*/ 1517748 h 3821750"/>
              <a:gd name="connsiteX9673" fmla="*/ 1035081 w 4203096"/>
              <a:gd name="connsiteY9673" fmla="*/ 1525558 h 3821750"/>
              <a:gd name="connsiteX9674" fmla="*/ 1032986 w 4203096"/>
              <a:gd name="connsiteY9674" fmla="*/ 1527082 h 3821750"/>
              <a:gd name="connsiteX9675" fmla="*/ 1019175 w 4203096"/>
              <a:gd name="connsiteY9675" fmla="*/ 1529749 h 3821750"/>
              <a:gd name="connsiteX9676" fmla="*/ 1005173 w 4203096"/>
              <a:gd name="connsiteY9676" fmla="*/ 1506222 h 3821750"/>
              <a:gd name="connsiteX9677" fmla="*/ 1030510 w 4203096"/>
              <a:gd name="connsiteY9677" fmla="*/ 1492221 h 3821750"/>
              <a:gd name="connsiteX9678" fmla="*/ 3232023 w 4203096"/>
              <a:gd name="connsiteY9678" fmla="*/ 1490316 h 3821750"/>
              <a:gd name="connsiteX9679" fmla="*/ 3230975 w 4203096"/>
              <a:gd name="connsiteY9679" fmla="*/ 1520034 h 3821750"/>
              <a:gd name="connsiteX9680" fmla="*/ 3271456 w 4203096"/>
              <a:gd name="connsiteY9680" fmla="*/ 1530511 h 3821750"/>
              <a:gd name="connsiteX9681" fmla="*/ 3273171 w 4203096"/>
              <a:gd name="connsiteY9681" fmla="*/ 1496983 h 3821750"/>
              <a:gd name="connsiteX9682" fmla="*/ 3232023 w 4203096"/>
              <a:gd name="connsiteY9682" fmla="*/ 1490316 h 3821750"/>
              <a:gd name="connsiteX9683" fmla="*/ 1873448 w 4203096"/>
              <a:gd name="connsiteY9683" fmla="*/ 1486233 h 3821750"/>
              <a:gd name="connsiteX9684" fmla="*/ 1882425 w 4203096"/>
              <a:gd name="connsiteY9684" fmla="*/ 1496412 h 3821750"/>
              <a:gd name="connsiteX9685" fmla="*/ 1851088 w 4203096"/>
              <a:gd name="connsiteY9685" fmla="*/ 1525940 h 3821750"/>
              <a:gd name="connsiteX9686" fmla="*/ 1819179 w 4203096"/>
              <a:gd name="connsiteY9686" fmla="*/ 1518320 h 3821750"/>
              <a:gd name="connsiteX9687" fmla="*/ 1851183 w 4203096"/>
              <a:gd name="connsiteY9687" fmla="*/ 1488697 h 3821750"/>
              <a:gd name="connsiteX9688" fmla="*/ 1873448 w 4203096"/>
              <a:gd name="connsiteY9688" fmla="*/ 1486233 h 3821750"/>
              <a:gd name="connsiteX9689" fmla="*/ 1592389 w 4203096"/>
              <a:gd name="connsiteY9689" fmla="*/ 1485292 h 3821750"/>
              <a:gd name="connsiteX9690" fmla="*/ 1600104 w 4203096"/>
              <a:gd name="connsiteY9690" fmla="*/ 1495555 h 3821750"/>
              <a:gd name="connsiteX9691" fmla="*/ 1564290 w 4203096"/>
              <a:gd name="connsiteY9691" fmla="*/ 1526701 h 3821750"/>
              <a:gd name="connsiteX9692" fmla="*/ 1534001 w 4203096"/>
              <a:gd name="connsiteY9692" fmla="*/ 1517081 h 3821750"/>
              <a:gd name="connsiteX9693" fmla="*/ 1570672 w 4203096"/>
              <a:gd name="connsiteY9693" fmla="*/ 1487173 h 3821750"/>
              <a:gd name="connsiteX9694" fmla="*/ 1592389 w 4203096"/>
              <a:gd name="connsiteY9694" fmla="*/ 1485292 h 3821750"/>
              <a:gd name="connsiteX9695" fmla="*/ 1144524 w 4203096"/>
              <a:gd name="connsiteY9695" fmla="*/ 1484410 h 3821750"/>
              <a:gd name="connsiteX9696" fmla="*/ 1138714 w 4203096"/>
              <a:gd name="connsiteY9696" fmla="*/ 1500603 h 3821750"/>
              <a:gd name="connsiteX9697" fmla="*/ 1157859 w 4203096"/>
              <a:gd name="connsiteY9697" fmla="*/ 1500984 h 3821750"/>
              <a:gd name="connsiteX9698" fmla="*/ 1163764 w 4203096"/>
              <a:gd name="connsiteY9698" fmla="*/ 1484982 h 3821750"/>
              <a:gd name="connsiteX9699" fmla="*/ 1144524 w 4203096"/>
              <a:gd name="connsiteY9699" fmla="*/ 1484410 h 3821750"/>
              <a:gd name="connsiteX9700" fmla="*/ 1230344 w 4203096"/>
              <a:gd name="connsiteY9700" fmla="*/ 1484220 h 3821750"/>
              <a:gd name="connsiteX9701" fmla="*/ 1210056 w 4203096"/>
              <a:gd name="connsiteY9701" fmla="*/ 1485363 h 3821750"/>
              <a:gd name="connsiteX9702" fmla="*/ 1204055 w 4203096"/>
              <a:gd name="connsiteY9702" fmla="*/ 1500888 h 3821750"/>
              <a:gd name="connsiteX9703" fmla="*/ 1224343 w 4203096"/>
              <a:gd name="connsiteY9703" fmla="*/ 1499745 h 3821750"/>
              <a:gd name="connsiteX9704" fmla="*/ 1230344 w 4203096"/>
              <a:gd name="connsiteY9704" fmla="*/ 1484220 h 3821750"/>
              <a:gd name="connsiteX9705" fmla="*/ 786288 w 4203096"/>
              <a:gd name="connsiteY9705" fmla="*/ 1484220 h 3821750"/>
              <a:gd name="connsiteX9706" fmla="*/ 797052 w 4203096"/>
              <a:gd name="connsiteY9706" fmla="*/ 1501841 h 3821750"/>
              <a:gd name="connsiteX9707" fmla="*/ 789336 w 4203096"/>
              <a:gd name="connsiteY9707" fmla="*/ 1514128 h 3821750"/>
              <a:gd name="connsiteX9708" fmla="*/ 778478 w 4203096"/>
              <a:gd name="connsiteY9708" fmla="*/ 1497269 h 3821750"/>
              <a:gd name="connsiteX9709" fmla="*/ 786288 w 4203096"/>
              <a:gd name="connsiteY9709" fmla="*/ 1484220 h 3821750"/>
              <a:gd name="connsiteX9710" fmla="*/ 969358 w 4203096"/>
              <a:gd name="connsiteY9710" fmla="*/ 1482981 h 3821750"/>
              <a:gd name="connsiteX9711" fmla="*/ 983551 w 4203096"/>
              <a:gd name="connsiteY9711" fmla="*/ 1504222 h 3821750"/>
              <a:gd name="connsiteX9712" fmla="*/ 965263 w 4203096"/>
              <a:gd name="connsiteY9712" fmla="*/ 1520129 h 3821750"/>
              <a:gd name="connsiteX9713" fmla="*/ 951547 w 4203096"/>
              <a:gd name="connsiteY9713" fmla="*/ 1498031 h 3821750"/>
              <a:gd name="connsiteX9714" fmla="*/ 969358 w 4203096"/>
              <a:gd name="connsiteY9714" fmla="*/ 1482981 h 3821750"/>
              <a:gd name="connsiteX9715" fmla="*/ 1313307 w 4203096"/>
              <a:gd name="connsiteY9715" fmla="*/ 1480505 h 3821750"/>
              <a:gd name="connsiteX9716" fmla="*/ 1284637 w 4203096"/>
              <a:gd name="connsiteY9716" fmla="*/ 1482600 h 3821750"/>
              <a:gd name="connsiteX9717" fmla="*/ 1278255 w 4203096"/>
              <a:gd name="connsiteY9717" fmla="*/ 1499269 h 3821750"/>
              <a:gd name="connsiteX9718" fmla="*/ 1306639 w 4203096"/>
              <a:gd name="connsiteY9718" fmla="*/ 1498031 h 3821750"/>
              <a:gd name="connsiteX9719" fmla="*/ 1313307 w 4203096"/>
              <a:gd name="connsiteY9719" fmla="*/ 1480505 h 3821750"/>
              <a:gd name="connsiteX9720" fmla="*/ 3760065 w 4203096"/>
              <a:gd name="connsiteY9720" fmla="*/ 1480304 h 3821750"/>
              <a:gd name="connsiteX9721" fmla="*/ 3777234 w 4203096"/>
              <a:gd name="connsiteY9721" fmla="*/ 1480601 h 3821750"/>
              <a:gd name="connsiteX9722" fmla="*/ 3799141 w 4203096"/>
              <a:gd name="connsiteY9722" fmla="*/ 1499079 h 3821750"/>
              <a:gd name="connsiteX9723" fmla="*/ 3774377 w 4203096"/>
              <a:gd name="connsiteY9723" fmla="*/ 1508319 h 3821750"/>
              <a:gd name="connsiteX9724" fmla="*/ 3752183 w 4203096"/>
              <a:gd name="connsiteY9724" fmla="*/ 1488507 h 3821750"/>
              <a:gd name="connsiteX9725" fmla="*/ 3760065 w 4203096"/>
              <a:gd name="connsiteY9725" fmla="*/ 1480304 h 3821750"/>
              <a:gd name="connsiteX9726" fmla="*/ 3956303 w 4203096"/>
              <a:gd name="connsiteY9726" fmla="*/ 1479838 h 3821750"/>
              <a:gd name="connsiteX9727" fmla="*/ 3972591 w 4203096"/>
              <a:gd name="connsiteY9727" fmla="*/ 1498983 h 3821750"/>
              <a:gd name="connsiteX9728" fmla="*/ 3958399 w 4203096"/>
              <a:gd name="connsiteY9728" fmla="*/ 1505079 h 3821750"/>
              <a:gd name="connsiteX9729" fmla="*/ 3944588 w 4203096"/>
              <a:gd name="connsiteY9729" fmla="*/ 1492983 h 3821750"/>
              <a:gd name="connsiteX9730" fmla="*/ 3956303 w 4203096"/>
              <a:gd name="connsiteY9730" fmla="*/ 1479838 h 3821750"/>
              <a:gd name="connsiteX9731" fmla="*/ 2437828 w 4203096"/>
              <a:gd name="connsiteY9731" fmla="*/ 1479744 h 3821750"/>
              <a:gd name="connsiteX9732" fmla="*/ 2466307 w 4203096"/>
              <a:gd name="connsiteY9732" fmla="*/ 1502032 h 3821750"/>
              <a:gd name="connsiteX9733" fmla="*/ 2442114 w 4203096"/>
              <a:gd name="connsiteY9733" fmla="*/ 1532798 h 3821750"/>
              <a:gd name="connsiteX9734" fmla="*/ 2414110 w 4203096"/>
              <a:gd name="connsiteY9734" fmla="*/ 1508985 h 3821750"/>
              <a:gd name="connsiteX9735" fmla="*/ 2437828 w 4203096"/>
              <a:gd name="connsiteY9735" fmla="*/ 1479744 h 3821750"/>
              <a:gd name="connsiteX9736" fmla="*/ 2114181 w 4203096"/>
              <a:gd name="connsiteY9736" fmla="*/ 1478350 h 3821750"/>
              <a:gd name="connsiteX9737" fmla="*/ 2123693 w 4203096"/>
              <a:gd name="connsiteY9737" fmla="*/ 1488887 h 3821750"/>
              <a:gd name="connsiteX9738" fmla="*/ 2096738 w 4203096"/>
              <a:gd name="connsiteY9738" fmla="*/ 1516891 h 3821750"/>
              <a:gd name="connsiteX9739" fmla="*/ 2066162 w 4203096"/>
              <a:gd name="connsiteY9739" fmla="*/ 1507747 h 3821750"/>
              <a:gd name="connsiteX9740" fmla="*/ 2093309 w 4203096"/>
              <a:gd name="connsiteY9740" fmla="*/ 1479743 h 3821750"/>
              <a:gd name="connsiteX9741" fmla="*/ 2114181 w 4203096"/>
              <a:gd name="connsiteY9741" fmla="*/ 1478350 h 3821750"/>
              <a:gd name="connsiteX9742" fmla="*/ 735329 w 4203096"/>
              <a:gd name="connsiteY9742" fmla="*/ 1476504 h 3821750"/>
              <a:gd name="connsiteX9743" fmla="*/ 744949 w 4203096"/>
              <a:gd name="connsiteY9743" fmla="*/ 1490316 h 3821750"/>
              <a:gd name="connsiteX9744" fmla="*/ 739044 w 4203096"/>
              <a:gd name="connsiteY9744" fmla="*/ 1502127 h 3821750"/>
              <a:gd name="connsiteX9745" fmla="*/ 729709 w 4203096"/>
              <a:gd name="connsiteY9745" fmla="*/ 1488506 h 3821750"/>
              <a:gd name="connsiteX9746" fmla="*/ 735329 w 4203096"/>
              <a:gd name="connsiteY9746" fmla="*/ 1476504 h 3821750"/>
              <a:gd name="connsiteX9747" fmla="*/ 2927508 w 4203096"/>
              <a:gd name="connsiteY9747" fmla="*/ 1473838 h 3821750"/>
              <a:gd name="connsiteX9748" fmla="*/ 2927510 w 4203096"/>
              <a:gd name="connsiteY9748" fmla="*/ 1473839 h 3821750"/>
              <a:gd name="connsiteX9749" fmla="*/ 2927509 w 4203096"/>
              <a:gd name="connsiteY9749" fmla="*/ 1473838 h 3821750"/>
              <a:gd name="connsiteX9750" fmla="*/ 2927510 w 4203096"/>
              <a:gd name="connsiteY9750" fmla="*/ 1473839 h 3821750"/>
              <a:gd name="connsiteX9751" fmla="*/ 2927964 w 4203096"/>
              <a:gd name="connsiteY9751" fmla="*/ 1474104 h 3821750"/>
              <a:gd name="connsiteX9752" fmla="*/ 2928175 w 4203096"/>
              <a:gd name="connsiteY9752" fmla="*/ 1474600 h 3821750"/>
              <a:gd name="connsiteX9753" fmla="*/ 2927716 w 4203096"/>
              <a:gd name="connsiteY9753" fmla="*/ 1474376 h 3821750"/>
              <a:gd name="connsiteX9754" fmla="*/ 2927510 w 4203096"/>
              <a:gd name="connsiteY9754" fmla="*/ 1473840 h 3821750"/>
              <a:gd name="connsiteX9755" fmla="*/ 914114 w 4203096"/>
              <a:gd name="connsiteY9755" fmla="*/ 1472314 h 3821750"/>
              <a:gd name="connsiteX9756" fmla="*/ 927639 w 4203096"/>
              <a:gd name="connsiteY9756" fmla="*/ 1493078 h 3821750"/>
              <a:gd name="connsiteX9757" fmla="*/ 912971 w 4203096"/>
              <a:gd name="connsiteY9757" fmla="*/ 1508033 h 3821750"/>
              <a:gd name="connsiteX9758" fmla="*/ 899826 w 4203096"/>
              <a:gd name="connsiteY9758" fmla="*/ 1486601 h 3821750"/>
              <a:gd name="connsiteX9759" fmla="*/ 914114 w 4203096"/>
              <a:gd name="connsiteY9759" fmla="*/ 1472314 h 3821750"/>
              <a:gd name="connsiteX9760" fmla="*/ 1814417 w 4203096"/>
              <a:gd name="connsiteY9760" fmla="*/ 1471993 h 3821750"/>
              <a:gd name="connsiteX9761" fmla="*/ 1823466 w 4203096"/>
              <a:gd name="connsiteY9761" fmla="*/ 1482410 h 3821750"/>
              <a:gd name="connsiteX9762" fmla="*/ 1790319 w 4203096"/>
              <a:gd name="connsiteY9762" fmla="*/ 1513462 h 3821750"/>
              <a:gd name="connsiteX9763" fmla="*/ 1758029 w 4203096"/>
              <a:gd name="connsiteY9763" fmla="*/ 1505461 h 3821750"/>
              <a:gd name="connsiteX9764" fmla="*/ 1791938 w 4203096"/>
              <a:gd name="connsiteY9764" fmla="*/ 1474219 h 3821750"/>
              <a:gd name="connsiteX9765" fmla="*/ 1814417 w 4203096"/>
              <a:gd name="connsiteY9765" fmla="*/ 1471993 h 3821750"/>
              <a:gd name="connsiteX9766" fmla="*/ 1544514 w 4203096"/>
              <a:gd name="connsiteY9766" fmla="*/ 1471945 h 3821750"/>
              <a:gd name="connsiteX9767" fmla="*/ 1552098 w 4203096"/>
              <a:gd name="connsiteY9767" fmla="*/ 1482029 h 3821750"/>
              <a:gd name="connsiteX9768" fmla="*/ 1514950 w 4203096"/>
              <a:gd name="connsiteY9768" fmla="*/ 1512319 h 3821750"/>
              <a:gd name="connsiteX9769" fmla="*/ 1485804 w 4203096"/>
              <a:gd name="connsiteY9769" fmla="*/ 1502794 h 3821750"/>
              <a:gd name="connsiteX9770" fmla="*/ 1522285 w 4203096"/>
              <a:gd name="connsiteY9770" fmla="*/ 1473933 h 3821750"/>
              <a:gd name="connsiteX9771" fmla="*/ 1544514 w 4203096"/>
              <a:gd name="connsiteY9771" fmla="*/ 1471945 h 3821750"/>
              <a:gd name="connsiteX9772" fmla="*/ 1453039 w 4203096"/>
              <a:gd name="connsiteY9772" fmla="*/ 1471838 h 3821750"/>
              <a:gd name="connsiteX9773" fmla="*/ 1452796 w 4203096"/>
              <a:gd name="connsiteY9773" fmla="*/ 1472107 h 3821750"/>
              <a:gd name="connsiteX9774" fmla="*/ 1452372 w 4203096"/>
              <a:gd name="connsiteY9774" fmla="*/ 1472314 h 3821750"/>
              <a:gd name="connsiteX9775" fmla="*/ 1453039 w 4203096"/>
              <a:gd name="connsiteY9775" fmla="*/ 1471838 h 3821750"/>
              <a:gd name="connsiteX9776" fmla="*/ 1453038 w 4203096"/>
              <a:gd name="connsiteY9776" fmla="*/ 1471837 h 3821750"/>
              <a:gd name="connsiteX9777" fmla="*/ 1452371 w 4203096"/>
              <a:gd name="connsiteY9777" fmla="*/ 1472314 h 3821750"/>
              <a:gd name="connsiteX9778" fmla="*/ 1452570 w 4203096"/>
              <a:gd name="connsiteY9778" fmla="*/ 1472083 h 3821750"/>
              <a:gd name="connsiteX9779" fmla="*/ 683419 w 4203096"/>
              <a:gd name="connsiteY9779" fmla="*/ 1470313 h 3821750"/>
              <a:gd name="connsiteX9780" fmla="*/ 691610 w 4203096"/>
              <a:gd name="connsiteY9780" fmla="*/ 1482029 h 3821750"/>
              <a:gd name="connsiteX9781" fmla="*/ 687038 w 4203096"/>
              <a:gd name="connsiteY9781" fmla="*/ 1490983 h 3821750"/>
              <a:gd name="connsiteX9782" fmla="*/ 679132 w 4203096"/>
              <a:gd name="connsiteY9782" fmla="*/ 1479553 h 3821750"/>
              <a:gd name="connsiteX9783" fmla="*/ 683419 w 4203096"/>
              <a:gd name="connsiteY9783" fmla="*/ 1470313 h 3821750"/>
              <a:gd name="connsiteX9784" fmla="*/ 3557564 w 4203096"/>
              <a:gd name="connsiteY9784" fmla="*/ 1469242 h 3821750"/>
              <a:gd name="connsiteX9785" fmla="*/ 3582067 w 4203096"/>
              <a:gd name="connsiteY9785" fmla="*/ 1469742 h 3821750"/>
              <a:gd name="connsiteX9786" fmla="*/ 3611309 w 4203096"/>
              <a:gd name="connsiteY9786" fmla="*/ 1497555 h 3821750"/>
              <a:gd name="connsiteX9787" fmla="*/ 3574542 w 4203096"/>
              <a:gd name="connsiteY9787" fmla="*/ 1509937 h 3821750"/>
              <a:gd name="connsiteX9788" fmla="*/ 3546348 w 4203096"/>
              <a:gd name="connsiteY9788" fmla="*/ 1481457 h 3821750"/>
              <a:gd name="connsiteX9789" fmla="*/ 3557564 w 4203096"/>
              <a:gd name="connsiteY9789" fmla="*/ 1469242 h 3821750"/>
              <a:gd name="connsiteX9790" fmla="*/ 2270093 w 4203096"/>
              <a:gd name="connsiteY9790" fmla="*/ 1468980 h 3821750"/>
              <a:gd name="connsiteX9791" fmla="*/ 2300001 w 4203096"/>
              <a:gd name="connsiteY9791" fmla="*/ 1482886 h 3821750"/>
              <a:gd name="connsiteX9792" fmla="*/ 2275427 w 4203096"/>
              <a:gd name="connsiteY9792" fmla="*/ 1511747 h 3821750"/>
              <a:gd name="connsiteX9793" fmla="*/ 2245137 w 4203096"/>
              <a:gd name="connsiteY9793" fmla="*/ 1497650 h 3821750"/>
              <a:gd name="connsiteX9794" fmla="*/ 2270093 w 4203096"/>
              <a:gd name="connsiteY9794" fmla="*/ 1468980 h 3821750"/>
              <a:gd name="connsiteX9795" fmla="*/ 1062371 w 4203096"/>
              <a:gd name="connsiteY9795" fmla="*/ 1467313 h 3821750"/>
              <a:gd name="connsiteX9796" fmla="*/ 1074039 w 4203096"/>
              <a:gd name="connsiteY9796" fmla="*/ 1472123 h 3821750"/>
              <a:gd name="connsiteX9797" fmla="*/ 1074801 w 4203096"/>
              <a:gd name="connsiteY9797" fmla="*/ 1494888 h 3821750"/>
              <a:gd name="connsiteX9798" fmla="*/ 1070991 w 4203096"/>
              <a:gd name="connsiteY9798" fmla="*/ 1499650 h 3821750"/>
              <a:gd name="connsiteX9799" fmla="*/ 1066895 w 4203096"/>
              <a:gd name="connsiteY9799" fmla="*/ 1502698 h 3821750"/>
              <a:gd name="connsiteX9800" fmla="*/ 1058894 w 4203096"/>
              <a:gd name="connsiteY9800" fmla="*/ 1504032 h 3821750"/>
              <a:gd name="connsiteX9801" fmla="*/ 1039368 w 4203096"/>
              <a:gd name="connsiteY9801" fmla="*/ 1490887 h 3821750"/>
              <a:gd name="connsiteX9802" fmla="*/ 1049274 w 4203096"/>
              <a:gd name="connsiteY9802" fmla="*/ 1469932 h 3821750"/>
              <a:gd name="connsiteX9803" fmla="*/ 1062371 w 4203096"/>
              <a:gd name="connsiteY9803" fmla="*/ 1467313 h 3821750"/>
              <a:gd name="connsiteX9804" fmla="*/ 629602 w 4203096"/>
              <a:gd name="connsiteY9804" fmla="*/ 1466694 h 3821750"/>
              <a:gd name="connsiteX9805" fmla="*/ 634936 w 4203096"/>
              <a:gd name="connsiteY9805" fmla="*/ 1474314 h 3821750"/>
              <a:gd name="connsiteX9806" fmla="*/ 632745 w 4203096"/>
              <a:gd name="connsiteY9806" fmla="*/ 1484220 h 3821750"/>
              <a:gd name="connsiteX9807" fmla="*/ 626744 w 4203096"/>
              <a:gd name="connsiteY9807" fmla="*/ 1473647 h 3821750"/>
              <a:gd name="connsiteX9808" fmla="*/ 629602 w 4203096"/>
              <a:gd name="connsiteY9808" fmla="*/ 1466694 h 3821750"/>
              <a:gd name="connsiteX9809" fmla="*/ 573023 w 4203096"/>
              <a:gd name="connsiteY9809" fmla="*/ 1466027 h 3821750"/>
              <a:gd name="connsiteX9810" fmla="*/ 576738 w 4203096"/>
              <a:gd name="connsiteY9810" fmla="*/ 1470599 h 3821750"/>
              <a:gd name="connsiteX9811" fmla="*/ 573976 w 4203096"/>
              <a:gd name="connsiteY9811" fmla="*/ 1473361 h 3821750"/>
              <a:gd name="connsiteX9812" fmla="*/ 570642 w 4203096"/>
              <a:gd name="connsiteY9812" fmla="*/ 1468027 h 3821750"/>
              <a:gd name="connsiteX9813" fmla="*/ 573023 w 4203096"/>
              <a:gd name="connsiteY9813" fmla="*/ 1466027 h 3821750"/>
              <a:gd name="connsiteX9814" fmla="*/ 3108103 w 4203096"/>
              <a:gd name="connsiteY9814" fmla="*/ 1465741 h 3821750"/>
              <a:gd name="connsiteX9815" fmla="*/ 3108484 w 4203096"/>
              <a:gd name="connsiteY9815" fmla="*/ 1497174 h 3821750"/>
              <a:gd name="connsiteX9816" fmla="*/ 3144584 w 4203096"/>
              <a:gd name="connsiteY9816" fmla="*/ 1504222 h 3821750"/>
              <a:gd name="connsiteX9817" fmla="*/ 3144584 w 4203096"/>
              <a:gd name="connsiteY9817" fmla="*/ 1473075 h 3821750"/>
              <a:gd name="connsiteX9818" fmla="*/ 3108103 w 4203096"/>
              <a:gd name="connsiteY9818" fmla="*/ 1465741 h 3821750"/>
              <a:gd name="connsiteX9819" fmla="*/ 2889195 w 4203096"/>
              <a:gd name="connsiteY9819" fmla="*/ 1462944 h 3821750"/>
              <a:gd name="connsiteX9820" fmla="*/ 2912745 w 4203096"/>
              <a:gd name="connsiteY9820" fmla="*/ 1467075 h 3821750"/>
              <a:gd name="connsiteX9821" fmla="*/ 2927716 w 4203096"/>
              <a:gd name="connsiteY9821" fmla="*/ 1474376 h 3821750"/>
              <a:gd name="connsiteX9822" fmla="*/ 2933795 w 4203096"/>
              <a:gd name="connsiteY9822" fmla="*/ 1490221 h 3821750"/>
              <a:gd name="connsiteX9823" fmla="*/ 2923699 w 4203096"/>
              <a:gd name="connsiteY9823" fmla="*/ 1533750 h 3821750"/>
              <a:gd name="connsiteX9824" fmla="*/ 2880550 w 4203096"/>
              <a:gd name="connsiteY9824" fmla="*/ 1523273 h 3821750"/>
              <a:gd name="connsiteX9825" fmla="*/ 2872359 w 4203096"/>
              <a:gd name="connsiteY9825" fmla="*/ 1475171 h 3821750"/>
              <a:gd name="connsiteX9826" fmla="*/ 2889195 w 4203096"/>
              <a:gd name="connsiteY9826" fmla="*/ 1462944 h 3821750"/>
              <a:gd name="connsiteX9827" fmla="*/ 2537173 w 4203096"/>
              <a:gd name="connsiteY9827" fmla="*/ 1462122 h 3821750"/>
              <a:gd name="connsiteX9828" fmla="*/ 2564224 w 4203096"/>
              <a:gd name="connsiteY9828" fmla="*/ 1488030 h 3821750"/>
              <a:gd name="connsiteX9829" fmla="*/ 2542984 w 4203096"/>
              <a:gd name="connsiteY9829" fmla="*/ 1521367 h 3821750"/>
              <a:gd name="connsiteX9830" fmla="*/ 2513932 w 4203096"/>
              <a:gd name="connsiteY9830" fmla="*/ 1496126 h 3821750"/>
              <a:gd name="connsiteX9831" fmla="*/ 2537173 w 4203096"/>
              <a:gd name="connsiteY9831" fmla="*/ 1462122 h 3821750"/>
              <a:gd name="connsiteX9832" fmla="*/ 861821 w 4203096"/>
              <a:gd name="connsiteY9832" fmla="*/ 1461456 h 3821750"/>
              <a:gd name="connsiteX9833" fmla="*/ 873061 w 4203096"/>
              <a:gd name="connsiteY9833" fmla="*/ 1481839 h 3821750"/>
              <a:gd name="connsiteX9834" fmla="*/ 860488 w 4203096"/>
              <a:gd name="connsiteY9834" fmla="*/ 1494126 h 3821750"/>
              <a:gd name="connsiteX9835" fmla="*/ 849153 w 4203096"/>
              <a:gd name="connsiteY9835" fmla="*/ 1473648 h 3821750"/>
              <a:gd name="connsiteX9836" fmla="*/ 861821 w 4203096"/>
              <a:gd name="connsiteY9836" fmla="*/ 1461456 h 3821750"/>
              <a:gd name="connsiteX9837" fmla="*/ 3379279 w 4203096"/>
              <a:gd name="connsiteY9837" fmla="*/ 1460407 h 3821750"/>
              <a:gd name="connsiteX9838" fmla="*/ 3420331 w 4203096"/>
              <a:gd name="connsiteY9838" fmla="*/ 1497460 h 3821750"/>
              <a:gd name="connsiteX9839" fmla="*/ 3379183 w 4203096"/>
              <a:gd name="connsiteY9839" fmla="*/ 1518415 h 3821750"/>
              <a:gd name="connsiteX9840" fmla="*/ 3339464 w 4203096"/>
              <a:gd name="connsiteY9840" fmla="*/ 1480505 h 3821750"/>
              <a:gd name="connsiteX9841" fmla="*/ 3379279 w 4203096"/>
              <a:gd name="connsiteY9841" fmla="*/ 1460407 h 3821750"/>
              <a:gd name="connsiteX9842" fmla="*/ 1187291 w 4203096"/>
              <a:gd name="connsiteY9842" fmla="*/ 1460407 h 3821750"/>
              <a:gd name="connsiteX9843" fmla="*/ 1180624 w 4203096"/>
              <a:gd name="connsiteY9843" fmla="*/ 1475361 h 3821750"/>
              <a:gd name="connsiteX9844" fmla="*/ 1200531 w 4203096"/>
              <a:gd name="connsiteY9844" fmla="*/ 1475171 h 3821750"/>
              <a:gd name="connsiteX9845" fmla="*/ 1207389 w 4203096"/>
              <a:gd name="connsiteY9845" fmla="*/ 1460407 h 3821750"/>
              <a:gd name="connsiteX9846" fmla="*/ 1187291 w 4203096"/>
              <a:gd name="connsiteY9846" fmla="*/ 1460407 h 3821750"/>
              <a:gd name="connsiteX9847" fmla="*/ 2054209 w 4203096"/>
              <a:gd name="connsiteY9847" fmla="*/ 1460181 h 3821750"/>
              <a:gd name="connsiteX9848" fmla="*/ 2063115 w 4203096"/>
              <a:gd name="connsiteY9848" fmla="*/ 1470790 h 3821750"/>
              <a:gd name="connsiteX9849" fmla="*/ 2032254 w 4203096"/>
              <a:gd name="connsiteY9849" fmla="*/ 1500031 h 3821750"/>
              <a:gd name="connsiteX9850" fmla="*/ 2003107 w 4203096"/>
              <a:gd name="connsiteY9850" fmla="*/ 1489840 h 3821750"/>
              <a:gd name="connsiteX9851" fmla="*/ 2032730 w 4203096"/>
              <a:gd name="connsiteY9851" fmla="*/ 1461645 h 3821750"/>
              <a:gd name="connsiteX9852" fmla="*/ 2054209 w 4203096"/>
              <a:gd name="connsiteY9852" fmla="*/ 1460181 h 3821750"/>
              <a:gd name="connsiteX9853" fmla="*/ 1255300 w 4203096"/>
              <a:gd name="connsiteY9853" fmla="*/ 1459074 h 3821750"/>
              <a:gd name="connsiteX9854" fmla="*/ 1248537 w 4203096"/>
              <a:gd name="connsiteY9854" fmla="*/ 1473552 h 3821750"/>
              <a:gd name="connsiteX9855" fmla="*/ 1272730 w 4203096"/>
              <a:gd name="connsiteY9855" fmla="*/ 1474028 h 3821750"/>
              <a:gd name="connsiteX9856" fmla="*/ 1279493 w 4203096"/>
              <a:gd name="connsiteY9856" fmla="*/ 1459550 h 3821750"/>
              <a:gd name="connsiteX9857" fmla="*/ 1255300 w 4203096"/>
              <a:gd name="connsiteY9857" fmla="*/ 1459074 h 3821750"/>
              <a:gd name="connsiteX9858" fmla="*/ 1488115 w 4203096"/>
              <a:gd name="connsiteY9858" fmla="*/ 1458693 h 3821750"/>
              <a:gd name="connsiteX9859" fmla="*/ 1503902 w 4203096"/>
              <a:gd name="connsiteY9859" fmla="*/ 1460979 h 3821750"/>
              <a:gd name="connsiteX9860" fmla="*/ 1493711 w 4203096"/>
              <a:gd name="connsiteY9860" fmla="*/ 1485458 h 3821750"/>
              <a:gd name="connsiteX9861" fmla="*/ 1451324 w 4203096"/>
              <a:gd name="connsiteY9861" fmla="*/ 1500127 h 3821750"/>
              <a:gd name="connsiteX9862" fmla="*/ 1445800 w 4203096"/>
              <a:gd name="connsiteY9862" fmla="*/ 1479839 h 3821750"/>
              <a:gd name="connsiteX9863" fmla="*/ 1452796 w 4203096"/>
              <a:gd name="connsiteY9863" fmla="*/ 1472107 h 3821750"/>
              <a:gd name="connsiteX9864" fmla="*/ 1465040 w 4203096"/>
              <a:gd name="connsiteY9864" fmla="*/ 1466123 h 3821750"/>
              <a:gd name="connsiteX9865" fmla="*/ 1488115 w 4203096"/>
              <a:gd name="connsiteY9865" fmla="*/ 1458693 h 3821750"/>
              <a:gd name="connsiteX9866" fmla="*/ 1003744 w 4203096"/>
              <a:gd name="connsiteY9866" fmla="*/ 1458121 h 3821750"/>
              <a:gd name="connsiteX9867" fmla="*/ 1017079 w 4203096"/>
              <a:gd name="connsiteY9867" fmla="*/ 1479362 h 3821750"/>
              <a:gd name="connsiteX9868" fmla="*/ 996695 w 4203096"/>
              <a:gd name="connsiteY9868" fmla="*/ 1493554 h 3821750"/>
              <a:gd name="connsiteX9869" fmla="*/ 983075 w 4203096"/>
              <a:gd name="connsiteY9869" fmla="*/ 1471742 h 3821750"/>
              <a:gd name="connsiteX9870" fmla="*/ 1003744 w 4203096"/>
              <a:gd name="connsiteY9870" fmla="*/ 1458121 h 3821750"/>
              <a:gd name="connsiteX9871" fmla="*/ 1758327 w 4203096"/>
              <a:gd name="connsiteY9871" fmla="*/ 1458051 h 3821750"/>
              <a:gd name="connsiteX9872" fmla="*/ 1767078 w 4203096"/>
              <a:gd name="connsiteY9872" fmla="*/ 1468885 h 3821750"/>
              <a:gd name="connsiteX9873" fmla="*/ 1731645 w 4203096"/>
              <a:gd name="connsiteY9873" fmla="*/ 1500508 h 3821750"/>
              <a:gd name="connsiteX9874" fmla="*/ 1700498 w 4203096"/>
              <a:gd name="connsiteY9874" fmla="*/ 1492317 h 3821750"/>
              <a:gd name="connsiteX9875" fmla="*/ 1734502 w 4203096"/>
              <a:gd name="connsiteY9875" fmla="*/ 1461075 h 3821750"/>
              <a:gd name="connsiteX9876" fmla="*/ 1758327 w 4203096"/>
              <a:gd name="connsiteY9876" fmla="*/ 1458051 h 3821750"/>
              <a:gd name="connsiteX9877" fmla="*/ 2797206 w 4203096"/>
              <a:gd name="connsiteY9877" fmla="*/ 1450597 h 3821750"/>
              <a:gd name="connsiteX9878" fmla="*/ 2832067 w 4203096"/>
              <a:gd name="connsiteY9878" fmla="*/ 1489173 h 3821750"/>
              <a:gd name="connsiteX9879" fmla="*/ 2805779 w 4203096"/>
              <a:gd name="connsiteY9879" fmla="*/ 1522701 h 3821750"/>
              <a:gd name="connsiteX9880" fmla="*/ 2771965 w 4203096"/>
              <a:gd name="connsiteY9880" fmla="*/ 1483459 h 3821750"/>
              <a:gd name="connsiteX9881" fmla="*/ 2797206 w 4203096"/>
              <a:gd name="connsiteY9881" fmla="*/ 1450597 h 3821750"/>
              <a:gd name="connsiteX9882" fmla="*/ 808386 w 4203096"/>
              <a:gd name="connsiteY9882" fmla="*/ 1449930 h 3821750"/>
              <a:gd name="connsiteX9883" fmla="*/ 819149 w 4203096"/>
              <a:gd name="connsiteY9883" fmla="*/ 1468028 h 3821750"/>
              <a:gd name="connsiteX9884" fmla="*/ 809624 w 4203096"/>
              <a:gd name="connsiteY9884" fmla="*/ 1479839 h 3821750"/>
              <a:gd name="connsiteX9885" fmla="*/ 798766 w 4203096"/>
              <a:gd name="connsiteY9885" fmla="*/ 1461742 h 3821750"/>
              <a:gd name="connsiteX9886" fmla="*/ 808386 w 4203096"/>
              <a:gd name="connsiteY9886" fmla="*/ 1449930 h 3821750"/>
              <a:gd name="connsiteX9887" fmla="*/ 1367504 w 4203096"/>
              <a:gd name="connsiteY9887" fmla="*/ 1449739 h 3821750"/>
              <a:gd name="connsiteX9888" fmla="*/ 1338453 w 4203096"/>
              <a:gd name="connsiteY9888" fmla="*/ 1454406 h 3821750"/>
              <a:gd name="connsiteX9889" fmla="*/ 1331309 w 4203096"/>
              <a:gd name="connsiteY9889" fmla="*/ 1470313 h 3821750"/>
              <a:gd name="connsiteX9890" fmla="*/ 1360551 w 4203096"/>
              <a:gd name="connsiteY9890" fmla="*/ 1465836 h 3821750"/>
              <a:gd name="connsiteX9891" fmla="*/ 1367504 w 4203096"/>
              <a:gd name="connsiteY9891" fmla="*/ 1449739 h 3821750"/>
              <a:gd name="connsiteX9892" fmla="*/ 3835908 w 4203096"/>
              <a:gd name="connsiteY9892" fmla="*/ 1449358 h 3821750"/>
              <a:gd name="connsiteX9893" fmla="*/ 3858006 w 4203096"/>
              <a:gd name="connsiteY9893" fmla="*/ 1476314 h 3821750"/>
              <a:gd name="connsiteX9894" fmla="*/ 3838670 w 4203096"/>
              <a:gd name="connsiteY9894" fmla="*/ 1482982 h 3821750"/>
              <a:gd name="connsiteX9895" fmla="*/ 3818477 w 4203096"/>
              <a:gd name="connsiteY9895" fmla="*/ 1467551 h 3821750"/>
              <a:gd name="connsiteX9896" fmla="*/ 3835908 w 4203096"/>
              <a:gd name="connsiteY9896" fmla="*/ 1449358 h 3821750"/>
              <a:gd name="connsiteX9897" fmla="*/ 2626709 w 4203096"/>
              <a:gd name="connsiteY9897" fmla="*/ 1449263 h 3821750"/>
              <a:gd name="connsiteX9898" fmla="*/ 2652522 w 4203096"/>
              <a:gd name="connsiteY9898" fmla="*/ 1479838 h 3821750"/>
              <a:gd name="connsiteX9899" fmla="*/ 2631186 w 4203096"/>
              <a:gd name="connsiteY9899" fmla="*/ 1514319 h 3821750"/>
              <a:gd name="connsiteX9900" fmla="*/ 2605278 w 4203096"/>
              <a:gd name="connsiteY9900" fmla="*/ 1483744 h 3821750"/>
              <a:gd name="connsiteX9901" fmla="*/ 2626709 w 4203096"/>
              <a:gd name="connsiteY9901" fmla="*/ 1449263 h 3821750"/>
              <a:gd name="connsiteX9902" fmla="*/ 3646169 w 4203096"/>
              <a:gd name="connsiteY9902" fmla="*/ 1447549 h 3821750"/>
              <a:gd name="connsiteX9903" fmla="*/ 3675602 w 4203096"/>
              <a:gd name="connsiteY9903" fmla="*/ 1470790 h 3821750"/>
              <a:gd name="connsiteX9904" fmla="*/ 3647217 w 4203096"/>
              <a:gd name="connsiteY9904" fmla="*/ 1482506 h 3821750"/>
              <a:gd name="connsiteX9905" fmla="*/ 3617499 w 4203096"/>
              <a:gd name="connsiteY9905" fmla="*/ 1459170 h 3821750"/>
              <a:gd name="connsiteX9906" fmla="*/ 3646169 w 4203096"/>
              <a:gd name="connsiteY9906" fmla="*/ 1447549 h 3821750"/>
              <a:gd name="connsiteX9907" fmla="*/ 944593 w 4203096"/>
              <a:gd name="connsiteY9907" fmla="*/ 1445835 h 3821750"/>
              <a:gd name="connsiteX9908" fmla="*/ 958024 w 4203096"/>
              <a:gd name="connsiteY9908" fmla="*/ 1466694 h 3821750"/>
              <a:gd name="connsiteX9909" fmla="*/ 941736 w 4203096"/>
              <a:gd name="connsiteY9909" fmla="*/ 1480506 h 3821750"/>
              <a:gd name="connsiteX9910" fmla="*/ 928115 w 4203096"/>
              <a:gd name="connsiteY9910" fmla="*/ 1459265 h 3821750"/>
              <a:gd name="connsiteX9911" fmla="*/ 944593 w 4203096"/>
              <a:gd name="connsiteY9911" fmla="*/ 1445835 h 3821750"/>
              <a:gd name="connsiteX9912" fmla="*/ 1102293 w 4203096"/>
              <a:gd name="connsiteY9912" fmla="*/ 1445406 h 3821750"/>
              <a:gd name="connsiteX9913" fmla="*/ 1114330 w 4203096"/>
              <a:gd name="connsiteY9913" fmla="*/ 1449930 h 3821750"/>
              <a:gd name="connsiteX9914" fmla="*/ 1114139 w 4203096"/>
              <a:gd name="connsiteY9914" fmla="*/ 1471171 h 3821750"/>
              <a:gd name="connsiteX9915" fmla="*/ 1109853 w 4203096"/>
              <a:gd name="connsiteY9915" fmla="*/ 1475553 h 3821750"/>
              <a:gd name="connsiteX9916" fmla="*/ 1105376 w 4203096"/>
              <a:gd name="connsiteY9916" fmla="*/ 1478410 h 3821750"/>
              <a:gd name="connsiteX9917" fmla="*/ 1096899 w 4203096"/>
              <a:gd name="connsiteY9917" fmla="*/ 1479648 h 3821750"/>
              <a:gd name="connsiteX9918" fmla="*/ 1076896 w 4203096"/>
              <a:gd name="connsiteY9918" fmla="*/ 1467266 h 3821750"/>
              <a:gd name="connsiteX9919" fmla="*/ 1088326 w 4203096"/>
              <a:gd name="connsiteY9919" fmla="*/ 1447740 h 3821750"/>
              <a:gd name="connsiteX9920" fmla="*/ 1102293 w 4203096"/>
              <a:gd name="connsiteY9920" fmla="*/ 1445406 h 3821750"/>
              <a:gd name="connsiteX9921" fmla="*/ 1704248 w 4203096"/>
              <a:gd name="connsiteY9921" fmla="*/ 1445251 h 3821750"/>
              <a:gd name="connsiteX9922" fmla="*/ 1712118 w 4203096"/>
              <a:gd name="connsiteY9922" fmla="*/ 1455835 h 3821750"/>
              <a:gd name="connsiteX9923" fmla="*/ 1676304 w 4203096"/>
              <a:gd name="connsiteY9923" fmla="*/ 1487744 h 3821750"/>
              <a:gd name="connsiteX9924" fmla="*/ 1644395 w 4203096"/>
              <a:gd name="connsiteY9924" fmla="*/ 1480219 h 3821750"/>
              <a:gd name="connsiteX9925" fmla="*/ 1681447 w 4203096"/>
              <a:gd name="connsiteY9925" fmla="*/ 1448025 h 3821750"/>
              <a:gd name="connsiteX9926" fmla="*/ 1704248 w 4203096"/>
              <a:gd name="connsiteY9926" fmla="*/ 1445251 h 3821750"/>
              <a:gd name="connsiteX9927" fmla="*/ 1993284 w 4203096"/>
              <a:gd name="connsiteY9927" fmla="*/ 1443953 h 3821750"/>
              <a:gd name="connsiteX9928" fmla="*/ 2002535 w 4203096"/>
              <a:gd name="connsiteY9928" fmla="*/ 1454597 h 3821750"/>
              <a:gd name="connsiteX9929" fmla="*/ 1970817 w 4203096"/>
              <a:gd name="connsiteY9929" fmla="*/ 1484792 h 3821750"/>
              <a:gd name="connsiteX9930" fmla="*/ 1939670 w 4203096"/>
              <a:gd name="connsiteY9930" fmla="*/ 1476695 h 3821750"/>
              <a:gd name="connsiteX9931" fmla="*/ 1971103 w 4203096"/>
              <a:gd name="connsiteY9931" fmla="*/ 1446025 h 3821750"/>
              <a:gd name="connsiteX9932" fmla="*/ 1993284 w 4203096"/>
              <a:gd name="connsiteY9932" fmla="*/ 1443953 h 3821750"/>
              <a:gd name="connsiteX9933" fmla="*/ 2707861 w 4203096"/>
              <a:gd name="connsiteY9933" fmla="*/ 1443357 h 3821750"/>
              <a:gd name="connsiteX9934" fmla="*/ 2735960 w 4203096"/>
              <a:gd name="connsiteY9934" fmla="*/ 1482315 h 3821750"/>
              <a:gd name="connsiteX9935" fmla="*/ 2711386 w 4203096"/>
              <a:gd name="connsiteY9935" fmla="*/ 1512795 h 3821750"/>
              <a:gd name="connsiteX9936" fmla="*/ 2684525 w 4203096"/>
              <a:gd name="connsiteY9936" fmla="*/ 1474314 h 3821750"/>
              <a:gd name="connsiteX9937" fmla="*/ 2707861 w 4203096"/>
              <a:gd name="connsiteY9937" fmla="*/ 1443357 h 3821750"/>
              <a:gd name="connsiteX9938" fmla="*/ 3284411 w 4203096"/>
              <a:gd name="connsiteY9938" fmla="*/ 1442310 h 3821750"/>
              <a:gd name="connsiteX9939" fmla="*/ 3285077 w 4203096"/>
              <a:gd name="connsiteY9939" fmla="*/ 1442976 h 3821750"/>
              <a:gd name="connsiteX9940" fmla="*/ 3284411 w 4203096"/>
              <a:gd name="connsiteY9940" fmla="*/ 1442670 h 3821750"/>
              <a:gd name="connsiteX9941" fmla="*/ 3284600 w 4203096"/>
              <a:gd name="connsiteY9941" fmla="*/ 1442215 h 3821750"/>
              <a:gd name="connsiteX9942" fmla="*/ 3284966 w 4203096"/>
              <a:gd name="connsiteY9942" fmla="*/ 1442451 h 3821750"/>
              <a:gd name="connsiteX9943" fmla="*/ 3285172 w 4203096"/>
              <a:gd name="connsiteY9943" fmla="*/ 1442881 h 3821750"/>
              <a:gd name="connsiteX9944" fmla="*/ 3284600 w 4203096"/>
              <a:gd name="connsiteY9944" fmla="*/ 1442215 h 3821750"/>
              <a:gd name="connsiteX9945" fmla="*/ 2231231 w 4203096"/>
              <a:gd name="connsiteY9945" fmla="*/ 1441941 h 3821750"/>
              <a:gd name="connsiteX9946" fmla="*/ 2240756 w 4203096"/>
              <a:gd name="connsiteY9946" fmla="*/ 1454312 h 3821750"/>
              <a:gd name="connsiteX9947" fmla="*/ 2214276 w 4203096"/>
              <a:gd name="connsiteY9947" fmla="*/ 1482887 h 3821750"/>
              <a:gd name="connsiteX9948" fmla="*/ 2183606 w 4203096"/>
              <a:gd name="connsiteY9948" fmla="*/ 1471838 h 3821750"/>
              <a:gd name="connsiteX9949" fmla="*/ 2209990 w 4203096"/>
              <a:gd name="connsiteY9949" fmla="*/ 1442215 h 3821750"/>
              <a:gd name="connsiteX9950" fmla="*/ 2231231 w 4203096"/>
              <a:gd name="connsiteY9950" fmla="*/ 1441941 h 3821750"/>
              <a:gd name="connsiteX9951" fmla="*/ 2381821 w 4203096"/>
              <a:gd name="connsiteY9951" fmla="*/ 1440405 h 3821750"/>
              <a:gd name="connsiteX9952" fmla="*/ 2410206 w 4203096"/>
              <a:gd name="connsiteY9952" fmla="*/ 1460217 h 3821750"/>
              <a:gd name="connsiteX9953" fmla="*/ 2384488 w 4203096"/>
              <a:gd name="connsiteY9953" fmla="*/ 1490316 h 3821750"/>
              <a:gd name="connsiteX9954" fmla="*/ 2355723 w 4203096"/>
              <a:gd name="connsiteY9954" fmla="*/ 1470314 h 3821750"/>
              <a:gd name="connsiteX9955" fmla="*/ 2381821 w 4203096"/>
              <a:gd name="connsiteY9955" fmla="*/ 1440405 h 3821750"/>
              <a:gd name="connsiteX9956" fmla="*/ 754856 w 4203096"/>
              <a:gd name="connsiteY9956" fmla="*/ 1438976 h 3821750"/>
              <a:gd name="connsiteX9957" fmla="*/ 765047 w 4203096"/>
              <a:gd name="connsiteY9957" fmla="*/ 1454693 h 3821750"/>
              <a:gd name="connsiteX9958" fmla="*/ 758285 w 4203096"/>
              <a:gd name="connsiteY9958" fmla="*/ 1465361 h 3821750"/>
              <a:gd name="connsiteX9959" fmla="*/ 748093 w 4203096"/>
              <a:gd name="connsiteY9959" fmla="*/ 1449740 h 3821750"/>
              <a:gd name="connsiteX9960" fmla="*/ 754856 w 4203096"/>
              <a:gd name="connsiteY9960" fmla="*/ 1438976 h 3821750"/>
              <a:gd name="connsiteX9961" fmla="*/ 1253680 w 4203096"/>
              <a:gd name="connsiteY9961" fmla="*/ 1435737 h 3821750"/>
              <a:gd name="connsiteX9962" fmla="*/ 1232249 w 4203096"/>
              <a:gd name="connsiteY9962" fmla="*/ 1436690 h 3821750"/>
              <a:gd name="connsiteX9963" fmla="*/ 1225486 w 4203096"/>
              <a:gd name="connsiteY9963" fmla="*/ 1450977 h 3821750"/>
              <a:gd name="connsiteX9964" fmla="*/ 1245679 w 4203096"/>
              <a:gd name="connsiteY9964" fmla="*/ 1450025 h 3821750"/>
              <a:gd name="connsiteX9965" fmla="*/ 1253680 w 4203096"/>
              <a:gd name="connsiteY9965" fmla="*/ 1435737 h 3821750"/>
              <a:gd name="connsiteX9966" fmla="*/ 1039654 w 4203096"/>
              <a:gd name="connsiteY9966" fmla="*/ 1435452 h 3821750"/>
              <a:gd name="connsiteX9967" fmla="*/ 1053941 w 4203096"/>
              <a:gd name="connsiteY9967" fmla="*/ 1455455 h 3821750"/>
              <a:gd name="connsiteX9968" fmla="*/ 1032129 w 4203096"/>
              <a:gd name="connsiteY9968" fmla="*/ 1469266 h 3821750"/>
              <a:gd name="connsiteX9969" fmla="*/ 1017556 w 4203096"/>
              <a:gd name="connsiteY9969" fmla="*/ 1448692 h 3821750"/>
              <a:gd name="connsiteX9970" fmla="*/ 1039654 w 4203096"/>
              <a:gd name="connsiteY9970" fmla="*/ 1435452 h 3821750"/>
              <a:gd name="connsiteX9971" fmla="*/ 3448621 w 4203096"/>
              <a:gd name="connsiteY9971" fmla="*/ 1435262 h 3821750"/>
              <a:gd name="connsiteX9972" fmla="*/ 3485007 w 4203096"/>
              <a:gd name="connsiteY9972" fmla="*/ 1468123 h 3821750"/>
              <a:gd name="connsiteX9973" fmla="*/ 3443954 w 4203096"/>
              <a:gd name="connsiteY9973" fmla="*/ 1483839 h 3821750"/>
              <a:gd name="connsiteX9974" fmla="*/ 3409855 w 4203096"/>
              <a:gd name="connsiteY9974" fmla="*/ 1449645 h 3821750"/>
              <a:gd name="connsiteX9975" fmla="*/ 3448621 w 4203096"/>
              <a:gd name="connsiteY9975" fmla="*/ 1435262 h 3821750"/>
              <a:gd name="connsiteX9976" fmla="*/ 1333500 w 4203096"/>
              <a:gd name="connsiteY9976" fmla="*/ 1433642 h 3821750"/>
              <a:gd name="connsiteX9977" fmla="*/ 1308545 w 4203096"/>
              <a:gd name="connsiteY9977" fmla="*/ 1435737 h 3821750"/>
              <a:gd name="connsiteX9978" fmla="*/ 1301020 w 4203096"/>
              <a:gd name="connsiteY9978" fmla="*/ 1449453 h 3821750"/>
              <a:gd name="connsiteX9979" fmla="*/ 1326166 w 4203096"/>
              <a:gd name="connsiteY9979" fmla="*/ 1447548 h 3821750"/>
              <a:gd name="connsiteX9980" fmla="*/ 1333500 w 4203096"/>
              <a:gd name="connsiteY9980" fmla="*/ 1433642 h 3821750"/>
              <a:gd name="connsiteX9981" fmla="*/ 1652111 w 4203096"/>
              <a:gd name="connsiteY9981" fmla="*/ 1433464 h 3821750"/>
              <a:gd name="connsiteX9982" fmla="*/ 1660302 w 4203096"/>
              <a:gd name="connsiteY9982" fmla="*/ 1443453 h 3821750"/>
              <a:gd name="connsiteX9983" fmla="*/ 1621916 w 4203096"/>
              <a:gd name="connsiteY9983" fmla="*/ 1476409 h 3821750"/>
              <a:gd name="connsiteX9984" fmla="*/ 1592388 w 4203096"/>
              <a:gd name="connsiteY9984" fmla="*/ 1467551 h 3821750"/>
              <a:gd name="connsiteX9985" fmla="*/ 1629346 w 4203096"/>
              <a:gd name="connsiteY9985" fmla="*/ 1436404 h 3821750"/>
              <a:gd name="connsiteX9986" fmla="*/ 1652111 w 4203096"/>
              <a:gd name="connsiteY9986" fmla="*/ 1433464 h 3821750"/>
              <a:gd name="connsiteX9987" fmla="*/ 887253 w 4203096"/>
              <a:gd name="connsiteY9987" fmla="*/ 1431928 h 3821750"/>
              <a:gd name="connsiteX9988" fmla="*/ 900112 w 4203096"/>
              <a:gd name="connsiteY9988" fmla="*/ 1451930 h 3821750"/>
              <a:gd name="connsiteX9989" fmla="*/ 887348 w 4203096"/>
              <a:gd name="connsiteY9989" fmla="*/ 1465075 h 3821750"/>
              <a:gd name="connsiteX9990" fmla="*/ 874299 w 4203096"/>
              <a:gd name="connsiteY9990" fmla="*/ 1444882 h 3821750"/>
              <a:gd name="connsiteX9991" fmla="*/ 887253 w 4203096"/>
              <a:gd name="connsiteY9991" fmla="*/ 1431928 h 3821750"/>
              <a:gd name="connsiteX9992" fmla="*/ 700468 w 4203096"/>
              <a:gd name="connsiteY9992" fmla="*/ 1429642 h 3821750"/>
              <a:gd name="connsiteX9993" fmla="*/ 709803 w 4203096"/>
              <a:gd name="connsiteY9993" fmla="*/ 1441643 h 3821750"/>
              <a:gd name="connsiteX9994" fmla="*/ 705326 w 4203096"/>
              <a:gd name="connsiteY9994" fmla="*/ 1451454 h 3821750"/>
              <a:gd name="connsiteX9995" fmla="*/ 696753 w 4203096"/>
              <a:gd name="connsiteY9995" fmla="*/ 1440405 h 3821750"/>
              <a:gd name="connsiteX9996" fmla="*/ 700468 w 4203096"/>
              <a:gd name="connsiteY9996" fmla="*/ 1429642 h 3821750"/>
              <a:gd name="connsiteX9997" fmla="*/ 3169920 w 4203096"/>
              <a:gd name="connsiteY9997" fmla="*/ 1428498 h 3821750"/>
              <a:gd name="connsiteX9998" fmla="*/ 3170301 w 4203096"/>
              <a:gd name="connsiteY9998" fmla="*/ 1457550 h 3821750"/>
              <a:gd name="connsiteX9999" fmla="*/ 3209163 w 4203096"/>
              <a:gd name="connsiteY9999" fmla="*/ 1465646 h 3821750"/>
              <a:gd name="connsiteX10000" fmla="*/ 3209163 w 4203096"/>
              <a:gd name="connsiteY10000" fmla="*/ 1436880 h 3821750"/>
              <a:gd name="connsiteX10001" fmla="*/ 3169920 w 4203096"/>
              <a:gd name="connsiteY10001" fmla="*/ 1428498 h 3821750"/>
              <a:gd name="connsiteX10002" fmla="*/ 1933063 w 4203096"/>
              <a:gd name="connsiteY10002" fmla="*/ 1427547 h 3821750"/>
              <a:gd name="connsiteX10003" fmla="*/ 1942814 w 4203096"/>
              <a:gd name="connsiteY10003" fmla="*/ 1437357 h 3821750"/>
              <a:gd name="connsiteX10004" fmla="*/ 1911382 w 4203096"/>
              <a:gd name="connsiteY10004" fmla="*/ 1469361 h 3821750"/>
              <a:gd name="connsiteX10005" fmla="*/ 1877568 w 4203096"/>
              <a:gd name="connsiteY10005" fmla="*/ 1462408 h 3821750"/>
              <a:gd name="connsiteX10006" fmla="*/ 1910810 w 4203096"/>
              <a:gd name="connsiteY10006" fmla="*/ 1430309 h 3821750"/>
              <a:gd name="connsiteX10007" fmla="*/ 1933063 w 4203096"/>
              <a:gd name="connsiteY10007" fmla="*/ 1427547 h 3821750"/>
              <a:gd name="connsiteX10008" fmla="*/ 4096987 w 4203096"/>
              <a:gd name="connsiteY10008" fmla="*/ 1426023 h 3821750"/>
              <a:gd name="connsiteX10009" fmla="*/ 4107846 w 4203096"/>
              <a:gd name="connsiteY10009" fmla="*/ 1437548 h 3821750"/>
              <a:gd name="connsiteX10010" fmla="*/ 4101559 w 4203096"/>
              <a:gd name="connsiteY10010" fmla="*/ 1446120 h 3821750"/>
              <a:gd name="connsiteX10011" fmla="*/ 4094415 w 4203096"/>
              <a:gd name="connsiteY10011" fmla="*/ 1436595 h 3821750"/>
              <a:gd name="connsiteX10012" fmla="*/ 4096987 w 4203096"/>
              <a:gd name="connsiteY10012" fmla="*/ 1426023 h 3821750"/>
              <a:gd name="connsiteX10013" fmla="*/ 1150810 w 4203096"/>
              <a:gd name="connsiteY10013" fmla="*/ 1425832 h 3821750"/>
              <a:gd name="connsiteX10014" fmla="*/ 1158430 w 4203096"/>
              <a:gd name="connsiteY10014" fmla="*/ 1446501 h 3821750"/>
              <a:gd name="connsiteX10015" fmla="*/ 1151667 w 4203096"/>
              <a:gd name="connsiteY10015" fmla="*/ 1452978 h 3821750"/>
              <a:gd name="connsiteX10016" fmla="*/ 1149096 w 4203096"/>
              <a:gd name="connsiteY10016" fmla="*/ 1454217 h 3821750"/>
              <a:gd name="connsiteX10017" fmla="*/ 1132617 w 4203096"/>
              <a:gd name="connsiteY10017" fmla="*/ 1456407 h 3821750"/>
              <a:gd name="connsiteX10018" fmla="*/ 1119187 w 4203096"/>
              <a:gd name="connsiteY10018" fmla="*/ 1436786 h 3821750"/>
              <a:gd name="connsiteX10019" fmla="*/ 1150810 w 4203096"/>
              <a:gd name="connsiteY10019" fmla="*/ 1425832 h 3821750"/>
              <a:gd name="connsiteX10020" fmla="*/ 645890 w 4203096"/>
              <a:gd name="connsiteY10020" fmla="*/ 1422974 h 3821750"/>
              <a:gd name="connsiteX10021" fmla="*/ 652367 w 4203096"/>
              <a:gd name="connsiteY10021" fmla="*/ 1430309 h 3821750"/>
              <a:gd name="connsiteX10022" fmla="*/ 651605 w 4203096"/>
              <a:gd name="connsiteY10022" fmla="*/ 1442882 h 3821750"/>
              <a:gd name="connsiteX10023" fmla="*/ 643699 w 4203096"/>
              <a:gd name="connsiteY10023" fmla="*/ 1431357 h 3821750"/>
              <a:gd name="connsiteX10024" fmla="*/ 645890 w 4203096"/>
              <a:gd name="connsiteY10024" fmla="*/ 1422974 h 3821750"/>
              <a:gd name="connsiteX10025" fmla="*/ 1603295 w 4203096"/>
              <a:gd name="connsiteY10025" fmla="*/ 1422760 h 3821750"/>
              <a:gd name="connsiteX10026" fmla="*/ 1611248 w 4203096"/>
              <a:gd name="connsiteY10026" fmla="*/ 1432214 h 3821750"/>
              <a:gd name="connsiteX10027" fmla="*/ 1572577 w 4203096"/>
              <a:gd name="connsiteY10027" fmla="*/ 1464599 h 3821750"/>
              <a:gd name="connsiteX10028" fmla="*/ 1543335 w 4203096"/>
              <a:gd name="connsiteY10028" fmla="*/ 1456693 h 3821750"/>
              <a:gd name="connsiteX10029" fmla="*/ 1580482 w 4203096"/>
              <a:gd name="connsiteY10029" fmla="*/ 1426308 h 3821750"/>
              <a:gd name="connsiteX10030" fmla="*/ 1603295 w 4203096"/>
              <a:gd name="connsiteY10030" fmla="*/ 1422760 h 3821750"/>
              <a:gd name="connsiteX10031" fmla="*/ 977741 w 4203096"/>
              <a:gd name="connsiteY10031" fmla="*/ 1421831 h 3821750"/>
              <a:gd name="connsiteX10032" fmla="*/ 991361 w 4203096"/>
              <a:gd name="connsiteY10032" fmla="*/ 1442976 h 3821750"/>
              <a:gd name="connsiteX10033" fmla="*/ 973073 w 4203096"/>
              <a:gd name="connsiteY10033" fmla="*/ 1455073 h 3821750"/>
              <a:gd name="connsiteX10034" fmla="*/ 959548 w 4203096"/>
              <a:gd name="connsiteY10034" fmla="*/ 1434023 h 3821750"/>
              <a:gd name="connsiteX10035" fmla="*/ 977741 w 4203096"/>
              <a:gd name="connsiteY10035" fmla="*/ 1421831 h 3821750"/>
              <a:gd name="connsiteX10036" fmla="*/ 589883 w 4203096"/>
              <a:gd name="connsiteY10036" fmla="*/ 1419069 h 3821750"/>
              <a:gd name="connsiteX10037" fmla="*/ 595027 w 4203096"/>
              <a:gd name="connsiteY10037" fmla="*/ 1424212 h 3821750"/>
              <a:gd name="connsiteX10038" fmla="*/ 592264 w 4203096"/>
              <a:gd name="connsiteY10038" fmla="*/ 1428403 h 3821750"/>
              <a:gd name="connsiteX10039" fmla="*/ 587883 w 4203096"/>
              <a:gd name="connsiteY10039" fmla="*/ 1424117 h 3821750"/>
              <a:gd name="connsiteX10040" fmla="*/ 589883 w 4203096"/>
              <a:gd name="connsiteY10040" fmla="*/ 1419069 h 3821750"/>
              <a:gd name="connsiteX10041" fmla="*/ 2171307 w 4203096"/>
              <a:gd name="connsiteY10041" fmla="*/ 1418855 h 3821750"/>
              <a:gd name="connsiteX10042" fmla="*/ 2181225 w 4203096"/>
              <a:gd name="connsiteY10042" fmla="*/ 1429737 h 3821750"/>
              <a:gd name="connsiteX10043" fmla="*/ 2151888 w 4203096"/>
              <a:gd name="connsiteY10043" fmla="*/ 1460503 h 3821750"/>
              <a:gd name="connsiteX10044" fmla="*/ 2121598 w 4203096"/>
              <a:gd name="connsiteY10044" fmla="*/ 1449835 h 3821750"/>
              <a:gd name="connsiteX10045" fmla="*/ 2150173 w 4203096"/>
              <a:gd name="connsiteY10045" fmla="*/ 1420117 h 3821750"/>
              <a:gd name="connsiteX10046" fmla="*/ 2171307 w 4203096"/>
              <a:gd name="connsiteY10046" fmla="*/ 1418855 h 3821750"/>
              <a:gd name="connsiteX10047" fmla="*/ 2484119 w 4203096"/>
              <a:gd name="connsiteY10047" fmla="*/ 1418022 h 3821750"/>
              <a:gd name="connsiteX10048" fmla="*/ 2512409 w 4203096"/>
              <a:gd name="connsiteY10048" fmla="*/ 1439834 h 3821750"/>
              <a:gd name="connsiteX10049" fmla="*/ 2490120 w 4203096"/>
              <a:gd name="connsiteY10049" fmla="*/ 1472695 h 3821750"/>
              <a:gd name="connsiteX10050" fmla="*/ 2459640 w 4203096"/>
              <a:gd name="connsiteY10050" fmla="*/ 1449930 h 3821750"/>
              <a:gd name="connsiteX10051" fmla="*/ 2484119 w 4203096"/>
              <a:gd name="connsiteY10051" fmla="*/ 1418022 h 3821750"/>
              <a:gd name="connsiteX10052" fmla="*/ 831056 w 4203096"/>
              <a:gd name="connsiteY10052" fmla="*/ 1417355 h 3821750"/>
              <a:gd name="connsiteX10053" fmla="*/ 843152 w 4203096"/>
              <a:gd name="connsiteY10053" fmla="*/ 1436024 h 3821750"/>
              <a:gd name="connsiteX10054" fmla="*/ 833437 w 4203096"/>
              <a:gd name="connsiteY10054" fmla="*/ 1448406 h 3821750"/>
              <a:gd name="connsiteX10055" fmla="*/ 821150 w 4203096"/>
              <a:gd name="connsiteY10055" fmla="*/ 1429547 h 3821750"/>
              <a:gd name="connsiteX10056" fmla="*/ 831056 w 4203096"/>
              <a:gd name="connsiteY10056" fmla="*/ 1417355 h 3821750"/>
              <a:gd name="connsiteX10057" fmla="*/ 1421701 w 4203096"/>
              <a:gd name="connsiteY10057" fmla="*/ 1416592 h 3821750"/>
              <a:gd name="connsiteX10058" fmla="*/ 1394270 w 4203096"/>
              <a:gd name="connsiteY10058" fmla="*/ 1423355 h 3821750"/>
              <a:gd name="connsiteX10059" fmla="*/ 1387221 w 4203096"/>
              <a:gd name="connsiteY10059" fmla="*/ 1437928 h 3821750"/>
              <a:gd name="connsiteX10060" fmla="*/ 1416463 w 4203096"/>
              <a:gd name="connsiteY10060" fmla="*/ 1431070 h 3821750"/>
              <a:gd name="connsiteX10061" fmla="*/ 1421701 w 4203096"/>
              <a:gd name="connsiteY10061" fmla="*/ 1416592 h 3821750"/>
              <a:gd name="connsiteX10062" fmla="*/ 3707320 w 4203096"/>
              <a:gd name="connsiteY10062" fmla="*/ 1415639 h 3821750"/>
              <a:gd name="connsiteX10063" fmla="*/ 3736276 w 4203096"/>
              <a:gd name="connsiteY10063" fmla="*/ 1448310 h 3821750"/>
              <a:gd name="connsiteX10064" fmla="*/ 3711606 w 4203096"/>
              <a:gd name="connsiteY10064" fmla="*/ 1457073 h 3821750"/>
              <a:gd name="connsiteX10065" fmla="*/ 3685413 w 4203096"/>
              <a:gd name="connsiteY10065" fmla="*/ 1437452 h 3821750"/>
              <a:gd name="connsiteX10066" fmla="*/ 3707320 w 4203096"/>
              <a:gd name="connsiteY10066" fmla="*/ 1415639 h 3821750"/>
              <a:gd name="connsiteX10067" fmla="*/ 1079562 w 4203096"/>
              <a:gd name="connsiteY10067" fmla="*/ 1415259 h 3821750"/>
              <a:gd name="connsiteX10068" fmla="*/ 1093945 w 4203096"/>
              <a:gd name="connsiteY10068" fmla="*/ 1434024 h 3821750"/>
              <a:gd name="connsiteX10069" fmla="*/ 1070228 w 4203096"/>
              <a:gd name="connsiteY10069" fmla="*/ 1446787 h 3821750"/>
              <a:gd name="connsiteX10070" fmla="*/ 1055560 w 4203096"/>
              <a:gd name="connsiteY10070" fmla="*/ 1427261 h 3821750"/>
              <a:gd name="connsiteX10071" fmla="*/ 1079562 w 4203096"/>
              <a:gd name="connsiteY10071" fmla="*/ 1415259 h 3821750"/>
              <a:gd name="connsiteX10072" fmla="*/ 1874722 w 4203096"/>
              <a:gd name="connsiteY10072" fmla="*/ 1413355 h 3821750"/>
              <a:gd name="connsiteX10073" fmla="*/ 1885188 w 4203096"/>
              <a:gd name="connsiteY10073" fmla="*/ 1423355 h 3821750"/>
              <a:gd name="connsiteX10074" fmla="*/ 1850803 w 4203096"/>
              <a:gd name="connsiteY10074" fmla="*/ 1456693 h 3821750"/>
              <a:gd name="connsiteX10075" fmla="*/ 1817941 w 4203096"/>
              <a:gd name="connsiteY10075" fmla="*/ 1450121 h 3821750"/>
              <a:gd name="connsiteX10076" fmla="*/ 1850612 w 4203096"/>
              <a:gd name="connsiteY10076" fmla="*/ 1417069 h 3821750"/>
              <a:gd name="connsiteX10077" fmla="*/ 1874722 w 4203096"/>
              <a:gd name="connsiteY10077" fmla="*/ 1413355 h 3821750"/>
              <a:gd name="connsiteX10078" fmla="*/ 3490591 w 4203096"/>
              <a:gd name="connsiteY10078" fmla="*/ 1413330 h 3821750"/>
              <a:gd name="connsiteX10079" fmla="*/ 3514439 w 4203096"/>
              <a:gd name="connsiteY10079" fmla="*/ 1413544 h 3821750"/>
              <a:gd name="connsiteX10080" fmla="*/ 3548538 w 4203096"/>
              <a:gd name="connsiteY10080" fmla="*/ 1442786 h 3821750"/>
              <a:gd name="connsiteX10081" fmla="*/ 3513296 w 4203096"/>
              <a:gd name="connsiteY10081" fmla="*/ 1454407 h 3821750"/>
              <a:gd name="connsiteX10082" fmla="*/ 3479673 w 4203096"/>
              <a:gd name="connsiteY10082" fmla="*/ 1424403 h 3821750"/>
              <a:gd name="connsiteX10083" fmla="*/ 3490591 w 4203096"/>
              <a:gd name="connsiteY10083" fmla="*/ 1413330 h 3821750"/>
              <a:gd name="connsiteX10084" fmla="*/ 1560266 w 4203096"/>
              <a:gd name="connsiteY10084" fmla="*/ 1413294 h 3821750"/>
              <a:gd name="connsiteX10085" fmla="*/ 1564100 w 4203096"/>
              <a:gd name="connsiteY10085" fmla="*/ 1425260 h 3821750"/>
              <a:gd name="connsiteX10086" fmla="*/ 1518951 w 4203096"/>
              <a:gd name="connsiteY10086" fmla="*/ 1455454 h 3821750"/>
              <a:gd name="connsiteX10087" fmla="*/ 1500378 w 4203096"/>
              <a:gd name="connsiteY10087" fmla="*/ 1440786 h 3821750"/>
              <a:gd name="connsiteX10088" fmla="*/ 1508188 w 4203096"/>
              <a:gd name="connsiteY10088" fmla="*/ 1431356 h 3821750"/>
              <a:gd name="connsiteX10089" fmla="*/ 1511712 w 4203096"/>
              <a:gd name="connsiteY10089" fmla="*/ 1429070 h 3821750"/>
              <a:gd name="connsiteX10090" fmla="*/ 1537716 w 4203096"/>
              <a:gd name="connsiteY10090" fmla="*/ 1416116 h 3821750"/>
              <a:gd name="connsiteX10091" fmla="*/ 1560266 w 4203096"/>
              <a:gd name="connsiteY10091" fmla="*/ 1413294 h 3821750"/>
              <a:gd name="connsiteX10092" fmla="*/ 1279684 w 4203096"/>
              <a:gd name="connsiteY10092" fmla="*/ 1412877 h 3821750"/>
              <a:gd name="connsiteX10093" fmla="*/ 1272254 w 4203096"/>
              <a:gd name="connsiteY10093" fmla="*/ 1427165 h 3821750"/>
              <a:gd name="connsiteX10094" fmla="*/ 1296543 w 4203096"/>
              <a:gd name="connsiteY10094" fmla="*/ 1426879 h 3821750"/>
              <a:gd name="connsiteX10095" fmla="*/ 1306068 w 4203096"/>
              <a:gd name="connsiteY10095" fmla="*/ 1413925 h 3821750"/>
              <a:gd name="connsiteX10096" fmla="*/ 1279684 w 4203096"/>
              <a:gd name="connsiteY10096" fmla="*/ 1412877 h 3821750"/>
              <a:gd name="connsiteX10097" fmla="*/ 2324290 w 4203096"/>
              <a:gd name="connsiteY10097" fmla="*/ 1408115 h 3821750"/>
              <a:gd name="connsiteX10098" fmla="*/ 2353341 w 4203096"/>
              <a:gd name="connsiteY10098" fmla="*/ 1424022 h 3821750"/>
              <a:gd name="connsiteX10099" fmla="*/ 2327243 w 4203096"/>
              <a:gd name="connsiteY10099" fmla="*/ 1454502 h 3821750"/>
              <a:gd name="connsiteX10100" fmla="*/ 2296763 w 4203096"/>
              <a:gd name="connsiteY10100" fmla="*/ 1437833 h 3821750"/>
              <a:gd name="connsiteX10101" fmla="*/ 2324290 w 4203096"/>
              <a:gd name="connsiteY10101" fmla="*/ 1408115 h 3821750"/>
              <a:gd name="connsiteX10102" fmla="*/ 3992784 w 4203096"/>
              <a:gd name="connsiteY10102" fmla="*/ 1407924 h 3821750"/>
              <a:gd name="connsiteX10103" fmla="*/ 4010882 w 4203096"/>
              <a:gd name="connsiteY10103" fmla="*/ 1425355 h 3821750"/>
              <a:gd name="connsiteX10104" fmla="*/ 4001166 w 4203096"/>
              <a:gd name="connsiteY10104" fmla="*/ 1439262 h 3821750"/>
              <a:gd name="connsiteX10105" fmla="*/ 3986783 w 4203096"/>
              <a:gd name="connsiteY10105" fmla="*/ 1423545 h 3821750"/>
              <a:gd name="connsiteX10106" fmla="*/ 3992784 w 4203096"/>
              <a:gd name="connsiteY10106" fmla="*/ 1407924 h 3821750"/>
              <a:gd name="connsiteX10107" fmla="*/ 1178337 w 4203096"/>
              <a:gd name="connsiteY10107" fmla="*/ 1407353 h 3821750"/>
              <a:gd name="connsiteX10108" fmla="*/ 1203864 w 4203096"/>
              <a:gd name="connsiteY10108" fmla="*/ 1409640 h 3821750"/>
              <a:gd name="connsiteX10109" fmla="*/ 1202435 w 4203096"/>
              <a:gd name="connsiteY10109" fmla="*/ 1426308 h 3821750"/>
              <a:gd name="connsiteX10110" fmla="*/ 1196054 w 4203096"/>
              <a:gd name="connsiteY10110" fmla="*/ 1431642 h 3821750"/>
              <a:gd name="connsiteX10111" fmla="*/ 1194149 w 4203096"/>
              <a:gd name="connsiteY10111" fmla="*/ 1432499 h 3821750"/>
              <a:gd name="connsiteX10112" fmla="*/ 1177956 w 4203096"/>
              <a:gd name="connsiteY10112" fmla="*/ 1434976 h 3821750"/>
              <a:gd name="connsiteX10113" fmla="*/ 1161478 w 4203096"/>
              <a:gd name="connsiteY10113" fmla="*/ 1423355 h 3821750"/>
              <a:gd name="connsiteX10114" fmla="*/ 1178337 w 4203096"/>
              <a:gd name="connsiteY10114" fmla="*/ 1407353 h 3821750"/>
              <a:gd name="connsiteX10115" fmla="*/ 916971 w 4203096"/>
              <a:gd name="connsiteY10115" fmla="*/ 1405543 h 3821750"/>
              <a:gd name="connsiteX10116" fmla="*/ 930116 w 4203096"/>
              <a:gd name="connsiteY10116" fmla="*/ 1426403 h 3821750"/>
              <a:gd name="connsiteX10117" fmla="*/ 915733 w 4203096"/>
              <a:gd name="connsiteY10117" fmla="*/ 1437928 h 3821750"/>
              <a:gd name="connsiteX10118" fmla="*/ 902493 w 4203096"/>
              <a:gd name="connsiteY10118" fmla="*/ 1416878 h 3821750"/>
              <a:gd name="connsiteX10119" fmla="*/ 916971 w 4203096"/>
              <a:gd name="connsiteY10119" fmla="*/ 1405543 h 3821750"/>
              <a:gd name="connsiteX10120" fmla="*/ 1388840 w 4203096"/>
              <a:gd name="connsiteY10120" fmla="*/ 1404305 h 3821750"/>
              <a:gd name="connsiteX10121" fmla="*/ 1363789 w 4203096"/>
              <a:gd name="connsiteY10121" fmla="*/ 1408972 h 3821750"/>
              <a:gd name="connsiteX10122" fmla="*/ 1355979 w 4203096"/>
              <a:gd name="connsiteY10122" fmla="*/ 1422212 h 3821750"/>
              <a:gd name="connsiteX10123" fmla="*/ 1381316 w 4203096"/>
              <a:gd name="connsiteY10123" fmla="*/ 1417735 h 3821750"/>
              <a:gd name="connsiteX10124" fmla="*/ 1388840 w 4203096"/>
              <a:gd name="connsiteY10124" fmla="*/ 1404305 h 3821750"/>
              <a:gd name="connsiteX10125" fmla="*/ 775620 w 4203096"/>
              <a:gd name="connsiteY10125" fmla="*/ 1403258 h 3821750"/>
              <a:gd name="connsiteX10126" fmla="*/ 786289 w 4203096"/>
              <a:gd name="connsiteY10126" fmla="*/ 1419260 h 3821750"/>
              <a:gd name="connsiteX10127" fmla="*/ 779145 w 4203096"/>
              <a:gd name="connsiteY10127" fmla="*/ 1430975 h 3821750"/>
              <a:gd name="connsiteX10128" fmla="*/ 767810 w 4203096"/>
              <a:gd name="connsiteY10128" fmla="*/ 1414021 h 3821750"/>
              <a:gd name="connsiteX10129" fmla="*/ 775620 w 4203096"/>
              <a:gd name="connsiteY10129" fmla="*/ 1403258 h 3821750"/>
              <a:gd name="connsiteX10130" fmla="*/ 3045619 w 4203096"/>
              <a:gd name="connsiteY10130" fmla="*/ 1403257 h 3821750"/>
              <a:gd name="connsiteX10131" fmla="*/ 3047143 w 4203096"/>
              <a:gd name="connsiteY10131" fmla="*/ 1434880 h 3821750"/>
              <a:gd name="connsiteX10132" fmla="*/ 3084005 w 4203096"/>
              <a:gd name="connsiteY10132" fmla="*/ 1442024 h 3821750"/>
              <a:gd name="connsiteX10133" fmla="*/ 3082766 w 4203096"/>
              <a:gd name="connsiteY10133" fmla="*/ 1410687 h 3821750"/>
              <a:gd name="connsiteX10134" fmla="*/ 3045619 w 4203096"/>
              <a:gd name="connsiteY10134" fmla="*/ 1403257 h 3821750"/>
              <a:gd name="connsiteX10135" fmla="*/ 2843783 w 4203096"/>
              <a:gd name="connsiteY10135" fmla="*/ 1401067 h 3821750"/>
              <a:gd name="connsiteX10136" fmla="*/ 2880073 w 4203096"/>
              <a:gd name="connsiteY10136" fmla="*/ 1439834 h 3821750"/>
              <a:gd name="connsiteX10137" fmla="*/ 2849403 w 4203096"/>
              <a:gd name="connsiteY10137" fmla="*/ 1472219 h 3821750"/>
              <a:gd name="connsiteX10138" fmla="*/ 2814255 w 4203096"/>
              <a:gd name="connsiteY10138" fmla="*/ 1432595 h 3821750"/>
              <a:gd name="connsiteX10139" fmla="*/ 2843783 w 4203096"/>
              <a:gd name="connsiteY10139" fmla="*/ 1401067 h 3821750"/>
              <a:gd name="connsiteX10140" fmla="*/ 2578226 w 4203096"/>
              <a:gd name="connsiteY10140" fmla="*/ 1400971 h 3821750"/>
              <a:gd name="connsiteX10141" fmla="*/ 2606039 w 4203096"/>
              <a:gd name="connsiteY10141" fmla="*/ 1427070 h 3821750"/>
              <a:gd name="connsiteX10142" fmla="*/ 2582989 w 4203096"/>
              <a:gd name="connsiteY10142" fmla="*/ 1461074 h 3821750"/>
              <a:gd name="connsiteX10143" fmla="*/ 2555842 w 4203096"/>
              <a:gd name="connsiteY10143" fmla="*/ 1434023 h 3821750"/>
              <a:gd name="connsiteX10144" fmla="*/ 2578226 w 4203096"/>
              <a:gd name="connsiteY10144" fmla="*/ 1400971 h 3821750"/>
              <a:gd name="connsiteX10145" fmla="*/ 1818382 w 4203096"/>
              <a:gd name="connsiteY10145" fmla="*/ 1400662 h 3821750"/>
              <a:gd name="connsiteX10146" fmla="*/ 1827752 w 4203096"/>
              <a:gd name="connsiteY10146" fmla="*/ 1411163 h 3821750"/>
              <a:gd name="connsiteX10147" fmla="*/ 1791938 w 4203096"/>
              <a:gd name="connsiteY10147" fmla="*/ 1444691 h 3821750"/>
              <a:gd name="connsiteX10148" fmla="*/ 1759267 w 4203096"/>
              <a:gd name="connsiteY10148" fmla="*/ 1438023 h 3821750"/>
              <a:gd name="connsiteX10149" fmla="*/ 1794224 w 4203096"/>
              <a:gd name="connsiteY10149" fmla="*/ 1404591 h 3821750"/>
              <a:gd name="connsiteX10150" fmla="*/ 1818382 w 4203096"/>
              <a:gd name="connsiteY10150" fmla="*/ 1400662 h 3821750"/>
              <a:gd name="connsiteX10151" fmla="*/ 1014793 w 4203096"/>
              <a:gd name="connsiteY10151" fmla="*/ 1400590 h 3821750"/>
              <a:gd name="connsiteX10152" fmla="*/ 1028223 w 4203096"/>
              <a:gd name="connsiteY10152" fmla="*/ 1420212 h 3821750"/>
              <a:gd name="connsiteX10153" fmla="*/ 1008030 w 4203096"/>
              <a:gd name="connsiteY10153" fmla="*/ 1432023 h 3821750"/>
              <a:gd name="connsiteX10154" fmla="*/ 994314 w 4203096"/>
              <a:gd name="connsiteY10154" fmla="*/ 1411925 h 3821750"/>
              <a:gd name="connsiteX10155" fmla="*/ 1014793 w 4203096"/>
              <a:gd name="connsiteY10155" fmla="*/ 1400590 h 3821750"/>
              <a:gd name="connsiteX10156" fmla="*/ 2112002 w 4203096"/>
              <a:gd name="connsiteY10156" fmla="*/ 1400186 h 3821750"/>
              <a:gd name="connsiteX10157" fmla="*/ 2121789 w 4203096"/>
              <a:gd name="connsiteY10157" fmla="*/ 1410782 h 3821750"/>
              <a:gd name="connsiteX10158" fmla="*/ 2092071 w 4203096"/>
              <a:gd name="connsiteY10158" fmla="*/ 1441739 h 3821750"/>
              <a:gd name="connsiteX10159" fmla="*/ 2059114 w 4203096"/>
              <a:gd name="connsiteY10159" fmla="*/ 1433833 h 3821750"/>
              <a:gd name="connsiteX10160" fmla="*/ 2089785 w 4203096"/>
              <a:gd name="connsiteY10160" fmla="*/ 1402591 h 3821750"/>
              <a:gd name="connsiteX10161" fmla="*/ 2112002 w 4203096"/>
              <a:gd name="connsiteY10161" fmla="*/ 1400186 h 3821750"/>
              <a:gd name="connsiteX10162" fmla="*/ 3301555 w 4203096"/>
              <a:gd name="connsiteY10162" fmla="*/ 1399638 h 3821750"/>
              <a:gd name="connsiteX10163" fmla="*/ 3350132 w 4203096"/>
              <a:gd name="connsiteY10163" fmla="*/ 1420593 h 3821750"/>
              <a:gd name="connsiteX10164" fmla="*/ 3349180 w 4203096"/>
              <a:gd name="connsiteY10164" fmla="*/ 1454216 h 3821750"/>
              <a:gd name="connsiteX10165" fmla="*/ 3300983 w 4203096"/>
              <a:gd name="connsiteY10165" fmla="*/ 1452787 h 3821750"/>
              <a:gd name="connsiteX10166" fmla="*/ 3284966 w 4203096"/>
              <a:gd name="connsiteY10166" fmla="*/ 1442451 h 3821750"/>
              <a:gd name="connsiteX10167" fmla="*/ 3274789 w 4203096"/>
              <a:gd name="connsiteY10167" fmla="*/ 1421260 h 3821750"/>
              <a:gd name="connsiteX10168" fmla="*/ 3301555 w 4203096"/>
              <a:gd name="connsiteY10168" fmla="*/ 1399638 h 3821750"/>
              <a:gd name="connsiteX10169" fmla="*/ 1123283 w 4203096"/>
              <a:gd name="connsiteY10169" fmla="*/ 1397161 h 3821750"/>
              <a:gd name="connsiteX10170" fmla="*/ 1136903 w 4203096"/>
              <a:gd name="connsiteY10170" fmla="*/ 1414783 h 3821750"/>
              <a:gd name="connsiteX10171" fmla="*/ 1111186 w 4203096"/>
              <a:gd name="connsiteY10171" fmla="*/ 1426117 h 3821750"/>
              <a:gd name="connsiteX10172" fmla="*/ 1097184 w 4203096"/>
              <a:gd name="connsiteY10172" fmla="*/ 1407639 h 3821750"/>
              <a:gd name="connsiteX10173" fmla="*/ 1123283 w 4203096"/>
              <a:gd name="connsiteY10173" fmla="*/ 1397161 h 3821750"/>
              <a:gd name="connsiteX10174" fmla="*/ 2746438 w 4203096"/>
              <a:gd name="connsiteY10174" fmla="*/ 1391351 h 3821750"/>
              <a:gd name="connsiteX10175" fmla="*/ 2778252 w 4203096"/>
              <a:gd name="connsiteY10175" fmla="*/ 1426689 h 3821750"/>
              <a:gd name="connsiteX10176" fmla="*/ 2751772 w 4203096"/>
              <a:gd name="connsiteY10176" fmla="*/ 1458693 h 3821750"/>
              <a:gd name="connsiteX10177" fmla="*/ 2721578 w 4203096"/>
              <a:gd name="connsiteY10177" fmla="*/ 1421831 h 3821750"/>
              <a:gd name="connsiteX10178" fmla="*/ 2746438 w 4203096"/>
              <a:gd name="connsiteY10178" fmla="*/ 1391351 h 3821750"/>
              <a:gd name="connsiteX10179" fmla="*/ 719137 w 4203096"/>
              <a:gd name="connsiteY10179" fmla="*/ 1390589 h 3821750"/>
              <a:gd name="connsiteX10180" fmla="*/ 728947 w 4203096"/>
              <a:gd name="connsiteY10180" fmla="*/ 1404591 h 3821750"/>
              <a:gd name="connsiteX10181" fmla="*/ 723994 w 4203096"/>
              <a:gd name="connsiteY10181" fmla="*/ 1413830 h 3821750"/>
              <a:gd name="connsiteX10182" fmla="*/ 713993 w 4203096"/>
              <a:gd name="connsiteY10182" fmla="*/ 1399733 h 3821750"/>
              <a:gd name="connsiteX10183" fmla="*/ 719137 w 4203096"/>
              <a:gd name="connsiteY10183" fmla="*/ 1390589 h 3821750"/>
              <a:gd name="connsiteX10184" fmla="*/ 1612773 w 4203096"/>
              <a:gd name="connsiteY10184" fmla="*/ 1390304 h 3821750"/>
              <a:gd name="connsiteX10185" fmla="*/ 1612539 w 4203096"/>
              <a:gd name="connsiteY10185" fmla="*/ 1390610 h 3821750"/>
              <a:gd name="connsiteX10186" fmla="*/ 1612106 w 4203096"/>
              <a:gd name="connsiteY10186" fmla="*/ 1390875 h 3821750"/>
              <a:gd name="connsiteX10187" fmla="*/ 1612773 w 4203096"/>
              <a:gd name="connsiteY10187" fmla="*/ 1390304 h 3821750"/>
              <a:gd name="connsiteX10188" fmla="*/ 1612772 w 4203096"/>
              <a:gd name="connsiteY10188" fmla="*/ 1390304 h 3821750"/>
              <a:gd name="connsiteX10189" fmla="*/ 1612010 w 4203096"/>
              <a:gd name="connsiteY10189" fmla="*/ 1390875 h 3821750"/>
              <a:gd name="connsiteX10190" fmla="*/ 1612128 w 4203096"/>
              <a:gd name="connsiteY10190" fmla="*/ 1390723 h 3821750"/>
              <a:gd name="connsiteX10191" fmla="*/ 1762934 w 4203096"/>
              <a:gd name="connsiteY10191" fmla="*/ 1389185 h 3821750"/>
              <a:gd name="connsiteX10192" fmla="*/ 1772411 w 4203096"/>
              <a:gd name="connsiteY10192" fmla="*/ 1398781 h 3821750"/>
              <a:gd name="connsiteX10193" fmla="*/ 1737169 w 4203096"/>
              <a:gd name="connsiteY10193" fmla="*/ 1433262 h 3821750"/>
              <a:gd name="connsiteX10194" fmla="*/ 1703450 w 4203096"/>
              <a:gd name="connsiteY10194" fmla="*/ 1426975 h 3821750"/>
              <a:gd name="connsiteX10195" fmla="*/ 1739740 w 4203096"/>
              <a:gd name="connsiteY10195" fmla="*/ 1393161 h 3821750"/>
              <a:gd name="connsiteX10196" fmla="*/ 1762934 w 4203096"/>
              <a:gd name="connsiteY10196" fmla="*/ 1389185 h 3821750"/>
              <a:gd name="connsiteX10197" fmla="*/ 2661761 w 4203096"/>
              <a:gd name="connsiteY10197" fmla="*/ 1388875 h 3821750"/>
              <a:gd name="connsiteX10198" fmla="*/ 2687669 w 4203096"/>
              <a:gd name="connsiteY10198" fmla="*/ 1418974 h 3821750"/>
              <a:gd name="connsiteX10199" fmla="*/ 2668047 w 4203096"/>
              <a:gd name="connsiteY10199" fmla="*/ 1453835 h 3821750"/>
              <a:gd name="connsiteX10200" fmla="*/ 2641282 w 4203096"/>
              <a:gd name="connsiteY10200" fmla="*/ 1423927 h 3821750"/>
              <a:gd name="connsiteX10201" fmla="*/ 2661761 w 4203096"/>
              <a:gd name="connsiteY10201" fmla="*/ 1388875 h 3821750"/>
              <a:gd name="connsiteX10202" fmla="*/ 857726 w 4203096"/>
              <a:gd name="connsiteY10202" fmla="*/ 1388018 h 3821750"/>
              <a:gd name="connsiteX10203" fmla="*/ 869823 w 4203096"/>
              <a:gd name="connsiteY10203" fmla="*/ 1407258 h 3821750"/>
              <a:gd name="connsiteX10204" fmla="*/ 859155 w 4203096"/>
              <a:gd name="connsiteY10204" fmla="*/ 1418974 h 3821750"/>
              <a:gd name="connsiteX10205" fmla="*/ 846010 w 4203096"/>
              <a:gd name="connsiteY10205" fmla="*/ 1399353 h 3821750"/>
              <a:gd name="connsiteX10206" fmla="*/ 857726 w 4203096"/>
              <a:gd name="connsiteY10206" fmla="*/ 1388018 h 3821750"/>
              <a:gd name="connsiteX10207" fmla="*/ 1363885 w 4203096"/>
              <a:gd name="connsiteY10207" fmla="*/ 1387827 h 3821750"/>
              <a:gd name="connsiteX10208" fmla="*/ 1333595 w 4203096"/>
              <a:gd name="connsiteY10208" fmla="*/ 1390208 h 3821750"/>
              <a:gd name="connsiteX10209" fmla="*/ 1326070 w 4203096"/>
              <a:gd name="connsiteY10209" fmla="*/ 1405734 h 3821750"/>
              <a:gd name="connsiteX10210" fmla="*/ 1351597 w 4203096"/>
              <a:gd name="connsiteY10210" fmla="*/ 1402590 h 3821750"/>
              <a:gd name="connsiteX10211" fmla="*/ 1363885 w 4203096"/>
              <a:gd name="connsiteY10211" fmla="*/ 1387827 h 3821750"/>
              <a:gd name="connsiteX10212" fmla="*/ 1241298 w 4203096"/>
              <a:gd name="connsiteY10212" fmla="*/ 1387446 h 3821750"/>
              <a:gd name="connsiteX10213" fmla="*/ 1253871 w 4203096"/>
              <a:gd name="connsiteY10213" fmla="*/ 1401352 h 3821750"/>
              <a:gd name="connsiteX10214" fmla="*/ 1222915 w 4203096"/>
              <a:gd name="connsiteY10214" fmla="*/ 1414116 h 3821750"/>
              <a:gd name="connsiteX10215" fmla="*/ 1210246 w 4203096"/>
              <a:gd name="connsiteY10215" fmla="*/ 1399066 h 3821750"/>
              <a:gd name="connsiteX10216" fmla="*/ 1241298 w 4203096"/>
              <a:gd name="connsiteY10216" fmla="*/ 1387446 h 3821750"/>
              <a:gd name="connsiteX10217" fmla="*/ 1517904 w 4203096"/>
              <a:gd name="connsiteY10217" fmla="*/ 1384588 h 3821750"/>
              <a:gd name="connsiteX10218" fmla="*/ 1485900 w 4203096"/>
              <a:gd name="connsiteY10218" fmla="*/ 1396209 h 3821750"/>
              <a:gd name="connsiteX10219" fmla="*/ 1479613 w 4203096"/>
              <a:gd name="connsiteY10219" fmla="*/ 1412496 h 3821750"/>
              <a:gd name="connsiteX10220" fmla="*/ 1511808 w 4203096"/>
              <a:gd name="connsiteY10220" fmla="*/ 1402114 h 3821750"/>
              <a:gd name="connsiteX10221" fmla="*/ 1517904 w 4203096"/>
              <a:gd name="connsiteY10221" fmla="*/ 1384588 h 3821750"/>
              <a:gd name="connsiteX10222" fmla="*/ 3878866 w 4203096"/>
              <a:gd name="connsiteY10222" fmla="*/ 1384302 h 3821750"/>
              <a:gd name="connsiteX10223" fmla="*/ 3898392 w 4203096"/>
              <a:gd name="connsiteY10223" fmla="*/ 1407829 h 3821750"/>
              <a:gd name="connsiteX10224" fmla="*/ 3889248 w 4203096"/>
              <a:gd name="connsiteY10224" fmla="*/ 1426974 h 3821750"/>
              <a:gd name="connsiteX10225" fmla="*/ 3867531 w 4203096"/>
              <a:gd name="connsiteY10225" fmla="*/ 1402590 h 3821750"/>
              <a:gd name="connsiteX10226" fmla="*/ 3878866 w 4203096"/>
              <a:gd name="connsiteY10226" fmla="*/ 1384302 h 3821750"/>
              <a:gd name="connsiteX10227" fmla="*/ 2052971 w 4203096"/>
              <a:gd name="connsiteY10227" fmla="*/ 1384029 h 3821750"/>
              <a:gd name="connsiteX10228" fmla="*/ 2062829 w 4203096"/>
              <a:gd name="connsiteY10228" fmla="*/ 1394685 h 3821750"/>
              <a:gd name="connsiteX10229" fmla="*/ 2032635 w 4203096"/>
              <a:gd name="connsiteY10229" fmla="*/ 1425927 h 3821750"/>
              <a:gd name="connsiteX10230" fmla="*/ 1997868 w 4203096"/>
              <a:gd name="connsiteY10230" fmla="*/ 1419736 h 3821750"/>
              <a:gd name="connsiteX10231" fmla="*/ 2029396 w 4203096"/>
              <a:gd name="connsiteY10231" fmla="*/ 1387160 h 3821750"/>
              <a:gd name="connsiteX10232" fmla="*/ 2052971 w 4203096"/>
              <a:gd name="connsiteY10232" fmla="*/ 1384029 h 3821750"/>
              <a:gd name="connsiteX10233" fmla="*/ 950500 w 4203096"/>
              <a:gd name="connsiteY10233" fmla="*/ 1382493 h 3821750"/>
              <a:gd name="connsiteX10234" fmla="*/ 963454 w 4203096"/>
              <a:gd name="connsiteY10234" fmla="*/ 1402306 h 3821750"/>
              <a:gd name="connsiteX10235" fmla="*/ 947261 w 4203096"/>
              <a:gd name="connsiteY10235" fmla="*/ 1413450 h 3821750"/>
              <a:gd name="connsiteX10236" fmla="*/ 933736 w 4203096"/>
              <a:gd name="connsiteY10236" fmla="*/ 1392781 h 3821750"/>
              <a:gd name="connsiteX10237" fmla="*/ 950500 w 4203096"/>
              <a:gd name="connsiteY10237" fmla="*/ 1382493 h 3821750"/>
              <a:gd name="connsiteX10238" fmla="*/ 1055084 w 4203096"/>
              <a:gd name="connsiteY10238" fmla="*/ 1381921 h 3821750"/>
              <a:gd name="connsiteX10239" fmla="*/ 1068038 w 4203096"/>
              <a:gd name="connsiteY10239" fmla="*/ 1401733 h 3821750"/>
              <a:gd name="connsiteX10240" fmla="*/ 1046035 w 4203096"/>
              <a:gd name="connsiteY10240" fmla="*/ 1411354 h 3821750"/>
              <a:gd name="connsiteX10241" fmla="*/ 1032795 w 4203096"/>
              <a:gd name="connsiteY10241" fmla="*/ 1390875 h 3821750"/>
              <a:gd name="connsiteX10242" fmla="*/ 1055084 w 4203096"/>
              <a:gd name="connsiteY10242" fmla="*/ 1381921 h 3821750"/>
              <a:gd name="connsiteX10243" fmla="*/ 2266759 w 4203096"/>
              <a:gd name="connsiteY10243" fmla="*/ 1381636 h 3821750"/>
              <a:gd name="connsiteX10244" fmla="*/ 2296096 w 4203096"/>
              <a:gd name="connsiteY10244" fmla="*/ 1396019 h 3821750"/>
              <a:gd name="connsiteX10245" fmla="*/ 2266092 w 4203096"/>
              <a:gd name="connsiteY10245" fmla="*/ 1426213 h 3821750"/>
              <a:gd name="connsiteX10246" fmla="*/ 2236850 w 4203096"/>
              <a:gd name="connsiteY10246" fmla="*/ 1412402 h 3821750"/>
              <a:gd name="connsiteX10247" fmla="*/ 2266759 w 4203096"/>
              <a:gd name="connsiteY10247" fmla="*/ 1381636 h 3821750"/>
              <a:gd name="connsiteX10248" fmla="*/ 2429923 w 4203096"/>
              <a:gd name="connsiteY10248" fmla="*/ 1380397 h 3821750"/>
              <a:gd name="connsiteX10249" fmla="*/ 2459450 w 4203096"/>
              <a:gd name="connsiteY10249" fmla="*/ 1399638 h 3821750"/>
              <a:gd name="connsiteX10250" fmla="*/ 2434780 w 4203096"/>
              <a:gd name="connsiteY10250" fmla="*/ 1431165 h 3821750"/>
              <a:gd name="connsiteX10251" fmla="*/ 2404015 w 4203096"/>
              <a:gd name="connsiteY10251" fmla="*/ 1411734 h 3821750"/>
              <a:gd name="connsiteX10252" fmla="*/ 2429923 w 4203096"/>
              <a:gd name="connsiteY10252" fmla="*/ 1380397 h 3821750"/>
              <a:gd name="connsiteX10253" fmla="*/ 3575113 w 4203096"/>
              <a:gd name="connsiteY10253" fmla="*/ 1380302 h 3821750"/>
              <a:gd name="connsiteX10254" fmla="*/ 3609975 w 4203096"/>
              <a:gd name="connsiteY10254" fmla="*/ 1418879 h 3821750"/>
              <a:gd name="connsiteX10255" fmla="*/ 3580733 w 4203096"/>
              <a:gd name="connsiteY10255" fmla="*/ 1428880 h 3821750"/>
              <a:gd name="connsiteX10256" fmla="*/ 3548158 w 4203096"/>
              <a:gd name="connsiteY10256" fmla="*/ 1404401 h 3821750"/>
              <a:gd name="connsiteX10257" fmla="*/ 3575113 w 4203096"/>
              <a:gd name="connsiteY10257" fmla="*/ 1380302 h 3821750"/>
              <a:gd name="connsiteX10258" fmla="*/ 1168908 w 4203096"/>
              <a:gd name="connsiteY10258" fmla="*/ 1380302 h 3821750"/>
              <a:gd name="connsiteX10259" fmla="*/ 1182909 w 4203096"/>
              <a:gd name="connsiteY10259" fmla="*/ 1396209 h 3821750"/>
              <a:gd name="connsiteX10260" fmla="*/ 1155763 w 4203096"/>
              <a:gd name="connsiteY10260" fmla="*/ 1406972 h 3821750"/>
              <a:gd name="connsiteX10261" fmla="*/ 1142142 w 4203096"/>
              <a:gd name="connsiteY10261" fmla="*/ 1389922 h 3821750"/>
              <a:gd name="connsiteX10262" fmla="*/ 1168908 w 4203096"/>
              <a:gd name="connsiteY10262" fmla="*/ 1380302 h 3821750"/>
              <a:gd name="connsiteX10263" fmla="*/ 662654 w 4203096"/>
              <a:gd name="connsiteY10263" fmla="*/ 1380207 h 3821750"/>
              <a:gd name="connsiteX10264" fmla="*/ 670083 w 4203096"/>
              <a:gd name="connsiteY10264" fmla="*/ 1389923 h 3821750"/>
              <a:gd name="connsiteX10265" fmla="*/ 668178 w 4203096"/>
              <a:gd name="connsiteY10265" fmla="*/ 1401543 h 3821750"/>
              <a:gd name="connsiteX10266" fmla="*/ 659606 w 4203096"/>
              <a:gd name="connsiteY10266" fmla="*/ 1387922 h 3821750"/>
              <a:gd name="connsiteX10267" fmla="*/ 662654 w 4203096"/>
              <a:gd name="connsiteY10267" fmla="*/ 1380207 h 3821750"/>
              <a:gd name="connsiteX10268" fmla="*/ 1710820 w 4203096"/>
              <a:gd name="connsiteY10268" fmla="*/ 1379469 h 3821750"/>
              <a:gd name="connsiteX10269" fmla="*/ 1720214 w 4203096"/>
              <a:gd name="connsiteY10269" fmla="*/ 1388970 h 3821750"/>
              <a:gd name="connsiteX10270" fmla="*/ 1682686 w 4203096"/>
              <a:gd name="connsiteY10270" fmla="*/ 1423451 h 3821750"/>
              <a:gd name="connsiteX10271" fmla="*/ 1650777 w 4203096"/>
              <a:gd name="connsiteY10271" fmla="*/ 1417831 h 3821750"/>
              <a:gd name="connsiteX10272" fmla="*/ 1686781 w 4203096"/>
              <a:gd name="connsiteY10272" fmla="*/ 1384112 h 3821750"/>
              <a:gd name="connsiteX10273" fmla="*/ 1710820 w 4203096"/>
              <a:gd name="connsiteY10273" fmla="*/ 1379469 h 3821750"/>
              <a:gd name="connsiteX10274" fmla="*/ 1478851 w 4203096"/>
              <a:gd name="connsiteY10274" fmla="*/ 1378968 h 3821750"/>
              <a:gd name="connsiteX10275" fmla="*/ 1451229 w 4203096"/>
              <a:gd name="connsiteY10275" fmla="*/ 1388112 h 3821750"/>
              <a:gd name="connsiteX10276" fmla="*/ 1444371 w 4203096"/>
              <a:gd name="connsiteY10276" fmla="*/ 1402305 h 3821750"/>
              <a:gd name="connsiteX10277" fmla="*/ 1472374 w 4203096"/>
              <a:gd name="connsiteY10277" fmla="*/ 1393446 h 3821750"/>
              <a:gd name="connsiteX10278" fmla="*/ 1478851 w 4203096"/>
              <a:gd name="connsiteY10278" fmla="*/ 1378968 h 3821750"/>
              <a:gd name="connsiteX10279" fmla="*/ 3380327 w 4203096"/>
              <a:gd name="connsiteY10279" fmla="*/ 1378683 h 3821750"/>
              <a:gd name="connsiteX10280" fmla="*/ 3420237 w 4203096"/>
              <a:gd name="connsiteY10280" fmla="*/ 1411640 h 3821750"/>
              <a:gd name="connsiteX10281" fmla="*/ 3381089 w 4203096"/>
              <a:gd name="connsiteY10281" fmla="*/ 1426499 h 3821750"/>
              <a:gd name="connsiteX10282" fmla="*/ 3341655 w 4203096"/>
              <a:gd name="connsiteY10282" fmla="*/ 1392495 h 3821750"/>
              <a:gd name="connsiteX10283" fmla="*/ 3380327 w 4203096"/>
              <a:gd name="connsiteY10283" fmla="*/ 1378683 h 3821750"/>
              <a:gd name="connsiteX10284" fmla="*/ 2925073 w 4203096"/>
              <a:gd name="connsiteY10284" fmla="*/ 1375600 h 3821750"/>
              <a:gd name="connsiteX10285" fmla="*/ 2931033 w 4203096"/>
              <a:gd name="connsiteY10285" fmla="*/ 1398924 h 3821750"/>
              <a:gd name="connsiteX10286" fmla="*/ 2924556 w 4203096"/>
              <a:gd name="connsiteY10286" fmla="*/ 1420498 h 3821750"/>
              <a:gd name="connsiteX10287" fmla="*/ 2943141 w 4203096"/>
              <a:gd name="connsiteY10287" fmla="*/ 1416545 h 3821750"/>
              <a:gd name="connsiteX10288" fmla="*/ 2964084 w 4203096"/>
              <a:gd name="connsiteY10288" fmla="*/ 1421165 h 3821750"/>
              <a:gd name="connsiteX10289" fmla="*/ 2974241 w 4203096"/>
              <a:gd name="connsiteY10289" fmla="*/ 1424639 h 3821750"/>
              <a:gd name="connsiteX10290" fmla="*/ 2966990 w 4203096"/>
              <a:gd name="connsiteY10290" fmla="*/ 1404769 h 3821750"/>
              <a:gd name="connsiteX10291" fmla="*/ 2970371 w 4203096"/>
              <a:gd name="connsiteY10291" fmla="*/ 1384207 h 3821750"/>
              <a:gd name="connsiteX10292" fmla="*/ 2946238 w 4203096"/>
              <a:gd name="connsiteY10292" fmla="*/ 1384279 h 3821750"/>
              <a:gd name="connsiteX10293" fmla="*/ 604837 w 4203096"/>
              <a:gd name="connsiteY10293" fmla="*/ 1373063 h 3821750"/>
              <a:gd name="connsiteX10294" fmla="*/ 610171 w 4203096"/>
              <a:gd name="connsiteY10294" fmla="*/ 1378969 h 3821750"/>
              <a:gd name="connsiteX10295" fmla="*/ 609314 w 4203096"/>
              <a:gd name="connsiteY10295" fmla="*/ 1385636 h 3821750"/>
              <a:gd name="connsiteX10296" fmla="*/ 603313 w 4203096"/>
              <a:gd name="connsiteY10296" fmla="*/ 1377635 h 3821750"/>
              <a:gd name="connsiteX10297" fmla="*/ 604837 w 4203096"/>
              <a:gd name="connsiteY10297" fmla="*/ 1373063 h 3821750"/>
              <a:gd name="connsiteX10298" fmla="*/ 1665732 w 4203096"/>
              <a:gd name="connsiteY10298" fmla="*/ 1372016 h 3821750"/>
              <a:gd name="connsiteX10299" fmla="*/ 1658017 w 4203096"/>
              <a:gd name="connsiteY10299" fmla="*/ 1398495 h 3821750"/>
              <a:gd name="connsiteX10300" fmla="*/ 1613440 w 4203096"/>
              <a:gd name="connsiteY10300" fmla="*/ 1418593 h 3821750"/>
              <a:gd name="connsiteX10301" fmla="*/ 1605915 w 4203096"/>
              <a:gd name="connsiteY10301" fmla="*/ 1399257 h 3821750"/>
              <a:gd name="connsiteX10302" fmla="*/ 1612539 w 4203096"/>
              <a:gd name="connsiteY10302" fmla="*/ 1390610 h 3821750"/>
              <a:gd name="connsiteX10303" fmla="*/ 1625155 w 4203096"/>
              <a:gd name="connsiteY10303" fmla="*/ 1382874 h 3821750"/>
              <a:gd name="connsiteX10304" fmla="*/ 1665732 w 4203096"/>
              <a:gd name="connsiteY10304" fmla="*/ 1372016 h 3821750"/>
              <a:gd name="connsiteX10305" fmla="*/ 798576 w 4203096"/>
              <a:gd name="connsiteY10305" fmla="*/ 1370491 h 3821750"/>
              <a:gd name="connsiteX10306" fmla="*/ 809625 w 4203096"/>
              <a:gd name="connsiteY10306" fmla="*/ 1388398 h 3821750"/>
              <a:gd name="connsiteX10307" fmla="*/ 801243 w 4203096"/>
              <a:gd name="connsiteY10307" fmla="*/ 1398400 h 3821750"/>
              <a:gd name="connsiteX10308" fmla="*/ 789622 w 4203096"/>
              <a:gd name="connsiteY10308" fmla="*/ 1381064 h 3821750"/>
              <a:gd name="connsiteX10309" fmla="*/ 798576 w 4203096"/>
              <a:gd name="connsiteY10309" fmla="*/ 1370491 h 3821750"/>
              <a:gd name="connsiteX10310" fmla="*/ 1445324 w 4203096"/>
              <a:gd name="connsiteY10310" fmla="*/ 1370396 h 3821750"/>
              <a:gd name="connsiteX10311" fmla="*/ 1419416 w 4203096"/>
              <a:gd name="connsiteY10311" fmla="*/ 1377825 h 3821750"/>
              <a:gd name="connsiteX10312" fmla="*/ 1411414 w 4203096"/>
              <a:gd name="connsiteY10312" fmla="*/ 1391256 h 3821750"/>
              <a:gd name="connsiteX10313" fmla="*/ 1437704 w 4203096"/>
              <a:gd name="connsiteY10313" fmla="*/ 1384112 h 3821750"/>
              <a:gd name="connsiteX10314" fmla="*/ 1445324 w 4203096"/>
              <a:gd name="connsiteY10314" fmla="*/ 1370396 h 3821750"/>
              <a:gd name="connsiteX10315" fmla="*/ 3105340 w 4203096"/>
              <a:gd name="connsiteY10315" fmla="*/ 1369539 h 3821750"/>
              <a:gd name="connsiteX10316" fmla="*/ 3106865 w 4203096"/>
              <a:gd name="connsiteY10316" fmla="*/ 1396399 h 3821750"/>
              <a:gd name="connsiteX10317" fmla="*/ 3144107 w 4203096"/>
              <a:gd name="connsiteY10317" fmla="*/ 1404210 h 3821750"/>
              <a:gd name="connsiteX10318" fmla="*/ 3142869 w 4203096"/>
              <a:gd name="connsiteY10318" fmla="*/ 1377540 h 3821750"/>
              <a:gd name="connsiteX10319" fmla="*/ 3105340 w 4203096"/>
              <a:gd name="connsiteY10319" fmla="*/ 1369539 h 3821750"/>
              <a:gd name="connsiteX10320" fmla="*/ 1994083 w 4203096"/>
              <a:gd name="connsiteY10320" fmla="*/ 1368789 h 3821750"/>
              <a:gd name="connsiteX10321" fmla="*/ 2004346 w 4203096"/>
              <a:gd name="connsiteY10321" fmla="*/ 1379731 h 3821750"/>
              <a:gd name="connsiteX10322" fmla="*/ 1971199 w 4203096"/>
              <a:gd name="connsiteY10322" fmla="*/ 1412687 h 3821750"/>
              <a:gd name="connsiteX10323" fmla="*/ 1937194 w 4203096"/>
              <a:gd name="connsiteY10323" fmla="*/ 1406020 h 3821750"/>
              <a:gd name="connsiteX10324" fmla="*/ 1969675 w 4203096"/>
              <a:gd name="connsiteY10324" fmla="*/ 1372206 h 3821750"/>
              <a:gd name="connsiteX10325" fmla="*/ 1994083 w 4203096"/>
              <a:gd name="connsiteY10325" fmla="*/ 1368789 h 3821750"/>
              <a:gd name="connsiteX10326" fmla="*/ 1291113 w 4203096"/>
              <a:gd name="connsiteY10326" fmla="*/ 1368777 h 3821750"/>
              <a:gd name="connsiteX10327" fmla="*/ 1303210 w 4203096"/>
              <a:gd name="connsiteY10327" fmla="*/ 1380493 h 3821750"/>
              <a:gd name="connsiteX10328" fmla="*/ 1272063 w 4203096"/>
              <a:gd name="connsiteY10328" fmla="*/ 1393352 h 3821750"/>
              <a:gd name="connsiteX10329" fmla="*/ 1259300 w 4203096"/>
              <a:gd name="connsiteY10329" fmla="*/ 1380969 h 3821750"/>
              <a:gd name="connsiteX10330" fmla="*/ 1291113 w 4203096"/>
              <a:gd name="connsiteY10330" fmla="*/ 1368777 h 3821750"/>
              <a:gd name="connsiteX10331" fmla="*/ 1098232 w 4203096"/>
              <a:gd name="connsiteY10331" fmla="*/ 1365633 h 3821750"/>
              <a:gd name="connsiteX10332" fmla="*/ 1111567 w 4203096"/>
              <a:gd name="connsiteY10332" fmla="*/ 1383350 h 3821750"/>
              <a:gd name="connsiteX10333" fmla="*/ 1088517 w 4203096"/>
              <a:gd name="connsiteY10333" fmla="*/ 1392875 h 3821750"/>
              <a:gd name="connsiteX10334" fmla="*/ 1074515 w 4203096"/>
              <a:gd name="connsiteY10334" fmla="*/ 1373825 h 3821750"/>
              <a:gd name="connsiteX10335" fmla="*/ 1098232 w 4203096"/>
              <a:gd name="connsiteY10335" fmla="*/ 1365633 h 3821750"/>
              <a:gd name="connsiteX10336" fmla="*/ 1219485 w 4203096"/>
              <a:gd name="connsiteY10336" fmla="*/ 1364682 h 3821750"/>
              <a:gd name="connsiteX10337" fmla="*/ 1231010 w 4203096"/>
              <a:gd name="connsiteY10337" fmla="*/ 1379064 h 3821750"/>
              <a:gd name="connsiteX10338" fmla="*/ 1201864 w 4203096"/>
              <a:gd name="connsiteY10338" fmla="*/ 1388780 h 3821750"/>
              <a:gd name="connsiteX10339" fmla="*/ 1190148 w 4203096"/>
              <a:gd name="connsiteY10339" fmla="*/ 1373445 h 3821750"/>
              <a:gd name="connsiteX10340" fmla="*/ 1219485 w 4203096"/>
              <a:gd name="connsiteY10340" fmla="*/ 1364682 h 3821750"/>
              <a:gd name="connsiteX10341" fmla="*/ 1617630 w 4203096"/>
              <a:gd name="connsiteY10341" fmla="*/ 1364110 h 3821750"/>
              <a:gd name="connsiteX10342" fmla="*/ 1617249 w 4203096"/>
              <a:gd name="connsiteY10342" fmla="*/ 1384113 h 3821750"/>
              <a:gd name="connsiteX10343" fmla="*/ 1612128 w 4203096"/>
              <a:gd name="connsiteY10343" fmla="*/ 1390723 h 3821750"/>
              <a:gd name="connsiteX10344" fmla="*/ 1603247 w 4203096"/>
              <a:gd name="connsiteY10344" fmla="*/ 1396495 h 3821750"/>
              <a:gd name="connsiteX10345" fmla="*/ 1564004 w 4203096"/>
              <a:gd name="connsiteY10345" fmla="*/ 1410402 h 3821750"/>
              <a:gd name="connsiteX10346" fmla="*/ 1558670 w 4203096"/>
              <a:gd name="connsiteY10346" fmla="*/ 1394114 h 3821750"/>
              <a:gd name="connsiteX10347" fmla="*/ 1562004 w 4203096"/>
              <a:gd name="connsiteY10347" fmla="*/ 1388970 h 3821750"/>
              <a:gd name="connsiteX10348" fmla="*/ 1571338 w 4203096"/>
              <a:gd name="connsiteY10348" fmla="*/ 1381065 h 3821750"/>
              <a:gd name="connsiteX10349" fmla="*/ 1580959 w 4203096"/>
              <a:gd name="connsiteY10349" fmla="*/ 1375254 h 3821750"/>
              <a:gd name="connsiteX10350" fmla="*/ 1617630 w 4203096"/>
              <a:gd name="connsiteY10350" fmla="*/ 1364110 h 3821750"/>
              <a:gd name="connsiteX10351" fmla="*/ 887254 w 4203096"/>
              <a:gd name="connsiteY10351" fmla="*/ 1362205 h 3821750"/>
              <a:gd name="connsiteX10352" fmla="*/ 899541 w 4203096"/>
              <a:gd name="connsiteY10352" fmla="*/ 1382493 h 3821750"/>
              <a:gd name="connsiteX10353" fmla="*/ 885730 w 4203096"/>
              <a:gd name="connsiteY10353" fmla="*/ 1391542 h 3821750"/>
              <a:gd name="connsiteX10354" fmla="*/ 873919 w 4203096"/>
              <a:gd name="connsiteY10354" fmla="*/ 1370682 h 3821750"/>
              <a:gd name="connsiteX10355" fmla="*/ 887254 w 4203096"/>
              <a:gd name="connsiteY10355" fmla="*/ 1362205 h 3821750"/>
              <a:gd name="connsiteX10356" fmla="*/ 986980 w 4203096"/>
              <a:gd name="connsiteY10356" fmla="*/ 1362110 h 3821750"/>
              <a:gd name="connsiteX10357" fmla="*/ 1000220 w 4203096"/>
              <a:gd name="connsiteY10357" fmla="*/ 1382303 h 3821750"/>
              <a:gd name="connsiteX10358" fmla="*/ 982599 w 4203096"/>
              <a:gd name="connsiteY10358" fmla="*/ 1391637 h 3821750"/>
              <a:gd name="connsiteX10359" fmla="*/ 968692 w 4203096"/>
              <a:gd name="connsiteY10359" fmla="*/ 1371444 h 3821750"/>
              <a:gd name="connsiteX10360" fmla="*/ 986980 w 4203096"/>
              <a:gd name="connsiteY10360" fmla="*/ 1362110 h 3821750"/>
              <a:gd name="connsiteX10361" fmla="*/ 2228980 w 4203096"/>
              <a:gd name="connsiteY10361" fmla="*/ 1359371 h 3821750"/>
              <a:gd name="connsiteX10362" fmla="*/ 2238565 w 4203096"/>
              <a:gd name="connsiteY10362" fmla="*/ 1370682 h 3821750"/>
              <a:gd name="connsiteX10363" fmla="*/ 2209037 w 4203096"/>
              <a:gd name="connsiteY10363" fmla="*/ 1402590 h 3821750"/>
              <a:gd name="connsiteX10364" fmla="*/ 2176747 w 4203096"/>
              <a:gd name="connsiteY10364" fmla="*/ 1391827 h 3821750"/>
              <a:gd name="connsiteX10365" fmla="*/ 2207323 w 4203096"/>
              <a:gd name="connsiteY10365" fmla="*/ 1361061 h 3821750"/>
              <a:gd name="connsiteX10366" fmla="*/ 2228980 w 4203096"/>
              <a:gd name="connsiteY10366" fmla="*/ 1359371 h 3821750"/>
              <a:gd name="connsiteX10367" fmla="*/ 2529363 w 4203096"/>
              <a:gd name="connsiteY10367" fmla="*/ 1358300 h 3821750"/>
              <a:gd name="connsiteX10368" fmla="*/ 2557938 w 4203096"/>
              <a:gd name="connsiteY10368" fmla="*/ 1381255 h 3821750"/>
              <a:gd name="connsiteX10369" fmla="*/ 2534030 w 4203096"/>
              <a:gd name="connsiteY10369" fmla="*/ 1413926 h 3821750"/>
              <a:gd name="connsiteX10370" fmla="*/ 2504884 w 4203096"/>
              <a:gd name="connsiteY10370" fmla="*/ 1391923 h 3821750"/>
              <a:gd name="connsiteX10371" fmla="*/ 2529363 w 4203096"/>
              <a:gd name="connsiteY10371" fmla="*/ 1358300 h 3821750"/>
              <a:gd name="connsiteX10372" fmla="*/ 3756564 w 4203096"/>
              <a:gd name="connsiteY10372" fmla="*/ 1356585 h 3821750"/>
              <a:gd name="connsiteX10373" fmla="*/ 3782567 w 4203096"/>
              <a:gd name="connsiteY10373" fmla="*/ 1386874 h 3821750"/>
              <a:gd name="connsiteX10374" fmla="*/ 3766470 w 4203096"/>
              <a:gd name="connsiteY10374" fmla="*/ 1408020 h 3821750"/>
              <a:gd name="connsiteX10375" fmla="*/ 3740372 w 4203096"/>
              <a:gd name="connsiteY10375" fmla="*/ 1377063 h 3821750"/>
              <a:gd name="connsiteX10376" fmla="*/ 3756564 w 4203096"/>
              <a:gd name="connsiteY10376" fmla="*/ 1356585 h 3821750"/>
              <a:gd name="connsiteX10377" fmla="*/ 1935241 w 4203096"/>
              <a:gd name="connsiteY10377" fmla="*/ 1353835 h 3821750"/>
              <a:gd name="connsiteX10378" fmla="*/ 1945195 w 4203096"/>
              <a:gd name="connsiteY10378" fmla="*/ 1364491 h 3821750"/>
              <a:gd name="connsiteX10379" fmla="*/ 1910048 w 4203096"/>
              <a:gd name="connsiteY10379" fmla="*/ 1399162 h 3821750"/>
              <a:gd name="connsiteX10380" fmla="*/ 1876519 w 4203096"/>
              <a:gd name="connsiteY10380" fmla="*/ 1391923 h 3821750"/>
              <a:gd name="connsiteX10381" fmla="*/ 1911572 w 4203096"/>
              <a:gd name="connsiteY10381" fmla="*/ 1357252 h 3821750"/>
              <a:gd name="connsiteX10382" fmla="*/ 1935241 w 4203096"/>
              <a:gd name="connsiteY10382" fmla="*/ 1353835 h 3821750"/>
              <a:gd name="connsiteX10383" fmla="*/ 739425 w 4203096"/>
              <a:gd name="connsiteY10383" fmla="*/ 1353633 h 3821750"/>
              <a:gd name="connsiteX10384" fmla="*/ 749426 w 4203096"/>
              <a:gd name="connsiteY10384" fmla="*/ 1368682 h 3821750"/>
              <a:gd name="connsiteX10385" fmla="*/ 743711 w 4203096"/>
              <a:gd name="connsiteY10385" fmla="*/ 1378112 h 3821750"/>
              <a:gd name="connsiteX10386" fmla="*/ 733329 w 4203096"/>
              <a:gd name="connsiteY10386" fmla="*/ 1363729 h 3821750"/>
              <a:gd name="connsiteX10387" fmla="*/ 739425 w 4203096"/>
              <a:gd name="connsiteY10387" fmla="*/ 1353633 h 3821750"/>
              <a:gd name="connsiteX10388" fmla="*/ 1145000 w 4203096"/>
              <a:gd name="connsiteY10388" fmla="*/ 1351061 h 3821750"/>
              <a:gd name="connsiteX10389" fmla="*/ 1157859 w 4203096"/>
              <a:gd name="connsiteY10389" fmla="*/ 1367634 h 3821750"/>
              <a:gd name="connsiteX10390" fmla="*/ 1132998 w 4203096"/>
              <a:gd name="connsiteY10390" fmla="*/ 1375826 h 3821750"/>
              <a:gd name="connsiteX10391" fmla="*/ 1119663 w 4203096"/>
              <a:gd name="connsiteY10391" fmla="*/ 1358490 h 3821750"/>
              <a:gd name="connsiteX10392" fmla="*/ 1145000 w 4203096"/>
              <a:gd name="connsiteY10392" fmla="*/ 1351061 h 3821750"/>
              <a:gd name="connsiteX10393" fmla="*/ 1344072 w 4203096"/>
              <a:gd name="connsiteY10393" fmla="*/ 1350012 h 3821750"/>
              <a:gd name="connsiteX10394" fmla="*/ 1357312 w 4203096"/>
              <a:gd name="connsiteY10394" fmla="*/ 1360490 h 3821750"/>
              <a:gd name="connsiteX10395" fmla="*/ 1324355 w 4203096"/>
              <a:gd name="connsiteY10395" fmla="*/ 1372968 h 3821750"/>
              <a:gd name="connsiteX10396" fmla="*/ 1310925 w 4203096"/>
              <a:gd name="connsiteY10396" fmla="*/ 1361538 h 3821750"/>
              <a:gd name="connsiteX10397" fmla="*/ 1344072 w 4203096"/>
              <a:gd name="connsiteY10397" fmla="*/ 1350012 h 3821750"/>
              <a:gd name="connsiteX10398" fmla="*/ 2375725 w 4203096"/>
              <a:gd name="connsiteY10398" fmla="*/ 1349156 h 3821750"/>
              <a:gd name="connsiteX10399" fmla="*/ 2405539 w 4203096"/>
              <a:gd name="connsiteY10399" fmla="*/ 1365062 h 3821750"/>
              <a:gd name="connsiteX10400" fmla="*/ 2377726 w 4203096"/>
              <a:gd name="connsiteY10400" fmla="*/ 1396495 h 3821750"/>
              <a:gd name="connsiteX10401" fmla="*/ 2347722 w 4203096"/>
              <a:gd name="connsiteY10401" fmla="*/ 1380969 h 3821750"/>
              <a:gd name="connsiteX10402" fmla="*/ 2375725 w 4203096"/>
              <a:gd name="connsiteY10402" fmla="*/ 1349156 h 3821750"/>
              <a:gd name="connsiteX10403" fmla="*/ 1269111 w 4203096"/>
              <a:gd name="connsiteY10403" fmla="*/ 1348965 h 3821750"/>
              <a:gd name="connsiteX10404" fmla="*/ 1281779 w 4203096"/>
              <a:gd name="connsiteY10404" fmla="*/ 1361157 h 3821750"/>
              <a:gd name="connsiteX10405" fmla="*/ 1252823 w 4203096"/>
              <a:gd name="connsiteY10405" fmla="*/ 1371349 h 3821750"/>
              <a:gd name="connsiteX10406" fmla="*/ 1240250 w 4203096"/>
              <a:gd name="connsiteY10406" fmla="*/ 1358205 h 3821750"/>
              <a:gd name="connsiteX10407" fmla="*/ 1269111 w 4203096"/>
              <a:gd name="connsiteY10407" fmla="*/ 1348965 h 3821750"/>
              <a:gd name="connsiteX10408" fmla="*/ 1026318 w 4203096"/>
              <a:gd name="connsiteY10408" fmla="*/ 1344584 h 3821750"/>
              <a:gd name="connsiteX10409" fmla="*/ 1040510 w 4203096"/>
              <a:gd name="connsiteY10409" fmla="*/ 1363538 h 3821750"/>
              <a:gd name="connsiteX10410" fmla="*/ 1020889 w 4203096"/>
              <a:gd name="connsiteY10410" fmla="*/ 1372397 h 3821750"/>
              <a:gd name="connsiteX10411" fmla="*/ 1007268 w 4203096"/>
              <a:gd name="connsiteY10411" fmla="*/ 1352775 h 3821750"/>
              <a:gd name="connsiteX10412" fmla="*/ 1026318 w 4203096"/>
              <a:gd name="connsiteY10412" fmla="*/ 1344584 h 3821750"/>
              <a:gd name="connsiteX10413" fmla="*/ 3441477 w 4203096"/>
              <a:gd name="connsiteY10413" fmla="*/ 1344298 h 3821750"/>
              <a:gd name="connsiteX10414" fmla="*/ 3481101 w 4203096"/>
              <a:gd name="connsiteY10414" fmla="*/ 1388304 h 3821750"/>
              <a:gd name="connsiteX10415" fmla="*/ 3447478 w 4203096"/>
              <a:gd name="connsiteY10415" fmla="*/ 1399638 h 3821750"/>
              <a:gd name="connsiteX10416" fmla="*/ 3409188 w 4203096"/>
              <a:gd name="connsiteY10416" fmla="*/ 1370301 h 3821750"/>
              <a:gd name="connsiteX10417" fmla="*/ 3441477 w 4203096"/>
              <a:gd name="connsiteY10417" fmla="*/ 1344298 h 3821750"/>
              <a:gd name="connsiteX10418" fmla="*/ 2984278 w 4203096"/>
              <a:gd name="connsiteY10418" fmla="*/ 1344297 h 3821750"/>
              <a:gd name="connsiteX10419" fmla="*/ 2984849 w 4203096"/>
              <a:gd name="connsiteY10419" fmla="*/ 1374777 h 3821750"/>
              <a:gd name="connsiteX10420" fmla="*/ 3022568 w 4203096"/>
              <a:gd name="connsiteY10420" fmla="*/ 1380207 h 3821750"/>
              <a:gd name="connsiteX10421" fmla="*/ 3020473 w 4203096"/>
              <a:gd name="connsiteY10421" fmla="*/ 1351346 h 3821750"/>
              <a:gd name="connsiteX10422" fmla="*/ 2984278 w 4203096"/>
              <a:gd name="connsiteY10422" fmla="*/ 1344297 h 3821750"/>
              <a:gd name="connsiteX10423" fmla="*/ 2790253 w 4203096"/>
              <a:gd name="connsiteY10423" fmla="*/ 1344012 h 3821750"/>
              <a:gd name="connsiteX10424" fmla="*/ 2824352 w 4203096"/>
              <a:gd name="connsiteY10424" fmla="*/ 1381921 h 3821750"/>
              <a:gd name="connsiteX10425" fmla="*/ 2794539 w 4203096"/>
              <a:gd name="connsiteY10425" fmla="*/ 1410210 h 3821750"/>
              <a:gd name="connsiteX10426" fmla="*/ 2761773 w 4203096"/>
              <a:gd name="connsiteY10426" fmla="*/ 1371444 h 3821750"/>
              <a:gd name="connsiteX10427" fmla="*/ 2790253 w 4203096"/>
              <a:gd name="connsiteY10427" fmla="*/ 1344012 h 3821750"/>
              <a:gd name="connsiteX10428" fmla="*/ 2619661 w 4203096"/>
              <a:gd name="connsiteY10428" fmla="*/ 1342297 h 3821750"/>
              <a:gd name="connsiteX10429" fmla="*/ 2644616 w 4203096"/>
              <a:gd name="connsiteY10429" fmla="*/ 1368967 h 3821750"/>
              <a:gd name="connsiteX10430" fmla="*/ 2622804 w 4203096"/>
              <a:gd name="connsiteY10430" fmla="*/ 1402876 h 3821750"/>
              <a:gd name="connsiteX10431" fmla="*/ 2595562 w 4203096"/>
              <a:gd name="connsiteY10431" fmla="*/ 1374873 h 3821750"/>
              <a:gd name="connsiteX10432" fmla="*/ 2619661 w 4203096"/>
              <a:gd name="connsiteY10432" fmla="*/ 1342297 h 3821750"/>
              <a:gd name="connsiteX10433" fmla="*/ 1877854 w 4203096"/>
              <a:gd name="connsiteY10433" fmla="*/ 1341691 h 3821750"/>
              <a:gd name="connsiteX10434" fmla="*/ 1887188 w 4203096"/>
              <a:gd name="connsiteY10434" fmla="*/ 1352585 h 3821750"/>
              <a:gd name="connsiteX10435" fmla="*/ 1852803 w 4203096"/>
              <a:gd name="connsiteY10435" fmla="*/ 1387446 h 3821750"/>
              <a:gd name="connsiteX10436" fmla="*/ 1817655 w 4203096"/>
              <a:gd name="connsiteY10436" fmla="*/ 1380874 h 3821750"/>
              <a:gd name="connsiteX10437" fmla="*/ 1854231 w 4203096"/>
              <a:gd name="connsiteY10437" fmla="*/ 1345441 h 3821750"/>
              <a:gd name="connsiteX10438" fmla="*/ 1877854 w 4203096"/>
              <a:gd name="connsiteY10438" fmla="*/ 1341691 h 3821750"/>
              <a:gd name="connsiteX10439" fmla="*/ 2171842 w 4203096"/>
              <a:gd name="connsiteY10439" fmla="*/ 1340928 h 3821750"/>
              <a:gd name="connsiteX10440" fmla="*/ 2181700 w 4203096"/>
              <a:gd name="connsiteY10440" fmla="*/ 1352203 h 3821750"/>
              <a:gd name="connsiteX10441" fmla="*/ 2149696 w 4203096"/>
              <a:gd name="connsiteY10441" fmla="*/ 1384112 h 3821750"/>
              <a:gd name="connsiteX10442" fmla="*/ 2117025 w 4203096"/>
              <a:gd name="connsiteY10442" fmla="*/ 1375444 h 3821750"/>
              <a:gd name="connsiteX10443" fmla="*/ 2148553 w 4203096"/>
              <a:gd name="connsiteY10443" fmla="*/ 1343154 h 3821750"/>
              <a:gd name="connsiteX10444" fmla="*/ 2171842 w 4203096"/>
              <a:gd name="connsiteY10444" fmla="*/ 1340928 h 3821750"/>
              <a:gd name="connsiteX10445" fmla="*/ 822674 w 4203096"/>
              <a:gd name="connsiteY10445" fmla="*/ 1340393 h 3821750"/>
              <a:gd name="connsiteX10446" fmla="*/ 835818 w 4203096"/>
              <a:gd name="connsiteY10446" fmla="*/ 1358014 h 3821750"/>
              <a:gd name="connsiteX10447" fmla="*/ 826674 w 4203096"/>
              <a:gd name="connsiteY10447" fmla="*/ 1368777 h 3821750"/>
              <a:gd name="connsiteX10448" fmla="*/ 814101 w 4203096"/>
              <a:gd name="connsiteY10448" fmla="*/ 1350775 h 3821750"/>
              <a:gd name="connsiteX10449" fmla="*/ 822674 w 4203096"/>
              <a:gd name="connsiteY10449" fmla="*/ 1340393 h 3821750"/>
              <a:gd name="connsiteX10450" fmla="*/ 1572673 w 4203096"/>
              <a:gd name="connsiteY10450" fmla="*/ 1340392 h 3821750"/>
              <a:gd name="connsiteX10451" fmla="*/ 1543050 w 4203096"/>
              <a:gd name="connsiteY10451" fmla="*/ 1353441 h 3821750"/>
              <a:gd name="connsiteX10452" fmla="*/ 1537145 w 4203096"/>
              <a:gd name="connsiteY10452" fmla="*/ 1369634 h 3821750"/>
              <a:gd name="connsiteX10453" fmla="*/ 1568863 w 4203096"/>
              <a:gd name="connsiteY10453" fmla="*/ 1356299 h 3821750"/>
              <a:gd name="connsiteX10454" fmla="*/ 1572673 w 4203096"/>
              <a:gd name="connsiteY10454" fmla="*/ 1340392 h 3821750"/>
              <a:gd name="connsiteX10455" fmla="*/ 919257 w 4203096"/>
              <a:gd name="connsiteY10455" fmla="*/ 1339154 h 3821750"/>
              <a:gd name="connsiteX10456" fmla="*/ 932878 w 4203096"/>
              <a:gd name="connsiteY10456" fmla="*/ 1358775 h 3821750"/>
              <a:gd name="connsiteX10457" fmla="*/ 918400 w 4203096"/>
              <a:gd name="connsiteY10457" fmla="*/ 1368110 h 3821750"/>
              <a:gd name="connsiteX10458" fmla="*/ 905065 w 4203096"/>
              <a:gd name="connsiteY10458" fmla="*/ 1348584 h 3821750"/>
              <a:gd name="connsiteX10459" fmla="*/ 919257 w 4203096"/>
              <a:gd name="connsiteY10459" fmla="*/ 1339154 h 3821750"/>
              <a:gd name="connsiteX10460" fmla="*/ 679799 w 4203096"/>
              <a:gd name="connsiteY10460" fmla="*/ 1338964 h 3821750"/>
              <a:gd name="connsiteX10461" fmla="*/ 690943 w 4203096"/>
              <a:gd name="connsiteY10461" fmla="*/ 1350489 h 3821750"/>
              <a:gd name="connsiteX10462" fmla="*/ 685038 w 4203096"/>
              <a:gd name="connsiteY10462" fmla="*/ 1358395 h 3821750"/>
              <a:gd name="connsiteX10463" fmla="*/ 676370 w 4203096"/>
              <a:gd name="connsiteY10463" fmla="*/ 1347441 h 3821750"/>
              <a:gd name="connsiteX10464" fmla="*/ 679799 w 4203096"/>
              <a:gd name="connsiteY10464" fmla="*/ 1338964 h 3821750"/>
              <a:gd name="connsiteX10465" fmla="*/ 4023740 w 4203096"/>
              <a:gd name="connsiteY10465" fmla="*/ 1338488 h 3821750"/>
              <a:gd name="connsiteX10466" fmla="*/ 4034503 w 4203096"/>
              <a:gd name="connsiteY10466" fmla="*/ 1350299 h 3821750"/>
              <a:gd name="connsiteX10467" fmla="*/ 4028884 w 4203096"/>
              <a:gd name="connsiteY10467" fmla="*/ 1357919 h 3821750"/>
              <a:gd name="connsiteX10468" fmla="*/ 4018025 w 4203096"/>
              <a:gd name="connsiteY10468" fmla="*/ 1346298 h 3821750"/>
              <a:gd name="connsiteX10469" fmla="*/ 4023740 w 4203096"/>
              <a:gd name="connsiteY10469" fmla="*/ 1338488 h 3821750"/>
              <a:gd name="connsiteX10470" fmla="*/ 1179111 w 4203096"/>
              <a:gd name="connsiteY10470" fmla="*/ 1337642 h 3821750"/>
              <a:gd name="connsiteX10471" fmla="*/ 1195196 w 4203096"/>
              <a:gd name="connsiteY10471" fmla="*/ 1338011 h 3821750"/>
              <a:gd name="connsiteX10472" fmla="*/ 1206817 w 4203096"/>
              <a:gd name="connsiteY10472" fmla="*/ 1352775 h 3821750"/>
              <a:gd name="connsiteX10473" fmla="*/ 1180623 w 4203096"/>
              <a:gd name="connsiteY10473" fmla="*/ 1360300 h 3821750"/>
              <a:gd name="connsiteX10474" fmla="*/ 1168241 w 4203096"/>
              <a:gd name="connsiteY10474" fmla="*/ 1344202 h 3821750"/>
              <a:gd name="connsiteX10475" fmla="*/ 1179111 w 4203096"/>
              <a:gd name="connsiteY10475" fmla="*/ 1337642 h 3821750"/>
              <a:gd name="connsiteX10476" fmla="*/ 2698432 w 4203096"/>
              <a:gd name="connsiteY10476" fmla="*/ 1337344 h 3821750"/>
              <a:gd name="connsiteX10477" fmla="*/ 2727578 w 4203096"/>
              <a:gd name="connsiteY10477" fmla="*/ 1369253 h 3821750"/>
              <a:gd name="connsiteX10478" fmla="*/ 2703861 w 4203096"/>
              <a:gd name="connsiteY10478" fmla="*/ 1399733 h 3821750"/>
              <a:gd name="connsiteX10479" fmla="*/ 2675667 w 4203096"/>
              <a:gd name="connsiteY10479" fmla="*/ 1367157 h 3821750"/>
              <a:gd name="connsiteX10480" fmla="*/ 2698432 w 4203096"/>
              <a:gd name="connsiteY10480" fmla="*/ 1337344 h 3821750"/>
              <a:gd name="connsiteX10481" fmla="*/ 1534668 w 4203096"/>
              <a:gd name="connsiteY10481" fmla="*/ 1337344 h 3821750"/>
              <a:gd name="connsiteX10482" fmla="*/ 1508093 w 4203096"/>
              <a:gd name="connsiteY10482" fmla="*/ 1348584 h 3821750"/>
              <a:gd name="connsiteX10483" fmla="*/ 1501521 w 4203096"/>
              <a:gd name="connsiteY10483" fmla="*/ 1362585 h 3821750"/>
              <a:gd name="connsiteX10484" fmla="*/ 1528572 w 4203096"/>
              <a:gd name="connsiteY10484" fmla="*/ 1351727 h 3821750"/>
              <a:gd name="connsiteX10485" fmla="*/ 1534668 w 4203096"/>
              <a:gd name="connsiteY10485" fmla="*/ 1337344 h 3821750"/>
              <a:gd name="connsiteX10486" fmla="*/ 1436750 w 4203096"/>
              <a:gd name="connsiteY10486" fmla="*/ 1336011 h 3821750"/>
              <a:gd name="connsiteX10487" fmla="*/ 1437227 w 4203096"/>
              <a:gd name="connsiteY10487" fmla="*/ 1347156 h 3821750"/>
              <a:gd name="connsiteX10488" fmla="*/ 1428559 w 4203096"/>
              <a:gd name="connsiteY10488" fmla="*/ 1354109 h 3821750"/>
              <a:gd name="connsiteX10489" fmla="*/ 1425797 w 4203096"/>
              <a:gd name="connsiteY10489" fmla="*/ 1355633 h 3821750"/>
              <a:gd name="connsiteX10490" fmla="*/ 1404461 w 4203096"/>
              <a:gd name="connsiteY10490" fmla="*/ 1363348 h 3821750"/>
              <a:gd name="connsiteX10491" fmla="*/ 1385887 w 4203096"/>
              <a:gd name="connsiteY10491" fmla="*/ 1359919 h 3821750"/>
              <a:gd name="connsiteX10492" fmla="*/ 1406556 w 4203096"/>
              <a:gd name="connsiteY10492" fmla="*/ 1343727 h 3821750"/>
              <a:gd name="connsiteX10493" fmla="*/ 1436750 w 4203096"/>
              <a:gd name="connsiteY10493" fmla="*/ 1336011 h 3821750"/>
              <a:gd name="connsiteX10494" fmla="*/ 1322451 w 4203096"/>
              <a:gd name="connsiteY10494" fmla="*/ 1332772 h 3821750"/>
              <a:gd name="connsiteX10495" fmla="*/ 1333405 w 4203096"/>
              <a:gd name="connsiteY10495" fmla="*/ 1342964 h 3821750"/>
              <a:gd name="connsiteX10496" fmla="*/ 1303306 w 4203096"/>
              <a:gd name="connsiteY10496" fmla="*/ 1353346 h 3821750"/>
              <a:gd name="connsiteX10497" fmla="*/ 1293114 w 4203096"/>
              <a:gd name="connsiteY10497" fmla="*/ 1341821 h 3821750"/>
              <a:gd name="connsiteX10498" fmla="*/ 1322451 w 4203096"/>
              <a:gd name="connsiteY10498" fmla="*/ 1332772 h 3821750"/>
              <a:gd name="connsiteX10499" fmla="*/ 1822668 w 4203096"/>
              <a:gd name="connsiteY10499" fmla="*/ 1331581 h 3821750"/>
              <a:gd name="connsiteX10500" fmla="*/ 1831657 w 4203096"/>
              <a:gd name="connsiteY10500" fmla="*/ 1342583 h 3821750"/>
              <a:gd name="connsiteX10501" fmla="*/ 1794795 w 4203096"/>
              <a:gd name="connsiteY10501" fmla="*/ 1377921 h 3821750"/>
              <a:gd name="connsiteX10502" fmla="*/ 1761838 w 4203096"/>
              <a:gd name="connsiteY10502" fmla="*/ 1370586 h 3821750"/>
              <a:gd name="connsiteX10503" fmla="*/ 1798319 w 4203096"/>
              <a:gd name="connsiteY10503" fmla="*/ 1335725 h 3821750"/>
              <a:gd name="connsiteX10504" fmla="*/ 1822668 w 4203096"/>
              <a:gd name="connsiteY10504" fmla="*/ 1331581 h 3821750"/>
              <a:gd name="connsiteX10505" fmla="*/ 1503045 w 4203096"/>
              <a:gd name="connsiteY10505" fmla="*/ 1331248 h 3821750"/>
              <a:gd name="connsiteX10506" fmla="*/ 1474184 w 4203096"/>
              <a:gd name="connsiteY10506" fmla="*/ 1342583 h 3821750"/>
              <a:gd name="connsiteX10507" fmla="*/ 1468183 w 4203096"/>
              <a:gd name="connsiteY10507" fmla="*/ 1356013 h 3821750"/>
              <a:gd name="connsiteX10508" fmla="*/ 1493520 w 4203096"/>
              <a:gd name="connsiteY10508" fmla="*/ 1346583 h 3821750"/>
              <a:gd name="connsiteX10509" fmla="*/ 1503045 w 4203096"/>
              <a:gd name="connsiteY10509" fmla="*/ 1331248 h 3821750"/>
              <a:gd name="connsiteX10510" fmla="*/ 1057037 w 4203096"/>
              <a:gd name="connsiteY10510" fmla="*/ 1329736 h 3821750"/>
              <a:gd name="connsiteX10511" fmla="*/ 1070134 w 4203096"/>
              <a:gd name="connsiteY10511" fmla="*/ 1329915 h 3821750"/>
              <a:gd name="connsiteX10512" fmla="*/ 1083945 w 4203096"/>
              <a:gd name="connsiteY10512" fmla="*/ 1348108 h 3821750"/>
              <a:gd name="connsiteX10513" fmla="*/ 1062609 w 4203096"/>
              <a:gd name="connsiteY10513" fmla="*/ 1355632 h 3821750"/>
              <a:gd name="connsiteX10514" fmla="*/ 1049369 w 4203096"/>
              <a:gd name="connsiteY10514" fmla="*/ 1336773 h 3821750"/>
              <a:gd name="connsiteX10515" fmla="*/ 1057037 w 4203096"/>
              <a:gd name="connsiteY10515" fmla="*/ 1329736 h 3821750"/>
              <a:gd name="connsiteX10516" fmla="*/ 1411795 w 4203096"/>
              <a:gd name="connsiteY10516" fmla="*/ 1328367 h 3821750"/>
              <a:gd name="connsiteX10517" fmla="*/ 1412462 w 4203096"/>
              <a:gd name="connsiteY10517" fmla="*/ 1334677 h 3821750"/>
              <a:gd name="connsiteX10518" fmla="*/ 1380268 w 4203096"/>
              <a:gd name="connsiteY10518" fmla="*/ 1350393 h 3821750"/>
              <a:gd name="connsiteX10519" fmla="*/ 1365409 w 4203096"/>
              <a:gd name="connsiteY10519" fmla="*/ 1342297 h 3821750"/>
              <a:gd name="connsiteX10520" fmla="*/ 1397698 w 4203096"/>
              <a:gd name="connsiteY10520" fmla="*/ 1328486 h 3821750"/>
              <a:gd name="connsiteX10521" fmla="*/ 1411795 w 4203096"/>
              <a:gd name="connsiteY10521" fmla="*/ 1328367 h 3821750"/>
              <a:gd name="connsiteX10522" fmla="*/ 3631310 w 4203096"/>
              <a:gd name="connsiteY10522" fmla="*/ 1326581 h 3821750"/>
              <a:gd name="connsiteX10523" fmla="*/ 3661219 w 4203096"/>
              <a:gd name="connsiteY10523" fmla="*/ 1362681 h 3821750"/>
              <a:gd name="connsiteX10524" fmla="*/ 3637311 w 4203096"/>
              <a:gd name="connsiteY10524" fmla="*/ 1385160 h 3821750"/>
              <a:gd name="connsiteX10525" fmla="*/ 3607688 w 4203096"/>
              <a:gd name="connsiteY10525" fmla="*/ 1348203 h 3821750"/>
              <a:gd name="connsiteX10526" fmla="*/ 3631310 w 4203096"/>
              <a:gd name="connsiteY10526" fmla="*/ 1326581 h 3821750"/>
              <a:gd name="connsiteX10527" fmla="*/ 1246441 w 4203096"/>
              <a:gd name="connsiteY10527" fmla="*/ 1325152 h 3821750"/>
              <a:gd name="connsiteX10528" fmla="*/ 1258156 w 4203096"/>
              <a:gd name="connsiteY10528" fmla="*/ 1338297 h 3821750"/>
              <a:gd name="connsiteX10529" fmla="*/ 1232058 w 4203096"/>
              <a:gd name="connsiteY10529" fmla="*/ 1345727 h 3821750"/>
              <a:gd name="connsiteX10530" fmla="*/ 1219390 w 4203096"/>
              <a:gd name="connsiteY10530" fmla="*/ 1332106 h 3821750"/>
              <a:gd name="connsiteX10531" fmla="*/ 1246441 w 4203096"/>
              <a:gd name="connsiteY10531" fmla="*/ 1325152 h 3821750"/>
              <a:gd name="connsiteX10532" fmla="*/ 619220 w 4203096"/>
              <a:gd name="connsiteY10532" fmla="*/ 1323914 h 3821750"/>
              <a:gd name="connsiteX10533" fmla="*/ 626364 w 4203096"/>
              <a:gd name="connsiteY10533" fmla="*/ 1334963 h 3821750"/>
              <a:gd name="connsiteX10534" fmla="*/ 625030 w 4203096"/>
              <a:gd name="connsiteY10534" fmla="*/ 1340773 h 3821750"/>
              <a:gd name="connsiteX10535" fmla="*/ 618648 w 4203096"/>
              <a:gd name="connsiteY10535" fmla="*/ 1333820 h 3821750"/>
              <a:gd name="connsiteX10536" fmla="*/ 619220 w 4203096"/>
              <a:gd name="connsiteY10536" fmla="*/ 1323914 h 3821750"/>
              <a:gd name="connsiteX10537" fmla="*/ 2112573 w 4203096"/>
              <a:gd name="connsiteY10537" fmla="*/ 1323795 h 3821750"/>
              <a:gd name="connsiteX10538" fmla="*/ 2122741 w 4203096"/>
              <a:gd name="connsiteY10538" fmla="*/ 1335630 h 3821750"/>
              <a:gd name="connsiteX10539" fmla="*/ 2088641 w 4203096"/>
              <a:gd name="connsiteY10539" fmla="*/ 1369253 h 3821750"/>
              <a:gd name="connsiteX10540" fmla="*/ 2056066 w 4203096"/>
              <a:gd name="connsiteY10540" fmla="*/ 1360014 h 3821750"/>
              <a:gd name="connsiteX10541" fmla="*/ 2088546 w 4203096"/>
              <a:gd name="connsiteY10541" fmla="*/ 1326105 h 3821750"/>
              <a:gd name="connsiteX10542" fmla="*/ 2112573 w 4203096"/>
              <a:gd name="connsiteY10542" fmla="*/ 1323795 h 3821750"/>
              <a:gd name="connsiteX10543" fmla="*/ 2321718 w 4203096"/>
              <a:gd name="connsiteY10543" fmla="*/ 1323247 h 3821750"/>
              <a:gd name="connsiteX10544" fmla="*/ 2351341 w 4203096"/>
              <a:gd name="connsiteY10544" fmla="*/ 1337249 h 3821750"/>
              <a:gd name="connsiteX10545" fmla="*/ 2320861 w 4203096"/>
              <a:gd name="connsiteY10545" fmla="*/ 1368300 h 3821750"/>
              <a:gd name="connsiteX10546" fmla="*/ 2290571 w 4203096"/>
              <a:gd name="connsiteY10546" fmla="*/ 1354203 h 3821750"/>
              <a:gd name="connsiteX10547" fmla="*/ 2321718 w 4203096"/>
              <a:gd name="connsiteY10547" fmla="*/ 1323247 h 3821750"/>
              <a:gd name="connsiteX10548" fmla="*/ 1768959 w 4203096"/>
              <a:gd name="connsiteY10548" fmla="*/ 1323045 h 3821750"/>
              <a:gd name="connsiteX10549" fmla="*/ 1778508 w 4203096"/>
              <a:gd name="connsiteY10549" fmla="*/ 1332487 h 3821750"/>
              <a:gd name="connsiteX10550" fmla="*/ 1742598 w 4203096"/>
              <a:gd name="connsiteY10550" fmla="*/ 1368586 h 3821750"/>
              <a:gd name="connsiteX10551" fmla="*/ 1708594 w 4203096"/>
              <a:gd name="connsiteY10551" fmla="*/ 1364872 h 3821750"/>
              <a:gd name="connsiteX10552" fmla="*/ 1744980 w 4203096"/>
              <a:gd name="connsiteY10552" fmla="*/ 1328677 h 3821750"/>
              <a:gd name="connsiteX10553" fmla="*/ 1768959 w 4203096"/>
              <a:gd name="connsiteY10553" fmla="*/ 1323045 h 3821750"/>
              <a:gd name="connsiteX10554" fmla="*/ 2478024 w 4203096"/>
              <a:gd name="connsiteY10554" fmla="*/ 1322199 h 3821750"/>
              <a:gd name="connsiteX10555" fmla="*/ 2508123 w 4203096"/>
              <a:gd name="connsiteY10555" fmla="*/ 1340487 h 3821750"/>
              <a:gd name="connsiteX10556" fmla="*/ 2482120 w 4203096"/>
              <a:gd name="connsiteY10556" fmla="*/ 1373539 h 3821750"/>
              <a:gd name="connsiteX10557" fmla="*/ 2452306 w 4203096"/>
              <a:gd name="connsiteY10557" fmla="*/ 1355060 h 3821750"/>
              <a:gd name="connsiteX10558" fmla="*/ 2478024 w 4203096"/>
              <a:gd name="connsiteY10558" fmla="*/ 1322199 h 3821750"/>
              <a:gd name="connsiteX10559" fmla="*/ 3913917 w 4203096"/>
              <a:gd name="connsiteY10559" fmla="*/ 1320962 h 3821750"/>
              <a:gd name="connsiteX10560" fmla="*/ 3930205 w 4203096"/>
              <a:gd name="connsiteY10560" fmla="*/ 1337535 h 3821750"/>
              <a:gd name="connsiteX10561" fmla="*/ 3920680 w 4203096"/>
              <a:gd name="connsiteY10561" fmla="*/ 1351632 h 3821750"/>
              <a:gd name="connsiteX10562" fmla="*/ 3907821 w 4203096"/>
              <a:gd name="connsiteY10562" fmla="*/ 1334773 h 3821750"/>
              <a:gd name="connsiteX10563" fmla="*/ 3913917 w 4203096"/>
              <a:gd name="connsiteY10563" fmla="*/ 1320962 h 3821750"/>
              <a:gd name="connsiteX10564" fmla="*/ 945070 w 4203096"/>
              <a:gd name="connsiteY10564" fmla="*/ 1319748 h 3821750"/>
              <a:gd name="connsiteX10565" fmla="*/ 955834 w 4203096"/>
              <a:gd name="connsiteY10565" fmla="*/ 1319819 h 3821750"/>
              <a:gd name="connsiteX10566" fmla="*/ 969454 w 4203096"/>
              <a:gd name="connsiteY10566" fmla="*/ 1339059 h 3821750"/>
              <a:gd name="connsiteX10567" fmla="*/ 953357 w 4203096"/>
              <a:gd name="connsiteY10567" fmla="*/ 1347155 h 3821750"/>
              <a:gd name="connsiteX10568" fmla="*/ 940022 w 4203096"/>
              <a:gd name="connsiteY10568" fmla="*/ 1327820 h 3821750"/>
              <a:gd name="connsiteX10569" fmla="*/ 945070 w 4203096"/>
              <a:gd name="connsiteY10569" fmla="*/ 1319748 h 3821750"/>
              <a:gd name="connsiteX10570" fmla="*/ 760952 w 4203096"/>
              <a:gd name="connsiteY10570" fmla="*/ 1319724 h 3821750"/>
              <a:gd name="connsiteX10571" fmla="*/ 772381 w 4203096"/>
              <a:gd name="connsiteY10571" fmla="*/ 1335821 h 3821750"/>
              <a:gd name="connsiteX10572" fmla="*/ 765047 w 4203096"/>
              <a:gd name="connsiteY10572" fmla="*/ 1344679 h 3821750"/>
              <a:gd name="connsiteX10573" fmla="*/ 754474 w 4203096"/>
              <a:gd name="connsiteY10573" fmla="*/ 1329725 h 3821750"/>
              <a:gd name="connsiteX10574" fmla="*/ 760952 w 4203096"/>
              <a:gd name="connsiteY10574" fmla="*/ 1319724 h 3821750"/>
              <a:gd name="connsiteX10575" fmla="*/ 559594 w 4203096"/>
              <a:gd name="connsiteY10575" fmla="*/ 1319533 h 3821750"/>
              <a:gd name="connsiteX10576" fmla="*/ 563308 w 4203096"/>
              <a:gd name="connsiteY10576" fmla="*/ 1323438 h 3821750"/>
              <a:gd name="connsiteX10577" fmla="*/ 562832 w 4203096"/>
              <a:gd name="connsiteY10577" fmla="*/ 1327820 h 3821750"/>
              <a:gd name="connsiteX10578" fmla="*/ 558927 w 4203096"/>
              <a:gd name="connsiteY10578" fmla="*/ 1322486 h 3821750"/>
              <a:gd name="connsiteX10579" fmla="*/ 559594 w 4203096"/>
              <a:gd name="connsiteY10579" fmla="*/ 1319533 h 3821750"/>
              <a:gd name="connsiteX10580" fmla="*/ 1722466 w 4203096"/>
              <a:gd name="connsiteY10580" fmla="*/ 1317021 h 3821750"/>
              <a:gd name="connsiteX10581" fmla="*/ 1726978 w 4203096"/>
              <a:gd name="connsiteY10581" fmla="*/ 1329915 h 3821750"/>
              <a:gd name="connsiteX10582" fmla="*/ 1682305 w 4203096"/>
              <a:gd name="connsiteY10582" fmla="*/ 1365062 h 3821750"/>
              <a:gd name="connsiteX10583" fmla="*/ 1660588 w 4203096"/>
              <a:gd name="connsiteY10583" fmla="*/ 1352108 h 3821750"/>
              <a:gd name="connsiteX10584" fmla="*/ 1667923 w 4203096"/>
              <a:gd name="connsiteY10584" fmla="*/ 1341345 h 3821750"/>
              <a:gd name="connsiteX10585" fmla="*/ 1671161 w 4203096"/>
              <a:gd name="connsiteY10585" fmla="*/ 1338868 h 3821750"/>
              <a:gd name="connsiteX10586" fmla="*/ 1699165 w 4203096"/>
              <a:gd name="connsiteY10586" fmla="*/ 1321057 h 3821750"/>
              <a:gd name="connsiteX10587" fmla="*/ 1722466 w 4203096"/>
              <a:gd name="connsiteY10587" fmla="*/ 1317021 h 3821750"/>
              <a:gd name="connsiteX10588" fmla="*/ 1103602 w 4203096"/>
              <a:gd name="connsiteY10588" fmla="*/ 1316842 h 3821750"/>
              <a:gd name="connsiteX10589" fmla="*/ 1117473 w 4203096"/>
              <a:gd name="connsiteY10589" fmla="*/ 1317532 h 3821750"/>
              <a:gd name="connsiteX10590" fmla="*/ 1130427 w 4203096"/>
              <a:gd name="connsiteY10590" fmla="*/ 1334773 h 3821750"/>
              <a:gd name="connsiteX10591" fmla="*/ 1108329 w 4203096"/>
              <a:gd name="connsiteY10591" fmla="*/ 1341059 h 3821750"/>
              <a:gd name="connsiteX10592" fmla="*/ 1095089 w 4203096"/>
              <a:gd name="connsiteY10592" fmla="*/ 1323152 h 3821750"/>
              <a:gd name="connsiteX10593" fmla="*/ 1103602 w 4203096"/>
              <a:gd name="connsiteY10593" fmla="*/ 1316842 h 3821750"/>
              <a:gd name="connsiteX10594" fmla="*/ 1376076 w 4203096"/>
              <a:gd name="connsiteY10594" fmla="*/ 1315151 h 3821750"/>
              <a:gd name="connsiteX10595" fmla="*/ 1387030 w 4203096"/>
              <a:gd name="connsiteY10595" fmla="*/ 1323247 h 3821750"/>
              <a:gd name="connsiteX10596" fmla="*/ 1357217 w 4203096"/>
              <a:gd name="connsiteY10596" fmla="*/ 1334582 h 3821750"/>
              <a:gd name="connsiteX10597" fmla="*/ 1346358 w 4203096"/>
              <a:gd name="connsiteY10597" fmla="*/ 1325152 h 3821750"/>
              <a:gd name="connsiteX10598" fmla="*/ 1376076 w 4203096"/>
              <a:gd name="connsiteY10598" fmla="*/ 1315151 h 3821750"/>
              <a:gd name="connsiteX10599" fmla="*/ 852392 w 4203096"/>
              <a:gd name="connsiteY10599" fmla="*/ 1314675 h 3821750"/>
              <a:gd name="connsiteX10600" fmla="*/ 865251 w 4203096"/>
              <a:gd name="connsiteY10600" fmla="*/ 1333058 h 3821750"/>
              <a:gd name="connsiteX10601" fmla="*/ 854297 w 4203096"/>
              <a:gd name="connsiteY10601" fmla="*/ 1342012 h 3821750"/>
              <a:gd name="connsiteX10602" fmla="*/ 841724 w 4203096"/>
              <a:gd name="connsiteY10602" fmla="*/ 1323724 h 3821750"/>
              <a:gd name="connsiteX10603" fmla="*/ 852392 w 4203096"/>
              <a:gd name="connsiteY10603" fmla="*/ 1314675 h 3821750"/>
              <a:gd name="connsiteX10604" fmla="*/ 3040190 w 4203096"/>
              <a:gd name="connsiteY10604" fmla="*/ 1313436 h 3821750"/>
              <a:gd name="connsiteX10605" fmla="*/ 3042571 w 4203096"/>
              <a:gd name="connsiteY10605" fmla="*/ 1338678 h 3821750"/>
              <a:gd name="connsiteX10606" fmla="*/ 3078861 w 4203096"/>
              <a:gd name="connsiteY10606" fmla="*/ 1346202 h 3821750"/>
              <a:gd name="connsiteX10607" fmla="*/ 3076575 w 4203096"/>
              <a:gd name="connsiteY10607" fmla="*/ 1321056 h 3821750"/>
              <a:gd name="connsiteX10608" fmla="*/ 3040190 w 4203096"/>
              <a:gd name="connsiteY10608" fmla="*/ 1313436 h 3821750"/>
              <a:gd name="connsiteX10609" fmla="*/ 1299019 w 4203096"/>
              <a:gd name="connsiteY10609" fmla="*/ 1311912 h 3821750"/>
              <a:gd name="connsiteX10610" fmla="*/ 1311021 w 4203096"/>
              <a:gd name="connsiteY10610" fmla="*/ 1323342 h 3821750"/>
              <a:gd name="connsiteX10611" fmla="*/ 1284065 w 4203096"/>
              <a:gd name="connsiteY10611" fmla="*/ 1330962 h 3821750"/>
              <a:gd name="connsiteX10612" fmla="*/ 1272540 w 4203096"/>
              <a:gd name="connsiteY10612" fmla="*/ 1319247 h 3821750"/>
              <a:gd name="connsiteX10613" fmla="*/ 1299019 w 4203096"/>
              <a:gd name="connsiteY10613" fmla="*/ 1311912 h 3821750"/>
              <a:gd name="connsiteX10614" fmla="*/ 3308890 w 4203096"/>
              <a:gd name="connsiteY10614" fmla="*/ 1309436 h 3821750"/>
              <a:gd name="connsiteX10615" fmla="*/ 3352038 w 4203096"/>
              <a:gd name="connsiteY10615" fmla="*/ 1356966 h 3821750"/>
              <a:gd name="connsiteX10616" fmla="*/ 3313176 w 4203096"/>
              <a:gd name="connsiteY10616" fmla="*/ 1370396 h 3821750"/>
              <a:gd name="connsiteX10617" fmla="*/ 3271551 w 4203096"/>
              <a:gd name="connsiteY10617" fmla="*/ 1338106 h 3821750"/>
              <a:gd name="connsiteX10618" fmla="*/ 3308890 w 4203096"/>
              <a:gd name="connsiteY10618" fmla="*/ 1309436 h 3821750"/>
              <a:gd name="connsiteX10619" fmla="*/ 2051780 w 4203096"/>
              <a:gd name="connsiteY10619" fmla="*/ 1307889 h 3821750"/>
              <a:gd name="connsiteX10620" fmla="*/ 2062638 w 4203096"/>
              <a:gd name="connsiteY10620" fmla="*/ 1319819 h 3821750"/>
              <a:gd name="connsiteX10621" fmla="*/ 2029777 w 4203096"/>
              <a:gd name="connsiteY10621" fmla="*/ 1354394 h 3821750"/>
              <a:gd name="connsiteX10622" fmla="*/ 1994534 w 4203096"/>
              <a:gd name="connsiteY10622" fmla="*/ 1345727 h 3821750"/>
              <a:gd name="connsiteX10623" fmla="*/ 2027205 w 4203096"/>
              <a:gd name="connsiteY10623" fmla="*/ 1310960 h 3821750"/>
              <a:gd name="connsiteX10624" fmla="*/ 2051780 w 4203096"/>
              <a:gd name="connsiteY10624" fmla="*/ 1307889 h 3821750"/>
              <a:gd name="connsiteX10625" fmla="*/ 1154442 w 4203096"/>
              <a:gd name="connsiteY10625" fmla="*/ 1305591 h 3821750"/>
              <a:gd name="connsiteX10626" fmla="*/ 1169098 w 4203096"/>
              <a:gd name="connsiteY10626" fmla="*/ 1307246 h 3821750"/>
              <a:gd name="connsiteX10627" fmla="*/ 1179480 w 4203096"/>
              <a:gd name="connsiteY10627" fmla="*/ 1323057 h 3821750"/>
              <a:gd name="connsiteX10628" fmla="*/ 1155287 w 4203096"/>
              <a:gd name="connsiteY10628" fmla="*/ 1327439 h 3821750"/>
              <a:gd name="connsiteX10629" fmla="*/ 1144428 w 4203096"/>
              <a:gd name="connsiteY10629" fmla="*/ 1310865 h 3821750"/>
              <a:gd name="connsiteX10630" fmla="*/ 1154442 w 4203096"/>
              <a:gd name="connsiteY10630" fmla="*/ 1305591 h 3821750"/>
              <a:gd name="connsiteX10631" fmla="*/ 985064 w 4203096"/>
              <a:gd name="connsiteY10631" fmla="*/ 1302912 h 3821750"/>
              <a:gd name="connsiteX10632" fmla="*/ 996696 w 4203096"/>
              <a:gd name="connsiteY10632" fmla="*/ 1303911 h 3821750"/>
              <a:gd name="connsiteX10633" fmla="*/ 1009459 w 4203096"/>
              <a:gd name="connsiteY10633" fmla="*/ 1322961 h 3821750"/>
              <a:gd name="connsiteX10634" fmla="*/ 991457 w 4203096"/>
              <a:gd name="connsiteY10634" fmla="*/ 1329057 h 3821750"/>
              <a:gd name="connsiteX10635" fmla="*/ 978789 w 4203096"/>
              <a:gd name="connsiteY10635" fmla="*/ 1309912 h 3821750"/>
              <a:gd name="connsiteX10636" fmla="*/ 985064 w 4203096"/>
              <a:gd name="connsiteY10636" fmla="*/ 1302912 h 3821750"/>
              <a:gd name="connsiteX10637" fmla="*/ 1492841 w 4203096"/>
              <a:gd name="connsiteY10637" fmla="*/ 1302126 h 3821750"/>
              <a:gd name="connsiteX10638" fmla="*/ 1494853 w 4203096"/>
              <a:gd name="connsiteY10638" fmla="*/ 1307912 h 3821750"/>
              <a:gd name="connsiteX10639" fmla="*/ 1460182 w 4203096"/>
              <a:gd name="connsiteY10639" fmla="*/ 1331058 h 3821750"/>
              <a:gd name="connsiteX10640" fmla="*/ 1443513 w 4203096"/>
              <a:gd name="connsiteY10640" fmla="*/ 1327058 h 3821750"/>
              <a:gd name="connsiteX10641" fmla="*/ 1477327 w 4203096"/>
              <a:gd name="connsiteY10641" fmla="*/ 1305626 h 3821750"/>
              <a:gd name="connsiteX10642" fmla="*/ 1492841 w 4203096"/>
              <a:gd name="connsiteY10642" fmla="*/ 1302126 h 3821750"/>
              <a:gd name="connsiteX10643" fmla="*/ 2572893 w 4203096"/>
              <a:gd name="connsiteY10643" fmla="*/ 1301816 h 3821750"/>
              <a:gd name="connsiteX10644" fmla="*/ 2600325 w 4203096"/>
              <a:gd name="connsiteY10644" fmla="*/ 1324772 h 3821750"/>
              <a:gd name="connsiteX10645" fmla="*/ 2577560 w 4203096"/>
              <a:gd name="connsiteY10645" fmla="*/ 1357252 h 3821750"/>
              <a:gd name="connsiteX10646" fmla="*/ 2547937 w 4203096"/>
              <a:gd name="connsiteY10646" fmla="*/ 1334678 h 3821750"/>
              <a:gd name="connsiteX10647" fmla="*/ 2572893 w 4203096"/>
              <a:gd name="connsiteY10647" fmla="*/ 1301816 h 3821750"/>
              <a:gd name="connsiteX10648" fmla="*/ 2287703 w 4203096"/>
              <a:gd name="connsiteY10648" fmla="*/ 1301721 h 3821750"/>
              <a:gd name="connsiteX10649" fmla="*/ 2296667 w 4203096"/>
              <a:gd name="connsiteY10649" fmla="*/ 1314008 h 3821750"/>
              <a:gd name="connsiteX10650" fmla="*/ 2263330 w 4203096"/>
              <a:gd name="connsiteY10650" fmla="*/ 1345917 h 3821750"/>
              <a:gd name="connsiteX10651" fmla="*/ 2233231 w 4203096"/>
              <a:gd name="connsiteY10651" fmla="*/ 1334011 h 3821750"/>
              <a:gd name="connsiteX10652" fmla="*/ 2265521 w 4203096"/>
              <a:gd name="connsiteY10652" fmla="*/ 1302007 h 3821750"/>
              <a:gd name="connsiteX10653" fmla="*/ 2287703 w 4203096"/>
              <a:gd name="connsiteY10653" fmla="*/ 1301721 h 3821750"/>
              <a:gd name="connsiteX10654" fmla="*/ 696944 w 4203096"/>
              <a:gd name="connsiteY10654" fmla="*/ 1300006 h 3821750"/>
              <a:gd name="connsiteX10655" fmla="*/ 708469 w 4203096"/>
              <a:gd name="connsiteY10655" fmla="*/ 1313817 h 3821750"/>
              <a:gd name="connsiteX10656" fmla="*/ 704087 w 4203096"/>
              <a:gd name="connsiteY10656" fmla="*/ 1321437 h 3821750"/>
              <a:gd name="connsiteX10657" fmla="*/ 694753 w 4203096"/>
              <a:gd name="connsiteY10657" fmla="*/ 1308483 h 3821750"/>
              <a:gd name="connsiteX10658" fmla="*/ 696944 w 4203096"/>
              <a:gd name="connsiteY10658" fmla="*/ 1300006 h 3821750"/>
              <a:gd name="connsiteX10659" fmla="*/ 1465957 w 4203096"/>
              <a:gd name="connsiteY10659" fmla="*/ 1298936 h 3821750"/>
              <a:gd name="connsiteX10660" fmla="*/ 1466087 w 4203096"/>
              <a:gd name="connsiteY10660" fmla="*/ 1304674 h 3821750"/>
              <a:gd name="connsiteX10661" fmla="*/ 1434845 w 4203096"/>
              <a:gd name="connsiteY10661" fmla="*/ 1322771 h 3821750"/>
              <a:gd name="connsiteX10662" fmla="*/ 1422177 w 4203096"/>
              <a:gd name="connsiteY10662" fmla="*/ 1316866 h 3821750"/>
              <a:gd name="connsiteX10663" fmla="*/ 1453324 w 4203096"/>
              <a:gd name="connsiteY10663" fmla="*/ 1300483 h 3821750"/>
              <a:gd name="connsiteX10664" fmla="*/ 1465957 w 4203096"/>
              <a:gd name="connsiteY10664" fmla="*/ 1298936 h 3821750"/>
              <a:gd name="connsiteX10665" fmla="*/ 3797141 w 4203096"/>
              <a:gd name="connsiteY10665" fmla="*/ 1298578 h 3821750"/>
              <a:gd name="connsiteX10666" fmla="*/ 3821048 w 4203096"/>
              <a:gd name="connsiteY10666" fmla="*/ 1321628 h 3821750"/>
              <a:gd name="connsiteX10667" fmla="*/ 3810666 w 4203096"/>
              <a:gd name="connsiteY10667" fmla="*/ 1339345 h 3821750"/>
              <a:gd name="connsiteX10668" fmla="*/ 3787044 w 4203096"/>
              <a:gd name="connsiteY10668" fmla="*/ 1315628 h 3821750"/>
              <a:gd name="connsiteX10669" fmla="*/ 3797141 w 4203096"/>
              <a:gd name="connsiteY10669" fmla="*/ 1298578 h 3821750"/>
              <a:gd name="connsiteX10670" fmla="*/ 1354550 w 4203096"/>
              <a:gd name="connsiteY10670" fmla="*/ 1297815 h 3821750"/>
              <a:gd name="connsiteX10671" fmla="*/ 1363884 w 4203096"/>
              <a:gd name="connsiteY10671" fmla="*/ 1307531 h 3821750"/>
              <a:gd name="connsiteX10672" fmla="*/ 1337405 w 4203096"/>
              <a:gd name="connsiteY10672" fmla="*/ 1315437 h 3821750"/>
              <a:gd name="connsiteX10673" fmla="*/ 1327784 w 4203096"/>
              <a:gd name="connsiteY10673" fmla="*/ 1304959 h 3821750"/>
              <a:gd name="connsiteX10674" fmla="*/ 1354550 w 4203096"/>
              <a:gd name="connsiteY10674" fmla="*/ 1297815 h 3821750"/>
              <a:gd name="connsiteX10675" fmla="*/ 1205663 w 4203096"/>
              <a:gd name="connsiteY10675" fmla="*/ 1295780 h 3821750"/>
              <a:gd name="connsiteX10676" fmla="*/ 1220819 w 4203096"/>
              <a:gd name="connsiteY10676" fmla="*/ 1296768 h 3821750"/>
              <a:gd name="connsiteX10677" fmla="*/ 1232154 w 4203096"/>
              <a:gd name="connsiteY10677" fmla="*/ 1310579 h 3821750"/>
              <a:gd name="connsiteX10678" fmla="*/ 1208913 w 4203096"/>
              <a:gd name="connsiteY10678" fmla="*/ 1315913 h 3821750"/>
              <a:gd name="connsiteX10679" fmla="*/ 1195863 w 4203096"/>
              <a:gd name="connsiteY10679" fmla="*/ 1301149 h 3821750"/>
              <a:gd name="connsiteX10680" fmla="*/ 1205663 w 4203096"/>
              <a:gd name="connsiteY10680" fmla="*/ 1295780 h 3821750"/>
              <a:gd name="connsiteX10681" fmla="*/ 3500628 w 4203096"/>
              <a:gd name="connsiteY10681" fmla="*/ 1294482 h 3821750"/>
              <a:gd name="connsiteX10682" fmla="*/ 3535870 w 4203096"/>
              <a:gd name="connsiteY10682" fmla="*/ 1334297 h 3821750"/>
              <a:gd name="connsiteX10683" fmla="*/ 3507867 w 4203096"/>
              <a:gd name="connsiteY10683" fmla="*/ 1360681 h 3821750"/>
              <a:gd name="connsiteX10684" fmla="*/ 3472148 w 4203096"/>
              <a:gd name="connsiteY10684" fmla="*/ 1318485 h 3821750"/>
              <a:gd name="connsiteX10685" fmla="*/ 3500628 w 4203096"/>
              <a:gd name="connsiteY10685" fmla="*/ 1294482 h 3821750"/>
              <a:gd name="connsiteX10686" fmla="*/ 1992940 w 4203096"/>
              <a:gd name="connsiteY10686" fmla="*/ 1294018 h 3821750"/>
              <a:gd name="connsiteX10687" fmla="*/ 2003012 w 4203096"/>
              <a:gd name="connsiteY10687" fmla="*/ 1305817 h 3821750"/>
              <a:gd name="connsiteX10688" fmla="*/ 1968817 w 4203096"/>
              <a:gd name="connsiteY10688" fmla="*/ 1341441 h 3821750"/>
              <a:gd name="connsiteX10689" fmla="*/ 1933575 w 4203096"/>
              <a:gd name="connsiteY10689" fmla="*/ 1334106 h 3821750"/>
              <a:gd name="connsiteX10690" fmla="*/ 1969008 w 4203096"/>
              <a:gd name="connsiteY10690" fmla="*/ 1297149 h 3821750"/>
              <a:gd name="connsiteX10691" fmla="*/ 1992940 w 4203096"/>
              <a:gd name="connsiteY10691" fmla="*/ 1294018 h 3821750"/>
              <a:gd name="connsiteX10692" fmla="*/ 2739104 w 4203096"/>
              <a:gd name="connsiteY10692" fmla="*/ 1292482 h 3821750"/>
              <a:gd name="connsiteX10693" fmla="*/ 2770917 w 4203096"/>
              <a:gd name="connsiteY10693" fmla="*/ 1324486 h 3821750"/>
              <a:gd name="connsiteX10694" fmla="*/ 2742914 w 4203096"/>
              <a:gd name="connsiteY10694" fmla="*/ 1353061 h 3821750"/>
              <a:gd name="connsiteX10695" fmla="*/ 2713196 w 4203096"/>
              <a:gd name="connsiteY10695" fmla="*/ 1319342 h 3821750"/>
              <a:gd name="connsiteX10696" fmla="*/ 2739104 w 4203096"/>
              <a:gd name="connsiteY10696" fmla="*/ 1292482 h 3821750"/>
              <a:gd name="connsiteX10697" fmla="*/ 1440739 w 4203096"/>
              <a:gd name="connsiteY10697" fmla="*/ 1292411 h 3821750"/>
              <a:gd name="connsiteX10698" fmla="*/ 1440656 w 4203096"/>
              <a:gd name="connsiteY10698" fmla="*/ 1297816 h 3821750"/>
              <a:gd name="connsiteX10699" fmla="*/ 1412366 w 4203096"/>
              <a:gd name="connsiteY10699" fmla="*/ 1311818 h 3821750"/>
              <a:gd name="connsiteX10700" fmla="*/ 1401127 w 4203096"/>
              <a:gd name="connsiteY10700" fmla="*/ 1305627 h 3821750"/>
              <a:gd name="connsiteX10701" fmla="*/ 1429035 w 4203096"/>
              <a:gd name="connsiteY10701" fmla="*/ 1292863 h 3821750"/>
              <a:gd name="connsiteX10702" fmla="*/ 1440739 w 4203096"/>
              <a:gd name="connsiteY10702" fmla="*/ 1292411 h 3821750"/>
              <a:gd name="connsiteX10703" fmla="*/ 884586 w 4203096"/>
              <a:gd name="connsiteY10703" fmla="*/ 1292101 h 3821750"/>
              <a:gd name="connsiteX10704" fmla="*/ 898111 w 4203096"/>
              <a:gd name="connsiteY10704" fmla="*/ 1309913 h 3821750"/>
              <a:gd name="connsiteX10705" fmla="*/ 885634 w 4203096"/>
              <a:gd name="connsiteY10705" fmla="*/ 1318390 h 3821750"/>
              <a:gd name="connsiteX10706" fmla="*/ 872870 w 4203096"/>
              <a:gd name="connsiteY10706" fmla="*/ 1300292 h 3821750"/>
              <a:gd name="connsiteX10707" fmla="*/ 884586 w 4203096"/>
              <a:gd name="connsiteY10707" fmla="*/ 1292101 h 3821750"/>
              <a:gd name="connsiteX10708" fmla="*/ 1670113 w 4203096"/>
              <a:gd name="connsiteY10708" fmla="*/ 1291815 h 3821750"/>
              <a:gd name="connsiteX10709" fmla="*/ 1638491 w 4203096"/>
              <a:gd name="connsiteY10709" fmla="*/ 1308198 h 3821750"/>
              <a:gd name="connsiteX10710" fmla="*/ 1634204 w 4203096"/>
              <a:gd name="connsiteY10710" fmla="*/ 1326105 h 3821750"/>
              <a:gd name="connsiteX10711" fmla="*/ 1668018 w 4203096"/>
              <a:gd name="connsiteY10711" fmla="*/ 1310198 h 3821750"/>
              <a:gd name="connsiteX10712" fmla="*/ 1670113 w 4203096"/>
              <a:gd name="connsiteY10712" fmla="*/ 1291815 h 3821750"/>
              <a:gd name="connsiteX10713" fmla="*/ 2427732 w 4203096"/>
              <a:gd name="connsiteY10713" fmla="*/ 1291719 h 3821750"/>
              <a:gd name="connsiteX10714" fmla="*/ 2457450 w 4203096"/>
              <a:gd name="connsiteY10714" fmla="*/ 1307721 h 3821750"/>
              <a:gd name="connsiteX10715" fmla="*/ 2429161 w 4203096"/>
              <a:gd name="connsiteY10715" fmla="*/ 1339916 h 3821750"/>
              <a:gd name="connsiteX10716" fmla="*/ 2398871 w 4203096"/>
              <a:gd name="connsiteY10716" fmla="*/ 1323247 h 3821750"/>
              <a:gd name="connsiteX10717" fmla="*/ 2427732 w 4203096"/>
              <a:gd name="connsiteY10717" fmla="*/ 1291719 h 3821750"/>
              <a:gd name="connsiteX10718" fmla="*/ 1628108 w 4203096"/>
              <a:gd name="connsiteY10718" fmla="*/ 1291434 h 3821750"/>
              <a:gd name="connsiteX10719" fmla="*/ 1599152 w 4203096"/>
              <a:gd name="connsiteY10719" fmla="*/ 1306578 h 3821750"/>
              <a:gd name="connsiteX10720" fmla="*/ 1594104 w 4203096"/>
              <a:gd name="connsiteY10720" fmla="*/ 1322199 h 3821750"/>
              <a:gd name="connsiteX10721" fmla="*/ 1623632 w 4203096"/>
              <a:gd name="connsiteY10721" fmla="*/ 1307531 h 3821750"/>
              <a:gd name="connsiteX10722" fmla="*/ 1628108 w 4203096"/>
              <a:gd name="connsiteY10722" fmla="*/ 1291434 h 3821750"/>
              <a:gd name="connsiteX10723" fmla="*/ 2656141 w 4203096"/>
              <a:gd name="connsiteY10723" fmla="*/ 1290863 h 3821750"/>
              <a:gd name="connsiteX10724" fmla="*/ 2681477 w 4203096"/>
              <a:gd name="connsiteY10724" fmla="*/ 1317152 h 3821750"/>
              <a:gd name="connsiteX10725" fmla="*/ 2660237 w 4203096"/>
              <a:gd name="connsiteY10725" fmla="*/ 1348013 h 3821750"/>
              <a:gd name="connsiteX10726" fmla="*/ 2633757 w 4203096"/>
              <a:gd name="connsiteY10726" fmla="*/ 1321724 h 3821750"/>
              <a:gd name="connsiteX10727" fmla="*/ 2656141 w 4203096"/>
              <a:gd name="connsiteY10727" fmla="*/ 1290863 h 3821750"/>
              <a:gd name="connsiteX10728" fmla="*/ 1589532 w 4203096"/>
              <a:gd name="connsiteY10728" fmla="*/ 1290576 h 3821750"/>
              <a:gd name="connsiteX10729" fmla="*/ 1563338 w 4203096"/>
              <a:gd name="connsiteY10729" fmla="*/ 1304197 h 3821750"/>
              <a:gd name="connsiteX10730" fmla="*/ 1557337 w 4203096"/>
              <a:gd name="connsiteY10730" fmla="*/ 1318580 h 3821750"/>
              <a:gd name="connsiteX10731" fmla="*/ 1584008 w 4203096"/>
              <a:gd name="connsiteY10731" fmla="*/ 1305435 h 3821750"/>
              <a:gd name="connsiteX10732" fmla="*/ 1589532 w 4203096"/>
              <a:gd name="connsiteY10732" fmla="*/ 1290576 h 3821750"/>
              <a:gd name="connsiteX10733" fmla="*/ 786383 w 4203096"/>
              <a:gd name="connsiteY10733" fmla="*/ 1289910 h 3821750"/>
              <a:gd name="connsiteX10734" fmla="*/ 797909 w 4203096"/>
              <a:gd name="connsiteY10734" fmla="*/ 1306102 h 3821750"/>
              <a:gd name="connsiteX10735" fmla="*/ 789241 w 4203096"/>
              <a:gd name="connsiteY10735" fmla="*/ 1314198 h 3821750"/>
              <a:gd name="connsiteX10736" fmla="*/ 778382 w 4203096"/>
              <a:gd name="connsiteY10736" fmla="*/ 1297815 h 3821750"/>
              <a:gd name="connsiteX10737" fmla="*/ 786383 w 4203096"/>
              <a:gd name="connsiteY10737" fmla="*/ 1289910 h 3821750"/>
              <a:gd name="connsiteX10738" fmla="*/ 2922651 w 4203096"/>
              <a:gd name="connsiteY10738" fmla="*/ 1289624 h 3821750"/>
              <a:gd name="connsiteX10739" fmla="*/ 2923699 w 4203096"/>
              <a:gd name="connsiteY10739" fmla="*/ 1318008 h 3821750"/>
              <a:gd name="connsiteX10740" fmla="*/ 2961989 w 4203096"/>
              <a:gd name="connsiteY10740" fmla="*/ 1324962 h 3821750"/>
              <a:gd name="connsiteX10741" fmla="*/ 2959227 w 4203096"/>
              <a:gd name="connsiteY10741" fmla="*/ 1296387 h 3821750"/>
              <a:gd name="connsiteX10742" fmla="*/ 2922651 w 4203096"/>
              <a:gd name="connsiteY10742" fmla="*/ 1289624 h 3821750"/>
              <a:gd name="connsiteX10743" fmla="*/ 1774507 w 4203096"/>
              <a:gd name="connsiteY10743" fmla="*/ 1289433 h 3821750"/>
              <a:gd name="connsiteX10744" fmla="*/ 1774030 w 4203096"/>
              <a:gd name="connsiteY10744" fmla="*/ 1289991 h 3821750"/>
              <a:gd name="connsiteX10745" fmla="*/ 1774507 w 4203096"/>
              <a:gd name="connsiteY10745" fmla="*/ 1289434 h 3821750"/>
              <a:gd name="connsiteX10746" fmla="*/ 1774202 w 4203096"/>
              <a:gd name="connsiteY10746" fmla="*/ 1289905 h 3821750"/>
              <a:gd name="connsiteX10747" fmla="*/ 1773935 w 4203096"/>
              <a:gd name="connsiteY10747" fmla="*/ 1290101 h 3821750"/>
              <a:gd name="connsiteX10748" fmla="*/ 1773937 w 4203096"/>
              <a:gd name="connsiteY10748" fmla="*/ 1290100 h 3821750"/>
              <a:gd name="connsiteX10749" fmla="*/ 1774171 w 4203096"/>
              <a:gd name="connsiteY10749" fmla="*/ 1289664 h 3821750"/>
              <a:gd name="connsiteX10750" fmla="*/ 1028437 w 4203096"/>
              <a:gd name="connsiteY10750" fmla="*/ 1289149 h 3821750"/>
              <a:gd name="connsiteX10751" fmla="*/ 1040796 w 4203096"/>
              <a:gd name="connsiteY10751" fmla="*/ 1290577 h 3821750"/>
              <a:gd name="connsiteX10752" fmla="*/ 1053369 w 4203096"/>
              <a:gd name="connsiteY10752" fmla="*/ 1308865 h 3821750"/>
              <a:gd name="connsiteX10753" fmla="*/ 1033843 w 4203096"/>
              <a:gd name="connsiteY10753" fmla="*/ 1313914 h 3821750"/>
              <a:gd name="connsiteX10754" fmla="*/ 1021365 w 4203096"/>
              <a:gd name="connsiteY10754" fmla="*/ 1295435 h 3821750"/>
              <a:gd name="connsiteX10755" fmla="*/ 1028437 w 4203096"/>
              <a:gd name="connsiteY10755" fmla="*/ 1289149 h 3821750"/>
              <a:gd name="connsiteX10756" fmla="*/ 1260466 w 4203096"/>
              <a:gd name="connsiteY10756" fmla="*/ 1286077 h 3821750"/>
              <a:gd name="connsiteX10757" fmla="*/ 1275016 w 4203096"/>
              <a:gd name="connsiteY10757" fmla="*/ 1286672 h 3821750"/>
              <a:gd name="connsiteX10758" fmla="*/ 1285684 w 4203096"/>
              <a:gd name="connsiteY10758" fmla="*/ 1299150 h 3821750"/>
              <a:gd name="connsiteX10759" fmla="*/ 1261395 w 4203096"/>
              <a:gd name="connsiteY10759" fmla="*/ 1304007 h 3821750"/>
              <a:gd name="connsiteX10760" fmla="*/ 1250632 w 4203096"/>
              <a:gd name="connsiteY10760" fmla="*/ 1291053 h 3821750"/>
              <a:gd name="connsiteX10761" fmla="*/ 1260466 w 4203096"/>
              <a:gd name="connsiteY10761" fmla="*/ 1286077 h 3821750"/>
              <a:gd name="connsiteX10762" fmla="*/ 636746 w 4203096"/>
              <a:gd name="connsiteY10762" fmla="*/ 1284290 h 3821750"/>
              <a:gd name="connsiteX10763" fmla="*/ 643318 w 4203096"/>
              <a:gd name="connsiteY10763" fmla="*/ 1292386 h 3821750"/>
              <a:gd name="connsiteX10764" fmla="*/ 642556 w 4203096"/>
              <a:gd name="connsiteY10764" fmla="*/ 1303245 h 3821750"/>
              <a:gd name="connsiteX10765" fmla="*/ 634555 w 4203096"/>
              <a:gd name="connsiteY10765" fmla="*/ 1291338 h 3821750"/>
              <a:gd name="connsiteX10766" fmla="*/ 636746 w 4203096"/>
              <a:gd name="connsiteY10766" fmla="*/ 1284290 h 3821750"/>
              <a:gd name="connsiteX10767" fmla="*/ 3098482 w 4203096"/>
              <a:gd name="connsiteY10767" fmla="*/ 1281528 h 3821750"/>
              <a:gd name="connsiteX10768" fmla="*/ 3100388 w 4203096"/>
              <a:gd name="connsiteY10768" fmla="*/ 1309817 h 3821750"/>
              <a:gd name="connsiteX10769" fmla="*/ 3139345 w 4203096"/>
              <a:gd name="connsiteY10769" fmla="*/ 1318389 h 3821750"/>
              <a:gd name="connsiteX10770" fmla="*/ 3140678 w 4203096"/>
              <a:gd name="connsiteY10770" fmla="*/ 1287147 h 3821750"/>
              <a:gd name="connsiteX10771" fmla="*/ 3098482 w 4203096"/>
              <a:gd name="connsiteY10771" fmla="*/ 1281528 h 3821750"/>
              <a:gd name="connsiteX10772" fmla="*/ 2226635 w 4203096"/>
              <a:gd name="connsiteY10772" fmla="*/ 1280957 h 3821750"/>
              <a:gd name="connsiteX10773" fmla="*/ 2238469 w 4203096"/>
              <a:gd name="connsiteY10773" fmla="*/ 1293339 h 3821750"/>
              <a:gd name="connsiteX10774" fmla="*/ 2207990 w 4203096"/>
              <a:gd name="connsiteY10774" fmla="*/ 1326867 h 3821750"/>
              <a:gd name="connsiteX10775" fmla="*/ 2173033 w 4203096"/>
              <a:gd name="connsiteY10775" fmla="*/ 1317628 h 3821750"/>
              <a:gd name="connsiteX10776" fmla="*/ 2202084 w 4203096"/>
              <a:gd name="connsiteY10776" fmla="*/ 1283433 h 3821750"/>
              <a:gd name="connsiteX10777" fmla="*/ 2226635 w 4203096"/>
              <a:gd name="connsiteY10777" fmla="*/ 1280957 h 3821750"/>
              <a:gd name="connsiteX10778" fmla="*/ 1407889 w 4203096"/>
              <a:gd name="connsiteY10778" fmla="*/ 1280861 h 3821750"/>
              <a:gd name="connsiteX10779" fmla="*/ 1417033 w 4203096"/>
              <a:gd name="connsiteY10779" fmla="*/ 1287433 h 3821750"/>
              <a:gd name="connsiteX10780" fmla="*/ 1392173 w 4203096"/>
              <a:gd name="connsiteY10780" fmla="*/ 1297435 h 3821750"/>
              <a:gd name="connsiteX10781" fmla="*/ 1382743 w 4203096"/>
              <a:gd name="connsiteY10781" fmla="*/ 1289529 h 3821750"/>
              <a:gd name="connsiteX10782" fmla="*/ 1407889 w 4203096"/>
              <a:gd name="connsiteY10782" fmla="*/ 1280861 h 3821750"/>
              <a:gd name="connsiteX10783" fmla="*/ 1934158 w 4203096"/>
              <a:gd name="connsiteY10783" fmla="*/ 1280743 h 3821750"/>
              <a:gd name="connsiteX10784" fmla="*/ 1945195 w 4203096"/>
              <a:gd name="connsiteY10784" fmla="*/ 1291529 h 3821750"/>
              <a:gd name="connsiteX10785" fmla="*/ 1910905 w 4203096"/>
              <a:gd name="connsiteY10785" fmla="*/ 1328963 h 3821750"/>
              <a:gd name="connsiteX10786" fmla="*/ 1874710 w 4203096"/>
              <a:gd name="connsiteY10786" fmla="*/ 1323438 h 3821750"/>
              <a:gd name="connsiteX10787" fmla="*/ 1909476 w 4203096"/>
              <a:gd name="connsiteY10787" fmla="*/ 1285243 h 3821750"/>
              <a:gd name="connsiteX10788" fmla="*/ 1934158 w 4203096"/>
              <a:gd name="connsiteY10788" fmla="*/ 1280743 h 3821750"/>
              <a:gd name="connsiteX10789" fmla="*/ 1074777 w 4203096"/>
              <a:gd name="connsiteY10789" fmla="*/ 1278134 h 3821750"/>
              <a:gd name="connsiteX10790" fmla="*/ 1087754 w 4203096"/>
              <a:gd name="connsiteY10790" fmla="*/ 1279527 h 3821750"/>
              <a:gd name="connsiteX10791" fmla="*/ 1100232 w 4203096"/>
              <a:gd name="connsiteY10791" fmla="*/ 1296863 h 3821750"/>
              <a:gd name="connsiteX10792" fmla="*/ 1080706 w 4203096"/>
              <a:gd name="connsiteY10792" fmla="*/ 1301530 h 3821750"/>
              <a:gd name="connsiteX10793" fmla="*/ 1067371 w 4203096"/>
              <a:gd name="connsiteY10793" fmla="*/ 1284099 h 3821750"/>
              <a:gd name="connsiteX10794" fmla="*/ 1074777 w 4203096"/>
              <a:gd name="connsiteY10794" fmla="*/ 1278134 h 3821750"/>
              <a:gd name="connsiteX10795" fmla="*/ 1317010 w 4203096"/>
              <a:gd name="connsiteY10795" fmla="*/ 1275504 h 3821750"/>
              <a:gd name="connsiteX10796" fmla="*/ 1330928 w 4203096"/>
              <a:gd name="connsiteY10796" fmla="*/ 1275718 h 3821750"/>
              <a:gd name="connsiteX10797" fmla="*/ 1339500 w 4203096"/>
              <a:gd name="connsiteY10797" fmla="*/ 1287148 h 3821750"/>
              <a:gd name="connsiteX10798" fmla="*/ 1315021 w 4203096"/>
              <a:gd name="connsiteY10798" fmla="*/ 1291625 h 3821750"/>
              <a:gd name="connsiteX10799" fmla="*/ 1306734 w 4203096"/>
              <a:gd name="connsiteY10799" fmla="*/ 1280005 h 3821750"/>
              <a:gd name="connsiteX10800" fmla="*/ 1317010 w 4203096"/>
              <a:gd name="connsiteY10800" fmla="*/ 1275504 h 3821750"/>
              <a:gd name="connsiteX10801" fmla="*/ 911887 w 4203096"/>
              <a:gd name="connsiteY10801" fmla="*/ 1272908 h 3821750"/>
              <a:gd name="connsiteX10802" fmla="*/ 921162 w 4203096"/>
              <a:gd name="connsiteY10802" fmla="*/ 1273432 h 3821750"/>
              <a:gd name="connsiteX10803" fmla="*/ 934497 w 4203096"/>
              <a:gd name="connsiteY10803" fmla="*/ 1292101 h 3821750"/>
              <a:gd name="connsiteX10804" fmla="*/ 919733 w 4203096"/>
              <a:gd name="connsiteY10804" fmla="*/ 1297911 h 3821750"/>
              <a:gd name="connsiteX10805" fmla="*/ 907827 w 4203096"/>
              <a:gd name="connsiteY10805" fmla="*/ 1279814 h 3821750"/>
              <a:gd name="connsiteX10806" fmla="*/ 911887 w 4203096"/>
              <a:gd name="connsiteY10806" fmla="*/ 1272908 h 3821750"/>
              <a:gd name="connsiteX10807" fmla="*/ 3674649 w 4203096"/>
              <a:gd name="connsiteY10807" fmla="*/ 1272670 h 3821750"/>
              <a:gd name="connsiteX10808" fmla="*/ 3704272 w 4203096"/>
              <a:gd name="connsiteY10808" fmla="*/ 1300388 h 3821750"/>
              <a:gd name="connsiteX10809" fmla="*/ 3688365 w 4203096"/>
              <a:gd name="connsiteY10809" fmla="*/ 1321533 h 3821750"/>
              <a:gd name="connsiteX10810" fmla="*/ 3660552 w 4203096"/>
              <a:gd name="connsiteY10810" fmla="*/ 1294292 h 3821750"/>
              <a:gd name="connsiteX10811" fmla="*/ 3674649 w 4203096"/>
              <a:gd name="connsiteY10811" fmla="*/ 1272670 h 3821750"/>
              <a:gd name="connsiteX10812" fmla="*/ 1878259 w 4203096"/>
              <a:gd name="connsiteY10812" fmla="*/ 1271074 h 3821750"/>
              <a:gd name="connsiteX10813" fmla="*/ 1889093 w 4203096"/>
              <a:gd name="connsiteY10813" fmla="*/ 1281718 h 3821750"/>
              <a:gd name="connsiteX10814" fmla="*/ 1853374 w 4203096"/>
              <a:gd name="connsiteY10814" fmla="*/ 1319723 h 3821750"/>
              <a:gd name="connsiteX10815" fmla="*/ 1818513 w 4203096"/>
              <a:gd name="connsiteY10815" fmla="*/ 1314770 h 3821750"/>
              <a:gd name="connsiteX10816" fmla="*/ 1852707 w 4203096"/>
              <a:gd name="connsiteY10816" fmla="*/ 1277147 h 3821750"/>
              <a:gd name="connsiteX10817" fmla="*/ 1878259 w 4203096"/>
              <a:gd name="connsiteY10817" fmla="*/ 1271074 h 3821750"/>
              <a:gd name="connsiteX10818" fmla="*/ 4044029 w 4203096"/>
              <a:gd name="connsiteY10818" fmla="*/ 1270098 h 3821750"/>
              <a:gd name="connsiteX10819" fmla="*/ 4052696 w 4203096"/>
              <a:gd name="connsiteY10819" fmla="*/ 1276099 h 3821750"/>
              <a:gd name="connsiteX10820" fmla="*/ 4047648 w 4203096"/>
              <a:gd name="connsiteY10820" fmla="*/ 1280099 h 3821750"/>
              <a:gd name="connsiteX10821" fmla="*/ 4042028 w 4203096"/>
              <a:gd name="connsiteY10821" fmla="*/ 1273336 h 3821750"/>
              <a:gd name="connsiteX10822" fmla="*/ 4044029 w 4203096"/>
              <a:gd name="connsiteY10822" fmla="*/ 1270098 h 3821750"/>
              <a:gd name="connsiteX10823" fmla="*/ 573500 w 4203096"/>
              <a:gd name="connsiteY10823" fmla="*/ 1270098 h 3821750"/>
              <a:gd name="connsiteX10824" fmla="*/ 578072 w 4203096"/>
              <a:gd name="connsiteY10824" fmla="*/ 1276194 h 3821750"/>
              <a:gd name="connsiteX10825" fmla="*/ 576738 w 4203096"/>
              <a:gd name="connsiteY10825" fmla="*/ 1280576 h 3821750"/>
              <a:gd name="connsiteX10826" fmla="*/ 573119 w 4203096"/>
              <a:gd name="connsiteY10826" fmla="*/ 1275432 h 3821750"/>
              <a:gd name="connsiteX10827" fmla="*/ 573500 w 4203096"/>
              <a:gd name="connsiteY10827" fmla="*/ 1270098 h 3821750"/>
              <a:gd name="connsiteX10828" fmla="*/ 1125331 w 4203096"/>
              <a:gd name="connsiteY10828" fmla="*/ 1269039 h 3821750"/>
              <a:gd name="connsiteX10829" fmla="*/ 1138904 w 4203096"/>
              <a:gd name="connsiteY10829" fmla="*/ 1270955 h 3821750"/>
              <a:gd name="connsiteX10830" fmla="*/ 1150239 w 4203096"/>
              <a:gd name="connsiteY10830" fmla="*/ 1286672 h 3821750"/>
              <a:gd name="connsiteX10831" fmla="*/ 1129855 w 4203096"/>
              <a:gd name="connsiteY10831" fmla="*/ 1290863 h 3821750"/>
              <a:gd name="connsiteX10832" fmla="*/ 1116901 w 4203096"/>
              <a:gd name="connsiteY10832" fmla="*/ 1274194 h 3821750"/>
              <a:gd name="connsiteX10833" fmla="*/ 1125331 w 4203096"/>
              <a:gd name="connsiteY10833" fmla="*/ 1269039 h 3821750"/>
              <a:gd name="connsiteX10834" fmla="*/ 2526124 w 4203096"/>
              <a:gd name="connsiteY10834" fmla="*/ 1267051 h 3821750"/>
              <a:gd name="connsiteX10835" fmla="*/ 2554319 w 4203096"/>
              <a:gd name="connsiteY10835" fmla="*/ 1286386 h 3821750"/>
              <a:gd name="connsiteX10836" fmla="*/ 2528411 w 4203096"/>
              <a:gd name="connsiteY10836" fmla="*/ 1318295 h 3821750"/>
              <a:gd name="connsiteX10837" fmla="*/ 2498692 w 4203096"/>
              <a:gd name="connsiteY10837" fmla="*/ 1298578 h 3821750"/>
              <a:gd name="connsiteX10838" fmla="*/ 2526124 w 4203096"/>
              <a:gd name="connsiteY10838" fmla="*/ 1267051 h 3821750"/>
              <a:gd name="connsiteX10839" fmla="*/ 2373915 w 4203096"/>
              <a:gd name="connsiteY10839" fmla="*/ 1266574 h 3821750"/>
              <a:gd name="connsiteX10840" fmla="*/ 2405728 w 4203096"/>
              <a:gd name="connsiteY10840" fmla="*/ 1280004 h 3821750"/>
              <a:gd name="connsiteX10841" fmla="*/ 2376106 w 4203096"/>
              <a:gd name="connsiteY10841" fmla="*/ 1312008 h 3821750"/>
              <a:gd name="connsiteX10842" fmla="*/ 2344387 w 4203096"/>
              <a:gd name="connsiteY10842" fmla="*/ 1299340 h 3821750"/>
              <a:gd name="connsiteX10843" fmla="*/ 2373915 w 4203096"/>
              <a:gd name="connsiteY10843" fmla="*/ 1266574 h 3821750"/>
              <a:gd name="connsiteX10844" fmla="*/ 720089 w 4203096"/>
              <a:gd name="connsiteY10844" fmla="*/ 1266002 h 3821750"/>
              <a:gd name="connsiteX10845" fmla="*/ 730376 w 4203096"/>
              <a:gd name="connsiteY10845" fmla="*/ 1279242 h 3821750"/>
              <a:gd name="connsiteX10846" fmla="*/ 725233 w 4203096"/>
              <a:gd name="connsiteY10846" fmla="*/ 1287148 h 3821750"/>
              <a:gd name="connsiteX10847" fmla="*/ 715231 w 4203096"/>
              <a:gd name="connsiteY10847" fmla="*/ 1274098 h 3821750"/>
              <a:gd name="connsiteX10848" fmla="*/ 720089 w 4203096"/>
              <a:gd name="connsiteY10848" fmla="*/ 1266002 h 3821750"/>
              <a:gd name="connsiteX10849" fmla="*/ 814577 w 4203096"/>
              <a:gd name="connsiteY10849" fmla="*/ 1263621 h 3821750"/>
              <a:gd name="connsiteX10850" fmla="*/ 826769 w 4203096"/>
              <a:gd name="connsiteY10850" fmla="*/ 1280670 h 3821750"/>
              <a:gd name="connsiteX10851" fmla="*/ 816673 w 4203096"/>
              <a:gd name="connsiteY10851" fmla="*/ 1287243 h 3821750"/>
              <a:gd name="connsiteX10852" fmla="*/ 805814 w 4203096"/>
              <a:gd name="connsiteY10852" fmla="*/ 1270860 h 3821750"/>
              <a:gd name="connsiteX10853" fmla="*/ 814577 w 4203096"/>
              <a:gd name="connsiteY10853" fmla="*/ 1263621 h 3821750"/>
              <a:gd name="connsiteX10854" fmla="*/ 1820561 w 4203096"/>
              <a:gd name="connsiteY10854" fmla="*/ 1263609 h 3821750"/>
              <a:gd name="connsiteX10855" fmla="*/ 1833276 w 4203096"/>
              <a:gd name="connsiteY10855" fmla="*/ 1267812 h 3821750"/>
              <a:gd name="connsiteX10856" fmla="*/ 1819560 w 4203096"/>
              <a:gd name="connsiteY10856" fmla="*/ 1298673 h 3821750"/>
              <a:gd name="connsiteX10857" fmla="*/ 1778602 w 4203096"/>
              <a:gd name="connsiteY10857" fmla="*/ 1318295 h 3821750"/>
              <a:gd name="connsiteX10858" fmla="*/ 1766792 w 4203096"/>
              <a:gd name="connsiteY10858" fmla="*/ 1301340 h 3821750"/>
              <a:gd name="connsiteX10859" fmla="*/ 1774202 w 4203096"/>
              <a:gd name="connsiteY10859" fmla="*/ 1289905 h 3821750"/>
              <a:gd name="connsiteX10860" fmla="*/ 1799843 w 4203096"/>
              <a:gd name="connsiteY10860" fmla="*/ 1271051 h 3821750"/>
              <a:gd name="connsiteX10861" fmla="*/ 1820561 w 4203096"/>
              <a:gd name="connsiteY10861" fmla="*/ 1263609 h 3821750"/>
              <a:gd name="connsiteX10862" fmla="*/ 1517642 w 4203096"/>
              <a:gd name="connsiteY10862" fmla="*/ 1263264 h 3821750"/>
              <a:gd name="connsiteX10863" fmla="*/ 1518380 w 4203096"/>
              <a:gd name="connsiteY10863" fmla="*/ 1268193 h 3821750"/>
              <a:gd name="connsiteX10864" fmla="*/ 1489138 w 4203096"/>
              <a:gd name="connsiteY10864" fmla="*/ 1289148 h 3821750"/>
              <a:gd name="connsiteX10865" fmla="*/ 1476184 w 4203096"/>
              <a:gd name="connsiteY10865" fmla="*/ 1286385 h 3821750"/>
              <a:gd name="connsiteX10866" fmla="*/ 1505330 w 4203096"/>
              <a:gd name="connsiteY10866" fmla="*/ 1266764 h 3821750"/>
              <a:gd name="connsiteX10867" fmla="*/ 1517642 w 4203096"/>
              <a:gd name="connsiteY10867" fmla="*/ 1263264 h 3821750"/>
              <a:gd name="connsiteX10868" fmla="*/ 1386078 w 4203096"/>
              <a:gd name="connsiteY10868" fmla="*/ 1262669 h 3821750"/>
              <a:gd name="connsiteX10869" fmla="*/ 1394936 w 4203096"/>
              <a:gd name="connsiteY10869" fmla="*/ 1271337 h 3821750"/>
              <a:gd name="connsiteX10870" fmla="*/ 1371790 w 4203096"/>
              <a:gd name="connsiteY10870" fmla="*/ 1277813 h 3821750"/>
              <a:gd name="connsiteX10871" fmla="*/ 1362551 w 4203096"/>
              <a:gd name="connsiteY10871" fmla="*/ 1268574 h 3821750"/>
              <a:gd name="connsiteX10872" fmla="*/ 1386078 w 4203096"/>
              <a:gd name="connsiteY10872" fmla="*/ 1262669 h 3821750"/>
              <a:gd name="connsiteX10873" fmla="*/ 1545300 w 4203096"/>
              <a:gd name="connsiteY10873" fmla="*/ 1262287 h 3821750"/>
              <a:gd name="connsiteX10874" fmla="*/ 1546764 w 4203096"/>
              <a:gd name="connsiteY10874" fmla="*/ 1267621 h 3821750"/>
              <a:gd name="connsiteX10875" fmla="*/ 1514284 w 4203096"/>
              <a:gd name="connsiteY10875" fmla="*/ 1293244 h 3821750"/>
              <a:gd name="connsiteX10876" fmla="*/ 1498472 w 4203096"/>
              <a:gd name="connsiteY10876" fmla="*/ 1291529 h 3821750"/>
              <a:gd name="connsiteX10877" fmla="*/ 1531048 w 4203096"/>
              <a:gd name="connsiteY10877" fmla="*/ 1267240 h 3821750"/>
              <a:gd name="connsiteX10878" fmla="*/ 1545300 w 4203096"/>
              <a:gd name="connsiteY10878" fmla="*/ 1262287 h 3821750"/>
              <a:gd name="connsiteX10879" fmla="*/ 2166211 w 4203096"/>
              <a:gd name="connsiteY10879" fmla="*/ 1262240 h 3821750"/>
              <a:gd name="connsiteX10880" fmla="*/ 2178462 w 4203096"/>
              <a:gd name="connsiteY10880" fmla="*/ 1274384 h 3821750"/>
              <a:gd name="connsiteX10881" fmla="*/ 2147030 w 4203096"/>
              <a:gd name="connsiteY10881" fmla="*/ 1310102 h 3821750"/>
              <a:gd name="connsiteX10882" fmla="*/ 2111025 w 4203096"/>
              <a:gd name="connsiteY10882" fmla="*/ 1300387 h 3821750"/>
              <a:gd name="connsiteX10883" fmla="*/ 2141600 w 4203096"/>
              <a:gd name="connsiteY10883" fmla="*/ 1265240 h 3821750"/>
              <a:gd name="connsiteX10884" fmla="*/ 2166211 w 4203096"/>
              <a:gd name="connsiteY10884" fmla="*/ 1262240 h 3821750"/>
              <a:gd name="connsiteX10885" fmla="*/ 3367753 w 4203096"/>
              <a:gd name="connsiteY10885" fmla="*/ 1262097 h 3821750"/>
              <a:gd name="connsiteX10886" fmla="*/ 3408901 w 4203096"/>
              <a:gd name="connsiteY10886" fmla="*/ 1305435 h 3821750"/>
              <a:gd name="connsiteX10887" fmla="*/ 3377373 w 4203096"/>
              <a:gd name="connsiteY10887" fmla="*/ 1335248 h 3821750"/>
              <a:gd name="connsiteX10888" fmla="*/ 3336321 w 4203096"/>
              <a:gd name="connsiteY10888" fmla="*/ 1289624 h 3821750"/>
              <a:gd name="connsiteX10889" fmla="*/ 3367753 w 4203096"/>
              <a:gd name="connsiteY10889" fmla="*/ 1262097 h 3821750"/>
              <a:gd name="connsiteX10890" fmla="*/ 1492603 w 4203096"/>
              <a:gd name="connsiteY10890" fmla="*/ 1261657 h 3821750"/>
              <a:gd name="connsiteX10891" fmla="*/ 1492757 w 4203096"/>
              <a:gd name="connsiteY10891" fmla="*/ 1266384 h 3821750"/>
              <a:gd name="connsiteX10892" fmla="*/ 1465992 w 4203096"/>
              <a:gd name="connsiteY10892" fmla="*/ 1283052 h 3821750"/>
              <a:gd name="connsiteX10893" fmla="*/ 1456277 w 4203096"/>
              <a:gd name="connsiteY10893" fmla="*/ 1278671 h 3821750"/>
              <a:gd name="connsiteX10894" fmla="*/ 1481804 w 4203096"/>
              <a:gd name="connsiteY10894" fmla="*/ 1263717 h 3821750"/>
              <a:gd name="connsiteX10895" fmla="*/ 1492603 w 4203096"/>
              <a:gd name="connsiteY10895" fmla="*/ 1261657 h 3821750"/>
              <a:gd name="connsiteX10896" fmla="*/ 1178492 w 4203096"/>
              <a:gd name="connsiteY10896" fmla="*/ 1261312 h 3821750"/>
              <a:gd name="connsiteX10897" fmla="*/ 1191958 w 4203096"/>
              <a:gd name="connsiteY10897" fmla="*/ 1263240 h 3821750"/>
              <a:gd name="connsiteX10898" fmla="*/ 1202626 w 4203096"/>
              <a:gd name="connsiteY10898" fmla="*/ 1277814 h 3821750"/>
              <a:gd name="connsiteX10899" fmla="*/ 1180814 w 4203096"/>
              <a:gd name="connsiteY10899" fmla="*/ 1280766 h 3821750"/>
              <a:gd name="connsiteX10900" fmla="*/ 1169670 w 4203096"/>
              <a:gd name="connsiteY10900" fmla="*/ 1265526 h 3821750"/>
              <a:gd name="connsiteX10901" fmla="*/ 1178492 w 4203096"/>
              <a:gd name="connsiteY10901" fmla="*/ 1261312 h 3821750"/>
              <a:gd name="connsiteX10902" fmla="*/ 2977134 w 4203096"/>
              <a:gd name="connsiteY10902" fmla="*/ 1258287 h 3821750"/>
              <a:gd name="connsiteX10903" fmla="*/ 2978753 w 4203096"/>
              <a:gd name="connsiteY10903" fmla="*/ 1284861 h 3821750"/>
              <a:gd name="connsiteX10904" fmla="*/ 3014091 w 4203096"/>
              <a:gd name="connsiteY10904" fmla="*/ 1291910 h 3821750"/>
              <a:gd name="connsiteX10905" fmla="*/ 3012377 w 4203096"/>
              <a:gd name="connsiteY10905" fmla="*/ 1265049 h 3821750"/>
              <a:gd name="connsiteX10906" fmla="*/ 2977134 w 4203096"/>
              <a:gd name="connsiteY10906" fmla="*/ 1258287 h 3821750"/>
              <a:gd name="connsiteX10907" fmla="*/ 951440 w 4203096"/>
              <a:gd name="connsiteY10907" fmla="*/ 1257038 h 3821750"/>
              <a:gd name="connsiteX10908" fmla="*/ 961453 w 4203096"/>
              <a:gd name="connsiteY10908" fmla="*/ 1258097 h 3821750"/>
              <a:gd name="connsiteX10909" fmla="*/ 974883 w 4203096"/>
              <a:gd name="connsiteY10909" fmla="*/ 1276385 h 3821750"/>
              <a:gd name="connsiteX10910" fmla="*/ 958691 w 4203096"/>
              <a:gd name="connsiteY10910" fmla="*/ 1281052 h 3821750"/>
              <a:gd name="connsiteX10911" fmla="*/ 946784 w 4203096"/>
              <a:gd name="connsiteY10911" fmla="*/ 1263336 h 3821750"/>
              <a:gd name="connsiteX10912" fmla="*/ 951440 w 4203096"/>
              <a:gd name="connsiteY10912" fmla="*/ 1257038 h 3821750"/>
              <a:gd name="connsiteX10913" fmla="*/ 1777061 w 4203096"/>
              <a:gd name="connsiteY10913" fmla="*/ 1256675 h 3821750"/>
              <a:gd name="connsiteX10914" fmla="*/ 1783628 w 4203096"/>
              <a:gd name="connsiteY10914" fmla="*/ 1265549 h 3821750"/>
              <a:gd name="connsiteX10915" fmla="*/ 1778698 w 4203096"/>
              <a:gd name="connsiteY10915" fmla="*/ 1281242 h 3821750"/>
              <a:gd name="connsiteX10916" fmla="*/ 1774171 w 4203096"/>
              <a:gd name="connsiteY10916" fmla="*/ 1289664 h 3821750"/>
              <a:gd name="connsiteX10917" fmla="*/ 1761172 w 4203096"/>
              <a:gd name="connsiteY10917" fmla="*/ 1298577 h 3821750"/>
              <a:gd name="connsiteX10918" fmla="*/ 1724120 w 4203096"/>
              <a:gd name="connsiteY10918" fmla="*/ 1313246 h 3821750"/>
              <a:gd name="connsiteX10919" fmla="*/ 1717167 w 4203096"/>
              <a:gd name="connsiteY10919" fmla="*/ 1296387 h 3821750"/>
              <a:gd name="connsiteX10920" fmla="*/ 1720119 w 4203096"/>
              <a:gd name="connsiteY10920" fmla="*/ 1290481 h 3821750"/>
              <a:gd name="connsiteX10921" fmla="*/ 1729359 w 4203096"/>
              <a:gd name="connsiteY10921" fmla="*/ 1280861 h 3821750"/>
              <a:gd name="connsiteX10922" fmla="*/ 1754112 w 4203096"/>
              <a:gd name="connsiteY10922" fmla="*/ 1264430 h 3821750"/>
              <a:gd name="connsiteX10923" fmla="*/ 1776800 w 4203096"/>
              <a:gd name="connsiteY10923" fmla="*/ 1256763 h 3821750"/>
              <a:gd name="connsiteX10924" fmla="*/ 1776603 w 4203096"/>
              <a:gd name="connsiteY10924" fmla="*/ 1256763 h 3821750"/>
              <a:gd name="connsiteX10925" fmla="*/ 1776876 w 4203096"/>
              <a:gd name="connsiteY10925" fmla="*/ 1256682 h 3821750"/>
              <a:gd name="connsiteX10926" fmla="*/ 1776927 w 4203096"/>
              <a:gd name="connsiteY10926" fmla="*/ 1256720 h 3821750"/>
              <a:gd name="connsiteX10927" fmla="*/ 1469588 w 4203096"/>
              <a:gd name="connsiteY10927" fmla="*/ 1256418 h 3821750"/>
              <a:gd name="connsiteX10928" fmla="*/ 1469136 w 4203096"/>
              <a:gd name="connsiteY10928" fmla="*/ 1261049 h 3821750"/>
              <a:gd name="connsiteX10929" fmla="*/ 1445704 w 4203096"/>
              <a:gd name="connsiteY10929" fmla="*/ 1273527 h 3821750"/>
              <a:gd name="connsiteX10930" fmla="*/ 1437132 w 4203096"/>
              <a:gd name="connsiteY10930" fmla="*/ 1268288 h 3821750"/>
              <a:gd name="connsiteX10931" fmla="*/ 1460468 w 4203096"/>
              <a:gd name="connsiteY10931" fmla="*/ 1256858 h 3821750"/>
              <a:gd name="connsiteX10932" fmla="*/ 1469588 w 4203096"/>
              <a:gd name="connsiteY10932" fmla="*/ 1256418 h 3821750"/>
              <a:gd name="connsiteX10933" fmla="*/ 3941445 w 4203096"/>
              <a:gd name="connsiteY10933" fmla="*/ 1255810 h 3821750"/>
              <a:gd name="connsiteX10934" fmla="*/ 3954875 w 4203096"/>
              <a:gd name="connsiteY10934" fmla="*/ 1270288 h 3821750"/>
              <a:gd name="connsiteX10935" fmla="*/ 3950303 w 4203096"/>
              <a:gd name="connsiteY10935" fmla="*/ 1279813 h 3821750"/>
              <a:gd name="connsiteX10936" fmla="*/ 3939540 w 4203096"/>
              <a:gd name="connsiteY10936" fmla="*/ 1268573 h 3821750"/>
              <a:gd name="connsiteX10937" fmla="*/ 3941445 w 4203096"/>
              <a:gd name="connsiteY10937" fmla="*/ 1255810 h 3821750"/>
              <a:gd name="connsiteX10938" fmla="*/ 1233118 w 4203096"/>
              <a:gd name="connsiteY10938" fmla="*/ 1254370 h 3821750"/>
              <a:gd name="connsiteX10939" fmla="*/ 1246060 w 4203096"/>
              <a:gd name="connsiteY10939" fmla="*/ 1255716 h 3821750"/>
              <a:gd name="connsiteX10940" fmla="*/ 1257300 w 4203096"/>
              <a:gd name="connsiteY10940" fmla="*/ 1268955 h 3821750"/>
              <a:gd name="connsiteX10941" fmla="*/ 1236345 w 4203096"/>
              <a:gd name="connsiteY10941" fmla="*/ 1272099 h 3821750"/>
              <a:gd name="connsiteX10942" fmla="*/ 1224819 w 4203096"/>
              <a:gd name="connsiteY10942" fmla="*/ 1258383 h 3821750"/>
              <a:gd name="connsiteX10943" fmla="*/ 1233118 w 4203096"/>
              <a:gd name="connsiteY10943" fmla="*/ 1254370 h 3821750"/>
              <a:gd name="connsiteX10944" fmla="*/ 2614993 w 4203096"/>
              <a:gd name="connsiteY10944" fmla="*/ 1252001 h 3821750"/>
              <a:gd name="connsiteX10945" fmla="*/ 2640806 w 4203096"/>
              <a:gd name="connsiteY10945" fmla="*/ 1274385 h 3821750"/>
              <a:gd name="connsiteX10946" fmla="*/ 2617469 w 4203096"/>
              <a:gd name="connsiteY10946" fmla="*/ 1304388 h 3821750"/>
              <a:gd name="connsiteX10947" fmla="*/ 2589942 w 4203096"/>
              <a:gd name="connsiteY10947" fmla="*/ 1281433 h 3821750"/>
              <a:gd name="connsiteX10948" fmla="*/ 2614993 w 4203096"/>
              <a:gd name="connsiteY10948" fmla="*/ 1252001 h 3821750"/>
              <a:gd name="connsiteX10949" fmla="*/ 2694812 w 4203096"/>
              <a:gd name="connsiteY10949" fmla="*/ 1247714 h 3821750"/>
              <a:gd name="connsiteX10950" fmla="*/ 2722339 w 4203096"/>
              <a:gd name="connsiteY10950" fmla="*/ 1275717 h 3821750"/>
              <a:gd name="connsiteX10951" fmla="*/ 2695479 w 4203096"/>
              <a:gd name="connsiteY10951" fmla="*/ 1301911 h 3821750"/>
              <a:gd name="connsiteX10952" fmla="*/ 2670238 w 4203096"/>
              <a:gd name="connsiteY10952" fmla="*/ 1272098 h 3821750"/>
              <a:gd name="connsiteX10953" fmla="*/ 2694812 w 4203096"/>
              <a:gd name="connsiteY10953" fmla="*/ 1247714 h 3821750"/>
              <a:gd name="connsiteX10954" fmla="*/ 1290435 w 4203096"/>
              <a:gd name="connsiteY10954" fmla="*/ 1246881 h 3821750"/>
              <a:gd name="connsiteX10955" fmla="*/ 1302639 w 4203096"/>
              <a:gd name="connsiteY10955" fmla="*/ 1247809 h 3821750"/>
              <a:gd name="connsiteX10956" fmla="*/ 1313116 w 4203096"/>
              <a:gd name="connsiteY10956" fmla="*/ 1259334 h 3821750"/>
              <a:gd name="connsiteX10957" fmla="*/ 1291685 w 4203096"/>
              <a:gd name="connsiteY10957" fmla="*/ 1262668 h 3821750"/>
              <a:gd name="connsiteX10958" fmla="*/ 1282160 w 4203096"/>
              <a:gd name="connsiteY10958" fmla="*/ 1250667 h 3821750"/>
              <a:gd name="connsiteX10959" fmla="*/ 1290435 w 4203096"/>
              <a:gd name="connsiteY10959" fmla="*/ 1246881 h 3821750"/>
              <a:gd name="connsiteX10960" fmla="*/ 2106609 w 4203096"/>
              <a:gd name="connsiteY10960" fmla="*/ 1245583 h 3821750"/>
              <a:gd name="connsiteX10961" fmla="*/ 2118074 w 4203096"/>
              <a:gd name="connsiteY10961" fmla="*/ 1257811 h 3821750"/>
              <a:gd name="connsiteX10962" fmla="*/ 2087117 w 4203096"/>
              <a:gd name="connsiteY10962" fmla="*/ 1294196 h 3821750"/>
              <a:gd name="connsiteX10963" fmla="*/ 2049208 w 4203096"/>
              <a:gd name="connsiteY10963" fmla="*/ 1286290 h 3821750"/>
              <a:gd name="connsiteX10964" fmla="*/ 2082355 w 4203096"/>
              <a:gd name="connsiteY10964" fmla="*/ 1248571 h 3821750"/>
              <a:gd name="connsiteX10965" fmla="*/ 2106609 w 4203096"/>
              <a:gd name="connsiteY10965" fmla="*/ 1245583 h 3821750"/>
              <a:gd name="connsiteX10966" fmla="*/ 1439703 w 4203096"/>
              <a:gd name="connsiteY10966" fmla="*/ 1245429 h 3821750"/>
              <a:gd name="connsiteX10967" fmla="*/ 1446752 w 4203096"/>
              <a:gd name="connsiteY10967" fmla="*/ 1251429 h 3821750"/>
              <a:gd name="connsiteX10968" fmla="*/ 1426559 w 4203096"/>
              <a:gd name="connsiteY10968" fmla="*/ 1259907 h 3821750"/>
              <a:gd name="connsiteX10969" fmla="*/ 1418748 w 4203096"/>
              <a:gd name="connsiteY10969" fmla="*/ 1253620 h 3821750"/>
              <a:gd name="connsiteX10970" fmla="*/ 1439703 w 4203096"/>
              <a:gd name="connsiteY10970" fmla="*/ 1245429 h 3821750"/>
              <a:gd name="connsiteX10971" fmla="*/ 655034 w 4203096"/>
              <a:gd name="connsiteY10971" fmla="*/ 1245142 h 3821750"/>
              <a:gd name="connsiteX10972" fmla="*/ 665512 w 4203096"/>
              <a:gd name="connsiteY10972" fmla="*/ 1256382 h 3821750"/>
              <a:gd name="connsiteX10973" fmla="*/ 658654 w 4203096"/>
              <a:gd name="connsiteY10973" fmla="*/ 1260001 h 3821750"/>
              <a:gd name="connsiteX10974" fmla="*/ 652177 w 4203096"/>
              <a:gd name="connsiteY10974" fmla="*/ 1251333 h 3821750"/>
              <a:gd name="connsiteX10975" fmla="*/ 655034 w 4203096"/>
              <a:gd name="connsiteY10975" fmla="*/ 1245142 h 3821750"/>
              <a:gd name="connsiteX10976" fmla="*/ 995326 w 4203096"/>
              <a:gd name="connsiteY10976" fmla="*/ 1244321 h 3821750"/>
              <a:gd name="connsiteX10977" fmla="*/ 1006220 w 4203096"/>
              <a:gd name="connsiteY10977" fmla="*/ 1246095 h 3821750"/>
              <a:gd name="connsiteX10978" fmla="*/ 1019079 w 4203096"/>
              <a:gd name="connsiteY10978" fmla="*/ 1263335 h 3821750"/>
              <a:gd name="connsiteX10979" fmla="*/ 1001553 w 4203096"/>
              <a:gd name="connsiteY10979" fmla="*/ 1267336 h 3821750"/>
              <a:gd name="connsiteX10980" fmla="*/ 989647 w 4203096"/>
              <a:gd name="connsiteY10980" fmla="*/ 1249905 h 3821750"/>
              <a:gd name="connsiteX10981" fmla="*/ 995326 w 4203096"/>
              <a:gd name="connsiteY10981" fmla="*/ 1244321 h 3821750"/>
              <a:gd name="connsiteX10982" fmla="*/ 3549681 w 4203096"/>
              <a:gd name="connsiteY10982" fmla="*/ 1244285 h 3821750"/>
              <a:gd name="connsiteX10983" fmla="*/ 3583495 w 4203096"/>
              <a:gd name="connsiteY10983" fmla="*/ 1277527 h 3821750"/>
              <a:gd name="connsiteX10984" fmla="*/ 3560730 w 4203096"/>
              <a:gd name="connsiteY10984" fmla="*/ 1300864 h 3821750"/>
              <a:gd name="connsiteX10985" fmla="*/ 3528631 w 4203096"/>
              <a:gd name="connsiteY10985" fmla="*/ 1265907 h 3821750"/>
              <a:gd name="connsiteX10986" fmla="*/ 3549681 w 4203096"/>
              <a:gd name="connsiteY10986" fmla="*/ 1244285 h 3821750"/>
              <a:gd name="connsiteX10987" fmla="*/ 2316289 w 4203096"/>
              <a:gd name="connsiteY10987" fmla="*/ 1243237 h 3821750"/>
              <a:gd name="connsiteX10988" fmla="*/ 2349912 w 4203096"/>
              <a:gd name="connsiteY10988" fmla="*/ 1257620 h 3821750"/>
              <a:gd name="connsiteX10989" fmla="*/ 2318384 w 4203096"/>
              <a:gd name="connsiteY10989" fmla="*/ 1290291 h 3821750"/>
              <a:gd name="connsiteX10990" fmla="*/ 2285809 w 4203096"/>
              <a:gd name="connsiteY10990" fmla="*/ 1277146 h 3821750"/>
              <a:gd name="connsiteX10991" fmla="*/ 2316289 w 4203096"/>
              <a:gd name="connsiteY10991" fmla="*/ 1243237 h 3821750"/>
              <a:gd name="connsiteX10992" fmla="*/ 3833050 w 4203096"/>
              <a:gd name="connsiteY10992" fmla="*/ 1242475 h 3821750"/>
              <a:gd name="connsiteX10993" fmla="*/ 3852005 w 4203096"/>
              <a:gd name="connsiteY10993" fmla="*/ 1259906 h 3821750"/>
              <a:gd name="connsiteX10994" fmla="*/ 3844290 w 4203096"/>
              <a:gd name="connsiteY10994" fmla="*/ 1273622 h 3821750"/>
              <a:gd name="connsiteX10995" fmla="*/ 3825621 w 4203096"/>
              <a:gd name="connsiteY10995" fmla="*/ 1255715 h 3821750"/>
              <a:gd name="connsiteX10996" fmla="*/ 3833050 w 4203096"/>
              <a:gd name="connsiteY10996" fmla="*/ 1242475 h 3821750"/>
              <a:gd name="connsiteX10997" fmla="*/ 839414 w 4203096"/>
              <a:gd name="connsiteY10997" fmla="*/ 1240761 h 3821750"/>
              <a:gd name="connsiteX10998" fmla="*/ 846867 w 4203096"/>
              <a:gd name="connsiteY10998" fmla="*/ 1241237 h 3821750"/>
              <a:gd name="connsiteX10999" fmla="*/ 859154 w 4203096"/>
              <a:gd name="connsiteY10999" fmla="*/ 1258477 h 3821750"/>
              <a:gd name="connsiteX11000" fmla="*/ 848867 w 4203096"/>
              <a:gd name="connsiteY11000" fmla="*/ 1264288 h 3821750"/>
              <a:gd name="connsiteX11001" fmla="*/ 836675 w 4203096"/>
              <a:gd name="connsiteY11001" fmla="*/ 1247143 h 3821750"/>
              <a:gd name="connsiteX11002" fmla="*/ 839414 w 4203096"/>
              <a:gd name="connsiteY11002" fmla="*/ 1240761 h 3821750"/>
              <a:gd name="connsiteX11003" fmla="*/ 1680591 w 4203096"/>
              <a:gd name="connsiteY11003" fmla="*/ 1238284 h 3821750"/>
              <a:gd name="connsiteX11004" fmla="*/ 1653826 w 4203096"/>
              <a:gd name="connsiteY11004" fmla="*/ 1254572 h 3821750"/>
              <a:gd name="connsiteX11005" fmla="*/ 1649539 w 4203096"/>
              <a:gd name="connsiteY11005" fmla="*/ 1270479 h 3821750"/>
              <a:gd name="connsiteX11006" fmla="*/ 1676876 w 4203096"/>
              <a:gd name="connsiteY11006" fmla="*/ 1254667 h 3821750"/>
              <a:gd name="connsiteX11007" fmla="*/ 1680591 w 4203096"/>
              <a:gd name="connsiteY11007" fmla="*/ 1238284 h 3821750"/>
              <a:gd name="connsiteX11008" fmla="*/ 1347632 w 4203096"/>
              <a:gd name="connsiteY11008" fmla="*/ 1238035 h 3821750"/>
              <a:gd name="connsiteX11009" fmla="*/ 1359788 w 4203096"/>
              <a:gd name="connsiteY11009" fmla="*/ 1238190 h 3821750"/>
              <a:gd name="connsiteX11010" fmla="*/ 1369408 w 4203096"/>
              <a:gd name="connsiteY11010" fmla="*/ 1248096 h 3821750"/>
              <a:gd name="connsiteX11011" fmla="*/ 1348930 w 4203096"/>
              <a:gd name="connsiteY11011" fmla="*/ 1252382 h 3821750"/>
              <a:gd name="connsiteX11012" fmla="*/ 1339405 w 4203096"/>
              <a:gd name="connsiteY11012" fmla="*/ 1242095 h 3821750"/>
              <a:gd name="connsiteX11013" fmla="*/ 1347632 w 4203096"/>
              <a:gd name="connsiteY11013" fmla="*/ 1238035 h 3821750"/>
              <a:gd name="connsiteX11014" fmla="*/ 1644396 w 4203096"/>
              <a:gd name="connsiteY11014" fmla="*/ 1237998 h 3821750"/>
              <a:gd name="connsiteX11015" fmla="*/ 1616392 w 4203096"/>
              <a:gd name="connsiteY11015" fmla="*/ 1255429 h 3821750"/>
              <a:gd name="connsiteX11016" fmla="*/ 1610773 w 4203096"/>
              <a:gd name="connsiteY11016" fmla="*/ 1271050 h 3821750"/>
              <a:gd name="connsiteX11017" fmla="*/ 1637538 w 4203096"/>
              <a:gd name="connsiteY11017" fmla="*/ 1255334 h 3821750"/>
              <a:gd name="connsiteX11018" fmla="*/ 1644396 w 4203096"/>
              <a:gd name="connsiteY11018" fmla="*/ 1237998 h 3821750"/>
              <a:gd name="connsiteX11019" fmla="*/ 2477357 w 4203096"/>
              <a:gd name="connsiteY11019" fmla="*/ 1237713 h 3821750"/>
              <a:gd name="connsiteX11020" fmla="*/ 2507074 w 4203096"/>
              <a:gd name="connsiteY11020" fmla="*/ 1254762 h 3821750"/>
              <a:gd name="connsiteX11021" fmla="*/ 2478595 w 4203096"/>
              <a:gd name="connsiteY11021" fmla="*/ 1285433 h 3821750"/>
              <a:gd name="connsiteX11022" fmla="*/ 2448210 w 4203096"/>
              <a:gd name="connsiteY11022" fmla="*/ 1269240 h 3821750"/>
              <a:gd name="connsiteX11023" fmla="*/ 2477357 w 4203096"/>
              <a:gd name="connsiteY11023" fmla="*/ 1237713 h 3821750"/>
              <a:gd name="connsiteX11024" fmla="*/ 1722501 w 4203096"/>
              <a:gd name="connsiteY11024" fmla="*/ 1237427 h 3821750"/>
              <a:gd name="connsiteX11025" fmla="*/ 1693164 w 4203096"/>
              <a:gd name="connsiteY11025" fmla="*/ 1254762 h 3821750"/>
              <a:gd name="connsiteX11026" fmla="*/ 1689830 w 4203096"/>
              <a:gd name="connsiteY11026" fmla="*/ 1272479 h 3821750"/>
              <a:gd name="connsiteX11027" fmla="*/ 1721739 w 4203096"/>
              <a:gd name="connsiteY11027" fmla="*/ 1254572 h 3821750"/>
              <a:gd name="connsiteX11028" fmla="*/ 1722501 w 4203096"/>
              <a:gd name="connsiteY11028" fmla="*/ 1237427 h 3821750"/>
              <a:gd name="connsiteX11029" fmla="*/ 2863882 w 4203096"/>
              <a:gd name="connsiteY11029" fmla="*/ 1237046 h 3821750"/>
              <a:gd name="connsiteX11030" fmla="*/ 2865311 w 4203096"/>
              <a:gd name="connsiteY11030" fmla="*/ 1266478 h 3821750"/>
              <a:gd name="connsiteX11031" fmla="*/ 2902077 w 4203096"/>
              <a:gd name="connsiteY11031" fmla="*/ 1272669 h 3821750"/>
              <a:gd name="connsiteX11032" fmla="*/ 2900458 w 4203096"/>
              <a:gd name="connsiteY11032" fmla="*/ 1242761 h 3821750"/>
              <a:gd name="connsiteX11033" fmla="*/ 2863882 w 4203096"/>
              <a:gd name="connsiteY11033" fmla="*/ 1237046 h 3821750"/>
              <a:gd name="connsiteX11034" fmla="*/ 744093 w 4203096"/>
              <a:gd name="connsiteY11034" fmla="*/ 1235141 h 3821750"/>
              <a:gd name="connsiteX11035" fmla="*/ 755237 w 4203096"/>
              <a:gd name="connsiteY11035" fmla="*/ 1249524 h 3821750"/>
              <a:gd name="connsiteX11036" fmla="*/ 749141 w 4203096"/>
              <a:gd name="connsiteY11036" fmla="*/ 1256096 h 3821750"/>
              <a:gd name="connsiteX11037" fmla="*/ 738949 w 4203096"/>
              <a:gd name="connsiteY11037" fmla="*/ 1242857 h 3821750"/>
              <a:gd name="connsiteX11038" fmla="*/ 744093 w 4203096"/>
              <a:gd name="connsiteY11038" fmla="*/ 1235141 h 3821750"/>
              <a:gd name="connsiteX11039" fmla="*/ 1042166 w 4203096"/>
              <a:gd name="connsiteY11039" fmla="*/ 1234879 h 3821750"/>
              <a:gd name="connsiteX11040" fmla="*/ 1053465 w 4203096"/>
              <a:gd name="connsiteY11040" fmla="*/ 1236570 h 3821750"/>
              <a:gd name="connsiteX11041" fmla="*/ 1066419 w 4203096"/>
              <a:gd name="connsiteY11041" fmla="*/ 1253239 h 3821750"/>
              <a:gd name="connsiteX11042" fmla="*/ 1048988 w 4203096"/>
              <a:gd name="connsiteY11042" fmla="*/ 1256858 h 3821750"/>
              <a:gd name="connsiteX11043" fmla="*/ 1036225 w 4203096"/>
              <a:gd name="connsiteY11043" fmla="*/ 1240189 h 3821750"/>
              <a:gd name="connsiteX11044" fmla="*/ 1042166 w 4203096"/>
              <a:gd name="connsiteY11044" fmla="*/ 1234879 h 3821750"/>
              <a:gd name="connsiteX11045" fmla="*/ 1881378 w 4203096"/>
              <a:gd name="connsiteY11045" fmla="*/ 1232855 h 3821750"/>
              <a:gd name="connsiteX11046" fmla="*/ 1881190 w 4203096"/>
              <a:gd name="connsiteY11046" fmla="*/ 1233217 h 3821750"/>
              <a:gd name="connsiteX11047" fmla="*/ 1881027 w 4203096"/>
              <a:gd name="connsiteY11047" fmla="*/ 1233346 h 3821750"/>
              <a:gd name="connsiteX11048" fmla="*/ 1880901 w 4203096"/>
              <a:gd name="connsiteY11048" fmla="*/ 1233522 h 3821750"/>
              <a:gd name="connsiteX11049" fmla="*/ 1880940 w 4203096"/>
              <a:gd name="connsiteY11049" fmla="*/ 1233415 h 3821750"/>
              <a:gd name="connsiteX11050" fmla="*/ 1880806 w 4203096"/>
              <a:gd name="connsiteY11050" fmla="*/ 1233522 h 3821750"/>
              <a:gd name="connsiteX11051" fmla="*/ 1880972 w 4203096"/>
              <a:gd name="connsiteY11051" fmla="*/ 1233329 h 3821750"/>
              <a:gd name="connsiteX11052" fmla="*/ 1881043 w 4203096"/>
              <a:gd name="connsiteY11052" fmla="*/ 1233135 h 3821750"/>
              <a:gd name="connsiteX11053" fmla="*/ 3240500 w 4203096"/>
              <a:gd name="connsiteY11053" fmla="*/ 1232189 h 3821750"/>
              <a:gd name="connsiteX11054" fmla="*/ 3282791 w 4203096"/>
              <a:gd name="connsiteY11054" fmla="*/ 1279623 h 3821750"/>
              <a:gd name="connsiteX11055" fmla="*/ 3242691 w 4203096"/>
              <a:gd name="connsiteY11055" fmla="*/ 1308865 h 3821750"/>
              <a:gd name="connsiteX11056" fmla="*/ 3202400 w 4203096"/>
              <a:gd name="connsiteY11056" fmla="*/ 1260764 h 3821750"/>
              <a:gd name="connsiteX11057" fmla="*/ 3240500 w 4203096"/>
              <a:gd name="connsiteY11057" fmla="*/ 1232189 h 3821750"/>
              <a:gd name="connsiteX11058" fmla="*/ 2046458 w 4203096"/>
              <a:gd name="connsiteY11058" fmla="*/ 1230926 h 3821750"/>
              <a:gd name="connsiteX11059" fmla="*/ 2058447 w 4203096"/>
              <a:gd name="connsiteY11059" fmla="*/ 1242475 h 3821750"/>
              <a:gd name="connsiteX11060" fmla="*/ 2024729 w 4203096"/>
              <a:gd name="connsiteY11060" fmla="*/ 1281242 h 3821750"/>
              <a:gd name="connsiteX11061" fmla="*/ 1988724 w 4203096"/>
              <a:gd name="connsiteY11061" fmla="*/ 1273431 h 3821750"/>
              <a:gd name="connsiteX11062" fmla="*/ 2021395 w 4203096"/>
              <a:gd name="connsiteY11062" fmla="*/ 1235522 h 3821750"/>
              <a:gd name="connsiteX11063" fmla="*/ 2046458 w 4203096"/>
              <a:gd name="connsiteY11063" fmla="*/ 1230926 h 3821750"/>
              <a:gd name="connsiteX11064" fmla="*/ 1092481 w 4203096"/>
              <a:gd name="connsiteY11064" fmla="*/ 1227640 h 3821750"/>
              <a:gd name="connsiteX11065" fmla="*/ 1103566 w 4203096"/>
              <a:gd name="connsiteY11065" fmla="*/ 1229045 h 3821750"/>
              <a:gd name="connsiteX11066" fmla="*/ 1116901 w 4203096"/>
              <a:gd name="connsiteY11066" fmla="*/ 1244761 h 3821750"/>
              <a:gd name="connsiteX11067" fmla="*/ 1098803 w 4203096"/>
              <a:gd name="connsiteY11067" fmla="*/ 1248095 h 3821750"/>
              <a:gd name="connsiteX11068" fmla="*/ 1086325 w 4203096"/>
              <a:gd name="connsiteY11068" fmla="*/ 1232093 h 3821750"/>
              <a:gd name="connsiteX11069" fmla="*/ 1092481 w 4203096"/>
              <a:gd name="connsiteY11069" fmla="*/ 1227640 h 3821750"/>
              <a:gd name="connsiteX11070" fmla="*/ 589216 w 4203096"/>
              <a:gd name="connsiteY11070" fmla="*/ 1227521 h 3821750"/>
              <a:gd name="connsiteX11071" fmla="*/ 595502 w 4203096"/>
              <a:gd name="connsiteY11071" fmla="*/ 1232665 h 3821750"/>
              <a:gd name="connsiteX11072" fmla="*/ 592740 w 4203096"/>
              <a:gd name="connsiteY11072" fmla="*/ 1236856 h 3821750"/>
              <a:gd name="connsiteX11073" fmla="*/ 588930 w 4203096"/>
              <a:gd name="connsiteY11073" fmla="*/ 1232760 h 3821750"/>
              <a:gd name="connsiteX11074" fmla="*/ 589216 w 4203096"/>
              <a:gd name="connsiteY11074" fmla="*/ 1227521 h 3821750"/>
              <a:gd name="connsiteX11075" fmla="*/ 1415605 w 4203096"/>
              <a:gd name="connsiteY11075" fmla="*/ 1225807 h 3821750"/>
              <a:gd name="connsiteX11076" fmla="*/ 1424368 w 4203096"/>
              <a:gd name="connsiteY11076" fmla="*/ 1233712 h 3821750"/>
              <a:gd name="connsiteX11077" fmla="*/ 1406175 w 4203096"/>
              <a:gd name="connsiteY11077" fmla="*/ 1239332 h 3821750"/>
              <a:gd name="connsiteX11078" fmla="*/ 1396650 w 4203096"/>
              <a:gd name="connsiteY11078" fmla="*/ 1230569 h 3821750"/>
              <a:gd name="connsiteX11079" fmla="*/ 1415605 w 4203096"/>
              <a:gd name="connsiteY11079" fmla="*/ 1225807 h 3821750"/>
              <a:gd name="connsiteX11080" fmla="*/ 1542407 w 4203096"/>
              <a:gd name="connsiteY11080" fmla="*/ 1224390 h 3821750"/>
              <a:gd name="connsiteX11081" fmla="*/ 1542573 w 4203096"/>
              <a:gd name="connsiteY11081" fmla="*/ 1228569 h 3821750"/>
              <a:gd name="connsiteX11082" fmla="*/ 1519237 w 4203096"/>
              <a:gd name="connsiteY11082" fmla="*/ 1247238 h 3821750"/>
              <a:gd name="connsiteX11083" fmla="*/ 1508283 w 4203096"/>
              <a:gd name="connsiteY11083" fmla="*/ 1246095 h 3821750"/>
              <a:gd name="connsiteX11084" fmla="*/ 1532953 w 4203096"/>
              <a:gd name="connsiteY11084" fmla="*/ 1227712 h 3821750"/>
              <a:gd name="connsiteX11085" fmla="*/ 1542407 w 4203096"/>
              <a:gd name="connsiteY11085" fmla="*/ 1224390 h 3821750"/>
              <a:gd name="connsiteX11086" fmla="*/ 1518999 w 4203096"/>
              <a:gd name="connsiteY11086" fmla="*/ 1223938 h 3821750"/>
              <a:gd name="connsiteX11087" fmla="*/ 1519427 w 4203096"/>
              <a:gd name="connsiteY11087" fmla="*/ 1227712 h 3821750"/>
              <a:gd name="connsiteX11088" fmla="*/ 1498187 w 4203096"/>
              <a:gd name="connsiteY11088" fmla="*/ 1242762 h 3821750"/>
              <a:gd name="connsiteX11089" fmla="*/ 1489233 w 4203096"/>
              <a:gd name="connsiteY11089" fmla="*/ 1240285 h 3821750"/>
              <a:gd name="connsiteX11090" fmla="*/ 1510283 w 4203096"/>
              <a:gd name="connsiteY11090" fmla="*/ 1226093 h 3821750"/>
              <a:gd name="connsiteX11091" fmla="*/ 1518999 w 4203096"/>
              <a:gd name="connsiteY11091" fmla="*/ 1223938 h 3821750"/>
              <a:gd name="connsiteX11092" fmla="*/ 874514 w 4203096"/>
              <a:gd name="connsiteY11092" fmla="*/ 1221973 h 3821750"/>
              <a:gd name="connsiteX11093" fmla="*/ 882396 w 4203096"/>
              <a:gd name="connsiteY11093" fmla="*/ 1222378 h 3821750"/>
              <a:gd name="connsiteX11094" fmla="*/ 895635 w 4203096"/>
              <a:gd name="connsiteY11094" fmla="*/ 1239046 h 3821750"/>
              <a:gd name="connsiteX11095" fmla="*/ 884205 w 4203096"/>
              <a:gd name="connsiteY11095" fmla="*/ 1244952 h 3821750"/>
              <a:gd name="connsiteX11096" fmla="*/ 871632 w 4203096"/>
              <a:gd name="connsiteY11096" fmla="*/ 1227997 h 3821750"/>
              <a:gd name="connsiteX11097" fmla="*/ 874514 w 4203096"/>
              <a:gd name="connsiteY11097" fmla="*/ 1221973 h 3821750"/>
              <a:gd name="connsiteX11098" fmla="*/ 1147310 w 4203096"/>
              <a:gd name="connsiteY11098" fmla="*/ 1221902 h 3821750"/>
              <a:gd name="connsiteX11099" fmla="*/ 1159668 w 4203096"/>
              <a:gd name="connsiteY11099" fmla="*/ 1224474 h 3821750"/>
              <a:gd name="connsiteX11100" fmla="*/ 1169669 w 4203096"/>
              <a:gd name="connsiteY11100" fmla="*/ 1238856 h 3821750"/>
              <a:gd name="connsiteX11101" fmla="*/ 1150810 w 4203096"/>
              <a:gd name="connsiteY11101" fmla="*/ 1240571 h 3821750"/>
              <a:gd name="connsiteX11102" fmla="*/ 1139666 w 4203096"/>
              <a:gd name="connsiteY11102" fmla="*/ 1225902 h 3821750"/>
              <a:gd name="connsiteX11103" fmla="*/ 1147310 w 4203096"/>
              <a:gd name="connsiteY11103" fmla="*/ 1221902 h 3821750"/>
              <a:gd name="connsiteX11104" fmla="*/ 1567660 w 4203096"/>
              <a:gd name="connsiteY11104" fmla="*/ 1221676 h 3821750"/>
              <a:gd name="connsiteX11105" fmla="*/ 1568482 w 4203096"/>
              <a:gd name="connsiteY11105" fmla="*/ 1226188 h 3821750"/>
              <a:gd name="connsiteX11106" fmla="*/ 1541812 w 4203096"/>
              <a:gd name="connsiteY11106" fmla="*/ 1249239 h 3821750"/>
              <a:gd name="connsiteX11107" fmla="*/ 1529048 w 4203096"/>
              <a:gd name="connsiteY11107" fmla="*/ 1249048 h 3821750"/>
              <a:gd name="connsiteX11108" fmla="*/ 1555909 w 4203096"/>
              <a:gd name="connsiteY11108" fmla="*/ 1226950 h 3821750"/>
              <a:gd name="connsiteX11109" fmla="*/ 1567660 w 4203096"/>
              <a:gd name="connsiteY11109" fmla="*/ 1221676 h 3821750"/>
              <a:gd name="connsiteX11110" fmla="*/ 3717131 w 4203096"/>
              <a:gd name="connsiteY11110" fmla="*/ 1221044 h 3821750"/>
              <a:gd name="connsiteX11111" fmla="*/ 3740943 w 4203096"/>
              <a:gd name="connsiteY11111" fmla="*/ 1243618 h 3821750"/>
              <a:gd name="connsiteX11112" fmla="*/ 3727989 w 4203096"/>
              <a:gd name="connsiteY11112" fmla="*/ 1260001 h 3821750"/>
              <a:gd name="connsiteX11113" fmla="*/ 3704748 w 4203096"/>
              <a:gd name="connsiteY11113" fmla="*/ 1236760 h 3821750"/>
              <a:gd name="connsiteX11114" fmla="*/ 3717131 w 4203096"/>
              <a:gd name="connsiteY11114" fmla="*/ 1221044 h 3821750"/>
              <a:gd name="connsiteX11115" fmla="*/ 2279582 w 4203096"/>
              <a:gd name="connsiteY11115" fmla="*/ 1220937 h 3821750"/>
              <a:gd name="connsiteX11116" fmla="*/ 2291143 w 4203096"/>
              <a:gd name="connsiteY11116" fmla="*/ 1234665 h 3821750"/>
              <a:gd name="connsiteX11117" fmla="*/ 2261234 w 4203096"/>
              <a:gd name="connsiteY11117" fmla="*/ 1269336 h 3821750"/>
              <a:gd name="connsiteX11118" fmla="*/ 2224754 w 4203096"/>
              <a:gd name="connsiteY11118" fmla="*/ 1258382 h 3821750"/>
              <a:gd name="connsiteX11119" fmla="*/ 2255805 w 4203096"/>
              <a:gd name="connsiteY11119" fmla="*/ 1221711 h 3821750"/>
              <a:gd name="connsiteX11120" fmla="*/ 2279582 w 4203096"/>
              <a:gd name="connsiteY11120" fmla="*/ 1220937 h 3821750"/>
              <a:gd name="connsiteX11121" fmla="*/ 1989808 w 4203096"/>
              <a:gd name="connsiteY11121" fmla="*/ 1219295 h 3821750"/>
              <a:gd name="connsiteX11122" fmla="*/ 2000344 w 4203096"/>
              <a:gd name="connsiteY11122" fmla="*/ 1231522 h 3821750"/>
              <a:gd name="connsiteX11123" fmla="*/ 1964530 w 4203096"/>
              <a:gd name="connsiteY11123" fmla="*/ 1270860 h 3821750"/>
              <a:gd name="connsiteX11124" fmla="*/ 1929669 w 4203096"/>
              <a:gd name="connsiteY11124" fmla="*/ 1262478 h 3821750"/>
              <a:gd name="connsiteX11125" fmla="*/ 1964911 w 4203096"/>
              <a:gd name="connsiteY11125" fmla="*/ 1223426 h 3821750"/>
              <a:gd name="connsiteX11126" fmla="*/ 1989808 w 4203096"/>
              <a:gd name="connsiteY11126" fmla="*/ 1219295 h 3821750"/>
              <a:gd name="connsiteX11127" fmla="*/ 1496877 w 4203096"/>
              <a:gd name="connsiteY11127" fmla="*/ 1218913 h 3821750"/>
              <a:gd name="connsiteX11128" fmla="*/ 1497139 w 4203096"/>
              <a:gd name="connsiteY11128" fmla="*/ 1222759 h 3821750"/>
              <a:gd name="connsiteX11129" fmla="*/ 1478375 w 4203096"/>
              <a:gd name="connsiteY11129" fmla="*/ 1234189 h 3821750"/>
              <a:gd name="connsiteX11130" fmla="*/ 1471326 w 4203096"/>
              <a:gd name="connsiteY11130" fmla="*/ 1229902 h 3821750"/>
              <a:gd name="connsiteX11131" fmla="*/ 1489043 w 4203096"/>
              <a:gd name="connsiteY11131" fmla="*/ 1219711 h 3821750"/>
              <a:gd name="connsiteX11132" fmla="*/ 1496877 w 4203096"/>
              <a:gd name="connsiteY11132" fmla="*/ 1218913 h 3821750"/>
              <a:gd name="connsiteX11133" fmla="*/ 2571845 w 4203096"/>
              <a:gd name="connsiteY11133" fmla="*/ 1218378 h 3821750"/>
              <a:gd name="connsiteX11134" fmla="*/ 2598991 w 4203096"/>
              <a:gd name="connsiteY11134" fmla="*/ 1238952 h 3821750"/>
              <a:gd name="connsiteX11135" fmla="*/ 2571750 w 4203096"/>
              <a:gd name="connsiteY11135" fmla="*/ 1267050 h 3821750"/>
              <a:gd name="connsiteX11136" fmla="*/ 2544508 w 4203096"/>
              <a:gd name="connsiteY11136" fmla="*/ 1246286 h 3821750"/>
              <a:gd name="connsiteX11137" fmla="*/ 2571845 w 4203096"/>
              <a:gd name="connsiteY11137" fmla="*/ 1218378 h 3821750"/>
              <a:gd name="connsiteX11138" fmla="*/ 1202567 w 4203096"/>
              <a:gd name="connsiteY11138" fmla="*/ 1217353 h 3821750"/>
              <a:gd name="connsiteX11139" fmla="*/ 1213771 w 4203096"/>
              <a:gd name="connsiteY11139" fmla="*/ 1219044 h 3821750"/>
              <a:gd name="connsiteX11140" fmla="*/ 1225296 w 4203096"/>
              <a:gd name="connsiteY11140" fmla="*/ 1232188 h 3821750"/>
              <a:gd name="connsiteX11141" fmla="*/ 1206532 w 4203096"/>
              <a:gd name="connsiteY11141" fmla="*/ 1234379 h 3821750"/>
              <a:gd name="connsiteX11142" fmla="*/ 1195578 w 4203096"/>
              <a:gd name="connsiteY11142" fmla="*/ 1220663 h 3821750"/>
              <a:gd name="connsiteX11143" fmla="*/ 1202567 w 4203096"/>
              <a:gd name="connsiteY11143" fmla="*/ 1217353 h 3821750"/>
              <a:gd name="connsiteX11144" fmla="*/ 1595307 w 4203096"/>
              <a:gd name="connsiteY11144" fmla="*/ 1216830 h 3821750"/>
              <a:gd name="connsiteX11145" fmla="*/ 1597342 w 4203096"/>
              <a:gd name="connsiteY11145" fmla="*/ 1221616 h 3821750"/>
              <a:gd name="connsiteX11146" fmla="*/ 1568481 w 4203096"/>
              <a:gd name="connsiteY11146" fmla="*/ 1248762 h 3821750"/>
              <a:gd name="connsiteX11147" fmla="*/ 1552384 w 4203096"/>
              <a:gd name="connsiteY11147" fmla="*/ 1249810 h 3821750"/>
              <a:gd name="connsiteX11148" fmla="*/ 1581054 w 4203096"/>
              <a:gd name="connsiteY11148" fmla="*/ 1223902 h 3821750"/>
              <a:gd name="connsiteX11149" fmla="*/ 1595307 w 4203096"/>
              <a:gd name="connsiteY11149" fmla="*/ 1216830 h 3821750"/>
              <a:gd name="connsiteX11150" fmla="*/ 3422237 w 4203096"/>
              <a:gd name="connsiteY11150" fmla="*/ 1215138 h 3821750"/>
              <a:gd name="connsiteX11151" fmla="*/ 3459956 w 4203096"/>
              <a:gd name="connsiteY11151" fmla="*/ 1252762 h 3821750"/>
              <a:gd name="connsiteX11152" fmla="*/ 3432334 w 4203096"/>
              <a:gd name="connsiteY11152" fmla="*/ 1278670 h 3821750"/>
              <a:gd name="connsiteX11153" fmla="*/ 3395853 w 4203096"/>
              <a:gd name="connsiteY11153" fmla="*/ 1239999 h 3821750"/>
              <a:gd name="connsiteX11154" fmla="*/ 3422237 w 4203096"/>
              <a:gd name="connsiteY11154" fmla="*/ 1215138 h 3821750"/>
              <a:gd name="connsiteX11155" fmla="*/ 1260931 w 4203096"/>
              <a:gd name="connsiteY11155" fmla="*/ 1212592 h 3821750"/>
              <a:gd name="connsiteX11156" fmla="*/ 1272349 w 4203096"/>
              <a:gd name="connsiteY11156" fmla="*/ 1214472 h 3821750"/>
              <a:gd name="connsiteX11157" fmla="*/ 1281778 w 4203096"/>
              <a:gd name="connsiteY11157" fmla="*/ 1226093 h 3821750"/>
              <a:gd name="connsiteX11158" fmla="*/ 1263300 w 4203096"/>
              <a:gd name="connsiteY11158" fmla="*/ 1227712 h 3821750"/>
              <a:gd name="connsiteX11159" fmla="*/ 1253584 w 4203096"/>
              <a:gd name="connsiteY11159" fmla="*/ 1215711 h 3821750"/>
              <a:gd name="connsiteX11160" fmla="*/ 1260931 w 4203096"/>
              <a:gd name="connsiteY11160" fmla="*/ 1212592 h 3821750"/>
              <a:gd name="connsiteX11161" fmla="*/ 3035618 w 4203096"/>
              <a:gd name="connsiteY11161" fmla="*/ 1212090 h 3821750"/>
              <a:gd name="connsiteX11162" fmla="*/ 3038475 w 4203096"/>
              <a:gd name="connsiteY11162" fmla="*/ 1246476 h 3821750"/>
              <a:gd name="connsiteX11163" fmla="*/ 3075813 w 4203096"/>
              <a:gd name="connsiteY11163" fmla="*/ 1253619 h 3821750"/>
              <a:gd name="connsiteX11164" fmla="*/ 3074098 w 4203096"/>
              <a:gd name="connsiteY11164" fmla="*/ 1216853 h 3821750"/>
              <a:gd name="connsiteX11165" fmla="*/ 3035618 w 4203096"/>
              <a:gd name="connsiteY11165" fmla="*/ 1212090 h 3821750"/>
              <a:gd name="connsiteX11166" fmla="*/ 2421445 w 4203096"/>
              <a:gd name="connsiteY11166" fmla="*/ 1210853 h 3821750"/>
              <a:gd name="connsiteX11167" fmla="*/ 2455164 w 4203096"/>
              <a:gd name="connsiteY11167" fmla="*/ 1227331 h 3821750"/>
              <a:gd name="connsiteX11168" fmla="*/ 2427255 w 4203096"/>
              <a:gd name="connsiteY11168" fmla="*/ 1258477 h 3821750"/>
              <a:gd name="connsiteX11169" fmla="*/ 2393251 w 4203096"/>
              <a:gd name="connsiteY11169" fmla="*/ 1243333 h 3821750"/>
              <a:gd name="connsiteX11170" fmla="*/ 2421445 w 4203096"/>
              <a:gd name="connsiteY11170" fmla="*/ 1210853 h 3821750"/>
              <a:gd name="connsiteX11171" fmla="*/ 1626084 w 4203096"/>
              <a:gd name="connsiteY11171" fmla="*/ 1210793 h 3821750"/>
              <a:gd name="connsiteX11172" fmla="*/ 1629441 w 4203096"/>
              <a:gd name="connsiteY11172" fmla="*/ 1216186 h 3821750"/>
              <a:gd name="connsiteX11173" fmla="*/ 1596579 w 4203096"/>
              <a:gd name="connsiteY11173" fmla="*/ 1248667 h 3821750"/>
              <a:gd name="connsiteX11174" fmla="*/ 1578006 w 4203096"/>
              <a:gd name="connsiteY11174" fmla="*/ 1249714 h 3821750"/>
              <a:gd name="connsiteX11175" fmla="*/ 1610010 w 4203096"/>
              <a:gd name="connsiteY11175" fmla="*/ 1218758 h 3821750"/>
              <a:gd name="connsiteX11176" fmla="*/ 1626084 w 4203096"/>
              <a:gd name="connsiteY11176" fmla="*/ 1210793 h 3821750"/>
              <a:gd name="connsiteX11177" fmla="*/ 2654903 w 4203096"/>
              <a:gd name="connsiteY11177" fmla="*/ 1209520 h 3821750"/>
              <a:gd name="connsiteX11178" fmla="*/ 2679763 w 4203096"/>
              <a:gd name="connsiteY11178" fmla="*/ 1232951 h 3821750"/>
              <a:gd name="connsiteX11179" fmla="*/ 2655189 w 4203096"/>
              <a:gd name="connsiteY11179" fmla="*/ 1258668 h 3821750"/>
              <a:gd name="connsiteX11180" fmla="*/ 2630614 w 4203096"/>
              <a:gd name="connsiteY11180" fmla="*/ 1234570 h 3821750"/>
              <a:gd name="connsiteX11181" fmla="*/ 2654903 w 4203096"/>
              <a:gd name="connsiteY11181" fmla="*/ 1209520 h 3821750"/>
              <a:gd name="connsiteX11182" fmla="*/ 1936337 w 4203096"/>
              <a:gd name="connsiteY11182" fmla="*/ 1209329 h 3821750"/>
              <a:gd name="connsiteX11183" fmla="*/ 1932527 w 4203096"/>
              <a:gd name="connsiteY11183" fmla="*/ 1242095 h 3821750"/>
              <a:gd name="connsiteX11184" fmla="*/ 1888617 w 4203096"/>
              <a:gd name="connsiteY11184" fmla="*/ 1265717 h 3821750"/>
              <a:gd name="connsiteX11185" fmla="*/ 1875663 w 4203096"/>
              <a:gd name="connsiteY11185" fmla="*/ 1243809 h 3821750"/>
              <a:gd name="connsiteX11186" fmla="*/ 1881190 w 4203096"/>
              <a:gd name="connsiteY11186" fmla="*/ 1233217 h 3821750"/>
              <a:gd name="connsiteX11187" fmla="*/ 1893475 w 4203096"/>
              <a:gd name="connsiteY11187" fmla="*/ 1223426 h 3821750"/>
              <a:gd name="connsiteX11188" fmla="*/ 1936337 w 4203096"/>
              <a:gd name="connsiteY11188" fmla="*/ 1209329 h 3821750"/>
              <a:gd name="connsiteX11189" fmla="*/ 674941 w 4203096"/>
              <a:gd name="connsiteY11189" fmla="*/ 1208852 h 3821750"/>
              <a:gd name="connsiteX11190" fmla="*/ 683704 w 4203096"/>
              <a:gd name="connsiteY11190" fmla="*/ 1219234 h 3821750"/>
              <a:gd name="connsiteX11191" fmla="*/ 679418 w 4203096"/>
              <a:gd name="connsiteY11191" fmla="*/ 1224759 h 3821750"/>
              <a:gd name="connsiteX11192" fmla="*/ 669321 w 4203096"/>
              <a:gd name="connsiteY11192" fmla="*/ 1214091 h 3821750"/>
              <a:gd name="connsiteX11193" fmla="*/ 674941 w 4203096"/>
              <a:gd name="connsiteY11193" fmla="*/ 1208852 h 3821750"/>
              <a:gd name="connsiteX11194" fmla="*/ 772191 w 4203096"/>
              <a:gd name="connsiteY11194" fmla="*/ 1208281 h 3821750"/>
              <a:gd name="connsiteX11195" fmla="*/ 783621 w 4203096"/>
              <a:gd name="connsiteY11195" fmla="*/ 1222664 h 3821750"/>
              <a:gd name="connsiteX11196" fmla="*/ 776287 w 4203096"/>
              <a:gd name="connsiteY11196" fmla="*/ 1228950 h 3821750"/>
              <a:gd name="connsiteX11197" fmla="*/ 765809 w 4203096"/>
              <a:gd name="connsiteY11197" fmla="*/ 1215615 h 3821750"/>
              <a:gd name="connsiteX11198" fmla="*/ 772191 w 4203096"/>
              <a:gd name="connsiteY11198" fmla="*/ 1208281 h 3821750"/>
              <a:gd name="connsiteX11199" fmla="*/ 1468469 w 4203096"/>
              <a:gd name="connsiteY11199" fmla="*/ 1207804 h 3821750"/>
              <a:gd name="connsiteX11200" fmla="*/ 1475231 w 4203096"/>
              <a:gd name="connsiteY11200" fmla="*/ 1212376 h 3821750"/>
              <a:gd name="connsiteX11201" fmla="*/ 1459610 w 4203096"/>
              <a:gd name="connsiteY11201" fmla="*/ 1220377 h 3821750"/>
              <a:gd name="connsiteX11202" fmla="*/ 1452752 w 4203096"/>
              <a:gd name="connsiteY11202" fmla="*/ 1215329 h 3821750"/>
              <a:gd name="connsiteX11203" fmla="*/ 1468469 w 4203096"/>
              <a:gd name="connsiteY11203" fmla="*/ 1207804 h 3821750"/>
              <a:gd name="connsiteX11204" fmla="*/ 1329118 w 4203096"/>
              <a:gd name="connsiteY11204" fmla="*/ 1207614 h 3821750"/>
              <a:gd name="connsiteX11205" fmla="*/ 1339405 w 4203096"/>
              <a:gd name="connsiteY11205" fmla="*/ 1217996 h 3821750"/>
              <a:gd name="connsiteX11206" fmla="*/ 1321212 w 4203096"/>
              <a:gd name="connsiteY11206" fmla="*/ 1220377 h 3821750"/>
              <a:gd name="connsiteX11207" fmla="*/ 1312545 w 4203096"/>
              <a:gd name="connsiteY11207" fmla="*/ 1210185 h 3821750"/>
              <a:gd name="connsiteX11208" fmla="*/ 1329118 w 4203096"/>
              <a:gd name="connsiteY11208" fmla="*/ 1207614 h 3821750"/>
              <a:gd name="connsiteX11209" fmla="*/ 913995 w 4203096"/>
              <a:gd name="connsiteY11209" fmla="*/ 1206841 h 3821750"/>
              <a:gd name="connsiteX11210" fmla="*/ 922972 w 4203096"/>
              <a:gd name="connsiteY11210" fmla="*/ 1207900 h 3821750"/>
              <a:gd name="connsiteX11211" fmla="*/ 935926 w 4203096"/>
              <a:gd name="connsiteY11211" fmla="*/ 1224569 h 3821750"/>
              <a:gd name="connsiteX11212" fmla="*/ 922972 w 4203096"/>
              <a:gd name="connsiteY11212" fmla="*/ 1228855 h 3821750"/>
              <a:gd name="connsiteX11213" fmla="*/ 910875 w 4203096"/>
              <a:gd name="connsiteY11213" fmla="*/ 1213139 h 3821750"/>
              <a:gd name="connsiteX11214" fmla="*/ 913995 w 4203096"/>
              <a:gd name="connsiteY11214" fmla="*/ 1206841 h 3821750"/>
              <a:gd name="connsiteX11215" fmla="*/ 1661954 w 4203096"/>
              <a:gd name="connsiteY11215" fmla="*/ 1202698 h 3821750"/>
              <a:gd name="connsiteX11216" fmla="*/ 1662017 w 4203096"/>
              <a:gd name="connsiteY11216" fmla="*/ 1202757 h 3821750"/>
              <a:gd name="connsiteX11217" fmla="*/ 1661640 w 4203096"/>
              <a:gd name="connsiteY11217" fmla="*/ 1202851 h 3821750"/>
              <a:gd name="connsiteX11218" fmla="*/ 1662017 w 4203096"/>
              <a:gd name="connsiteY11218" fmla="*/ 1202851 h 3821750"/>
              <a:gd name="connsiteX11219" fmla="*/ 1661712 w 4203096"/>
              <a:gd name="connsiteY11219" fmla="*/ 1202991 h 3821750"/>
              <a:gd name="connsiteX11220" fmla="*/ 1661637 w 4203096"/>
              <a:gd name="connsiteY11220" fmla="*/ 1202852 h 3821750"/>
              <a:gd name="connsiteX11221" fmla="*/ 1661636 w 4203096"/>
              <a:gd name="connsiteY11221" fmla="*/ 1202852 h 3821750"/>
              <a:gd name="connsiteX11222" fmla="*/ 1661637 w 4203096"/>
              <a:gd name="connsiteY11222" fmla="*/ 1202852 h 3821750"/>
              <a:gd name="connsiteX11223" fmla="*/ 1661636 w 4203096"/>
              <a:gd name="connsiteY11223" fmla="*/ 1202851 h 3821750"/>
              <a:gd name="connsiteX11224" fmla="*/ 1661638 w 4203096"/>
              <a:gd name="connsiteY11224" fmla="*/ 1202851 h 3821750"/>
              <a:gd name="connsiteX11225" fmla="*/ 1878711 w 4203096"/>
              <a:gd name="connsiteY11225" fmla="*/ 1201232 h 3821750"/>
              <a:gd name="connsiteX11226" fmla="*/ 1882330 w 4203096"/>
              <a:gd name="connsiteY11226" fmla="*/ 1229617 h 3821750"/>
              <a:gd name="connsiteX11227" fmla="*/ 1881043 w 4203096"/>
              <a:gd name="connsiteY11227" fmla="*/ 1233135 h 3821750"/>
              <a:gd name="connsiteX11228" fmla="*/ 1872138 w 4203096"/>
              <a:gd name="connsiteY11228" fmla="*/ 1240571 h 3821750"/>
              <a:gd name="connsiteX11229" fmla="*/ 1829657 w 4203096"/>
              <a:gd name="connsiteY11229" fmla="*/ 1260002 h 3821750"/>
              <a:gd name="connsiteX11230" fmla="*/ 1822323 w 4203096"/>
              <a:gd name="connsiteY11230" fmla="*/ 1238570 h 3821750"/>
              <a:gd name="connsiteX11231" fmla="*/ 1825942 w 4203096"/>
              <a:gd name="connsiteY11231" fmla="*/ 1231808 h 3821750"/>
              <a:gd name="connsiteX11232" fmla="*/ 1831276 w 4203096"/>
              <a:gd name="connsiteY11232" fmla="*/ 1225902 h 3821750"/>
              <a:gd name="connsiteX11233" fmla="*/ 1834419 w 4203096"/>
              <a:gd name="connsiteY11233" fmla="*/ 1223235 h 3821750"/>
              <a:gd name="connsiteX11234" fmla="*/ 1878711 w 4203096"/>
              <a:gd name="connsiteY11234" fmla="*/ 1201232 h 3821750"/>
              <a:gd name="connsiteX11235" fmla="*/ 3965638 w 4203096"/>
              <a:gd name="connsiteY11235" fmla="*/ 1200375 h 3821750"/>
              <a:gd name="connsiteX11236" fmla="*/ 3974972 w 4203096"/>
              <a:gd name="connsiteY11236" fmla="*/ 1207329 h 3821750"/>
              <a:gd name="connsiteX11237" fmla="*/ 3971448 w 4203096"/>
              <a:gd name="connsiteY11237" fmla="*/ 1213234 h 3821750"/>
              <a:gd name="connsiteX11238" fmla="*/ 3962304 w 4203096"/>
              <a:gd name="connsiteY11238" fmla="*/ 1204947 h 3821750"/>
              <a:gd name="connsiteX11239" fmla="*/ 3965638 w 4203096"/>
              <a:gd name="connsiteY11239" fmla="*/ 1200375 h 3821750"/>
              <a:gd name="connsiteX11240" fmla="*/ 2218801 w 4203096"/>
              <a:gd name="connsiteY11240" fmla="*/ 1200292 h 3821750"/>
              <a:gd name="connsiteX11241" fmla="*/ 2230945 w 4203096"/>
              <a:gd name="connsiteY11241" fmla="*/ 1213520 h 3821750"/>
              <a:gd name="connsiteX11242" fmla="*/ 2200465 w 4203096"/>
              <a:gd name="connsiteY11242" fmla="*/ 1250477 h 3821750"/>
              <a:gd name="connsiteX11243" fmla="*/ 2163032 w 4203096"/>
              <a:gd name="connsiteY11243" fmla="*/ 1239809 h 3821750"/>
              <a:gd name="connsiteX11244" fmla="*/ 2194655 w 4203096"/>
              <a:gd name="connsiteY11244" fmla="*/ 1202280 h 3821750"/>
              <a:gd name="connsiteX11245" fmla="*/ 2218801 w 4203096"/>
              <a:gd name="connsiteY11245" fmla="*/ 1200292 h 3821750"/>
              <a:gd name="connsiteX11246" fmla="*/ 1386554 w 4203096"/>
              <a:gd name="connsiteY11246" fmla="*/ 1198661 h 3821750"/>
              <a:gd name="connsiteX11247" fmla="*/ 1396079 w 4203096"/>
              <a:gd name="connsiteY11247" fmla="*/ 1207328 h 3821750"/>
              <a:gd name="connsiteX11248" fmla="*/ 1379696 w 4203096"/>
              <a:gd name="connsiteY11248" fmla="*/ 1211043 h 3821750"/>
              <a:gd name="connsiteX11249" fmla="*/ 1370742 w 4203096"/>
              <a:gd name="connsiteY11249" fmla="*/ 1202661 h 3821750"/>
              <a:gd name="connsiteX11250" fmla="*/ 1386554 w 4203096"/>
              <a:gd name="connsiteY11250" fmla="*/ 1198661 h 3821750"/>
              <a:gd name="connsiteX11251" fmla="*/ 967263 w 4203096"/>
              <a:gd name="connsiteY11251" fmla="*/ 1196756 h 3821750"/>
              <a:gd name="connsiteX11252" fmla="*/ 980026 w 4203096"/>
              <a:gd name="connsiteY11252" fmla="*/ 1213139 h 3821750"/>
              <a:gd name="connsiteX11253" fmla="*/ 965263 w 4203096"/>
              <a:gd name="connsiteY11253" fmla="*/ 1215806 h 3821750"/>
              <a:gd name="connsiteX11254" fmla="*/ 954023 w 4203096"/>
              <a:gd name="connsiteY11254" fmla="*/ 1200089 h 3821750"/>
              <a:gd name="connsiteX11255" fmla="*/ 967263 w 4203096"/>
              <a:gd name="connsiteY11255" fmla="*/ 1196756 h 3821750"/>
              <a:gd name="connsiteX11256" fmla="*/ 3593305 w 4203096"/>
              <a:gd name="connsiteY11256" fmla="*/ 1195612 h 3821750"/>
              <a:gd name="connsiteX11257" fmla="*/ 3624452 w 4203096"/>
              <a:gd name="connsiteY11257" fmla="*/ 1223140 h 3821750"/>
              <a:gd name="connsiteX11258" fmla="*/ 3608260 w 4203096"/>
              <a:gd name="connsiteY11258" fmla="*/ 1243142 h 3821750"/>
              <a:gd name="connsiteX11259" fmla="*/ 3579018 w 4203096"/>
              <a:gd name="connsiteY11259" fmla="*/ 1216091 h 3821750"/>
              <a:gd name="connsiteX11260" fmla="*/ 3593305 w 4203096"/>
              <a:gd name="connsiteY11260" fmla="*/ 1195612 h 3821750"/>
              <a:gd name="connsiteX11261" fmla="*/ 2919603 w 4203096"/>
              <a:gd name="connsiteY11261" fmla="*/ 1195612 h 3821750"/>
              <a:gd name="connsiteX11262" fmla="*/ 2920174 w 4203096"/>
              <a:gd name="connsiteY11262" fmla="*/ 1227521 h 3821750"/>
              <a:gd name="connsiteX11263" fmla="*/ 2954274 w 4203096"/>
              <a:gd name="connsiteY11263" fmla="*/ 1232950 h 3821750"/>
              <a:gd name="connsiteX11264" fmla="*/ 2953512 w 4203096"/>
              <a:gd name="connsiteY11264" fmla="*/ 1200279 h 3821750"/>
              <a:gd name="connsiteX11265" fmla="*/ 2919603 w 4203096"/>
              <a:gd name="connsiteY11265" fmla="*/ 1195612 h 3821750"/>
              <a:gd name="connsiteX11266" fmla="*/ 608361 w 4203096"/>
              <a:gd name="connsiteY11266" fmla="*/ 1186945 h 3821750"/>
              <a:gd name="connsiteX11267" fmla="*/ 613981 w 4203096"/>
              <a:gd name="connsiteY11267" fmla="*/ 1194851 h 3821750"/>
              <a:gd name="connsiteX11268" fmla="*/ 609409 w 4203096"/>
              <a:gd name="connsiteY11268" fmla="*/ 1195803 h 3821750"/>
              <a:gd name="connsiteX11269" fmla="*/ 604456 w 4203096"/>
              <a:gd name="connsiteY11269" fmla="*/ 1187612 h 3821750"/>
              <a:gd name="connsiteX11270" fmla="*/ 608361 w 4203096"/>
              <a:gd name="connsiteY11270" fmla="*/ 1186945 h 3821750"/>
              <a:gd name="connsiteX11271" fmla="*/ 3295745 w 4203096"/>
              <a:gd name="connsiteY11271" fmla="*/ 1186944 h 3821750"/>
              <a:gd name="connsiteX11272" fmla="*/ 3335750 w 4203096"/>
              <a:gd name="connsiteY11272" fmla="*/ 1228664 h 3821750"/>
              <a:gd name="connsiteX11273" fmla="*/ 3302603 w 4203096"/>
              <a:gd name="connsiteY11273" fmla="*/ 1255810 h 3821750"/>
              <a:gd name="connsiteX11274" fmla="*/ 3263074 w 4203096"/>
              <a:gd name="connsiteY11274" fmla="*/ 1211900 h 3821750"/>
              <a:gd name="connsiteX11275" fmla="*/ 3295745 w 4203096"/>
              <a:gd name="connsiteY11275" fmla="*/ 1186944 h 3821750"/>
              <a:gd name="connsiteX11276" fmla="*/ 1005804 w 4203096"/>
              <a:gd name="connsiteY11276" fmla="*/ 1186660 h 3821750"/>
              <a:gd name="connsiteX11277" fmla="*/ 1015936 w 4203096"/>
              <a:gd name="connsiteY11277" fmla="*/ 1188850 h 3821750"/>
              <a:gd name="connsiteX11278" fmla="*/ 1027937 w 4203096"/>
              <a:gd name="connsiteY11278" fmla="*/ 1203995 h 3821750"/>
              <a:gd name="connsiteX11279" fmla="*/ 1012888 w 4203096"/>
              <a:gd name="connsiteY11279" fmla="*/ 1206662 h 3821750"/>
              <a:gd name="connsiteX11280" fmla="*/ 1001172 w 4203096"/>
              <a:gd name="connsiteY11280" fmla="*/ 1191612 h 3821750"/>
              <a:gd name="connsiteX11281" fmla="*/ 1005804 w 4203096"/>
              <a:gd name="connsiteY11281" fmla="*/ 1186660 h 3821750"/>
              <a:gd name="connsiteX11282" fmla="*/ 2520124 w 4203096"/>
              <a:gd name="connsiteY11282" fmla="*/ 1186659 h 3821750"/>
              <a:gd name="connsiteX11283" fmla="*/ 2552319 w 4203096"/>
              <a:gd name="connsiteY11283" fmla="*/ 1205232 h 3821750"/>
              <a:gd name="connsiteX11284" fmla="*/ 2525554 w 4203096"/>
              <a:gd name="connsiteY11284" fmla="*/ 1235426 h 3821750"/>
              <a:gd name="connsiteX11285" fmla="*/ 2494121 w 4203096"/>
              <a:gd name="connsiteY11285" fmla="*/ 1217615 h 3821750"/>
              <a:gd name="connsiteX11286" fmla="*/ 2520124 w 4203096"/>
              <a:gd name="connsiteY11286" fmla="*/ 1186659 h 3821750"/>
              <a:gd name="connsiteX11287" fmla="*/ 1443132 w 4203096"/>
              <a:gd name="connsiteY11287" fmla="*/ 1186183 h 3821750"/>
              <a:gd name="connsiteX11288" fmla="*/ 1450752 w 4203096"/>
              <a:gd name="connsiteY11288" fmla="*/ 1193326 h 3821750"/>
              <a:gd name="connsiteX11289" fmla="*/ 1435798 w 4203096"/>
              <a:gd name="connsiteY11289" fmla="*/ 1197517 h 3821750"/>
              <a:gd name="connsiteX11290" fmla="*/ 1428845 w 4203096"/>
              <a:gd name="connsiteY11290" fmla="*/ 1189802 h 3821750"/>
              <a:gd name="connsiteX11291" fmla="*/ 1443132 w 4203096"/>
              <a:gd name="connsiteY11291" fmla="*/ 1186183 h 3821750"/>
              <a:gd name="connsiteX11292" fmla="*/ 798088 w 4203096"/>
              <a:gd name="connsiteY11292" fmla="*/ 1185445 h 3821750"/>
              <a:gd name="connsiteX11293" fmla="*/ 804672 w 4203096"/>
              <a:gd name="connsiteY11293" fmla="*/ 1185897 h 3821750"/>
              <a:gd name="connsiteX11294" fmla="*/ 815816 w 4203096"/>
              <a:gd name="connsiteY11294" fmla="*/ 1200470 h 3821750"/>
              <a:gd name="connsiteX11295" fmla="*/ 807625 w 4203096"/>
              <a:gd name="connsiteY11295" fmla="*/ 1205804 h 3821750"/>
              <a:gd name="connsiteX11296" fmla="*/ 796290 w 4203096"/>
              <a:gd name="connsiteY11296" fmla="*/ 1191136 h 3821750"/>
              <a:gd name="connsiteX11297" fmla="*/ 798088 w 4203096"/>
              <a:gd name="connsiteY11297" fmla="*/ 1185445 h 3821750"/>
              <a:gd name="connsiteX11298" fmla="*/ 2363343 w 4203096"/>
              <a:gd name="connsiteY11298" fmla="*/ 1184945 h 3821750"/>
              <a:gd name="connsiteX11299" fmla="*/ 2398966 w 4203096"/>
              <a:gd name="connsiteY11299" fmla="*/ 1200661 h 3821750"/>
              <a:gd name="connsiteX11300" fmla="*/ 2369534 w 4203096"/>
              <a:gd name="connsiteY11300" fmla="*/ 1234475 h 3821750"/>
              <a:gd name="connsiteX11301" fmla="*/ 2334672 w 4203096"/>
              <a:gd name="connsiteY11301" fmla="*/ 1220378 h 3821750"/>
              <a:gd name="connsiteX11302" fmla="*/ 2363343 w 4203096"/>
              <a:gd name="connsiteY11302" fmla="*/ 1184945 h 3821750"/>
              <a:gd name="connsiteX11303" fmla="*/ 1566612 w 4203096"/>
              <a:gd name="connsiteY11303" fmla="*/ 1184539 h 3821750"/>
              <a:gd name="connsiteX11304" fmla="*/ 1566005 w 4203096"/>
              <a:gd name="connsiteY11304" fmla="*/ 1188754 h 3821750"/>
              <a:gd name="connsiteX11305" fmla="*/ 1546669 w 4203096"/>
              <a:gd name="connsiteY11305" fmla="*/ 1205518 h 3821750"/>
              <a:gd name="connsiteX11306" fmla="*/ 1539621 w 4203096"/>
              <a:gd name="connsiteY11306" fmla="*/ 1203804 h 3821750"/>
              <a:gd name="connsiteX11307" fmla="*/ 1559147 w 4203096"/>
              <a:gd name="connsiteY11307" fmla="*/ 1187611 h 3821750"/>
              <a:gd name="connsiteX11308" fmla="*/ 1566612 w 4203096"/>
              <a:gd name="connsiteY11308" fmla="*/ 1184539 h 3821750"/>
              <a:gd name="connsiteX11309" fmla="*/ 1544300 w 4203096"/>
              <a:gd name="connsiteY11309" fmla="*/ 1184254 h 3821750"/>
              <a:gd name="connsiteX11310" fmla="*/ 1543907 w 4203096"/>
              <a:gd name="connsiteY11310" fmla="*/ 1188183 h 3821750"/>
              <a:gd name="connsiteX11311" fmla="*/ 1527429 w 4203096"/>
              <a:gd name="connsiteY11311" fmla="*/ 1201137 h 3821750"/>
              <a:gd name="connsiteX11312" fmla="*/ 1521142 w 4203096"/>
              <a:gd name="connsiteY11312" fmla="*/ 1198279 h 3821750"/>
              <a:gd name="connsiteX11313" fmla="*/ 1537621 w 4203096"/>
              <a:gd name="connsiteY11313" fmla="*/ 1185897 h 3821750"/>
              <a:gd name="connsiteX11314" fmla="*/ 1544300 w 4203096"/>
              <a:gd name="connsiteY11314" fmla="*/ 1184254 h 3821750"/>
              <a:gd name="connsiteX11315" fmla="*/ 3857720 w 4203096"/>
              <a:gd name="connsiteY11315" fmla="*/ 1183897 h 3821750"/>
              <a:gd name="connsiteX11316" fmla="*/ 3874864 w 4203096"/>
              <a:gd name="connsiteY11316" fmla="*/ 1200661 h 3821750"/>
              <a:gd name="connsiteX11317" fmla="*/ 3871626 w 4203096"/>
              <a:gd name="connsiteY11317" fmla="*/ 1210376 h 3821750"/>
              <a:gd name="connsiteX11318" fmla="*/ 3856957 w 4203096"/>
              <a:gd name="connsiteY11318" fmla="*/ 1198566 h 3821750"/>
              <a:gd name="connsiteX11319" fmla="*/ 3857720 w 4203096"/>
              <a:gd name="connsiteY11319" fmla="*/ 1183897 h 3821750"/>
              <a:gd name="connsiteX11320" fmla="*/ 2810256 w 4203096"/>
              <a:gd name="connsiteY11320" fmla="*/ 1182372 h 3821750"/>
              <a:gd name="connsiteX11321" fmla="*/ 2810542 w 4203096"/>
              <a:gd name="connsiteY11321" fmla="*/ 1217424 h 3821750"/>
              <a:gd name="connsiteX11322" fmla="*/ 2847785 w 4203096"/>
              <a:gd name="connsiteY11322" fmla="*/ 1220091 h 3821750"/>
              <a:gd name="connsiteX11323" fmla="*/ 2847213 w 4203096"/>
              <a:gd name="connsiteY11323" fmla="*/ 1185420 h 3821750"/>
              <a:gd name="connsiteX11324" fmla="*/ 2810256 w 4203096"/>
              <a:gd name="connsiteY11324" fmla="*/ 1182372 h 3821750"/>
              <a:gd name="connsiteX11325" fmla="*/ 2157758 w 4203096"/>
              <a:gd name="connsiteY11325" fmla="*/ 1182123 h 3821750"/>
              <a:gd name="connsiteX11326" fmla="*/ 2170652 w 4203096"/>
              <a:gd name="connsiteY11326" fmla="*/ 1195422 h 3821750"/>
              <a:gd name="connsiteX11327" fmla="*/ 2139981 w 4203096"/>
              <a:gd name="connsiteY11327" fmla="*/ 1233522 h 3821750"/>
              <a:gd name="connsiteX11328" fmla="*/ 2101405 w 4203096"/>
              <a:gd name="connsiteY11328" fmla="*/ 1224378 h 3821750"/>
              <a:gd name="connsiteX11329" fmla="*/ 2131790 w 4203096"/>
              <a:gd name="connsiteY11329" fmla="*/ 1185897 h 3821750"/>
              <a:gd name="connsiteX11330" fmla="*/ 2157758 w 4203096"/>
              <a:gd name="connsiteY11330" fmla="*/ 1182123 h 3821750"/>
              <a:gd name="connsiteX11331" fmla="*/ 1058156 w 4203096"/>
              <a:gd name="connsiteY11331" fmla="*/ 1180778 h 3821750"/>
              <a:gd name="connsiteX11332" fmla="*/ 1068324 w 4203096"/>
              <a:gd name="connsiteY11332" fmla="*/ 1183707 h 3821750"/>
              <a:gd name="connsiteX11333" fmla="*/ 1078897 w 4203096"/>
              <a:gd name="connsiteY11333" fmla="*/ 1198470 h 3821750"/>
              <a:gd name="connsiteX11334" fmla="*/ 1062990 w 4203096"/>
              <a:gd name="connsiteY11334" fmla="*/ 1199518 h 3821750"/>
              <a:gd name="connsiteX11335" fmla="*/ 1052131 w 4203096"/>
              <a:gd name="connsiteY11335" fmla="*/ 1183992 h 3821750"/>
              <a:gd name="connsiteX11336" fmla="*/ 1058156 w 4203096"/>
              <a:gd name="connsiteY11336" fmla="*/ 1180778 h 3821750"/>
              <a:gd name="connsiteX11337" fmla="*/ 1589484 w 4203096"/>
              <a:gd name="connsiteY11337" fmla="*/ 1180670 h 3821750"/>
              <a:gd name="connsiteX11338" fmla="*/ 1590484 w 4203096"/>
              <a:gd name="connsiteY11338" fmla="*/ 1183992 h 3821750"/>
              <a:gd name="connsiteX11339" fmla="*/ 1569719 w 4203096"/>
              <a:gd name="connsiteY11339" fmla="*/ 1204566 h 3821750"/>
              <a:gd name="connsiteX11340" fmla="*/ 1558670 w 4203096"/>
              <a:gd name="connsiteY11340" fmla="*/ 1205899 h 3821750"/>
              <a:gd name="connsiteX11341" fmla="*/ 1579911 w 4203096"/>
              <a:gd name="connsiteY11341" fmla="*/ 1185992 h 3821750"/>
              <a:gd name="connsiteX11342" fmla="*/ 1589484 w 4203096"/>
              <a:gd name="connsiteY11342" fmla="*/ 1180670 h 3821750"/>
              <a:gd name="connsiteX11343" fmla="*/ 1731264 w 4203096"/>
              <a:gd name="connsiteY11343" fmla="*/ 1179515 h 3821750"/>
              <a:gd name="connsiteX11344" fmla="*/ 1704880 w 4203096"/>
              <a:gd name="connsiteY11344" fmla="*/ 1198089 h 3821750"/>
              <a:gd name="connsiteX11345" fmla="*/ 1701451 w 4203096"/>
              <a:gd name="connsiteY11345" fmla="*/ 1214853 h 3821750"/>
              <a:gd name="connsiteX11346" fmla="*/ 1728407 w 4203096"/>
              <a:gd name="connsiteY11346" fmla="*/ 1196850 h 3821750"/>
              <a:gd name="connsiteX11347" fmla="*/ 1731264 w 4203096"/>
              <a:gd name="connsiteY11347" fmla="*/ 1179515 h 3821750"/>
              <a:gd name="connsiteX11348" fmla="*/ 1516951 w 4203096"/>
              <a:gd name="connsiteY11348" fmla="*/ 1179229 h 3821750"/>
              <a:gd name="connsiteX11349" fmla="*/ 1522666 w 4203096"/>
              <a:gd name="connsiteY11349" fmla="*/ 1182468 h 3821750"/>
              <a:gd name="connsiteX11350" fmla="*/ 1508664 w 4203096"/>
              <a:gd name="connsiteY11350" fmla="*/ 1192183 h 3821750"/>
              <a:gd name="connsiteX11351" fmla="*/ 1502949 w 4203096"/>
              <a:gd name="connsiteY11351" fmla="*/ 1188278 h 3821750"/>
              <a:gd name="connsiteX11352" fmla="*/ 1516951 w 4203096"/>
              <a:gd name="connsiteY11352" fmla="*/ 1179229 h 3821750"/>
              <a:gd name="connsiteX11353" fmla="*/ 1773841 w 4203096"/>
              <a:gd name="connsiteY11353" fmla="*/ 1177610 h 3821750"/>
              <a:gd name="connsiteX11354" fmla="*/ 1745647 w 4203096"/>
              <a:gd name="connsiteY11354" fmla="*/ 1196565 h 3821750"/>
              <a:gd name="connsiteX11355" fmla="*/ 1743361 w 4203096"/>
              <a:gd name="connsiteY11355" fmla="*/ 1214281 h 3821750"/>
              <a:gd name="connsiteX11356" fmla="*/ 1772126 w 4203096"/>
              <a:gd name="connsiteY11356" fmla="*/ 1195898 h 3821750"/>
              <a:gd name="connsiteX11357" fmla="*/ 1773841 w 4203096"/>
              <a:gd name="connsiteY11357" fmla="*/ 1177610 h 3821750"/>
              <a:gd name="connsiteX11358" fmla="*/ 1110675 w 4203096"/>
              <a:gd name="connsiteY11358" fmla="*/ 1177217 h 3821750"/>
              <a:gd name="connsiteX11359" fmla="*/ 1120807 w 4203096"/>
              <a:gd name="connsiteY11359" fmla="*/ 1178944 h 3821750"/>
              <a:gd name="connsiteX11360" fmla="*/ 1132999 w 4203096"/>
              <a:gd name="connsiteY11360" fmla="*/ 1193136 h 3821750"/>
              <a:gd name="connsiteX11361" fmla="*/ 1116997 w 4203096"/>
              <a:gd name="connsiteY11361" fmla="*/ 1194755 h 3821750"/>
              <a:gd name="connsiteX11362" fmla="*/ 1105757 w 4203096"/>
              <a:gd name="connsiteY11362" fmla="*/ 1181420 h 3821750"/>
              <a:gd name="connsiteX11363" fmla="*/ 1110675 w 4203096"/>
              <a:gd name="connsiteY11363" fmla="*/ 1177217 h 3821750"/>
              <a:gd name="connsiteX11364" fmla="*/ 699134 w 4203096"/>
              <a:gd name="connsiteY11364" fmla="*/ 1177134 h 3821750"/>
              <a:gd name="connsiteX11365" fmla="*/ 707897 w 4203096"/>
              <a:gd name="connsiteY11365" fmla="*/ 1187802 h 3821750"/>
              <a:gd name="connsiteX11366" fmla="*/ 704182 w 4203096"/>
              <a:gd name="connsiteY11366" fmla="*/ 1197327 h 3821750"/>
              <a:gd name="connsiteX11367" fmla="*/ 694943 w 4203096"/>
              <a:gd name="connsiteY11367" fmla="*/ 1181896 h 3821750"/>
              <a:gd name="connsiteX11368" fmla="*/ 699134 w 4203096"/>
              <a:gd name="connsiteY11368" fmla="*/ 1177134 h 3821750"/>
              <a:gd name="connsiteX11369" fmla="*/ 1819942 w 4203096"/>
              <a:gd name="connsiteY11369" fmla="*/ 1176181 h 3821750"/>
              <a:gd name="connsiteX11370" fmla="*/ 1789176 w 4203096"/>
              <a:gd name="connsiteY11370" fmla="*/ 1195803 h 3821750"/>
              <a:gd name="connsiteX11371" fmla="*/ 1787842 w 4203096"/>
              <a:gd name="connsiteY11371" fmla="*/ 1215424 h 3821750"/>
              <a:gd name="connsiteX11372" fmla="*/ 1820799 w 4203096"/>
              <a:gd name="connsiteY11372" fmla="*/ 1196469 h 3821750"/>
              <a:gd name="connsiteX11373" fmla="*/ 1819942 w 4203096"/>
              <a:gd name="connsiteY11373" fmla="*/ 1176181 h 3821750"/>
              <a:gd name="connsiteX11374" fmla="*/ 1168706 w 4203096"/>
              <a:gd name="connsiteY11374" fmla="*/ 1174813 h 3821750"/>
              <a:gd name="connsiteX11375" fmla="*/ 1178623 w 4203096"/>
              <a:gd name="connsiteY11375" fmla="*/ 1176944 h 3821750"/>
              <a:gd name="connsiteX11376" fmla="*/ 1188720 w 4203096"/>
              <a:gd name="connsiteY11376" fmla="*/ 1189421 h 3821750"/>
              <a:gd name="connsiteX11377" fmla="*/ 1173670 w 4203096"/>
              <a:gd name="connsiteY11377" fmla="*/ 1191041 h 3821750"/>
              <a:gd name="connsiteX11378" fmla="*/ 1162717 w 4203096"/>
              <a:gd name="connsiteY11378" fmla="*/ 1177610 h 3821750"/>
              <a:gd name="connsiteX11379" fmla="*/ 1168706 w 4203096"/>
              <a:gd name="connsiteY11379" fmla="*/ 1174813 h 3821750"/>
              <a:gd name="connsiteX11380" fmla="*/ 1614916 w 4203096"/>
              <a:gd name="connsiteY11380" fmla="*/ 1174134 h 3821750"/>
              <a:gd name="connsiteX11381" fmla="*/ 1616297 w 4203096"/>
              <a:gd name="connsiteY11381" fmla="*/ 1178087 h 3821750"/>
              <a:gd name="connsiteX11382" fmla="*/ 1591723 w 4203096"/>
              <a:gd name="connsiteY11382" fmla="*/ 1203519 h 3821750"/>
              <a:gd name="connsiteX11383" fmla="*/ 1580388 w 4203096"/>
              <a:gd name="connsiteY11383" fmla="*/ 1204376 h 3821750"/>
              <a:gd name="connsiteX11384" fmla="*/ 1603819 w 4203096"/>
              <a:gd name="connsiteY11384" fmla="*/ 1180754 h 3821750"/>
              <a:gd name="connsiteX11385" fmla="*/ 1614916 w 4203096"/>
              <a:gd name="connsiteY11385" fmla="*/ 1174134 h 3821750"/>
              <a:gd name="connsiteX11386" fmla="*/ 1228010 w 4203096"/>
              <a:gd name="connsiteY11386" fmla="*/ 1172587 h 3821750"/>
              <a:gd name="connsiteX11387" fmla="*/ 1238344 w 4203096"/>
              <a:gd name="connsiteY11387" fmla="*/ 1175325 h 3821750"/>
              <a:gd name="connsiteX11388" fmla="*/ 1245964 w 4203096"/>
              <a:gd name="connsiteY11388" fmla="*/ 1186183 h 3821750"/>
              <a:gd name="connsiteX11389" fmla="*/ 1231010 w 4203096"/>
              <a:gd name="connsiteY11389" fmla="*/ 1186850 h 3821750"/>
              <a:gd name="connsiteX11390" fmla="*/ 1221390 w 4203096"/>
              <a:gd name="connsiteY11390" fmla="*/ 1174848 h 3821750"/>
              <a:gd name="connsiteX11391" fmla="*/ 1228010 w 4203096"/>
              <a:gd name="connsiteY11391" fmla="*/ 1172587 h 3821750"/>
              <a:gd name="connsiteX11392" fmla="*/ 2610420 w 4203096"/>
              <a:gd name="connsiteY11392" fmla="*/ 1172086 h 3821750"/>
              <a:gd name="connsiteX11393" fmla="*/ 2639662 w 4203096"/>
              <a:gd name="connsiteY11393" fmla="*/ 1195708 h 3821750"/>
              <a:gd name="connsiteX11394" fmla="*/ 2614230 w 4203096"/>
              <a:gd name="connsiteY11394" fmla="*/ 1222758 h 3821750"/>
              <a:gd name="connsiteX11395" fmla="*/ 2585941 w 4203096"/>
              <a:gd name="connsiteY11395" fmla="*/ 1200280 h 3821750"/>
              <a:gd name="connsiteX11396" fmla="*/ 2610420 w 4203096"/>
              <a:gd name="connsiteY11396" fmla="*/ 1172086 h 3821750"/>
              <a:gd name="connsiteX11397" fmla="*/ 1296066 w 4203096"/>
              <a:gd name="connsiteY11397" fmla="*/ 1171324 h 3821750"/>
              <a:gd name="connsiteX11398" fmla="*/ 1304734 w 4203096"/>
              <a:gd name="connsiteY11398" fmla="*/ 1181325 h 3821750"/>
              <a:gd name="connsiteX11399" fmla="*/ 1289589 w 4203096"/>
              <a:gd name="connsiteY11399" fmla="*/ 1182087 h 3821750"/>
              <a:gd name="connsiteX11400" fmla="*/ 1281398 w 4203096"/>
              <a:gd name="connsiteY11400" fmla="*/ 1172562 h 3821750"/>
              <a:gd name="connsiteX11401" fmla="*/ 1296066 w 4203096"/>
              <a:gd name="connsiteY11401" fmla="*/ 1171324 h 3821750"/>
              <a:gd name="connsiteX11402" fmla="*/ 3748849 w 4203096"/>
              <a:gd name="connsiteY11402" fmla="*/ 1171228 h 3821750"/>
              <a:gd name="connsiteX11403" fmla="*/ 3770090 w 4203096"/>
              <a:gd name="connsiteY11403" fmla="*/ 1188183 h 3821750"/>
              <a:gd name="connsiteX11404" fmla="*/ 3762375 w 4203096"/>
              <a:gd name="connsiteY11404" fmla="*/ 1201613 h 3821750"/>
              <a:gd name="connsiteX11405" fmla="*/ 3742563 w 4203096"/>
              <a:gd name="connsiteY11405" fmla="*/ 1185325 h 3821750"/>
              <a:gd name="connsiteX11406" fmla="*/ 3748849 w 4203096"/>
              <a:gd name="connsiteY11406" fmla="*/ 1171228 h 3821750"/>
              <a:gd name="connsiteX11407" fmla="*/ 3468814 w 4203096"/>
              <a:gd name="connsiteY11407" fmla="*/ 1168657 h 3821750"/>
              <a:gd name="connsiteX11408" fmla="*/ 3504532 w 4203096"/>
              <a:gd name="connsiteY11408" fmla="*/ 1200566 h 3821750"/>
              <a:gd name="connsiteX11409" fmla="*/ 3484435 w 4203096"/>
              <a:gd name="connsiteY11409" fmla="*/ 1223711 h 3821750"/>
              <a:gd name="connsiteX11410" fmla="*/ 3449383 w 4203096"/>
              <a:gd name="connsiteY11410" fmla="*/ 1190945 h 3821750"/>
              <a:gd name="connsiteX11411" fmla="*/ 3468814 w 4203096"/>
              <a:gd name="connsiteY11411" fmla="*/ 1168657 h 3821750"/>
              <a:gd name="connsiteX11412" fmla="*/ 842200 w 4203096"/>
              <a:gd name="connsiteY11412" fmla="*/ 1168371 h 3821750"/>
              <a:gd name="connsiteX11413" fmla="*/ 852011 w 4203096"/>
              <a:gd name="connsiteY11413" fmla="*/ 1183420 h 3821750"/>
              <a:gd name="connsiteX11414" fmla="*/ 841248 w 4203096"/>
              <a:gd name="connsiteY11414" fmla="*/ 1185706 h 3821750"/>
              <a:gd name="connsiteX11415" fmla="*/ 831342 w 4203096"/>
              <a:gd name="connsiteY11415" fmla="*/ 1170466 h 3821750"/>
              <a:gd name="connsiteX11416" fmla="*/ 842200 w 4203096"/>
              <a:gd name="connsiteY11416" fmla="*/ 1168371 h 3821750"/>
              <a:gd name="connsiteX11417" fmla="*/ 1493996 w 4203096"/>
              <a:gd name="connsiteY11417" fmla="*/ 1166657 h 3821750"/>
              <a:gd name="connsiteX11418" fmla="*/ 1500282 w 4203096"/>
              <a:gd name="connsiteY11418" fmla="*/ 1170276 h 3821750"/>
              <a:gd name="connsiteX11419" fmla="*/ 1488567 w 4203096"/>
              <a:gd name="connsiteY11419" fmla="*/ 1177134 h 3821750"/>
              <a:gd name="connsiteX11420" fmla="*/ 1483518 w 4203096"/>
              <a:gd name="connsiteY11420" fmla="*/ 1173038 h 3821750"/>
              <a:gd name="connsiteX11421" fmla="*/ 1493996 w 4203096"/>
              <a:gd name="connsiteY11421" fmla="*/ 1166657 h 3821750"/>
              <a:gd name="connsiteX11422" fmla="*/ 2097703 w 4203096"/>
              <a:gd name="connsiteY11422" fmla="*/ 1166538 h 3821750"/>
              <a:gd name="connsiteX11423" fmla="*/ 2110549 w 4203096"/>
              <a:gd name="connsiteY11423" fmla="*/ 1179039 h 3821750"/>
              <a:gd name="connsiteX11424" fmla="*/ 2077402 w 4203096"/>
              <a:gd name="connsiteY11424" fmla="*/ 1220283 h 3821750"/>
              <a:gd name="connsiteX11425" fmla="*/ 2040636 w 4203096"/>
              <a:gd name="connsiteY11425" fmla="*/ 1211043 h 3821750"/>
              <a:gd name="connsiteX11426" fmla="*/ 2072354 w 4203096"/>
              <a:gd name="connsiteY11426" fmla="*/ 1170753 h 3821750"/>
              <a:gd name="connsiteX11427" fmla="*/ 2097703 w 4203096"/>
              <a:gd name="connsiteY11427" fmla="*/ 1166538 h 3821750"/>
              <a:gd name="connsiteX11428" fmla="*/ 1642574 w 4203096"/>
              <a:gd name="connsiteY11428" fmla="*/ 1165823 h 3821750"/>
              <a:gd name="connsiteX11429" fmla="*/ 1644872 w 4203096"/>
              <a:gd name="connsiteY11429" fmla="*/ 1170276 h 3821750"/>
              <a:gd name="connsiteX11430" fmla="*/ 1618202 w 4203096"/>
              <a:gd name="connsiteY11430" fmla="*/ 1199804 h 3821750"/>
              <a:gd name="connsiteX11431" fmla="*/ 1603438 w 4203096"/>
              <a:gd name="connsiteY11431" fmla="*/ 1202090 h 3821750"/>
              <a:gd name="connsiteX11432" fmla="*/ 1629917 w 4203096"/>
              <a:gd name="connsiteY11432" fmla="*/ 1173515 h 3821750"/>
              <a:gd name="connsiteX11433" fmla="*/ 1642574 w 4203096"/>
              <a:gd name="connsiteY11433" fmla="*/ 1165823 h 3821750"/>
              <a:gd name="connsiteX11434" fmla="*/ 1355311 w 4203096"/>
              <a:gd name="connsiteY11434" fmla="*/ 1165704 h 3821750"/>
              <a:gd name="connsiteX11435" fmla="*/ 1362931 w 4203096"/>
              <a:gd name="connsiteY11435" fmla="*/ 1174371 h 3821750"/>
              <a:gd name="connsiteX11436" fmla="*/ 1348930 w 4203096"/>
              <a:gd name="connsiteY11436" fmla="*/ 1175895 h 3821750"/>
              <a:gd name="connsiteX11437" fmla="*/ 1341596 w 4203096"/>
              <a:gd name="connsiteY11437" fmla="*/ 1167132 h 3821750"/>
              <a:gd name="connsiteX11438" fmla="*/ 1355311 w 4203096"/>
              <a:gd name="connsiteY11438" fmla="*/ 1165704 h 3821750"/>
              <a:gd name="connsiteX11439" fmla="*/ 2304383 w 4203096"/>
              <a:gd name="connsiteY11439" fmla="*/ 1160465 h 3821750"/>
              <a:gd name="connsiteX11440" fmla="*/ 2340388 w 4203096"/>
              <a:gd name="connsiteY11440" fmla="*/ 1176086 h 3821750"/>
              <a:gd name="connsiteX11441" fmla="*/ 2310479 w 4203096"/>
              <a:gd name="connsiteY11441" fmla="*/ 1211519 h 3821750"/>
              <a:gd name="connsiteX11442" fmla="*/ 2273808 w 4203096"/>
              <a:gd name="connsiteY11442" fmla="*/ 1197898 h 3821750"/>
              <a:gd name="connsiteX11443" fmla="*/ 2304383 w 4203096"/>
              <a:gd name="connsiteY11443" fmla="*/ 1160465 h 3821750"/>
              <a:gd name="connsiteX11444" fmla="*/ 3167444 w 4203096"/>
              <a:gd name="connsiteY11444" fmla="*/ 1159989 h 3821750"/>
              <a:gd name="connsiteX11445" fmla="*/ 3212687 w 4203096"/>
              <a:gd name="connsiteY11445" fmla="*/ 1204090 h 3821750"/>
              <a:gd name="connsiteX11446" fmla="*/ 3176778 w 4203096"/>
              <a:gd name="connsiteY11446" fmla="*/ 1234855 h 3821750"/>
              <a:gd name="connsiteX11447" fmla="*/ 3133725 w 4203096"/>
              <a:gd name="connsiteY11447" fmla="*/ 1190088 h 3821750"/>
              <a:gd name="connsiteX11448" fmla="*/ 3167444 w 4203096"/>
              <a:gd name="connsiteY11448" fmla="*/ 1159989 h 3821750"/>
              <a:gd name="connsiteX11449" fmla="*/ 1673007 w 4203096"/>
              <a:gd name="connsiteY11449" fmla="*/ 1156846 h 3821750"/>
              <a:gd name="connsiteX11450" fmla="*/ 1676876 w 4203096"/>
              <a:gd name="connsiteY11450" fmla="*/ 1161323 h 3821750"/>
              <a:gd name="connsiteX11451" fmla="*/ 1648396 w 4203096"/>
              <a:gd name="connsiteY11451" fmla="*/ 1195422 h 3821750"/>
              <a:gd name="connsiteX11452" fmla="*/ 1629442 w 4203096"/>
              <a:gd name="connsiteY11452" fmla="*/ 1198756 h 3821750"/>
              <a:gd name="connsiteX11453" fmla="*/ 1657921 w 4203096"/>
              <a:gd name="connsiteY11453" fmla="*/ 1166371 h 3821750"/>
              <a:gd name="connsiteX11454" fmla="*/ 1673007 w 4203096"/>
              <a:gd name="connsiteY11454" fmla="*/ 1156846 h 3821750"/>
              <a:gd name="connsiteX11455" fmla="*/ 2464498 w 4203096"/>
              <a:gd name="connsiteY11455" fmla="*/ 1155703 h 3821750"/>
              <a:gd name="connsiteX11456" fmla="*/ 2500312 w 4203096"/>
              <a:gd name="connsiteY11456" fmla="*/ 1174276 h 3821750"/>
              <a:gd name="connsiteX11457" fmla="*/ 2474214 w 4203096"/>
              <a:gd name="connsiteY11457" fmla="*/ 1206376 h 3821750"/>
              <a:gd name="connsiteX11458" fmla="*/ 2438685 w 4203096"/>
              <a:gd name="connsiteY11458" fmla="*/ 1189040 h 3821750"/>
              <a:gd name="connsiteX11459" fmla="*/ 2464498 w 4203096"/>
              <a:gd name="connsiteY11459" fmla="*/ 1155703 h 3821750"/>
              <a:gd name="connsiteX11460" fmla="*/ 1412938 w 4203096"/>
              <a:gd name="connsiteY11460" fmla="*/ 1154369 h 3821750"/>
              <a:gd name="connsiteX11461" fmla="*/ 1418939 w 4203096"/>
              <a:gd name="connsiteY11461" fmla="*/ 1163322 h 3821750"/>
              <a:gd name="connsiteX11462" fmla="*/ 1407794 w 4203096"/>
              <a:gd name="connsiteY11462" fmla="*/ 1166275 h 3821750"/>
              <a:gd name="connsiteX11463" fmla="*/ 1400746 w 4203096"/>
              <a:gd name="connsiteY11463" fmla="*/ 1159227 h 3821750"/>
              <a:gd name="connsiteX11464" fmla="*/ 1412938 w 4203096"/>
              <a:gd name="connsiteY11464" fmla="*/ 1154369 h 3821750"/>
              <a:gd name="connsiteX11465" fmla="*/ 880395 w 4203096"/>
              <a:gd name="connsiteY11465" fmla="*/ 1152941 h 3821750"/>
              <a:gd name="connsiteX11466" fmla="*/ 892111 w 4203096"/>
              <a:gd name="connsiteY11466" fmla="*/ 1167324 h 3821750"/>
              <a:gd name="connsiteX11467" fmla="*/ 882395 w 4203096"/>
              <a:gd name="connsiteY11467" fmla="*/ 1171419 h 3821750"/>
              <a:gd name="connsiteX11468" fmla="*/ 870489 w 4203096"/>
              <a:gd name="connsiteY11468" fmla="*/ 1156941 h 3821750"/>
              <a:gd name="connsiteX11469" fmla="*/ 880395 w 4203096"/>
              <a:gd name="connsiteY11469" fmla="*/ 1152941 h 3821750"/>
              <a:gd name="connsiteX11470" fmla="*/ 2041777 w 4203096"/>
              <a:gd name="connsiteY11470" fmla="*/ 1151617 h 3821750"/>
              <a:gd name="connsiteX11471" fmla="*/ 2048446 w 4203096"/>
              <a:gd name="connsiteY11471" fmla="*/ 1159132 h 3821750"/>
              <a:gd name="connsiteX11472" fmla="*/ 2036159 w 4203096"/>
              <a:gd name="connsiteY11472" fmla="*/ 1196279 h 3821750"/>
              <a:gd name="connsiteX11473" fmla="*/ 1992439 w 4203096"/>
              <a:gd name="connsiteY11473" fmla="*/ 1212853 h 3821750"/>
              <a:gd name="connsiteX11474" fmla="*/ 1985391 w 4203096"/>
              <a:gd name="connsiteY11474" fmla="*/ 1185707 h 3821750"/>
              <a:gd name="connsiteX11475" fmla="*/ 2026158 w 4203096"/>
              <a:gd name="connsiteY11475" fmla="*/ 1154465 h 3821750"/>
              <a:gd name="connsiteX11476" fmla="*/ 2042177 w 4203096"/>
              <a:gd name="connsiteY11476" fmla="*/ 1151424 h 3821750"/>
              <a:gd name="connsiteX11477" fmla="*/ 2042306 w 4203096"/>
              <a:gd name="connsiteY11477" fmla="*/ 1151512 h 3821750"/>
              <a:gd name="connsiteX11478" fmla="*/ 2042350 w 4203096"/>
              <a:gd name="connsiteY11478" fmla="*/ 1151512 h 3821750"/>
              <a:gd name="connsiteX11479" fmla="*/ 2042316 w 4203096"/>
              <a:gd name="connsiteY11479" fmla="*/ 1151518 h 3821750"/>
              <a:gd name="connsiteX11480" fmla="*/ 2042446 w 4203096"/>
              <a:gd name="connsiteY11480" fmla="*/ 1151607 h 3821750"/>
              <a:gd name="connsiteX11481" fmla="*/ 2042100 w 4203096"/>
              <a:gd name="connsiteY11481" fmla="*/ 1151558 h 3821750"/>
              <a:gd name="connsiteX11482" fmla="*/ 2041777 w 4203096"/>
              <a:gd name="connsiteY11482" fmla="*/ 1151617 h 3821750"/>
              <a:gd name="connsiteX11483" fmla="*/ 2041684 w 4203096"/>
              <a:gd name="connsiteY11483" fmla="*/ 1151512 h 3821750"/>
              <a:gd name="connsiteX11484" fmla="*/ 2041779 w 4203096"/>
              <a:gd name="connsiteY11484" fmla="*/ 1151512 h 3821750"/>
              <a:gd name="connsiteX11485" fmla="*/ 3077813 w 4203096"/>
              <a:gd name="connsiteY11485" fmla="*/ 1150274 h 3821750"/>
              <a:gd name="connsiteX11486" fmla="*/ 3078584 w 4203096"/>
              <a:gd name="connsiteY11486" fmla="*/ 1150767 h 3821750"/>
              <a:gd name="connsiteX11487" fmla="*/ 3078670 w 4203096"/>
              <a:gd name="connsiteY11487" fmla="*/ 1150941 h 3821750"/>
              <a:gd name="connsiteX11488" fmla="*/ 3077813 w 4203096"/>
              <a:gd name="connsiteY11488" fmla="*/ 1150274 h 3821750"/>
              <a:gd name="connsiteX11489" fmla="*/ 3077528 w 4203096"/>
              <a:gd name="connsiteY11489" fmla="*/ 1150273 h 3821750"/>
              <a:gd name="connsiteX11490" fmla="*/ 3078290 w 4203096"/>
              <a:gd name="connsiteY11490" fmla="*/ 1151035 h 3821750"/>
              <a:gd name="connsiteX11491" fmla="*/ 3077798 w 4203096"/>
              <a:gd name="connsiteY11491" fmla="*/ 1150821 h 3821750"/>
              <a:gd name="connsiteX11492" fmla="*/ 3633501 w 4203096"/>
              <a:gd name="connsiteY11492" fmla="*/ 1149607 h 3821750"/>
              <a:gd name="connsiteX11493" fmla="*/ 3659124 w 4203096"/>
              <a:gd name="connsiteY11493" fmla="*/ 1172086 h 3821750"/>
              <a:gd name="connsiteX11494" fmla="*/ 3647503 w 4203096"/>
              <a:gd name="connsiteY11494" fmla="*/ 1187612 h 3821750"/>
              <a:gd name="connsiteX11495" fmla="*/ 3621309 w 4203096"/>
              <a:gd name="connsiteY11495" fmla="*/ 1165419 h 3821750"/>
              <a:gd name="connsiteX11496" fmla="*/ 3633501 w 4203096"/>
              <a:gd name="connsiteY11496" fmla="*/ 1149607 h 3821750"/>
              <a:gd name="connsiteX11497" fmla="*/ 721518 w 4203096"/>
              <a:gd name="connsiteY11497" fmla="*/ 1149035 h 3821750"/>
              <a:gd name="connsiteX11498" fmla="*/ 726185 w 4203096"/>
              <a:gd name="connsiteY11498" fmla="*/ 1149321 h 3821750"/>
              <a:gd name="connsiteX11499" fmla="*/ 738949 w 4203096"/>
              <a:gd name="connsiteY11499" fmla="*/ 1161608 h 3821750"/>
              <a:gd name="connsiteX11500" fmla="*/ 730853 w 4203096"/>
              <a:gd name="connsiteY11500" fmla="*/ 1165894 h 3821750"/>
              <a:gd name="connsiteX11501" fmla="*/ 721423 w 4203096"/>
              <a:gd name="connsiteY11501" fmla="*/ 1154750 h 3821750"/>
              <a:gd name="connsiteX11502" fmla="*/ 721518 w 4203096"/>
              <a:gd name="connsiteY11502" fmla="*/ 1149035 h 3821750"/>
              <a:gd name="connsiteX11503" fmla="*/ 626363 w 4203096"/>
              <a:gd name="connsiteY11503" fmla="*/ 1148559 h 3821750"/>
              <a:gd name="connsiteX11504" fmla="*/ 632554 w 4203096"/>
              <a:gd name="connsiteY11504" fmla="*/ 1155989 h 3821750"/>
              <a:gd name="connsiteX11505" fmla="*/ 630935 w 4203096"/>
              <a:gd name="connsiteY11505" fmla="*/ 1161513 h 3821750"/>
              <a:gd name="connsiteX11506" fmla="*/ 624077 w 4203096"/>
              <a:gd name="connsiteY11506" fmla="*/ 1151893 h 3821750"/>
              <a:gd name="connsiteX11507" fmla="*/ 626363 w 4203096"/>
              <a:gd name="connsiteY11507" fmla="*/ 1148559 h 3821750"/>
              <a:gd name="connsiteX11508" fmla="*/ 2973705 w 4203096"/>
              <a:gd name="connsiteY11508" fmla="*/ 1148368 h 3821750"/>
              <a:gd name="connsiteX11509" fmla="*/ 2976467 w 4203096"/>
              <a:gd name="connsiteY11509" fmla="*/ 1181229 h 3821750"/>
              <a:gd name="connsiteX11510" fmla="*/ 3012567 w 4203096"/>
              <a:gd name="connsiteY11510" fmla="*/ 1186468 h 3821750"/>
              <a:gd name="connsiteX11511" fmla="*/ 3009614 w 4203096"/>
              <a:gd name="connsiteY11511" fmla="*/ 1152940 h 3821750"/>
              <a:gd name="connsiteX11512" fmla="*/ 2973705 w 4203096"/>
              <a:gd name="connsiteY11512" fmla="*/ 1148368 h 3821750"/>
              <a:gd name="connsiteX11513" fmla="*/ 1582864 w 4203096"/>
              <a:gd name="connsiteY11513" fmla="*/ 1145225 h 3821750"/>
              <a:gd name="connsiteX11514" fmla="*/ 1588674 w 4203096"/>
              <a:gd name="connsiteY11514" fmla="*/ 1145701 h 3821750"/>
              <a:gd name="connsiteX11515" fmla="*/ 1574577 w 4203096"/>
              <a:gd name="connsiteY11515" fmla="*/ 1159989 h 3821750"/>
              <a:gd name="connsiteX11516" fmla="*/ 1567814 w 4203096"/>
              <a:gd name="connsiteY11516" fmla="*/ 1159894 h 3821750"/>
              <a:gd name="connsiteX11517" fmla="*/ 1582864 w 4203096"/>
              <a:gd name="connsiteY11517" fmla="*/ 1145225 h 3821750"/>
              <a:gd name="connsiteX11518" fmla="*/ 1561147 w 4203096"/>
              <a:gd name="connsiteY11518" fmla="*/ 1143606 h 3821750"/>
              <a:gd name="connsiteX11519" fmla="*/ 1567148 w 4203096"/>
              <a:gd name="connsiteY11519" fmla="*/ 1144653 h 3821750"/>
              <a:gd name="connsiteX11520" fmla="*/ 1555337 w 4203096"/>
              <a:gd name="connsiteY11520" fmla="*/ 1155798 h 3821750"/>
              <a:gd name="connsiteX11521" fmla="*/ 1549241 w 4203096"/>
              <a:gd name="connsiteY11521" fmla="*/ 1154464 h 3821750"/>
              <a:gd name="connsiteX11522" fmla="*/ 1561147 w 4203096"/>
              <a:gd name="connsiteY11522" fmla="*/ 1143606 h 3821750"/>
              <a:gd name="connsiteX11523" fmla="*/ 925829 w 4203096"/>
              <a:gd name="connsiteY11523" fmla="*/ 1142939 h 3821750"/>
              <a:gd name="connsiteX11524" fmla="*/ 936497 w 4203096"/>
              <a:gd name="connsiteY11524" fmla="*/ 1157418 h 3821750"/>
              <a:gd name="connsiteX11525" fmla="*/ 924686 w 4203096"/>
              <a:gd name="connsiteY11525" fmla="*/ 1159227 h 3821750"/>
              <a:gd name="connsiteX11526" fmla="*/ 913828 w 4203096"/>
              <a:gd name="connsiteY11526" fmla="*/ 1144654 h 3821750"/>
              <a:gd name="connsiteX11527" fmla="*/ 925829 w 4203096"/>
              <a:gd name="connsiteY11527" fmla="*/ 1142939 h 3821750"/>
              <a:gd name="connsiteX11528" fmla="*/ 1467897 w 4203096"/>
              <a:gd name="connsiteY11528" fmla="*/ 1142844 h 3821750"/>
              <a:gd name="connsiteX11529" fmla="*/ 1473040 w 4203096"/>
              <a:gd name="connsiteY11529" fmla="*/ 1148464 h 3821750"/>
              <a:gd name="connsiteX11530" fmla="*/ 1462849 w 4203096"/>
              <a:gd name="connsiteY11530" fmla="*/ 1151226 h 3821750"/>
              <a:gd name="connsiteX11531" fmla="*/ 1453895 w 4203096"/>
              <a:gd name="connsiteY11531" fmla="*/ 1144654 h 3821750"/>
              <a:gd name="connsiteX11532" fmla="*/ 1467897 w 4203096"/>
              <a:gd name="connsiteY11532" fmla="*/ 1142844 h 3821750"/>
              <a:gd name="connsiteX11533" fmla="*/ 3343179 w 4203096"/>
              <a:gd name="connsiteY11533" fmla="*/ 1141606 h 3821750"/>
              <a:gd name="connsiteX11534" fmla="*/ 3383470 w 4203096"/>
              <a:gd name="connsiteY11534" fmla="*/ 1179135 h 3821750"/>
              <a:gd name="connsiteX11535" fmla="*/ 3356991 w 4203096"/>
              <a:gd name="connsiteY11535" fmla="*/ 1203042 h 3821750"/>
              <a:gd name="connsiteX11536" fmla="*/ 3319081 w 4203096"/>
              <a:gd name="connsiteY11536" fmla="*/ 1165990 h 3821750"/>
              <a:gd name="connsiteX11537" fmla="*/ 3343179 w 4203096"/>
              <a:gd name="connsiteY11537" fmla="*/ 1141606 h 3821750"/>
              <a:gd name="connsiteX11538" fmla="*/ 2862263 w 4203096"/>
              <a:gd name="connsiteY11538" fmla="*/ 1138938 h 3821750"/>
              <a:gd name="connsiteX11539" fmla="*/ 2864644 w 4203096"/>
              <a:gd name="connsiteY11539" fmla="*/ 1169895 h 3821750"/>
              <a:gd name="connsiteX11540" fmla="*/ 2897124 w 4203096"/>
              <a:gd name="connsiteY11540" fmla="*/ 1173038 h 3821750"/>
              <a:gd name="connsiteX11541" fmla="*/ 2894743 w 4203096"/>
              <a:gd name="connsiteY11541" fmla="*/ 1141415 h 3821750"/>
              <a:gd name="connsiteX11542" fmla="*/ 2862263 w 4203096"/>
              <a:gd name="connsiteY11542" fmla="*/ 1138938 h 3821750"/>
              <a:gd name="connsiteX11543" fmla="*/ 3881342 w 4203096"/>
              <a:gd name="connsiteY11543" fmla="*/ 1138367 h 3821750"/>
              <a:gd name="connsiteX11544" fmla="*/ 3893629 w 4203096"/>
              <a:gd name="connsiteY11544" fmla="*/ 1144082 h 3821750"/>
              <a:gd name="connsiteX11545" fmla="*/ 3890390 w 4203096"/>
              <a:gd name="connsiteY11545" fmla="*/ 1151226 h 3821750"/>
              <a:gd name="connsiteX11546" fmla="*/ 3880484 w 4203096"/>
              <a:gd name="connsiteY11546" fmla="*/ 1144273 h 3821750"/>
              <a:gd name="connsiteX11547" fmla="*/ 3881342 w 4203096"/>
              <a:gd name="connsiteY11547" fmla="*/ 1138367 h 3821750"/>
              <a:gd name="connsiteX11548" fmla="*/ 1610594 w 4203096"/>
              <a:gd name="connsiteY11548" fmla="*/ 1138356 h 3821750"/>
              <a:gd name="connsiteX11549" fmla="*/ 1611344 w 4203096"/>
              <a:gd name="connsiteY11549" fmla="*/ 1141225 h 3821750"/>
              <a:gd name="connsiteX11550" fmla="*/ 1594485 w 4203096"/>
              <a:gd name="connsiteY11550" fmla="*/ 1159799 h 3821750"/>
              <a:gd name="connsiteX11551" fmla="*/ 1587151 w 4203096"/>
              <a:gd name="connsiteY11551" fmla="*/ 1160275 h 3821750"/>
              <a:gd name="connsiteX11552" fmla="*/ 1603057 w 4203096"/>
              <a:gd name="connsiteY11552" fmla="*/ 1143130 h 3821750"/>
              <a:gd name="connsiteX11553" fmla="*/ 1610594 w 4203096"/>
              <a:gd name="connsiteY11553" fmla="*/ 1138356 h 3821750"/>
              <a:gd name="connsiteX11554" fmla="*/ 2266247 w 4203096"/>
              <a:gd name="connsiteY11554" fmla="*/ 1137344 h 3821750"/>
              <a:gd name="connsiteX11555" fmla="*/ 2280094 w 4203096"/>
              <a:gd name="connsiteY11555" fmla="*/ 1151797 h 3821750"/>
              <a:gd name="connsiteX11556" fmla="*/ 2250376 w 4203096"/>
              <a:gd name="connsiteY11556" fmla="*/ 1190659 h 3821750"/>
              <a:gd name="connsiteX11557" fmla="*/ 2211990 w 4203096"/>
              <a:gd name="connsiteY11557" fmla="*/ 1177991 h 3821750"/>
              <a:gd name="connsiteX11558" fmla="*/ 2240470 w 4203096"/>
              <a:gd name="connsiteY11558" fmla="*/ 1139605 h 3821750"/>
              <a:gd name="connsiteX11559" fmla="*/ 2266247 w 4203096"/>
              <a:gd name="connsiteY11559" fmla="*/ 1137344 h 3821750"/>
              <a:gd name="connsiteX11560" fmla="*/ 2561081 w 4203096"/>
              <a:gd name="connsiteY11560" fmla="*/ 1135319 h 3821750"/>
              <a:gd name="connsiteX11561" fmla="*/ 2592895 w 4203096"/>
              <a:gd name="connsiteY11561" fmla="*/ 1159894 h 3821750"/>
              <a:gd name="connsiteX11562" fmla="*/ 2567368 w 4203096"/>
              <a:gd name="connsiteY11562" fmla="*/ 1189040 h 3821750"/>
              <a:gd name="connsiteX11563" fmla="*/ 2535173 w 4203096"/>
              <a:gd name="connsiteY11563" fmla="*/ 1166942 h 3821750"/>
              <a:gd name="connsiteX11564" fmla="*/ 2561081 w 4203096"/>
              <a:gd name="connsiteY11564" fmla="*/ 1135319 h 3821750"/>
              <a:gd name="connsiteX11565" fmla="*/ 1540002 w 4203096"/>
              <a:gd name="connsiteY11565" fmla="*/ 1135224 h 3821750"/>
              <a:gd name="connsiteX11566" fmla="*/ 1545526 w 4203096"/>
              <a:gd name="connsiteY11566" fmla="*/ 1136177 h 3821750"/>
              <a:gd name="connsiteX11567" fmla="*/ 1534858 w 4203096"/>
              <a:gd name="connsiteY11567" fmla="*/ 1145892 h 3821750"/>
              <a:gd name="connsiteX11568" fmla="*/ 1530096 w 4203096"/>
              <a:gd name="connsiteY11568" fmla="*/ 1143225 h 3821750"/>
              <a:gd name="connsiteX11569" fmla="*/ 1540002 w 4203096"/>
              <a:gd name="connsiteY11569" fmla="*/ 1135224 h 3821750"/>
              <a:gd name="connsiteX11570" fmla="*/ 964477 w 4203096"/>
              <a:gd name="connsiteY11570" fmla="*/ 1133593 h 3821750"/>
              <a:gd name="connsiteX11571" fmla="*/ 972883 w 4203096"/>
              <a:gd name="connsiteY11571" fmla="*/ 1135224 h 3821750"/>
              <a:gd name="connsiteX11572" fmla="*/ 984694 w 4203096"/>
              <a:gd name="connsiteY11572" fmla="*/ 1149321 h 3821750"/>
              <a:gd name="connsiteX11573" fmla="*/ 972597 w 4203096"/>
              <a:gd name="connsiteY11573" fmla="*/ 1151226 h 3821750"/>
              <a:gd name="connsiteX11574" fmla="*/ 961643 w 4203096"/>
              <a:gd name="connsiteY11574" fmla="*/ 1138177 h 3821750"/>
              <a:gd name="connsiteX11575" fmla="*/ 964477 w 4203096"/>
              <a:gd name="connsiteY11575" fmla="*/ 1133593 h 3821750"/>
              <a:gd name="connsiteX11576" fmla="*/ 2761012 w 4203096"/>
              <a:gd name="connsiteY11576" fmla="*/ 1132747 h 3821750"/>
              <a:gd name="connsiteX11577" fmla="*/ 2762536 w 4203096"/>
              <a:gd name="connsiteY11577" fmla="*/ 1166370 h 3821750"/>
              <a:gd name="connsiteX11578" fmla="*/ 2796159 w 4203096"/>
              <a:gd name="connsiteY11578" fmla="*/ 1167418 h 3821750"/>
              <a:gd name="connsiteX11579" fmla="*/ 2793397 w 4203096"/>
              <a:gd name="connsiteY11579" fmla="*/ 1133414 h 3821750"/>
              <a:gd name="connsiteX11580" fmla="*/ 2775395 w 4203096"/>
              <a:gd name="connsiteY11580" fmla="*/ 1135509 h 3821750"/>
              <a:gd name="connsiteX11581" fmla="*/ 2761012 w 4203096"/>
              <a:gd name="connsiteY11581" fmla="*/ 1132747 h 3821750"/>
              <a:gd name="connsiteX11582" fmla="*/ 1025556 w 4203096"/>
              <a:gd name="connsiteY11582" fmla="*/ 1131414 h 3821750"/>
              <a:gd name="connsiteX11583" fmla="*/ 1036033 w 4203096"/>
              <a:gd name="connsiteY11583" fmla="*/ 1145321 h 3821750"/>
              <a:gd name="connsiteX11584" fmla="*/ 1022984 w 4203096"/>
              <a:gd name="connsiteY11584" fmla="*/ 1145321 h 3821750"/>
              <a:gd name="connsiteX11585" fmla="*/ 1013364 w 4203096"/>
              <a:gd name="connsiteY11585" fmla="*/ 1132367 h 3821750"/>
              <a:gd name="connsiteX11586" fmla="*/ 1025556 w 4203096"/>
              <a:gd name="connsiteY11586" fmla="*/ 1131414 h 3821750"/>
              <a:gd name="connsiteX11587" fmla="*/ 1633800 w 4203096"/>
              <a:gd name="connsiteY11587" fmla="*/ 1130759 h 3821750"/>
              <a:gd name="connsiteX11588" fmla="*/ 1635062 w 4203096"/>
              <a:gd name="connsiteY11588" fmla="*/ 1133700 h 3821750"/>
              <a:gd name="connsiteX11589" fmla="*/ 1616012 w 4203096"/>
              <a:gd name="connsiteY11589" fmla="*/ 1156274 h 3821750"/>
              <a:gd name="connsiteX11590" fmla="*/ 1606487 w 4203096"/>
              <a:gd name="connsiteY11590" fmla="*/ 1158560 h 3821750"/>
              <a:gd name="connsiteX11591" fmla="*/ 1625251 w 4203096"/>
              <a:gd name="connsiteY11591" fmla="*/ 1136748 h 3821750"/>
              <a:gd name="connsiteX11592" fmla="*/ 1633800 w 4203096"/>
              <a:gd name="connsiteY11592" fmla="*/ 1130759 h 3821750"/>
              <a:gd name="connsiteX11593" fmla="*/ 1080992 w 4203096"/>
              <a:gd name="connsiteY11593" fmla="*/ 1129509 h 3821750"/>
              <a:gd name="connsiteX11594" fmla="*/ 1090993 w 4203096"/>
              <a:gd name="connsiteY11594" fmla="*/ 1142177 h 3821750"/>
              <a:gd name="connsiteX11595" fmla="*/ 1077754 w 4203096"/>
              <a:gd name="connsiteY11595" fmla="*/ 1142463 h 3821750"/>
              <a:gd name="connsiteX11596" fmla="*/ 1068038 w 4203096"/>
              <a:gd name="connsiteY11596" fmla="*/ 1129985 h 3821750"/>
              <a:gd name="connsiteX11597" fmla="*/ 1080992 w 4203096"/>
              <a:gd name="connsiteY11597" fmla="*/ 1129509 h 3821750"/>
              <a:gd name="connsiteX11598" fmla="*/ 1185576 w 4203096"/>
              <a:gd name="connsiteY11598" fmla="*/ 1128271 h 3821750"/>
              <a:gd name="connsiteX11599" fmla="*/ 1199006 w 4203096"/>
              <a:gd name="connsiteY11599" fmla="*/ 1129795 h 3821750"/>
              <a:gd name="connsiteX11600" fmla="*/ 1209674 w 4203096"/>
              <a:gd name="connsiteY11600" fmla="*/ 1142177 h 3821750"/>
              <a:gd name="connsiteX11601" fmla="*/ 1192148 w 4203096"/>
              <a:gd name="connsiteY11601" fmla="*/ 1138558 h 3821750"/>
              <a:gd name="connsiteX11602" fmla="*/ 1185576 w 4203096"/>
              <a:gd name="connsiteY11602" fmla="*/ 1128271 h 3821750"/>
              <a:gd name="connsiteX11603" fmla="*/ 1135285 w 4203096"/>
              <a:gd name="connsiteY11603" fmla="*/ 1127223 h 3821750"/>
              <a:gd name="connsiteX11604" fmla="*/ 1147667 w 4203096"/>
              <a:gd name="connsiteY11604" fmla="*/ 1140749 h 3821750"/>
              <a:gd name="connsiteX11605" fmla="*/ 1135094 w 4203096"/>
              <a:gd name="connsiteY11605" fmla="*/ 1140844 h 3821750"/>
              <a:gd name="connsiteX11606" fmla="*/ 1126141 w 4203096"/>
              <a:gd name="connsiteY11606" fmla="*/ 1129033 h 3821750"/>
              <a:gd name="connsiteX11607" fmla="*/ 1135285 w 4203096"/>
              <a:gd name="connsiteY11607" fmla="*/ 1127223 h 3821750"/>
              <a:gd name="connsiteX11608" fmla="*/ 759142 w 4203096"/>
              <a:gd name="connsiteY11608" fmla="*/ 1126937 h 3821750"/>
              <a:gd name="connsiteX11609" fmla="*/ 767429 w 4203096"/>
              <a:gd name="connsiteY11609" fmla="*/ 1138844 h 3821750"/>
              <a:gd name="connsiteX11610" fmla="*/ 761142 w 4203096"/>
              <a:gd name="connsiteY11610" fmla="*/ 1145225 h 3821750"/>
              <a:gd name="connsiteX11611" fmla="*/ 752189 w 4203096"/>
              <a:gd name="connsiteY11611" fmla="*/ 1129795 h 3821750"/>
              <a:gd name="connsiteX11612" fmla="*/ 759142 w 4203096"/>
              <a:gd name="connsiteY11612" fmla="*/ 1126937 h 3821750"/>
              <a:gd name="connsiteX11613" fmla="*/ 2406014 w 4203096"/>
              <a:gd name="connsiteY11613" fmla="*/ 1126366 h 3821750"/>
              <a:gd name="connsiteX11614" fmla="*/ 2444019 w 4203096"/>
              <a:gd name="connsiteY11614" fmla="*/ 1143892 h 3821750"/>
              <a:gd name="connsiteX11615" fmla="*/ 2416587 w 4203096"/>
              <a:gd name="connsiteY11615" fmla="*/ 1179325 h 3821750"/>
              <a:gd name="connsiteX11616" fmla="*/ 2379725 w 4203096"/>
              <a:gd name="connsiteY11616" fmla="*/ 1161894 h 3821750"/>
              <a:gd name="connsiteX11617" fmla="*/ 2406014 w 4203096"/>
              <a:gd name="connsiteY11617" fmla="*/ 1126366 h 3821750"/>
              <a:gd name="connsiteX11618" fmla="*/ 1242345 w 4203096"/>
              <a:gd name="connsiteY11618" fmla="*/ 1126175 h 3821750"/>
              <a:gd name="connsiteX11619" fmla="*/ 1258442 w 4203096"/>
              <a:gd name="connsiteY11619" fmla="*/ 1128747 h 3821750"/>
              <a:gd name="connsiteX11620" fmla="*/ 1265110 w 4203096"/>
              <a:gd name="connsiteY11620" fmla="*/ 1137319 h 3821750"/>
              <a:gd name="connsiteX11621" fmla="*/ 1253489 w 4203096"/>
              <a:gd name="connsiteY11621" fmla="*/ 1137033 h 3821750"/>
              <a:gd name="connsiteX11622" fmla="*/ 1242345 w 4203096"/>
              <a:gd name="connsiteY11622" fmla="*/ 1126175 h 3821750"/>
              <a:gd name="connsiteX11623" fmla="*/ 1318069 w 4203096"/>
              <a:gd name="connsiteY11623" fmla="*/ 1125890 h 3821750"/>
              <a:gd name="connsiteX11624" fmla="*/ 1324451 w 4203096"/>
              <a:gd name="connsiteY11624" fmla="*/ 1132843 h 3821750"/>
              <a:gd name="connsiteX11625" fmla="*/ 1313688 w 4203096"/>
              <a:gd name="connsiteY11625" fmla="*/ 1136177 h 3821750"/>
              <a:gd name="connsiteX11626" fmla="*/ 1307782 w 4203096"/>
              <a:gd name="connsiteY11626" fmla="*/ 1126842 h 3821750"/>
              <a:gd name="connsiteX11627" fmla="*/ 1318069 w 4203096"/>
              <a:gd name="connsiteY11627" fmla="*/ 1125890 h 3821750"/>
              <a:gd name="connsiteX11628" fmla="*/ 3777614 w 4203096"/>
              <a:gd name="connsiteY11628" fmla="*/ 1125414 h 3821750"/>
              <a:gd name="connsiteX11629" fmla="*/ 3797140 w 4203096"/>
              <a:gd name="connsiteY11629" fmla="*/ 1137796 h 3821750"/>
              <a:gd name="connsiteX11630" fmla="*/ 3788282 w 4203096"/>
              <a:gd name="connsiteY11630" fmla="*/ 1145988 h 3821750"/>
              <a:gd name="connsiteX11631" fmla="*/ 3772566 w 4203096"/>
              <a:gd name="connsiteY11631" fmla="*/ 1134939 h 3821750"/>
              <a:gd name="connsiteX11632" fmla="*/ 3777614 w 4203096"/>
              <a:gd name="connsiteY11632" fmla="*/ 1125414 h 3821750"/>
              <a:gd name="connsiteX11633" fmla="*/ 3511486 w 4203096"/>
              <a:gd name="connsiteY11633" fmla="*/ 1124652 h 3821750"/>
              <a:gd name="connsiteX11634" fmla="*/ 3543681 w 4203096"/>
              <a:gd name="connsiteY11634" fmla="*/ 1152274 h 3821750"/>
              <a:gd name="connsiteX11635" fmla="*/ 3527964 w 4203096"/>
              <a:gd name="connsiteY11635" fmla="*/ 1170372 h 3821750"/>
              <a:gd name="connsiteX11636" fmla="*/ 3495770 w 4203096"/>
              <a:gd name="connsiteY11636" fmla="*/ 1142082 h 3821750"/>
              <a:gd name="connsiteX11637" fmla="*/ 3511486 w 4203096"/>
              <a:gd name="connsiteY11637" fmla="*/ 1124652 h 3821750"/>
              <a:gd name="connsiteX11638" fmla="*/ 1658850 w 4203096"/>
              <a:gd name="connsiteY11638" fmla="*/ 1120758 h 3821750"/>
              <a:gd name="connsiteX11639" fmla="*/ 1660588 w 4203096"/>
              <a:gd name="connsiteY11639" fmla="*/ 1123984 h 3821750"/>
              <a:gd name="connsiteX11640" fmla="*/ 1639348 w 4203096"/>
              <a:gd name="connsiteY11640" fmla="*/ 1150940 h 3821750"/>
              <a:gd name="connsiteX11641" fmla="*/ 1627536 w 4203096"/>
              <a:gd name="connsiteY11641" fmla="*/ 1154560 h 3821750"/>
              <a:gd name="connsiteX11642" fmla="*/ 1648968 w 4203096"/>
              <a:gd name="connsiteY11642" fmla="*/ 1128176 h 3821750"/>
              <a:gd name="connsiteX11643" fmla="*/ 1658850 w 4203096"/>
              <a:gd name="connsiteY11643" fmla="*/ 1120758 h 3821750"/>
              <a:gd name="connsiteX11644" fmla="*/ 1516951 w 4203096"/>
              <a:gd name="connsiteY11644" fmla="*/ 1120079 h 3821750"/>
              <a:gd name="connsiteX11645" fmla="*/ 1523142 w 4203096"/>
              <a:gd name="connsiteY11645" fmla="*/ 1122937 h 3821750"/>
              <a:gd name="connsiteX11646" fmla="*/ 1513522 w 4203096"/>
              <a:gd name="connsiteY11646" fmla="*/ 1128175 h 3821750"/>
              <a:gd name="connsiteX11647" fmla="*/ 1509426 w 4203096"/>
              <a:gd name="connsiteY11647" fmla="*/ 1125223 h 3821750"/>
              <a:gd name="connsiteX11648" fmla="*/ 1516951 w 4203096"/>
              <a:gd name="connsiteY11648" fmla="*/ 1120079 h 3821750"/>
              <a:gd name="connsiteX11649" fmla="*/ 1378458 w 4203096"/>
              <a:gd name="connsiteY11649" fmla="*/ 1118365 h 3821750"/>
              <a:gd name="connsiteX11650" fmla="*/ 1382363 w 4203096"/>
              <a:gd name="connsiteY11650" fmla="*/ 1126556 h 3821750"/>
              <a:gd name="connsiteX11651" fmla="*/ 1373886 w 4203096"/>
              <a:gd name="connsiteY11651" fmla="*/ 1127509 h 3821750"/>
              <a:gd name="connsiteX11652" fmla="*/ 1368647 w 4203096"/>
              <a:gd name="connsiteY11652" fmla="*/ 1120937 h 3821750"/>
              <a:gd name="connsiteX11653" fmla="*/ 1378458 w 4203096"/>
              <a:gd name="connsiteY11653" fmla="*/ 1118365 h 3821750"/>
              <a:gd name="connsiteX11654" fmla="*/ 2205977 w 4203096"/>
              <a:gd name="connsiteY11654" fmla="*/ 1117698 h 3821750"/>
              <a:gd name="connsiteX11655" fmla="*/ 2219134 w 4203096"/>
              <a:gd name="connsiteY11655" fmla="*/ 1132271 h 3821750"/>
              <a:gd name="connsiteX11656" fmla="*/ 2187034 w 4203096"/>
              <a:gd name="connsiteY11656" fmla="*/ 1173324 h 3821750"/>
              <a:gd name="connsiteX11657" fmla="*/ 2149887 w 4203096"/>
              <a:gd name="connsiteY11657" fmla="*/ 1160274 h 3821750"/>
              <a:gd name="connsiteX11658" fmla="*/ 2180748 w 4203096"/>
              <a:gd name="connsiteY11658" fmla="*/ 1119698 h 3821750"/>
              <a:gd name="connsiteX11659" fmla="*/ 2205977 w 4203096"/>
              <a:gd name="connsiteY11659" fmla="*/ 1117698 h 3821750"/>
              <a:gd name="connsiteX11660" fmla="*/ 3219735 w 4203096"/>
              <a:gd name="connsiteY11660" fmla="*/ 1116174 h 3821750"/>
              <a:gd name="connsiteX11661" fmla="*/ 3261836 w 4203096"/>
              <a:gd name="connsiteY11661" fmla="*/ 1155988 h 3821750"/>
              <a:gd name="connsiteX11662" fmla="*/ 3231927 w 4203096"/>
              <a:gd name="connsiteY11662" fmla="*/ 1183420 h 3821750"/>
              <a:gd name="connsiteX11663" fmla="*/ 3190113 w 4203096"/>
              <a:gd name="connsiteY11663" fmla="*/ 1141987 h 3821750"/>
              <a:gd name="connsiteX11664" fmla="*/ 3219735 w 4203096"/>
              <a:gd name="connsiteY11664" fmla="*/ 1116174 h 3821750"/>
              <a:gd name="connsiteX11665" fmla="*/ 1820799 w 4203096"/>
              <a:gd name="connsiteY11665" fmla="*/ 1113697 h 3821750"/>
              <a:gd name="connsiteX11666" fmla="*/ 1794700 w 4203096"/>
              <a:gd name="connsiteY11666" fmla="*/ 1133414 h 3821750"/>
              <a:gd name="connsiteX11667" fmla="*/ 1793462 w 4203096"/>
              <a:gd name="connsiteY11667" fmla="*/ 1152083 h 3821750"/>
              <a:gd name="connsiteX11668" fmla="*/ 1820132 w 4203096"/>
              <a:gd name="connsiteY11668" fmla="*/ 1132938 h 3821750"/>
              <a:gd name="connsiteX11669" fmla="*/ 1820799 w 4203096"/>
              <a:gd name="connsiteY11669" fmla="*/ 1113697 h 3821750"/>
              <a:gd name="connsiteX11670" fmla="*/ 1781746 w 4203096"/>
              <a:gd name="connsiteY11670" fmla="*/ 1113411 h 3821750"/>
              <a:gd name="connsiteX11671" fmla="*/ 1751266 w 4203096"/>
              <a:gd name="connsiteY11671" fmla="*/ 1137891 h 3821750"/>
              <a:gd name="connsiteX11672" fmla="*/ 1751171 w 4203096"/>
              <a:gd name="connsiteY11672" fmla="*/ 1155036 h 3821750"/>
              <a:gd name="connsiteX11673" fmla="*/ 1777079 w 4203096"/>
              <a:gd name="connsiteY11673" fmla="*/ 1135414 h 3821750"/>
              <a:gd name="connsiteX11674" fmla="*/ 1781746 w 4203096"/>
              <a:gd name="connsiteY11674" fmla="*/ 1113411 h 3821750"/>
              <a:gd name="connsiteX11675" fmla="*/ 648937 w 4203096"/>
              <a:gd name="connsiteY11675" fmla="*/ 1112935 h 3821750"/>
              <a:gd name="connsiteX11676" fmla="*/ 655795 w 4203096"/>
              <a:gd name="connsiteY11676" fmla="*/ 1122270 h 3821750"/>
              <a:gd name="connsiteX11677" fmla="*/ 654081 w 4203096"/>
              <a:gd name="connsiteY11677" fmla="*/ 1127604 h 3821750"/>
              <a:gd name="connsiteX11678" fmla="*/ 646461 w 4203096"/>
              <a:gd name="connsiteY11678" fmla="*/ 1118460 h 3821750"/>
              <a:gd name="connsiteX11679" fmla="*/ 648937 w 4203096"/>
              <a:gd name="connsiteY11679" fmla="*/ 1112935 h 3821750"/>
              <a:gd name="connsiteX11680" fmla="*/ 1867853 w 4203096"/>
              <a:gd name="connsiteY11680" fmla="*/ 1112459 h 3821750"/>
              <a:gd name="connsiteX11681" fmla="*/ 1838896 w 4203096"/>
              <a:gd name="connsiteY11681" fmla="*/ 1132842 h 3821750"/>
              <a:gd name="connsiteX11682" fmla="*/ 1838706 w 4203096"/>
              <a:gd name="connsiteY11682" fmla="*/ 1152369 h 3821750"/>
              <a:gd name="connsiteX11683" fmla="*/ 1868329 w 4203096"/>
              <a:gd name="connsiteY11683" fmla="*/ 1132557 h 3821750"/>
              <a:gd name="connsiteX11684" fmla="*/ 1867853 w 4203096"/>
              <a:gd name="connsiteY11684" fmla="*/ 1112459 h 3821750"/>
              <a:gd name="connsiteX11685" fmla="*/ 1918811 w 4203096"/>
              <a:gd name="connsiteY11685" fmla="*/ 1111506 h 3821750"/>
              <a:gd name="connsiteX11686" fmla="*/ 1886521 w 4203096"/>
              <a:gd name="connsiteY11686" fmla="*/ 1132747 h 3821750"/>
              <a:gd name="connsiteX11687" fmla="*/ 1887379 w 4203096"/>
              <a:gd name="connsiteY11687" fmla="*/ 1155131 h 3821750"/>
              <a:gd name="connsiteX11688" fmla="*/ 1920430 w 4203096"/>
              <a:gd name="connsiteY11688" fmla="*/ 1134557 h 3821750"/>
              <a:gd name="connsiteX11689" fmla="*/ 1918811 w 4203096"/>
              <a:gd name="connsiteY11689" fmla="*/ 1111506 h 3821750"/>
              <a:gd name="connsiteX11690" fmla="*/ 1432655 w 4203096"/>
              <a:gd name="connsiteY11690" fmla="*/ 1109506 h 3821750"/>
              <a:gd name="connsiteX11691" fmla="*/ 1441418 w 4203096"/>
              <a:gd name="connsiteY11691" fmla="*/ 1114745 h 3821750"/>
              <a:gd name="connsiteX11692" fmla="*/ 1431512 w 4203096"/>
              <a:gd name="connsiteY11692" fmla="*/ 1116555 h 3821750"/>
              <a:gd name="connsiteX11693" fmla="*/ 1426464 w 4203096"/>
              <a:gd name="connsiteY11693" fmla="*/ 1111411 h 3821750"/>
              <a:gd name="connsiteX11694" fmla="*/ 1432655 w 4203096"/>
              <a:gd name="connsiteY11694" fmla="*/ 1109506 h 3821750"/>
              <a:gd name="connsiteX11695" fmla="*/ 1686842 w 4203096"/>
              <a:gd name="connsiteY11695" fmla="*/ 1109221 h 3821750"/>
              <a:gd name="connsiteX11696" fmla="*/ 1689354 w 4203096"/>
              <a:gd name="connsiteY11696" fmla="*/ 1113412 h 3821750"/>
              <a:gd name="connsiteX11697" fmla="*/ 1666875 w 4203096"/>
              <a:gd name="connsiteY11697" fmla="*/ 1143320 h 3821750"/>
              <a:gd name="connsiteX11698" fmla="*/ 1651349 w 4203096"/>
              <a:gd name="connsiteY11698" fmla="*/ 1148749 h 3821750"/>
              <a:gd name="connsiteX11699" fmla="*/ 1674685 w 4203096"/>
              <a:gd name="connsiteY11699" fmla="*/ 1118460 h 3821750"/>
              <a:gd name="connsiteX11700" fmla="*/ 1686842 w 4203096"/>
              <a:gd name="connsiteY11700" fmla="*/ 1109221 h 3821750"/>
              <a:gd name="connsiteX11701" fmla="*/ 788849 w 4203096"/>
              <a:gd name="connsiteY11701" fmla="*/ 1106470 h 3821750"/>
              <a:gd name="connsiteX11702" fmla="*/ 795052 w 4203096"/>
              <a:gd name="connsiteY11702" fmla="*/ 1108363 h 3821750"/>
              <a:gd name="connsiteX11703" fmla="*/ 806863 w 4203096"/>
              <a:gd name="connsiteY11703" fmla="*/ 1121984 h 3821750"/>
              <a:gd name="connsiteX11704" fmla="*/ 796861 w 4203096"/>
              <a:gd name="connsiteY11704" fmla="*/ 1123603 h 3821750"/>
              <a:gd name="connsiteX11705" fmla="*/ 786574 w 4203096"/>
              <a:gd name="connsiteY11705" fmla="*/ 1110649 h 3821750"/>
              <a:gd name="connsiteX11706" fmla="*/ 788849 w 4203096"/>
              <a:gd name="connsiteY11706" fmla="*/ 1106470 h 3821750"/>
              <a:gd name="connsiteX11707" fmla="*/ 3665505 w 4203096"/>
              <a:gd name="connsiteY11707" fmla="*/ 1106364 h 3821750"/>
              <a:gd name="connsiteX11708" fmla="*/ 3686746 w 4203096"/>
              <a:gd name="connsiteY11708" fmla="*/ 1122366 h 3821750"/>
              <a:gd name="connsiteX11709" fmla="*/ 3680840 w 4203096"/>
              <a:gd name="connsiteY11709" fmla="*/ 1135320 h 3821750"/>
              <a:gd name="connsiteX11710" fmla="*/ 3657504 w 4203096"/>
              <a:gd name="connsiteY11710" fmla="*/ 1118651 h 3821750"/>
              <a:gd name="connsiteX11711" fmla="*/ 3665505 w 4203096"/>
              <a:gd name="connsiteY11711" fmla="*/ 1106364 h 3821750"/>
              <a:gd name="connsiteX11712" fmla="*/ 2503265 w 4203096"/>
              <a:gd name="connsiteY11712" fmla="*/ 1100363 h 3821750"/>
              <a:gd name="connsiteX11713" fmla="*/ 2540412 w 4203096"/>
              <a:gd name="connsiteY11713" fmla="*/ 1122746 h 3821750"/>
              <a:gd name="connsiteX11714" fmla="*/ 2514885 w 4203096"/>
              <a:gd name="connsiteY11714" fmla="*/ 1156179 h 3821750"/>
              <a:gd name="connsiteX11715" fmla="*/ 2479548 w 4203096"/>
              <a:gd name="connsiteY11715" fmla="*/ 1135129 h 3821750"/>
              <a:gd name="connsiteX11716" fmla="*/ 2503265 w 4203096"/>
              <a:gd name="connsiteY11716" fmla="*/ 1100363 h 3821750"/>
              <a:gd name="connsiteX11717" fmla="*/ 1608868 w 4203096"/>
              <a:gd name="connsiteY11717" fmla="*/ 1099315 h 3821750"/>
              <a:gd name="connsiteX11718" fmla="*/ 1598771 w 4203096"/>
              <a:gd name="connsiteY11718" fmla="*/ 1111411 h 3821750"/>
              <a:gd name="connsiteX11719" fmla="*/ 1593342 w 4203096"/>
              <a:gd name="connsiteY11719" fmla="*/ 1111792 h 3821750"/>
              <a:gd name="connsiteX11720" fmla="*/ 1603057 w 4203096"/>
              <a:gd name="connsiteY11720" fmla="*/ 1100077 h 3821750"/>
              <a:gd name="connsiteX11721" fmla="*/ 1608868 w 4203096"/>
              <a:gd name="connsiteY11721" fmla="*/ 1099315 h 3821750"/>
              <a:gd name="connsiteX11722" fmla="*/ 2345912 w 4203096"/>
              <a:gd name="connsiteY11722" fmla="*/ 1098933 h 3821750"/>
              <a:gd name="connsiteX11723" fmla="*/ 2384869 w 4203096"/>
              <a:gd name="connsiteY11723" fmla="*/ 1115316 h 3821750"/>
              <a:gd name="connsiteX11724" fmla="*/ 2358485 w 4203096"/>
              <a:gd name="connsiteY11724" fmla="*/ 1153321 h 3821750"/>
              <a:gd name="connsiteX11725" fmla="*/ 2319242 w 4203096"/>
              <a:gd name="connsiteY11725" fmla="*/ 1138843 h 3821750"/>
              <a:gd name="connsiteX11726" fmla="*/ 2345912 w 4203096"/>
              <a:gd name="connsiteY11726" fmla="*/ 1098933 h 3821750"/>
              <a:gd name="connsiteX11727" fmla="*/ 3387947 w 4203096"/>
              <a:gd name="connsiteY11727" fmla="*/ 1098648 h 3821750"/>
              <a:gd name="connsiteX11728" fmla="*/ 3425189 w 4203096"/>
              <a:gd name="connsiteY11728" fmla="*/ 1129414 h 3821750"/>
              <a:gd name="connsiteX11729" fmla="*/ 3405377 w 4203096"/>
              <a:gd name="connsiteY11729" fmla="*/ 1151417 h 3821750"/>
              <a:gd name="connsiteX11730" fmla="*/ 3368992 w 4203096"/>
              <a:gd name="connsiteY11730" fmla="*/ 1119222 h 3821750"/>
              <a:gd name="connsiteX11731" fmla="*/ 3387947 w 4203096"/>
              <a:gd name="connsiteY11731" fmla="*/ 1098648 h 3821750"/>
              <a:gd name="connsiteX11732" fmla="*/ 1717333 w 4203096"/>
              <a:gd name="connsiteY11732" fmla="*/ 1097648 h 3821750"/>
              <a:gd name="connsiteX11733" fmla="*/ 1721548 w 4203096"/>
              <a:gd name="connsiteY11733" fmla="*/ 1101886 h 3821750"/>
              <a:gd name="connsiteX11734" fmla="*/ 1696212 w 4203096"/>
              <a:gd name="connsiteY11734" fmla="*/ 1136938 h 3821750"/>
              <a:gd name="connsiteX11735" fmla="*/ 1678209 w 4203096"/>
              <a:gd name="connsiteY11735" fmla="*/ 1142082 h 3821750"/>
              <a:gd name="connsiteX11736" fmla="*/ 1703260 w 4203096"/>
              <a:gd name="connsiteY11736" fmla="*/ 1107982 h 3821750"/>
              <a:gd name="connsiteX11737" fmla="*/ 1717333 w 4203096"/>
              <a:gd name="connsiteY11737" fmla="*/ 1097648 h 3821750"/>
              <a:gd name="connsiteX11738" fmla="*/ 2146511 w 4203096"/>
              <a:gd name="connsiteY11738" fmla="*/ 1096837 h 3821750"/>
              <a:gd name="connsiteX11739" fmla="*/ 2153697 w 4203096"/>
              <a:gd name="connsiteY11739" fmla="*/ 1105221 h 3821750"/>
              <a:gd name="connsiteX11740" fmla="*/ 2147029 w 4203096"/>
              <a:gd name="connsiteY11740" fmla="*/ 1143035 h 3821750"/>
              <a:gd name="connsiteX11741" fmla="*/ 2102167 w 4203096"/>
              <a:gd name="connsiteY11741" fmla="*/ 1160751 h 3821750"/>
              <a:gd name="connsiteX11742" fmla="*/ 2091975 w 4203096"/>
              <a:gd name="connsiteY11742" fmla="*/ 1131033 h 3821750"/>
              <a:gd name="connsiteX11743" fmla="*/ 2131504 w 4203096"/>
              <a:gd name="connsiteY11743" fmla="*/ 1100172 h 3821750"/>
              <a:gd name="connsiteX11744" fmla="*/ 2146267 w 4203096"/>
              <a:gd name="connsiteY11744" fmla="*/ 1096553 h 3821750"/>
              <a:gd name="connsiteX11745" fmla="*/ 2146934 w 4203096"/>
              <a:gd name="connsiteY11745" fmla="*/ 1096743 h 3821750"/>
              <a:gd name="connsiteX11746" fmla="*/ 2146511 w 4203096"/>
              <a:gd name="connsiteY11746" fmla="*/ 1096837 h 3821750"/>
              <a:gd name="connsiteX11747" fmla="*/ 2146268 w 4203096"/>
              <a:gd name="connsiteY11747" fmla="*/ 1096552 h 3821750"/>
              <a:gd name="connsiteX11748" fmla="*/ 2146798 w 4203096"/>
              <a:gd name="connsiteY11748" fmla="*/ 1096585 h 3821750"/>
              <a:gd name="connsiteX11749" fmla="*/ 2146935 w 4203096"/>
              <a:gd name="connsiteY11749" fmla="*/ 1096743 h 3821750"/>
              <a:gd name="connsiteX11750" fmla="*/ 2146268 w 4203096"/>
              <a:gd name="connsiteY11750" fmla="*/ 1096552 h 3821750"/>
              <a:gd name="connsiteX11751" fmla="*/ 1581531 w 4203096"/>
              <a:gd name="connsiteY11751" fmla="*/ 1096457 h 3821750"/>
              <a:gd name="connsiteX11752" fmla="*/ 1586198 w 4203096"/>
              <a:gd name="connsiteY11752" fmla="*/ 1097505 h 3821750"/>
              <a:gd name="connsiteX11753" fmla="*/ 1578006 w 4203096"/>
              <a:gd name="connsiteY11753" fmla="*/ 1107792 h 3821750"/>
              <a:gd name="connsiteX11754" fmla="*/ 1574101 w 4203096"/>
              <a:gd name="connsiteY11754" fmla="*/ 1104458 h 3821750"/>
              <a:gd name="connsiteX11755" fmla="*/ 1581531 w 4203096"/>
              <a:gd name="connsiteY11755" fmla="*/ 1096457 h 3821750"/>
              <a:gd name="connsiteX11756" fmla="*/ 1630489 w 4203096"/>
              <a:gd name="connsiteY11756" fmla="*/ 1096076 h 3821750"/>
              <a:gd name="connsiteX11757" fmla="*/ 1618202 w 4203096"/>
              <a:gd name="connsiteY11757" fmla="*/ 1111602 h 3821750"/>
              <a:gd name="connsiteX11758" fmla="*/ 1612582 w 4203096"/>
              <a:gd name="connsiteY11758" fmla="*/ 1111793 h 3821750"/>
              <a:gd name="connsiteX11759" fmla="*/ 1624965 w 4203096"/>
              <a:gd name="connsiteY11759" fmla="*/ 1096743 h 3821750"/>
              <a:gd name="connsiteX11760" fmla="*/ 1630489 w 4203096"/>
              <a:gd name="connsiteY11760" fmla="*/ 1096076 h 3821750"/>
              <a:gd name="connsiteX11761" fmla="*/ 3085337 w 4203096"/>
              <a:gd name="connsiteY11761" fmla="*/ 1094076 h 3821750"/>
              <a:gd name="connsiteX11762" fmla="*/ 3131819 w 4203096"/>
              <a:gd name="connsiteY11762" fmla="*/ 1113984 h 3821750"/>
              <a:gd name="connsiteX11763" fmla="*/ 3137915 w 4203096"/>
              <a:gd name="connsiteY11763" fmla="*/ 1155989 h 3821750"/>
              <a:gd name="connsiteX11764" fmla="*/ 3094481 w 4203096"/>
              <a:gd name="connsiteY11764" fmla="*/ 1160942 h 3821750"/>
              <a:gd name="connsiteX11765" fmla="*/ 3078584 w 4203096"/>
              <a:gd name="connsiteY11765" fmla="*/ 1150767 h 3821750"/>
              <a:gd name="connsiteX11766" fmla="*/ 3066097 w 4203096"/>
              <a:gd name="connsiteY11766" fmla="*/ 1125699 h 3821750"/>
              <a:gd name="connsiteX11767" fmla="*/ 3085337 w 4203096"/>
              <a:gd name="connsiteY11767" fmla="*/ 1094076 h 3821750"/>
              <a:gd name="connsiteX11768" fmla="*/ 1486852 w 4203096"/>
              <a:gd name="connsiteY11768" fmla="*/ 1093505 h 3821750"/>
              <a:gd name="connsiteX11769" fmla="*/ 1494567 w 4203096"/>
              <a:gd name="connsiteY11769" fmla="*/ 1098553 h 3821750"/>
              <a:gd name="connsiteX11770" fmla="*/ 1485804 w 4203096"/>
              <a:gd name="connsiteY11770" fmla="*/ 1099315 h 3821750"/>
              <a:gd name="connsiteX11771" fmla="*/ 1480375 w 4203096"/>
              <a:gd name="connsiteY11771" fmla="*/ 1095696 h 3821750"/>
              <a:gd name="connsiteX11772" fmla="*/ 1486852 w 4203096"/>
              <a:gd name="connsiteY11772" fmla="*/ 1093505 h 3821750"/>
              <a:gd name="connsiteX11773" fmla="*/ 828615 w 4203096"/>
              <a:gd name="connsiteY11773" fmla="*/ 1091933 h 3821750"/>
              <a:gd name="connsiteX11774" fmla="*/ 835247 w 4203096"/>
              <a:gd name="connsiteY11774" fmla="*/ 1094171 h 3821750"/>
              <a:gd name="connsiteX11775" fmla="*/ 847153 w 4203096"/>
              <a:gd name="connsiteY11775" fmla="*/ 1107983 h 3821750"/>
              <a:gd name="connsiteX11776" fmla="*/ 836199 w 4203096"/>
              <a:gd name="connsiteY11776" fmla="*/ 1108649 h 3821750"/>
              <a:gd name="connsiteX11777" fmla="*/ 825912 w 4203096"/>
              <a:gd name="connsiteY11777" fmla="*/ 1095695 h 3821750"/>
              <a:gd name="connsiteX11778" fmla="*/ 828615 w 4203096"/>
              <a:gd name="connsiteY11778" fmla="*/ 1091933 h 3821750"/>
              <a:gd name="connsiteX11779" fmla="*/ 2911126 w 4203096"/>
              <a:gd name="connsiteY11779" fmla="*/ 1090551 h 3821750"/>
              <a:gd name="connsiteX11780" fmla="*/ 2915222 w 4203096"/>
              <a:gd name="connsiteY11780" fmla="*/ 1121889 h 3821750"/>
              <a:gd name="connsiteX11781" fmla="*/ 2949607 w 4203096"/>
              <a:gd name="connsiteY11781" fmla="*/ 1125127 h 3821750"/>
              <a:gd name="connsiteX11782" fmla="*/ 2945321 w 4203096"/>
              <a:gd name="connsiteY11782" fmla="*/ 1093314 h 3821750"/>
              <a:gd name="connsiteX11783" fmla="*/ 2911126 w 4203096"/>
              <a:gd name="connsiteY11783" fmla="*/ 1090551 h 3821750"/>
              <a:gd name="connsiteX11784" fmla="*/ 2804636 w 4203096"/>
              <a:gd name="connsiteY11784" fmla="*/ 1087503 h 3821750"/>
              <a:gd name="connsiteX11785" fmla="*/ 2808732 w 4203096"/>
              <a:gd name="connsiteY11785" fmla="*/ 1117602 h 3821750"/>
              <a:gd name="connsiteX11786" fmla="*/ 2839784 w 4203096"/>
              <a:gd name="connsiteY11786" fmla="*/ 1118555 h 3821750"/>
              <a:gd name="connsiteX11787" fmla="*/ 2835783 w 4203096"/>
              <a:gd name="connsiteY11787" fmla="*/ 1087884 h 3821750"/>
              <a:gd name="connsiteX11788" fmla="*/ 2804636 w 4203096"/>
              <a:gd name="connsiteY11788" fmla="*/ 1087503 h 3821750"/>
              <a:gd name="connsiteX11789" fmla="*/ 2739104 w 4203096"/>
              <a:gd name="connsiteY11789" fmla="*/ 1087408 h 3821750"/>
              <a:gd name="connsiteX11790" fmla="*/ 2723007 w 4203096"/>
              <a:gd name="connsiteY11790" fmla="*/ 1091028 h 3821750"/>
              <a:gd name="connsiteX11791" fmla="*/ 2707196 w 4203096"/>
              <a:gd name="connsiteY11791" fmla="*/ 1089408 h 3821750"/>
              <a:gd name="connsiteX11792" fmla="*/ 2712720 w 4203096"/>
              <a:gd name="connsiteY11792" fmla="*/ 1122746 h 3821750"/>
              <a:gd name="connsiteX11793" fmla="*/ 2743962 w 4203096"/>
              <a:gd name="connsiteY11793" fmla="*/ 1119222 h 3821750"/>
              <a:gd name="connsiteX11794" fmla="*/ 2739104 w 4203096"/>
              <a:gd name="connsiteY11794" fmla="*/ 1087408 h 3821750"/>
              <a:gd name="connsiteX11795" fmla="*/ 676751 w 4203096"/>
              <a:gd name="connsiteY11795" fmla="*/ 1086932 h 3821750"/>
              <a:gd name="connsiteX11796" fmla="*/ 684752 w 4203096"/>
              <a:gd name="connsiteY11796" fmla="*/ 1095028 h 3821750"/>
              <a:gd name="connsiteX11797" fmla="*/ 680656 w 4203096"/>
              <a:gd name="connsiteY11797" fmla="*/ 1098648 h 3821750"/>
              <a:gd name="connsiteX11798" fmla="*/ 672750 w 4203096"/>
              <a:gd name="connsiteY11798" fmla="*/ 1089599 h 3821750"/>
              <a:gd name="connsiteX11799" fmla="*/ 676751 w 4203096"/>
              <a:gd name="connsiteY11799" fmla="*/ 1086932 h 3821750"/>
              <a:gd name="connsiteX11800" fmla="*/ 1751957 w 4203096"/>
              <a:gd name="connsiteY11800" fmla="*/ 1086480 h 3821750"/>
              <a:gd name="connsiteX11801" fmla="*/ 1756981 w 4203096"/>
              <a:gd name="connsiteY11801" fmla="*/ 1092362 h 3821750"/>
              <a:gd name="connsiteX11802" fmla="*/ 1729263 w 4203096"/>
              <a:gd name="connsiteY11802" fmla="*/ 1131509 h 3821750"/>
              <a:gd name="connsiteX11803" fmla="*/ 1708118 w 4203096"/>
              <a:gd name="connsiteY11803" fmla="*/ 1135224 h 3821750"/>
              <a:gd name="connsiteX11804" fmla="*/ 1736216 w 4203096"/>
              <a:gd name="connsiteY11804" fmla="*/ 1096743 h 3821750"/>
              <a:gd name="connsiteX11805" fmla="*/ 1751957 w 4203096"/>
              <a:gd name="connsiteY11805" fmla="*/ 1086480 h 3821750"/>
              <a:gd name="connsiteX11806" fmla="*/ 1560004 w 4203096"/>
              <a:gd name="connsiteY11806" fmla="*/ 1085598 h 3821750"/>
              <a:gd name="connsiteX11807" fmla="*/ 1563528 w 4203096"/>
              <a:gd name="connsiteY11807" fmla="*/ 1088551 h 3821750"/>
              <a:gd name="connsiteX11808" fmla="*/ 1555623 w 4203096"/>
              <a:gd name="connsiteY11808" fmla="*/ 1093885 h 3821750"/>
              <a:gd name="connsiteX11809" fmla="*/ 1553622 w 4203096"/>
              <a:gd name="connsiteY11809" fmla="*/ 1090075 h 3821750"/>
              <a:gd name="connsiteX11810" fmla="*/ 1560004 w 4203096"/>
              <a:gd name="connsiteY11810" fmla="*/ 1085598 h 3821750"/>
              <a:gd name="connsiteX11811" fmla="*/ 1652004 w 4203096"/>
              <a:gd name="connsiteY11811" fmla="*/ 1085480 h 3821750"/>
              <a:gd name="connsiteX11812" fmla="*/ 1652396 w 4203096"/>
              <a:gd name="connsiteY11812" fmla="*/ 1088551 h 3821750"/>
              <a:gd name="connsiteX11813" fmla="*/ 1638490 w 4203096"/>
              <a:gd name="connsiteY11813" fmla="*/ 1107506 h 3821750"/>
              <a:gd name="connsiteX11814" fmla="*/ 1631156 w 4203096"/>
              <a:gd name="connsiteY11814" fmla="*/ 1109602 h 3821750"/>
              <a:gd name="connsiteX11815" fmla="*/ 1646110 w 4203096"/>
              <a:gd name="connsiteY11815" fmla="*/ 1089980 h 3821750"/>
              <a:gd name="connsiteX11816" fmla="*/ 1652004 w 4203096"/>
              <a:gd name="connsiteY11816" fmla="*/ 1085480 h 3821750"/>
              <a:gd name="connsiteX11817" fmla="*/ 878490 w 4203096"/>
              <a:gd name="connsiteY11817" fmla="*/ 1083694 h 3821750"/>
              <a:gd name="connsiteX11818" fmla="*/ 888396 w 4203096"/>
              <a:gd name="connsiteY11818" fmla="*/ 1097505 h 3821750"/>
              <a:gd name="connsiteX11819" fmla="*/ 879633 w 4203096"/>
              <a:gd name="connsiteY11819" fmla="*/ 1097220 h 3821750"/>
              <a:gd name="connsiteX11820" fmla="*/ 870108 w 4203096"/>
              <a:gd name="connsiteY11820" fmla="*/ 1085599 h 3821750"/>
              <a:gd name="connsiteX11821" fmla="*/ 878490 w 4203096"/>
              <a:gd name="connsiteY11821" fmla="*/ 1083694 h 3821750"/>
              <a:gd name="connsiteX11822" fmla="*/ 3548348 w 4203096"/>
              <a:gd name="connsiteY11822" fmla="*/ 1083598 h 3821750"/>
              <a:gd name="connsiteX11823" fmla="*/ 3576256 w 4203096"/>
              <a:gd name="connsiteY11823" fmla="*/ 1105030 h 3821750"/>
              <a:gd name="connsiteX11824" fmla="*/ 3566350 w 4203096"/>
              <a:gd name="connsiteY11824" fmla="*/ 1120079 h 3821750"/>
              <a:gd name="connsiteX11825" fmla="*/ 3537584 w 4203096"/>
              <a:gd name="connsiteY11825" fmla="*/ 1098934 h 3821750"/>
              <a:gd name="connsiteX11826" fmla="*/ 3548348 w 4203096"/>
              <a:gd name="connsiteY11826" fmla="*/ 1083598 h 3821750"/>
              <a:gd name="connsiteX11827" fmla="*/ 572928 w 4203096"/>
              <a:gd name="connsiteY11827" fmla="*/ 1082551 h 3821750"/>
              <a:gd name="connsiteX11828" fmla="*/ 576929 w 4203096"/>
              <a:gd name="connsiteY11828" fmla="*/ 1088076 h 3821750"/>
              <a:gd name="connsiteX11829" fmla="*/ 575690 w 4203096"/>
              <a:gd name="connsiteY11829" fmla="*/ 1091219 h 3821750"/>
              <a:gd name="connsiteX11830" fmla="*/ 572357 w 4203096"/>
              <a:gd name="connsiteY11830" fmla="*/ 1087123 h 3821750"/>
              <a:gd name="connsiteX11831" fmla="*/ 572928 w 4203096"/>
              <a:gd name="connsiteY11831" fmla="*/ 1082551 h 3821750"/>
              <a:gd name="connsiteX11832" fmla="*/ 3799141 w 4203096"/>
              <a:gd name="connsiteY11832" fmla="*/ 1082265 h 3821750"/>
              <a:gd name="connsiteX11833" fmla="*/ 3811143 w 4203096"/>
              <a:gd name="connsiteY11833" fmla="*/ 1088742 h 3821750"/>
              <a:gd name="connsiteX11834" fmla="*/ 3808190 w 4203096"/>
              <a:gd name="connsiteY11834" fmla="*/ 1094743 h 3821750"/>
              <a:gd name="connsiteX11835" fmla="*/ 3795998 w 4203096"/>
              <a:gd name="connsiteY11835" fmla="*/ 1088075 h 3821750"/>
              <a:gd name="connsiteX11836" fmla="*/ 3799141 w 4203096"/>
              <a:gd name="connsiteY11836" fmla="*/ 1082265 h 3821750"/>
              <a:gd name="connsiteX11837" fmla="*/ 1269587 w 4203096"/>
              <a:gd name="connsiteY11837" fmla="*/ 1079026 h 3821750"/>
              <a:gd name="connsiteX11838" fmla="*/ 1278255 w 4203096"/>
              <a:gd name="connsiteY11838" fmla="*/ 1080169 h 3821750"/>
              <a:gd name="connsiteX11839" fmla="*/ 1285875 w 4203096"/>
              <a:gd name="connsiteY11839" fmla="*/ 1085217 h 3821750"/>
              <a:gd name="connsiteX11840" fmla="*/ 1282255 w 4203096"/>
              <a:gd name="connsiteY11840" fmla="*/ 1086170 h 3821750"/>
              <a:gd name="connsiteX11841" fmla="*/ 1275302 w 4203096"/>
              <a:gd name="connsiteY11841" fmla="*/ 1085217 h 3821750"/>
              <a:gd name="connsiteX11842" fmla="*/ 1269587 w 4203096"/>
              <a:gd name="connsiteY11842" fmla="*/ 1079026 h 3821750"/>
              <a:gd name="connsiteX11843" fmla="*/ 1207103 w 4203096"/>
              <a:gd name="connsiteY11843" fmla="*/ 1078931 h 3821750"/>
              <a:gd name="connsiteX11844" fmla="*/ 1215675 w 4203096"/>
              <a:gd name="connsiteY11844" fmla="*/ 1079217 h 3821750"/>
              <a:gd name="connsiteX11845" fmla="*/ 1224248 w 4203096"/>
              <a:gd name="connsiteY11845" fmla="*/ 1088265 h 3821750"/>
              <a:gd name="connsiteX11846" fmla="*/ 1211770 w 4203096"/>
              <a:gd name="connsiteY11846" fmla="*/ 1085217 h 3821750"/>
              <a:gd name="connsiteX11847" fmla="*/ 1207103 w 4203096"/>
              <a:gd name="connsiteY11847" fmla="*/ 1078931 h 3821750"/>
              <a:gd name="connsiteX11848" fmla="*/ 927449 w 4203096"/>
              <a:gd name="connsiteY11848" fmla="*/ 1077503 h 3821750"/>
              <a:gd name="connsiteX11849" fmla="*/ 936974 w 4203096"/>
              <a:gd name="connsiteY11849" fmla="*/ 1091123 h 3821750"/>
              <a:gd name="connsiteX11850" fmla="*/ 927068 w 4203096"/>
              <a:gd name="connsiteY11850" fmla="*/ 1089790 h 3821750"/>
              <a:gd name="connsiteX11851" fmla="*/ 917924 w 4203096"/>
              <a:gd name="connsiteY11851" fmla="*/ 1078264 h 3821750"/>
              <a:gd name="connsiteX11852" fmla="*/ 927449 w 4203096"/>
              <a:gd name="connsiteY11852" fmla="*/ 1077503 h 3821750"/>
              <a:gd name="connsiteX11853" fmla="*/ 1145190 w 4203096"/>
              <a:gd name="connsiteY11853" fmla="*/ 1077217 h 3821750"/>
              <a:gd name="connsiteX11854" fmla="*/ 1155001 w 4203096"/>
              <a:gd name="connsiteY11854" fmla="*/ 1077502 h 3821750"/>
              <a:gd name="connsiteX11855" fmla="*/ 1160906 w 4203096"/>
              <a:gd name="connsiteY11855" fmla="*/ 1085599 h 3821750"/>
              <a:gd name="connsiteX11856" fmla="*/ 1150619 w 4203096"/>
              <a:gd name="connsiteY11856" fmla="*/ 1087123 h 3821750"/>
              <a:gd name="connsiteX11857" fmla="*/ 1145190 w 4203096"/>
              <a:gd name="connsiteY11857" fmla="*/ 1077217 h 3821750"/>
              <a:gd name="connsiteX11858" fmla="*/ 1337785 w 4203096"/>
              <a:gd name="connsiteY11858" fmla="*/ 1076741 h 3821750"/>
              <a:gd name="connsiteX11859" fmla="*/ 1341595 w 4203096"/>
              <a:gd name="connsiteY11859" fmla="*/ 1081504 h 3821750"/>
              <a:gd name="connsiteX11860" fmla="*/ 1335595 w 4203096"/>
              <a:gd name="connsiteY11860" fmla="*/ 1083123 h 3821750"/>
              <a:gd name="connsiteX11861" fmla="*/ 1331213 w 4203096"/>
              <a:gd name="connsiteY11861" fmla="*/ 1077598 h 3821750"/>
              <a:gd name="connsiteX11862" fmla="*/ 1337785 w 4203096"/>
              <a:gd name="connsiteY11862" fmla="*/ 1076741 h 3821750"/>
              <a:gd name="connsiteX11863" fmla="*/ 1092803 w 4203096"/>
              <a:gd name="connsiteY11863" fmla="*/ 1074836 h 3821750"/>
              <a:gd name="connsiteX11864" fmla="*/ 1105947 w 4203096"/>
              <a:gd name="connsiteY11864" fmla="*/ 1086647 h 3821750"/>
              <a:gd name="connsiteX11865" fmla="*/ 1091946 w 4203096"/>
              <a:gd name="connsiteY11865" fmla="*/ 1084266 h 3821750"/>
              <a:gd name="connsiteX11866" fmla="*/ 1084707 w 4203096"/>
              <a:gd name="connsiteY11866" fmla="*/ 1076074 h 3821750"/>
              <a:gd name="connsiteX11867" fmla="*/ 1092803 w 4203096"/>
              <a:gd name="connsiteY11867" fmla="*/ 1074836 h 3821750"/>
              <a:gd name="connsiteX11868" fmla="*/ 1674971 w 4203096"/>
              <a:gd name="connsiteY11868" fmla="*/ 1074359 h 3821750"/>
              <a:gd name="connsiteX11869" fmla="*/ 1676114 w 4203096"/>
              <a:gd name="connsiteY11869" fmla="*/ 1077407 h 3821750"/>
              <a:gd name="connsiteX11870" fmla="*/ 1659636 w 4203096"/>
              <a:gd name="connsiteY11870" fmla="*/ 1100934 h 3821750"/>
              <a:gd name="connsiteX11871" fmla="*/ 1650968 w 4203096"/>
              <a:gd name="connsiteY11871" fmla="*/ 1103886 h 3821750"/>
              <a:gd name="connsiteX11872" fmla="*/ 1666970 w 4203096"/>
              <a:gd name="connsiteY11872" fmla="*/ 1081598 h 3821750"/>
              <a:gd name="connsiteX11873" fmla="*/ 1674971 w 4203096"/>
              <a:gd name="connsiteY11873" fmla="*/ 1074359 h 3821750"/>
              <a:gd name="connsiteX11874" fmla="*/ 1025841 w 4203096"/>
              <a:gd name="connsiteY11874" fmla="*/ 1074264 h 3821750"/>
              <a:gd name="connsiteX11875" fmla="*/ 1035747 w 4203096"/>
              <a:gd name="connsiteY11875" fmla="*/ 1074264 h 3821750"/>
              <a:gd name="connsiteX11876" fmla="*/ 1043272 w 4203096"/>
              <a:gd name="connsiteY11876" fmla="*/ 1083694 h 3821750"/>
              <a:gd name="connsiteX11877" fmla="*/ 1033176 w 4203096"/>
              <a:gd name="connsiteY11877" fmla="*/ 1086551 h 3821750"/>
              <a:gd name="connsiteX11878" fmla="*/ 1025841 w 4203096"/>
              <a:gd name="connsiteY11878" fmla="*/ 1074264 h 3821750"/>
              <a:gd name="connsiteX11879" fmla="*/ 3266885 w 4203096"/>
              <a:gd name="connsiteY11879" fmla="*/ 1073787 h 3821750"/>
              <a:gd name="connsiteX11880" fmla="*/ 3306127 w 4203096"/>
              <a:gd name="connsiteY11880" fmla="*/ 1107792 h 3821750"/>
              <a:gd name="connsiteX11881" fmla="*/ 3282124 w 4203096"/>
              <a:gd name="connsiteY11881" fmla="*/ 1132747 h 3821750"/>
              <a:gd name="connsiteX11882" fmla="*/ 3242119 w 4203096"/>
              <a:gd name="connsiteY11882" fmla="*/ 1097124 h 3821750"/>
              <a:gd name="connsiteX11883" fmla="*/ 3266885 w 4203096"/>
              <a:gd name="connsiteY11883" fmla="*/ 1073787 h 3821750"/>
              <a:gd name="connsiteX11884" fmla="*/ 2296667 w 4203096"/>
              <a:gd name="connsiteY11884" fmla="*/ 1072073 h 3821750"/>
              <a:gd name="connsiteX11885" fmla="*/ 2312519 w 4203096"/>
              <a:gd name="connsiteY11885" fmla="*/ 1072073 h 3821750"/>
              <a:gd name="connsiteX11886" fmla="*/ 2320289 w 4203096"/>
              <a:gd name="connsiteY11886" fmla="*/ 1081693 h 3821750"/>
              <a:gd name="connsiteX11887" fmla="*/ 2312669 w 4203096"/>
              <a:gd name="connsiteY11887" fmla="*/ 1120365 h 3821750"/>
              <a:gd name="connsiteX11888" fmla="*/ 2269997 w 4203096"/>
              <a:gd name="connsiteY11888" fmla="*/ 1131128 h 3821750"/>
              <a:gd name="connsiteX11889" fmla="*/ 2258662 w 4203096"/>
              <a:gd name="connsiteY11889" fmla="*/ 1099314 h 3821750"/>
              <a:gd name="connsiteX11890" fmla="*/ 2296667 w 4203096"/>
              <a:gd name="connsiteY11890" fmla="*/ 1072073 h 3821750"/>
              <a:gd name="connsiteX11891" fmla="*/ 972193 w 4203096"/>
              <a:gd name="connsiteY11891" fmla="*/ 1071954 h 3821750"/>
              <a:gd name="connsiteX11892" fmla="*/ 978979 w 4203096"/>
              <a:gd name="connsiteY11892" fmla="*/ 1074168 h 3821750"/>
              <a:gd name="connsiteX11893" fmla="*/ 993171 w 4203096"/>
              <a:gd name="connsiteY11893" fmla="*/ 1087884 h 3821750"/>
              <a:gd name="connsiteX11894" fmla="*/ 978693 w 4203096"/>
              <a:gd name="connsiteY11894" fmla="*/ 1085598 h 3821750"/>
              <a:gd name="connsiteX11895" fmla="*/ 970121 w 4203096"/>
              <a:gd name="connsiteY11895" fmla="*/ 1075597 h 3821750"/>
              <a:gd name="connsiteX11896" fmla="*/ 972193 w 4203096"/>
              <a:gd name="connsiteY11896" fmla="*/ 1071954 h 3821750"/>
              <a:gd name="connsiteX11897" fmla="*/ 2312606 w 4203096"/>
              <a:gd name="connsiteY11897" fmla="*/ 1071777 h 3821750"/>
              <a:gd name="connsiteX11898" fmla="*/ 2312878 w 4203096"/>
              <a:gd name="connsiteY11898" fmla="*/ 1072009 h 3821750"/>
              <a:gd name="connsiteX11899" fmla="*/ 2313050 w 4203096"/>
              <a:gd name="connsiteY11899" fmla="*/ 1072073 h 3821750"/>
              <a:gd name="connsiteX11900" fmla="*/ 2312954 w 4203096"/>
              <a:gd name="connsiteY11900" fmla="*/ 1072073 h 3821750"/>
              <a:gd name="connsiteX11901" fmla="*/ 2312955 w 4203096"/>
              <a:gd name="connsiteY11901" fmla="*/ 1072074 h 3821750"/>
              <a:gd name="connsiteX11902" fmla="*/ 2312953 w 4203096"/>
              <a:gd name="connsiteY11902" fmla="*/ 1072073 h 3821750"/>
              <a:gd name="connsiteX11903" fmla="*/ 2312519 w 4203096"/>
              <a:gd name="connsiteY11903" fmla="*/ 1072073 h 3821750"/>
              <a:gd name="connsiteX11904" fmla="*/ 2312289 w 4203096"/>
              <a:gd name="connsiteY11904" fmla="*/ 1071789 h 3821750"/>
              <a:gd name="connsiteX11905" fmla="*/ 2312288 w 4203096"/>
              <a:gd name="connsiteY11905" fmla="*/ 1071788 h 3821750"/>
              <a:gd name="connsiteX11906" fmla="*/ 2312289 w 4203096"/>
              <a:gd name="connsiteY11906" fmla="*/ 1071788 h 3821750"/>
              <a:gd name="connsiteX11907" fmla="*/ 2312288 w 4203096"/>
              <a:gd name="connsiteY11907" fmla="*/ 1071787 h 3821750"/>
              <a:gd name="connsiteX11908" fmla="*/ 2312291 w 4203096"/>
              <a:gd name="connsiteY11908" fmla="*/ 1071788 h 3821750"/>
              <a:gd name="connsiteX11909" fmla="*/ 1395127 w 4203096"/>
              <a:gd name="connsiteY11909" fmla="*/ 1069501 h 3821750"/>
              <a:gd name="connsiteX11910" fmla="*/ 1398556 w 4203096"/>
              <a:gd name="connsiteY11910" fmla="*/ 1073787 h 3821750"/>
              <a:gd name="connsiteX11911" fmla="*/ 1393412 w 4203096"/>
              <a:gd name="connsiteY11911" fmla="*/ 1075026 h 3821750"/>
              <a:gd name="connsiteX11912" fmla="*/ 1391031 w 4203096"/>
              <a:gd name="connsiteY11912" fmla="*/ 1070739 h 3821750"/>
              <a:gd name="connsiteX11913" fmla="*/ 1395127 w 4203096"/>
              <a:gd name="connsiteY11913" fmla="*/ 1069501 h 3821750"/>
              <a:gd name="connsiteX11914" fmla="*/ 1532858 w 4203096"/>
              <a:gd name="connsiteY11914" fmla="*/ 1067406 h 3821750"/>
              <a:gd name="connsiteX11915" fmla="*/ 1536668 w 4203096"/>
              <a:gd name="connsiteY11915" fmla="*/ 1069882 h 3821750"/>
              <a:gd name="connsiteX11916" fmla="*/ 1530858 w 4203096"/>
              <a:gd name="connsiteY11916" fmla="*/ 1072549 h 3821750"/>
              <a:gd name="connsiteX11917" fmla="*/ 1529524 w 4203096"/>
              <a:gd name="connsiteY11917" fmla="*/ 1069501 h 3821750"/>
              <a:gd name="connsiteX11918" fmla="*/ 1532858 w 4203096"/>
              <a:gd name="connsiteY11918" fmla="*/ 1067406 h 3821750"/>
              <a:gd name="connsiteX11919" fmla="*/ 3692747 w 4203096"/>
              <a:gd name="connsiteY11919" fmla="*/ 1066644 h 3821750"/>
              <a:gd name="connsiteX11920" fmla="*/ 3708463 w 4203096"/>
              <a:gd name="connsiteY11920" fmla="*/ 1075788 h 3821750"/>
              <a:gd name="connsiteX11921" fmla="*/ 3703796 w 4203096"/>
              <a:gd name="connsiteY11921" fmla="*/ 1086456 h 3821750"/>
              <a:gd name="connsiteX11922" fmla="*/ 3686746 w 4203096"/>
              <a:gd name="connsiteY11922" fmla="*/ 1074074 h 3821750"/>
              <a:gd name="connsiteX11923" fmla="*/ 3692747 w 4203096"/>
              <a:gd name="connsiteY11923" fmla="*/ 1066644 h 3821750"/>
              <a:gd name="connsiteX11924" fmla="*/ 2470880 w 4203096"/>
              <a:gd name="connsiteY11924" fmla="*/ 1066644 h 3821750"/>
              <a:gd name="connsiteX11925" fmla="*/ 2471546 w 4203096"/>
              <a:gd name="connsiteY11925" fmla="*/ 1067025 h 3821750"/>
              <a:gd name="connsiteX11926" fmla="*/ 2471130 w 4203096"/>
              <a:gd name="connsiteY11926" fmla="*/ 1067003 h 3821750"/>
              <a:gd name="connsiteX11927" fmla="*/ 2470975 w 4203096"/>
              <a:gd name="connsiteY11927" fmla="*/ 1066549 h 3821750"/>
              <a:gd name="connsiteX11928" fmla="*/ 2471474 w 4203096"/>
              <a:gd name="connsiteY11928" fmla="*/ 1066735 h 3821750"/>
              <a:gd name="connsiteX11929" fmla="*/ 2471641 w 4203096"/>
              <a:gd name="connsiteY11929" fmla="*/ 1066930 h 3821750"/>
              <a:gd name="connsiteX11930" fmla="*/ 2470975 w 4203096"/>
              <a:gd name="connsiteY11930" fmla="*/ 1066549 h 3821750"/>
              <a:gd name="connsiteX11931" fmla="*/ 2457163 w 4203096"/>
              <a:gd name="connsiteY11931" fmla="*/ 1066263 h 3821750"/>
              <a:gd name="connsiteX11932" fmla="*/ 2471130 w 4203096"/>
              <a:gd name="connsiteY11932" fmla="*/ 1067003 h 3821750"/>
              <a:gd name="connsiteX11933" fmla="*/ 2478690 w 4203096"/>
              <a:gd name="connsiteY11933" fmla="*/ 1077884 h 3821750"/>
              <a:gd name="connsiteX11934" fmla="*/ 2475642 w 4203096"/>
              <a:gd name="connsiteY11934" fmla="*/ 1115127 h 3821750"/>
              <a:gd name="connsiteX11935" fmla="*/ 2434780 w 4203096"/>
              <a:gd name="connsiteY11935" fmla="*/ 1122366 h 3821750"/>
              <a:gd name="connsiteX11936" fmla="*/ 2421826 w 4203096"/>
              <a:gd name="connsiteY11936" fmla="*/ 1087980 h 3821750"/>
              <a:gd name="connsiteX11937" fmla="*/ 2457163 w 4203096"/>
              <a:gd name="connsiteY11937" fmla="*/ 1066263 h 3821750"/>
              <a:gd name="connsiteX11938" fmla="*/ 1699915 w 4203096"/>
              <a:gd name="connsiteY11938" fmla="*/ 1061382 h 3821750"/>
              <a:gd name="connsiteX11939" fmla="*/ 1702117 w 4203096"/>
              <a:gd name="connsiteY11939" fmla="*/ 1064072 h 3821750"/>
              <a:gd name="connsiteX11940" fmla="*/ 1684210 w 4203096"/>
              <a:gd name="connsiteY11940" fmla="*/ 1091409 h 3821750"/>
              <a:gd name="connsiteX11941" fmla="*/ 1672685 w 4203096"/>
              <a:gd name="connsiteY11941" fmla="*/ 1096648 h 3821750"/>
              <a:gd name="connsiteX11942" fmla="*/ 1690497 w 4203096"/>
              <a:gd name="connsiteY11942" fmla="*/ 1069978 h 3821750"/>
              <a:gd name="connsiteX11943" fmla="*/ 1699915 w 4203096"/>
              <a:gd name="connsiteY11943" fmla="*/ 1061382 h 3821750"/>
              <a:gd name="connsiteX11944" fmla="*/ 706850 w 4203096"/>
              <a:gd name="connsiteY11944" fmla="*/ 1059500 h 3821750"/>
              <a:gd name="connsiteX11945" fmla="*/ 714756 w 4203096"/>
              <a:gd name="connsiteY11945" fmla="*/ 1071787 h 3821750"/>
              <a:gd name="connsiteX11946" fmla="*/ 711517 w 4203096"/>
              <a:gd name="connsiteY11946" fmla="*/ 1075121 h 3821750"/>
              <a:gd name="connsiteX11947" fmla="*/ 703707 w 4203096"/>
              <a:gd name="connsiteY11947" fmla="*/ 1066167 h 3821750"/>
              <a:gd name="connsiteX11948" fmla="*/ 706850 w 4203096"/>
              <a:gd name="connsiteY11948" fmla="*/ 1059500 h 3821750"/>
              <a:gd name="connsiteX11949" fmla="*/ 3430334 w 4203096"/>
              <a:gd name="connsiteY11949" fmla="*/ 1059024 h 3821750"/>
              <a:gd name="connsiteX11950" fmla="*/ 3462242 w 4203096"/>
              <a:gd name="connsiteY11950" fmla="*/ 1085218 h 3821750"/>
              <a:gd name="connsiteX11951" fmla="*/ 3446050 w 4203096"/>
              <a:gd name="connsiteY11951" fmla="*/ 1101887 h 3821750"/>
              <a:gd name="connsiteX11952" fmla="*/ 3414046 w 4203096"/>
              <a:gd name="connsiteY11952" fmla="*/ 1075217 h 3821750"/>
              <a:gd name="connsiteX11953" fmla="*/ 3430334 w 4203096"/>
              <a:gd name="connsiteY11953" fmla="*/ 1059024 h 3821750"/>
              <a:gd name="connsiteX11954" fmla="*/ 1450562 w 4203096"/>
              <a:gd name="connsiteY11954" fmla="*/ 1056357 h 3821750"/>
              <a:gd name="connsiteX11955" fmla="*/ 1452657 w 4203096"/>
              <a:gd name="connsiteY11955" fmla="*/ 1059691 h 3821750"/>
              <a:gd name="connsiteX11956" fmla="*/ 1448561 w 4203096"/>
              <a:gd name="connsiteY11956" fmla="*/ 1060738 h 3821750"/>
              <a:gd name="connsiteX11957" fmla="*/ 1446561 w 4203096"/>
              <a:gd name="connsiteY11957" fmla="*/ 1058357 h 3821750"/>
              <a:gd name="connsiteX11958" fmla="*/ 1450562 w 4203096"/>
              <a:gd name="connsiteY11958" fmla="*/ 1056357 h 3821750"/>
              <a:gd name="connsiteX11959" fmla="*/ 2138363 w 4203096"/>
              <a:gd name="connsiteY11959" fmla="*/ 1055023 h 3821750"/>
              <a:gd name="connsiteX11960" fmla="*/ 2137982 w 4203096"/>
              <a:gd name="connsiteY11960" fmla="*/ 1055595 h 3821750"/>
              <a:gd name="connsiteX11961" fmla="*/ 2138058 w 4203096"/>
              <a:gd name="connsiteY11961" fmla="*/ 1055326 h 3821750"/>
              <a:gd name="connsiteX11962" fmla="*/ 2138648 w 4203096"/>
              <a:gd name="connsiteY11962" fmla="*/ 1054833 h 3821750"/>
              <a:gd name="connsiteX11963" fmla="*/ 2138584 w 4203096"/>
              <a:gd name="connsiteY11963" fmla="*/ 1055136 h 3821750"/>
              <a:gd name="connsiteX11964" fmla="*/ 2138267 w 4203096"/>
              <a:gd name="connsiteY11964" fmla="*/ 1055404 h 3821750"/>
              <a:gd name="connsiteX11965" fmla="*/ 2138648 w 4203096"/>
              <a:gd name="connsiteY11965" fmla="*/ 1054833 h 3821750"/>
              <a:gd name="connsiteX11966" fmla="*/ 3143535 w 4203096"/>
              <a:gd name="connsiteY11966" fmla="*/ 1050642 h 3821750"/>
              <a:gd name="connsiteX11967" fmla="*/ 3187922 w 4203096"/>
              <a:gd name="connsiteY11967" fmla="*/ 1087599 h 3821750"/>
              <a:gd name="connsiteX11968" fmla="*/ 3160204 w 4203096"/>
              <a:gd name="connsiteY11968" fmla="*/ 1115793 h 3821750"/>
              <a:gd name="connsiteX11969" fmla="*/ 3117627 w 4203096"/>
              <a:gd name="connsiteY11969" fmla="*/ 1077693 h 3821750"/>
              <a:gd name="connsiteX11970" fmla="*/ 3143535 w 4203096"/>
              <a:gd name="connsiteY11970" fmla="*/ 1050642 h 3821750"/>
              <a:gd name="connsiteX11971" fmla="*/ 2016538 w 4203096"/>
              <a:gd name="connsiteY11971" fmla="*/ 1049308 h 3821750"/>
              <a:gd name="connsiteX11972" fmla="*/ 1985296 w 4203096"/>
              <a:gd name="connsiteY11972" fmla="*/ 1069596 h 3821750"/>
              <a:gd name="connsiteX11973" fmla="*/ 1986248 w 4203096"/>
              <a:gd name="connsiteY11973" fmla="*/ 1095600 h 3821750"/>
              <a:gd name="connsiteX11974" fmla="*/ 2020443 w 4203096"/>
              <a:gd name="connsiteY11974" fmla="*/ 1074549 h 3821750"/>
              <a:gd name="connsiteX11975" fmla="*/ 2016538 w 4203096"/>
              <a:gd name="connsiteY11975" fmla="*/ 1049308 h 3821750"/>
              <a:gd name="connsiteX11976" fmla="*/ 1642967 w 4203096"/>
              <a:gd name="connsiteY11976" fmla="*/ 1047689 h 3821750"/>
              <a:gd name="connsiteX11977" fmla="*/ 1646777 w 4203096"/>
              <a:gd name="connsiteY11977" fmla="*/ 1047785 h 3821750"/>
              <a:gd name="connsiteX11978" fmla="*/ 1638205 w 4203096"/>
              <a:gd name="connsiteY11978" fmla="*/ 1061501 h 3821750"/>
              <a:gd name="connsiteX11979" fmla="*/ 1634490 w 4203096"/>
              <a:gd name="connsiteY11979" fmla="*/ 1060072 h 3821750"/>
              <a:gd name="connsiteX11980" fmla="*/ 1642967 w 4203096"/>
              <a:gd name="connsiteY11980" fmla="*/ 1047689 h 3821750"/>
              <a:gd name="connsiteX11981" fmla="*/ 2684240 w 4203096"/>
              <a:gd name="connsiteY11981" fmla="*/ 1047403 h 3821750"/>
              <a:gd name="connsiteX11982" fmla="*/ 2655761 w 4203096"/>
              <a:gd name="connsiteY11982" fmla="*/ 1052832 h 3821750"/>
              <a:gd name="connsiteX11983" fmla="*/ 2660999 w 4203096"/>
              <a:gd name="connsiteY11983" fmla="*/ 1083884 h 3821750"/>
              <a:gd name="connsiteX11984" fmla="*/ 2691194 w 4203096"/>
              <a:gd name="connsiteY11984" fmla="*/ 1078740 h 3821750"/>
              <a:gd name="connsiteX11985" fmla="*/ 2684240 w 4203096"/>
              <a:gd name="connsiteY11985" fmla="*/ 1047403 h 3821750"/>
              <a:gd name="connsiteX11986" fmla="*/ 1727787 w 4203096"/>
              <a:gd name="connsiteY11986" fmla="*/ 1047368 h 3821750"/>
              <a:gd name="connsiteX11987" fmla="*/ 1730692 w 4203096"/>
              <a:gd name="connsiteY11987" fmla="*/ 1050928 h 3821750"/>
              <a:gd name="connsiteX11988" fmla="*/ 1710595 w 4203096"/>
              <a:gd name="connsiteY11988" fmla="*/ 1082551 h 3821750"/>
              <a:gd name="connsiteX11989" fmla="*/ 1696593 w 4203096"/>
              <a:gd name="connsiteY11989" fmla="*/ 1088361 h 3821750"/>
              <a:gd name="connsiteX11990" fmla="*/ 1717167 w 4203096"/>
              <a:gd name="connsiteY11990" fmla="*/ 1056452 h 3821750"/>
              <a:gd name="connsiteX11991" fmla="*/ 1727787 w 4203096"/>
              <a:gd name="connsiteY11991" fmla="*/ 1047368 h 3821750"/>
              <a:gd name="connsiteX11992" fmla="*/ 1621631 w 4203096"/>
              <a:gd name="connsiteY11992" fmla="*/ 1047022 h 3821750"/>
              <a:gd name="connsiteX11993" fmla="*/ 1624964 w 4203096"/>
              <a:gd name="connsiteY11993" fmla="*/ 1049022 h 3821750"/>
              <a:gd name="connsiteX11994" fmla="*/ 1618487 w 4203096"/>
              <a:gd name="connsiteY11994" fmla="*/ 1057976 h 3821750"/>
              <a:gd name="connsiteX11995" fmla="*/ 1615249 w 4203096"/>
              <a:gd name="connsiteY11995" fmla="*/ 1057214 h 3821750"/>
              <a:gd name="connsiteX11996" fmla="*/ 1621631 w 4203096"/>
              <a:gd name="connsiteY11996" fmla="*/ 1047022 h 3821750"/>
              <a:gd name="connsiteX11997" fmla="*/ 1961864 w 4203096"/>
              <a:gd name="connsiteY11997" fmla="*/ 1046546 h 3821750"/>
              <a:gd name="connsiteX11998" fmla="*/ 1934718 w 4203096"/>
              <a:gd name="connsiteY11998" fmla="*/ 1065882 h 3821750"/>
              <a:gd name="connsiteX11999" fmla="*/ 1933766 w 4203096"/>
              <a:gd name="connsiteY11999" fmla="*/ 1090266 h 3821750"/>
              <a:gd name="connsiteX12000" fmla="*/ 1964531 w 4203096"/>
              <a:gd name="connsiteY12000" fmla="*/ 1068263 h 3821750"/>
              <a:gd name="connsiteX12001" fmla="*/ 1961864 w 4203096"/>
              <a:gd name="connsiteY12001" fmla="*/ 1046546 h 3821750"/>
              <a:gd name="connsiteX12002" fmla="*/ 594740 w 4203096"/>
              <a:gd name="connsiteY12002" fmla="*/ 1045975 h 3821750"/>
              <a:gd name="connsiteX12003" fmla="*/ 599979 w 4203096"/>
              <a:gd name="connsiteY12003" fmla="*/ 1055119 h 3821750"/>
              <a:gd name="connsiteX12004" fmla="*/ 598360 w 4203096"/>
              <a:gd name="connsiteY12004" fmla="*/ 1056833 h 3821750"/>
              <a:gd name="connsiteX12005" fmla="*/ 594359 w 4203096"/>
              <a:gd name="connsiteY12005" fmla="*/ 1051119 h 3821750"/>
              <a:gd name="connsiteX12006" fmla="*/ 594740 w 4203096"/>
              <a:gd name="connsiteY12006" fmla="*/ 1045975 h 3821750"/>
              <a:gd name="connsiteX12007" fmla="*/ 3580447 w 4203096"/>
              <a:gd name="connsiteY12007" fmla="*/ 1045689 h 3821750"/>
              <a:gd name="connsiteX12008" fmla="*/ 3603403 w 4203096"/>
              <a:gd name="connsiteY12008" fmla="*/ 1061881 h 3821750"/>
              <a:gd name="connsiteX12009" fmla="*/ 3595402 w 4203096"/>
              <a:gd name="connsiteY12009" fmla="*/ 1072930 h 3821750"/>
              <a:gd name="connsiteX12010" fmla="*/ 3572351 w 4203096"/>
              <a:gd name="connsiteY12010" fmla="*/ 1056357 h 3821750"/>
              <a:gd name="connsiteX12011" fmla="*/ 3580447 w 4203096"/>
              <a:gd name="connsiteY12011" fmla="*/ 1045689 h 3821750"/>
              <a:gd name="connsiteX12012" fmla="*/ 743902 w 4203096"/>
              <a:gd name="connsiteY12012" fmla="*/ 1044165 h 3821750"/>
              <a:gd name="connsiteX12013" fmla="*/ 753522 w 4203096"/>
              <a:gd name="connsiteY12013" fmla="*/ 1055500 h 3821750"/>
              <a:gd name="connsiteX12014" fmla="*/ 744473 w 4203096"/>
              <a:gd name="connsiteY12014" fmla="*/ 1054452 h 3821750"/>
              <a:gd name="connsiteX12015" fmla="*/ 738568 w 4203096"/>
              <a:gd name="connsiteY12015" fmla="*/ 1046260 h 3821750"/>
              <a:gd name="connsiteX12016" fmla="*/ 743902 w 4203096"/>
              <a:gd name="connsiteY12016" fmla="*/ 1044165 h 3821750"/>
              <a:gd name="connsiteX12017" fmla="*/ 1911953 w 4203096"/>
              <a:gd name="connsiteY12017" fmla="*/ 1043307 h 3821750"/>
              <a:gd name="connsiteX12018" fmla="*/ 1885569 w 4203096"/>
              <a:gd name="connsiteY12018" fmla="*/ 1063881 h 3821750"/>
              <a:gd name="connsiteX12019" fmla="*/ 1886521 w 4203096"/>
              <a:gd name="connsiteY12019" fmla="*/ 1084455 h 3821750"/>
              <a:gd name="connsiteX12020" fmla="*/ 1911858 w 4203096"/>
              <a:gd name="connsiteY12020" fmla="*/ 1065786 h 3821750"/>
              <a:gd name="connsiteX12021" fmla="*/ 1911953 w 4203096"/>
              <a:gd name="connsiteY12021" fmla="*/ 1043307 h 3821750"/>
              <a:gd name="connsiteX12022" fmla="*/ 1602390 w 4203096"/>
              <a:gd name="connsiteY12022" fmla="*/ 1043022 h 3821750"/>
              <a:gd name="connsiteX12023" fmla="*/ 1597627 w 4203096"/>
              <a:gd name="connsiteY12023" fmla="*/ 1049118 h 3821750"/>
              <a:gd name="connsiteX12024" fmla="*/ 1593627 w 4203096"/>
              <a:gd name="connsiteY12024" fmla="*/ 1049213 h 3821750"/>
              <a:gd name="connsiteX12025" fmla="*/ 1597247 w 4203096"/>
              <a:gd name="connsiteY12025" fmla="*/ 1044260 h 3821750"/>
              <a:gd name="connsiteX12026" fmla="*/ 1602390 w 4203096"/>
              <a:gd name="connsiteY12026" fmla="*/ 1043022 h 3821750"/>
              <a:gd name="connsiteX12027" fmla="*/ 1867186 w 4203096"/>
              <a:gd name="connsiteY12027" fmla="*/ 1042641 h 3821750"/>
              <a:gd name="connsiteX12028" fmla="*/ 1837849 w 4203096"/>
              <a:gd name="connsiteY12028" fmla="*/ 1067406 h 3821750"/>
              <a:gd name="connsiteX12029" fmla="*/ 1839754 w 4203096"/>
              <a:gd name="connsiteY12029" fmla="*/ 1086265 h 3821750"/>
              <a:gd name="connsiteX12030" fmla="*/ 1865567 w 4203096"/>
              <a:gd name="connsiteY12030" fmla="*/ 1065596 h 3821750"/>
              <a:gd name="connsiteX12031" fmla="*/ 1867186 w 4203096"/>
              <a:gd name="connsiteY12031" fmla="*/ 1042641 h 3821750"/>
              <a:gd name="connsiteX12032" fmla="*/ 3814191 w 4203096"/>
              <a:gd name="connsiteY12032" fmla="*/ 1041689 h 3821750"/>
              <a:gd name="connsiteX12033" fmla="*/ 3823430 w 4203096"/>
              <a:gd name="connsiteY12033" fmla="*/ 1045689 h 3821750"/>
              <a:gd name="connsiteX12034" fmla="*/ 3818572 w 4203096"/>
              <a:gd name="connsiteY12034" fmla="*/ 1047785 h 3821750"/>
              <a:gd name="connsiteX12035" fmla="*/ 3812381 w 4203096"/>
              <a:gd name="connsiteY12035" fmla="*/ 1043499 h 3821750"/>
              <a:gd name="connsiteX12036" fmla="*/ 3814191 w 4203096"/>
              <a:gd name="connsiteY12036" fmla="*/ 1041689 h 3821750"/>
              <a:gd name="connsiteX12037" fmla="*/ 1668494 w 4203096"/>
              <a:gd name="connsiteY12037" fmla="*/ 1040260 h 3821750"/>
              <a:gd name="connsiteX12038" fmla="*/ 1658112 w 4203096"/>
              <a:gd name="connsiteY12038" fmla="*/ 1056357 h 3821750"/>
              <a:gd name="connsiteX12039" fmla="*/ 1653254 w 4203096"/>
              <a:gd name="connsiteY12039" fmla="*/ 1057119 h 3821750"/>
              <a:gd name="connsiteX12040" fmla="*/ 1664113 w 4203096"/>
              <a:gd name="connsiteY12040" fmla="*/ 1041022 h 3821750"/>
              <a:gd name="connsiteX12041" fmla="*/ 1668494 w 4203096"/>
              <a:gd name="connsiteY12041" fmla="*/ 1040260 h 3821750"/>
              <a:gd name="connsiteX12042" fmla="*/ 2776633 w 4203096"/>
              <a:gd name="connsiteY12042" fmla="*/ 1039116 h 3821750"/>
              <a:gd name="connsiteX12043" fmla="*/ 2746915 w 4203096"/>
              <a:gd name="connsiteY12043" fmla="*/ 1040926 h 3821750"/>
              <a:gd name="connsiteX12044" fmla="*/ 2752725 w 4203096"/>
              <a:gd name="connsiteY12044" fmla="*/ 1070549 h 3821750"/>
              <a:gd name="connsiteX12045" fmla="*/ 2782348 w 4203096"/>
              <a:gd name="connsiteY12045" fmla="*/ 1069215 h 3821750"/>
              <a:gd name="connsiteX12046" fmla="*/ 2776633 w 4203096"/>
              <a:gd name="connsiteY12046" fmla="*/ 1039116 h 3821750"/>
              <a:gd name="connsiteX12047" fmla="*/ 2848737 w 4203096"/>
              <a:gd name="connsiteY12047" fmla="*/ 1036926 h 3821750"/>
              <a:gd name="connsiteX12048" fmla="*/ 2854357 w 4203096"/>
              <a:gd name="connsiteY12048" fmla="*/ 1067596 h 3821750"/>
              <a:gd name="connsiteX12049" fmla="*/ 2886932 w 4203096"/>
              <a:gd name="connsiteY12049" fmla="*/ 1068930 h 3821750"/>
              <a:gd name="connsiteX12050" fmla="*/ 2881313 w 4203096"/>
              <a:gd name="connsiteY12050" fmla="*/ 1037878 h 3821750"/>
              <a:gd name="connsiteX12051" fmla="*/ 2848737 w 4203096"/>
              <a:gd name="connsiteY12051" fmla="*/ 1036926 h 3821750"/>
              <a:gd name="connsiteX12052" fmla="*/ 3308508 w 4203096"/>
              <a:gd name="connsiteY12052" fmla="*/ 1033592 h 3821750"/>
              <a:gd name="connsiteX12053" fmla="*/ 3345751 w 4203096"/>
              <a:gd name="connsiteY12053" fmla="*/ 1062644 h 3821750"/>
              <a:gd name="connsiteX12054" fmla="*/ 3327653 w 4203096"/>
              <a:gd name="connsiteY12054" fmla="*/ 1083884 h 3821750"/>
              <a:gd name="connsiteX12055" fmla="*/ 3290411 w 4203096"/>
              <a:gd name="connsiteY12055" fmla="*/ 1054262 h 3821750"/>
              <a:gd name="connsiteX12056" fmla="*/ 3308508 w 4203096"/>
              <a:gd name="connsiteY12056" fmla="*/ 1033592 h 3821750"/>
              <a:gd name="connsiteX12057" fmla="*/ 3033855 w 4203096"/>
              <a:gd name="connsiteY12057" fmla="*/ 1033581 h 3821750"/>
              <a:gd name="connsiteX12058" fmla="*/ 3056953 w 4203096"/>
              <a:gd name="connsiteY12058" fmla="*/ 1046546 h 3821750"/>
              <a:gd name="connsiteX12059" fmla="*/ 3069907 w 4203096"/>
              <a:gd name="connsiteY12059" fmla="*/ 1089980 h 3821750"/>
              <a:gd name="connsiteX12060" fmla="*/ 3028187 w 4203096"/>
              <a:gd name="connsiteY12060" fmla="*/ 1098267 h 3821750"/>
              <a:gd name="connsiteX12061" fmla="*/ 3014947 w 4203096"/>
              <a:gd name="connsiteY12061" fmla="*/ 1092171 h 3821750"/>
              <a:gd name="connsiteX12062" fmla="*/ 3007423 w 4203096"/>
              <a:gd name="connsiteY12062" fmla="*/ 1085789 h 3821750"/>
              <a:gd name="connsiteX12063" fmla="*/ 2999612 w 4203096"/>
              <a:gd name="connsiteY12063" fmla="*/ 1070168 h 3821750"/>
              <a:gd name="connsiteX12064" fmla="*/ 3011328 w 4203096"/>
              <a:gd name="connsiteY12064" fmla="*/ 1033973 h 3821750"/>
              <a:gd name="connsiteX12065" fmla="*/ 3033855 w 4203096"/>
              <a:gd name="connsiteY12065" fmla="*/ 1033581 h 3821750"/>
              <a:gd name="connsiteX12066" fmla="*/ 1758399 w 4203096"/>
              <a:gd name="connsiteY12066" fmla="*/ 1033521 h 3821750"/>
              <a:gd name="connsiteX12067" fmla="*/ 1762125 w 4203096"/>
              <a:gd name="connsiteY12067" fmla="*/ 1038164 h 3821750"/>
              <a:gd name="connsiteX12068" fmla="*/ 1739551 w 4203096"/>
              <a:gd name="connsiteY12068" fmla="*/ 1074454 h 3821750"/>
              <a:gd name="connsiteX12069" fmla="*/ 1723263 w 4203096"/>
              <a:gd name="connsiteY12069" fmla="*/ 1079598 h 3821750"/>
              <a:gd name="connsiteX12070" fmla="*/ 1746028 w 4203096"/>
              <a:gd name="connsiteY12070" fmla="*/ 1043593 h 3821750"/>
              <a:gd name="connsiteX12071" fmla="*/ 1758399 w 4203096"/>
              <a:gd name="connsiteY12071" fmla="*/ 1033521 h 3821750"/>
              <a:gd name="connsiteX12072" fmla="*/ 1572291 w 4203096"/>
              <a:gd name="connsiteY12072" fmla="*/ 1029782 h 3821750"/>
              <a:gd name="connsiteX12073" fmla="*/ 1574672 w 4203096"/>
              <a:gd name="connsiteY12073" fmla="*/ 1030830 h 3821750"/>
              <a:gd name="connsiteX12074" fmla="*/ 1571148 w 4203096"/>
              <a:gd name="connsiteY12074" fmla="*/ 1034068 h 3821750"/>
              <a:gd name="connsiteX12075" fmla="*/ 1569529 w 4203096"/>
              <a:gd name="connsiteY12075" fmla="*/ 1033021 h 3821750"/>
              <a:gd name="connsiteX12076" fmla="*/ 1572291 w 4203096"/>
              <a:gd name="connsiteY12076" fmla="*/ 1029782 h 3821750"/>
              <a:gd name="connsiteX12077" fmla="*/ 783145 w 4203096"/>
              <a:gd name="connsiteY12077" fmla="*/ 1029497 h 3821750"/>
              <a:gd name="connsiteX12078" fmla="*/ 793813 w 4203096"/>
              <a:gd name="connsiteY12078" fmla="*/ 1040641 h 3821750"/>
              <a:gd name="connsiteX12079" fmla="*/ 784764 w 4203096"/>
              <a:gd name="connsiteY12079" fmla="*/ 1040165 h 3821750"/>
              <a:gd name="connsiteX12080" fmla="*/ 778097 w 4203096"/>
              <a:gd name="connsiteY12080" fmla="*/ 1030735 h 3821750"/>
              <a:gd name="connsiteX12081" fmla="*/ 783145 w 4203096"/>
              <a:gd name="connsiteY12081" fmla="*/ 1029497 h 3821750"/>
              <a:gd name="connsiteX12082" fmla="*/ 3711892 w 4203096"/>
              <a:gd name="connsiteY12082" fmla="*/ 1026925 h 3821750"/>
              <a:gd name="connsiteX12083" fmla="*/ 3725798 w 4203096"/>
              <a:gd name="connsiteY12083" fmla="*/ 1036926 h 3821750"/>
              <a:gd name="connsiteX12084" fmla="*/ 3721607 w 4203096"/>
              <a:gd name="connsiteY12084" fmla="*/ 1041975 h 3821750"/>
              <a:gd name="connsiteX12085" fmla="*/ 3710272 w 4203096"/>
              <a:gd name="connsiteY12085" fmla="*/ 1034164 h 3821750"/>
              <a:gd name="connsiteX12086" fmla="*/ 3711892 w 4203096"/>
              <a:gd name="connsiteY12086" fmla="*/ 1026925 h 3821750"/>
              <a:gd name="connsiteX12087" fmla="*/ 1226438 w 4203096"/>
              <a:gd name="connsiteY12087" fmla="*/ 1026258 h 3821750"/>
              <a:gd name="connsiteX12088" fmla="*/ 1231486 w 4203096"/>
              <a:gd name="connsiteY12088" fmla="*/ 1026639 h 3821750"/>
              <a:gd name="connsiteX12089" fmla="*/ 1235392 w 4203096"/>
              <a:gd name="connsiteY12089" fmla="*/ 1030925 h 3821750"/>
              <a:gd name="connsiteX12090" fmla="*/ 1229296 w 4203096"/>
              <a:gd name="connsiteY12090" fmla="*/ 1029687 h 3821750"/>
              <a:gd name="connsiteX12091" fmla="*/ 1226438 w 4203096"/>
              <a:gd name="connsiteY12091" fmla="*/ 1026258 h 3821750"/>
              <a:gd name="connsiteX12092" fmla="*/ 1689949 w 4203096"/>
              <a:gd name="connsiteY12092" fmla="*/ 1026092 h 3821750"/>
              <a:gd name="connsiteX12093" fmla="*/ 1690782 w 4203096"/>
              <a:gd name="connsiteY12093" fmla="*/ 1028640 h 3821750"/>
              <a:gd name="connsiteX12094" fmla="*/ 1678781 w 4203096"/>
              <a:gd name="connsiteY12094" fmla="*/ 1048452 h 3821750"/>
              <a:gd name="connsiteX12095" fmla="*/ 1672018 w 4203096"/>
              <a:gd name="connsiteY12095" fmla="*/ 1051595 h 3821750"/>
              <a:gd name="connsiteX12096" fmla="*/ 1684115 w 4203096"/>
              <a:gd name="connsiteY12096" fmla="*/ 1031973 h 3821750"/>
              <a:gd name="connsiteX12097" fmla="*/ 1689949 w 4203096"/>
              <a:gd name="connsiteY12097" fmla="*/ 1026092 h 3821750"/>
              <a:gd name="connsiteX12098" fmla="*/ 3467957 w 4203096"/>
              <a:gd name="connsiteY12098" fmla="*/ 1022448 h 3821750"/>
              <a:gd name="connsiteX12099" fmla="*/ 3494437 w 4203096"/>
              <a:gd name="connsiteY12099" fmla="*/ 1044261 h 3821750"/>
              <a:gd name="connsiteX12100" fmla="*/ 3480626 w 4203096"/>
              <a:gd name="connsiteY12100" fmla="*/ 1055786 h 3821750"/>
              <a:gd name="connsiteX12101" fmla="*/ 3453479 w 4203096"/>
              <a:gd name="connsiteY12101" fmla="*/ 1034069 h 3821750"/>
              <a:gd name="connsiteX12102" fmla="*/ 3467957 w 4203096"/>
              <a:gd name="connsiteY12102" fmla="*/ 1022448 h 3821750"/>
              <a:gd name="connsiteX12103" fmla="*/ 1792783 w 4203096"/>
              <a:gd name="connsiteY12103" fmla="*/ 1020400 h 3821750"/>
              <a:gd name="connsiteX12104" fmla="*/ 1797748 w 4203096"/>
              <a:gd name="connsiteY12104" fmla="*/ 1026734 h 3821750"/>
              <a:gd name="connsiteX12105" fmla="*/ 1773554 w 4203096"/>
              <a:gd name="connsiteY12105" fmla="*/ 1065882 h 3821750"/>
              <a:gd name="connsiteX12106" fmla="*/ 1753361 w 4203096"/>
              <a:gd name="connsiteY12106" fmla="*/ 1071502 h 3821750"/>
              <a:gd name="connsiteX12107" fmla="*/ 1777745 w 4203096"/>
              <a:gd name="connsiteY12107" fmla="*/ 1031782 h 3821750"/>
              <a:gd name="connsiteX12108" fmla="*/ 1792783 w 4203096"/>
              <a:gd name="connsiteY12108" fmla="*/ 1020400 h 3821750"/>
              <a:gd name="connsiteX12109" fmla="*/ 622458 w 4203096"/>
              <a:gd name="connsiteY12109" fmla="*/ 1020257 h 3821750"/>
              <a:gd name="connsiteX12110" fmla="*/ 627506 w 4203096"/>
              <a:gd name="connsiteY12110" fmla="*/ 1025686 h 3821750"/>
              <a:gd name="connsiteX12111" fmla="*/ 624935 w 4203096"/>
              <a:gd name="connsiteY12111" fmla="*/ 1027115 h 3821750"/>
              <a:gd name="connsiteX12112" fmla="*/ 620744 w 4203096"/>
              <a:gd name="connsiteY12112" fmla="*/ 1021686 h 3821750"/>
              <a:gd name="connsiteX12113" fmla="*/ 622458 w 4203096"/>
              <a:gd name="connsiteY12113" fmla="*/ 1020257 h 3821750"/>
              <a:gd name="connsiteX12114" fmla="*/ 1158716 w 4203096"/>
              <a:gd name="connsiteY12114" fmla="*/ 1019781 h 3821750"/>
              <a:gd name="connsiteX12115" fmla="*/ 1167384 w 4203096"/>
              <a:gd name="connsiteY12115" fmla="*/ 1022924 h 3821750"/>
              <a:gd name="connsiteX12116" fmla="*/ 1172527 w 4203096"/>
              <a:gd name="connsiteY12116" fmla="*/ 1028639 h 3821750"/>
              <a:gd name="connsiteX12117" fmla="*/ 1167098 w 4203096"/>
              <a:gd name="connsiteY12117" fmla="*/ 1027973 h 3821750"/>
              <a:gd name="connsiteX12118" fmla="*/ 1158716 w 4203096"/>
              <a:gd name="connsiteY12118" fmla="*/ 1019781 h 3821750"/>
              <a:gd name="connsiteX12119" fmla="*/ 826960 w 4203096"/>
              <a:gd name="connsiteY12119" fmla="*/ 1019305 h 3821750"/>
              <a:gd name="connsiteX12120" fmla="*/ 838200 w 4203096"/>
              <a:gd name="connsiteY12120" fmla="*/ 1029973 h 3821750"/>
              <a:gd name="connsiteX12121" fmla="*/ 829341 w 4203096"/>
              <a:gd name="connsiteY12121" fmla="*/ 1030164 h 3821750"/>
              <a:gd name="connsiteX12122" fmla="*/ 821912 w 4203096"/>
              <a:gd name="connsiteY12122" fmla="*/ 1020829 h 3821750"/>
              <a:gd name="connsiteX12123" fmla="*/ 826960 w 4203096"/>
              <a:gd name="connsiteY12123" fmla="*/ 1019305 h 3821750"/>
              <a:gd name="connsiteX12124" fmla="*/ 1100803 w 4203096"/>
              <a:gd name="connsiteY12124" fmla="*/ 1018924 h 3821750"/>
              <a:gd name="connsiteX12125" fmla="*/ 1105661 w 4203096"/>
              <a:gd name="connsiteY12125" fmla="*/ 1019495 h 3821750"/>
              <a:gd name="connsiteX12126" fmla="*/ 1110424 w 4203096"/>
              <a:gd name="connsiteY12126" fmla="*/ 1025496 h 3821750"/>
              <a:gd name="connsiteX12127" fmla="*/ 1106518 w 4203096"/>
              <a:gd name="connsiteY12127" fmla="*/ 1027782 h 3821750"/>
              <a:gd name="connsiteX12128" fmla="*/ 1102613 w 4203096"/>
              <a:gd name="connsiteY12128" fmla="*/ 1024067 h 3821750"/>
              <a:gd name="connsiteX12129" fmla="*/ 1100803 w 4203096"/>
              <a:gd name="connsiteY12129" fmla="*/ 1018924 h 3821750"/>
              <a:gd name="connsiteX12130" fmla="*/ 1038415 w 4203096"/>
              <a:gd name="connsiteY12130" fmla="*/ 1015780 h 3821750"/>
              <a:gd name="connsiteX12131" fmla="*/ 1045368 w 4203096"/>
              <a:gd name="connsiteY12131" fmla="*/ 1016257 h 3821750"/>
              <a:gd name="connsiteX12132" fmla="*/ 1052322 w 4203096"/>
              <a:gd name="connsiteY12132" fmla="*/ 1023686 h 3821750"/>
              <a:gd name="connsiteX12133" fmla="*/ 1044416 w 4203096"/>
              <a:gd name="connsiteY12133" fmla="*/ 1022067 h 3821750"/>
              <a:gd name="connsiteX12134" fmla="*/ 1038415 w 4203096"/>
              <a:gd name="connsiteY12134" fmla="*/ 1015780 h 3821750"/>
              <a:gd name="connsiteX12135" fmla="*/ 877252 w 4203096"/>
              <a:gd name="connsiteY12135" fmla="*/ 1014638 h 3821750"/>
              <a:gd name="connsiteX12136" fmla="*/ 883157 w 4203096"/>
              <a:gd name="connsiteY12136" fmla="*/ 1022734 h 3821750"/>
              <a:gd name="connsiteX12137" fmla="*/ 876014 w 4203096"/>
              <a:gd name="connsiteY12137" fmla="*/ 1025877 h 3821750"/>
              <a:gd name="connsiteX12138" fmla="*/ 870680 w 4203096"/>
              <a:gd name="connsiteY12138" fmla="*/ 1015686 h 3821750"/>
              <a:gd name="connsiteX12139" fmla="*/ 877252 w 4203096"/>
              <a:gd name="connsiteY12139" fmla="*/ 1014638 h 3821750"/>
              <a:gd name="connsiteX12140" fmla="*/ 978884 w 4203096"/>
              <a:gd name="connsiteY12140" fmla="*/ 1012256 h 3821750"/>
              <a:gd name="connsiteX12141" fmla="*/ 987266 w 4203096"/>
              <a:gd name="connsiteY12141" fmla="*/ 1014161 h 3821750"/>
              <a:gd name="connsiteX12142" fmla="*/ 995648 w 4203096"/>
              <a:gd name="connsiteY12142" fmla="*/ 1020829 h 3821750"/>
              <a:gd name="connsiteX12143" fmla="*/ 992410 w 4203096"/>
              <a:gd name="connsiteY12143" fmla="*/ 1021781 h 3821750"/>
              <a:gd name="connsiteX12144" fmla="*/ 985647 w 4203096"/>
              <a:gd name="connsiteY12144" fmla="*/ 1020257 h 3821750"/>
              <a:gd name="connsiteX12145" fmla="*/ 978884 w 4203096"/>
              <a:gd name="connsiteY12145" fmla="*/ 1012256 h 3821750"/>
              <a:gd name="connsiteX12146" fmla="*/ 1713012 w 4203096"/>
              <a:gd name="connsiteY12146" fmla="*/ 1011959 h 3821750"/>
              <a:gd name="connsiteX12147" fmla="*/ 1714119 w 4203096"/>
              <a:gd name="connsiteY12147" fmla="*/ 1015019 h 3821750"/>
              <a:gd name="connsiteX12148" fmla="*/ 1700022 w 4203096"/>
              <a:gd name="connsiteY12148" fmla="*/ 1038926 h 3821750"/>
              <a:gd name="connsiteX12149" fmla="*/ 1692306 w 4203096"/>
              <a:gd name="connsiteY12149" fmla="*/ 1042641 h 3821750"/>
              <a:gd name="connsiteX12150" fmla="*/ 1705832 w 4203096"/>
              <a:gd name="connsiteY12150" fmla="*/ 1019400 h 3821750"/>
              <a:gd name="connsiteX12151" fmla="*/ 1713012 w 4203096"/>
              <a:gd name="connsiteY12151" fmla="*/ 1011959 h 3821750"/>
              <a:gd name="connsiteX12152" fmla="*/ 922305 w 4203096"/>
              <a:gd name="connsiteY12152" fmla="*/ 1011780 h 3821750"/>
              <a:gd name="connsiteX12153" fmla="*/ 929449 w 4203096"/>
              <a:gd name="connsiteY12153" fmla="*/ 1012256 h 3821750"/>
              <a:gd name="connsiteX12154" fmla="*/ 936974 w 4203096"/>
              <a:gd name="connsiteY12154" fmla="*/ 1019781 h 3821750"/>
              <a:gd name="connsiteX12155" fmla="*/ 939736 w 4203096"/>
              <a:gd name="connsiteY12155" fmla="*/ 1024639 h 3821750"/>
              <a:gd name="connsiteX12156" fmla="*/ 930401 w 4203096"/>
              <a:gd name="connsiteY12156" fmla="*/ 1021115 h 3821750"/>
              <a:gd name="connsiteX12157" fmla="*/ 922305 w 4203096"/>
              <a:gd name="connsiteY12157" fmla="*/ 1011780 h 3821750"/>
              <a:gd name="connsiteX12158" fmla="*/ 3608069 w 4203096"/>
              <a:gd name="connsiteY12158" fmla="*/ 1011303 h 3821750"/>
              <a:gd name="connsiteX12159" fmla="*/ 3623881 w 4203096"/>
              <a:gd name="connsiteY12159" fmla="*/ 1020257 h 3821750"/>
              <a:gd name="connsiteX12160" fmla="*/ 3618738 w 4203096"/>
              <a:gd name="connsiteY12160" fmla="*/ 1030163 h 3821750"/>
              <a:gd name="connsiteX12161" fmla="*/ 3601402 w 4203096"/>
              <a:gd name="connsiteY12161" fmla="*/ 1018161 h 3821750"/>
              <a:gd name="connsiteX12162" fmla="*/ 3608069 w 4203096"/>
              <a:gd name="connsiteY12162" fmla="*/ 1011303 h 3821750"/>
              <a:gd name="connsiteX12163" fmla="*/ 3190207 w 4203096"/>
              <a:gd name="connsiteY12163" fmla="*/ 1010066 h 3821750"/>
              <a:gd name="connsiteX12164" fmla="*/ 3229831 w 4203096"/>
              <a:gd name="connsiteY12164" fmla="*/ 1043403 h 3821750"/>
              <a:gd name="connsiteX12165" fmla="*/ 3206781 w 4203096"/>
              <a:gd name="connsiteY12165" fmla="*/ 1066740 h 3821750"/>
              <a:gd name="connsiteX12166" fmla="*/ 3166204 w 4203096"/>
              <a:gd name="connsiteY12166" fmla="*/ 1031973 h 3821750"/>
              <a:gd name="connsiteX12167" fmla="*/ 3190207 w 4203096"/>
              <a:gd name="connsiteY12167" fmla="*/ 1010066 h 3821750"/>
              <a:gd name="connsiteX12168" fmla="*/ 2602039 w 4203096"/>
              <a:gd name="connsiteY12168" fmla="*/ 1009589 h 3821750"/>
              <a:gd name="connsiteX12169" fmla="*/ 2609564 w 4203096"/>
              <a:gd name="connsiteY12169" fmla="*/ 1040259 h 3821750"/>
              <a:gd name="connsiteX12170" fmla="*/ 2637091 w 4203096"/>
              <a:gd name="connsiteY12170" fmla="*/ 1040259 h 3821750"/>
              <a:gd name="connsiteX12171" fmla="*/ 2628329 w 4203096"/>
              <a:gd name="connsiteY12171" fmla="*/ 1009589 h 3821750"/>
              <a:gd name="connsiteX12172" fmla="*/ 2602039 w 4203096"/>
              <a:gd name="connsiteY12172" fmla="*/ 1009589 h 3821750"/>
              <a:gd name="connsiteX12173" fmla="*/ 1830264 w 4203096"/>
              <a:gd name="connsiteY12173" fmla="*/ 1009423 h 3821750"/>
              <a:gd name="connsiteX12174" fmla="*/ 1837467 w 4203096"/>
              <a:gd name="connsiteY12174" fmla="*/ 1016066 h 3821750"/>
              <a:gd name="connsiteX12175" fmla="*/ 1810702 w 4203096"/>
              <a:gd name="connsiteY12175" fmla="*/ 1060262 h 3821750"/>
              <a:gd name="connsiteX12176" fmla="*/ 1787270 w 4203096"/>
              <a:gd name="connsiteY12176" fmla="*/ 1063596 h 3821750"/>
              <a:gd name="connsiteX12177" fmla="*/ 1812988 w 4203096"/>
              <a:gd name="connsiteY12177" fmla="*/ 1021210 h 3821750"/>
              <a:gd name="connsiteX12178" fmla="*/ 1830264 w 4203096"/>
              <a:gd name="connsiteY12178" fmla="*/ 1009423 h 3821750"/>
              <a:gd name="connsiteX12179" fmla="*/ 3348037 w 4203096"/>
              <a:gd name="connsiteY12179" fmla="*/ 996635 h 3821750"/>
              <a:gd name="connsiteX12180" fmla="*/ 3380708 w 4203096"/>
              <a:gd name="connsiteY12180" fmla="*/ 1020829 h 3821750"/>
              <a:gd name="connsiteX12181" fmla="*/ 3367182 w 4203096"/>
              <a:gd name="connsiteY12181" fmla="*/ 1037974 h 3821750"/>
              <a:gd name="connsiteX12182" fmla="*/ 3333178 w 4203096"/>
              <a:gd name="connsiteY12182" fmla="*/ 1012256 h 3821750"/>
              <a:gd name="connsiteX12183" fmla="*/ 3348037 w 4203096"/>
              <a:gd name="connsiteY12183" fmla="*/ 996635 h 3821750"/>
              <a:gd name="connsiteX12184" fmla="*/ 1737597 w 4203096"/>
              <a:gd name="connsiteY12184" fmla="*/ 996504 h 3821750"/>
              <a:gd name="connsiteX12185" fmla="*/ 1739740 w 4203096"/>
              <a:gd name="connsiteY12185" fmla="*/ 999207 h 3821750"/>
              <a:gd name="connsiteX12186" fmla="*/ 1724119 w 4203096"/>
              <a:gd name="connsiteY12186" fmla="*/ 1027591 h 3821750"/>
              <a:gd name="connsiteX12187" fmla="*/ 1713928 w 4203096"/>
              <a:gd name="connsiteY12187" fmla="*/ 1032925 h 3821750"/>
              <a:gd name="connsiteX12188" fmla="*/ 1729739 w 4203096"/>
              <a:gd name="connsiteY12188" fmla="*/ 1004731 h 3821750"/>
              <a:gd name="connsiteX12189" fmla="*/ 1737597 w 4203096"/>
              <a:gd name="connsiteY12189" fmla="*/ 996504 h 3821750"/>
              <a:gd name="connsiteX12190" fmla="*/ 3728561 w 4203096"/>
              <a:gd name="connsiteY12190" fmla="*/ 995492 h 3821750"/>
              <a:gd name="connsiteX12191" fmla="*/ 3736657 w 4203096"/>
              <a:gd name="connsiteY12191" fmla="*/ 999588 h 3821750"/>
              <a:gd name="connsiteX12192" fmla="*/ 3736562 w 4203096"/>
              <a:gd name="connsiteY12192" fmla="*/ 1004445 h 3821750"/>
              <a:gd name="connsiteX12193" fmla="*/ 3727417 w 4203096"/>
              <a:gd name="connsiteY12193" fmla="*/ 997968 h 3821750"/>
              <a:gd name="connsiteX12194" fmla="*/ 3728561 w 4203096"/>
              <a:gd name="connsiteY12194" fmla="*/ 995492 h 3821750"/>
              <a:gd name="connsiteX12195" fmla="*/ 652176 w 4203096"/>
              <a:gd name="connsiteY12195" fmla="*/ 994445 h 3821750"/>
              <a:gd name="connsiteX12196" fmla="*/ 658176 w 4203096"/>
              <a:gd name="connsiteY12196" fmla="*/ 1000922 h 3821750"/>
              <a:gd name="connsiteX12197" fmla="*/ 655319 w 4203096"/>
              <a:gd name="connsiteY12197" fmla="*/ 1007304 h 3821750"/>
              <a:gd name="connsiteX12198" fmla="*/ 651223 w 4203096"/>
              <a:gd name="connsiteY12198" fmla="*/ 998064 h 3821750"/>
              <a:gd name="connsiteX12199" fmla="*/ 652176 w 4203096"/>
              <a:gd name="connsiteY12199" fmla="*/ 994445 h 3821750"/>
              <a:gd name="connsiteX12200" fmla="*/ 2716911 w 4203096"/>
              <a:gd name="connsiteY12200" fmla="*/ 994254 h 3821750"/>
              <a:gd name="connsiteX12201" fmla="*/ 2688527 w 4203096"/>
              <a:gd name="connsiteY12201" fmla="*/ 998349 h 3821750"/>
              <a:gd name="connsiteX12202" fmla="*/ 2696051 w 4203096"/>
              <a:gd name="connsiteY12202" fmla="*/ 1027591 h 3821750"/>
              <a:gd name="connsiteX12203" fmla="*/ 2724150 w 4203096"/>
              <a:gd name="connsiteY12203" fmla="*/ 1023876 h 3821750"/>
              <a:gd name="connsiteX12204" fmla="*/ 2716911 w 4203096"/>
              <a:gd name="connsiteY12204" fmla="*/ 994254 h 3821750"/>
              <a:gd name="connsiteX12205" fmla="*/ 1633728 w 4203096"/>
              <a:gd name="connsiteY12205" fmla="*/ 993587 h 3821750"/>
              <a:gd name="connsiteX12206" fmla="*/ 1636395 w 4203096"/>
              <a:gd name="connsiteY12206" fmla="*/ 993587 h 3821750"/>
              <a:gd name="connsiteX12207" fmla="*/ 1633442 w 4203096"/>
              <a:gd name="connsiteY12207" fmla="*/ 998921 h 3821750"/>
              <a:gd name="connsiteX12208" fmla="*/ 1631632 w 4203096"/>
              <a:gd name="connsiteY12208" fmla="*/ 997874 h 3821750"/>
              <a:gd name="connsiteX12209" fmla="*/ 1633728 w 4203096"/>
              <a:gd name="connsiteY12209" fmla="*/ 993587 h 3821750"/>
              <a:gd name="connsiteX12210" fmla="*/ 1661635 w 4203096"/>
              <a:gd name="connsiteY12210" fmla="*/ 992920 h 3821750"/>
              <a:gd name="connsiteX12211" fmla="*/ 1654777 w 4203096"/>
              <a:gd name="connsiteY12211" fmla="*/ 1002731 h 3821750"/>
              <a:gd name="connsiteX12212" fmla="*/ 1652587 w 4203096"/>
              <a:gd name="connsiteY12212" fmla="*/ 1002255 h 3821750"/>
              <a:gd name="connsiteX12213" fmla="*/ 1657444 w 4203096"/>
              <a:gd name="connsiteY12213" fmla="*/ 994158 h 3821750"/>
              <a:gd name="connsiteX12214" fmla="*/ 1661635 w 4203096"/>
              <a:gd name="connsiteY12214" fmla="*/ 992920 h 3821750"/>
              <a:gd name="connsiteX12215" fmla="*/ 3072288 w 4203096"/>
              <a:gd name="connsiteY12215" fmla="*/ 989587 h 3821750"/>
              <a:gd name="connsiteX12216" fmla="*/ 3114960 w 4203096"/>
              <a:gd name="connsiteY12216" fmla="*/ 1026068 h 3821750"/>
              <a:gd name="connsiteX12217" fmla="*/ 3087528 w 4203096"/>
              <a:gd name="connsiteY12217" fmla="*/ 1052357 h 3821750"/>
              <a:gd name="connsiteX12218" fmla="*/ 3045618 w 4203096"/>
              <a:gd name="connsiteY12218" fmla="*/ 1015876 h 3821750"/>
              <a:gd name="connsiteX12219" fmla="*/ 3072288 w 4203096"/>
              <a:gd name="connsiteY12219" fmla="*/ 989587 h 3821750"/>
              <a:gd name="connsiteX12220" fmla="*/ 2113121 w 4203096"/>
              <a:gd name="connsiteY12220" fmla="*/ 988253 h 3821750"/>
              <a:gd name="connsiteX12221" fmla="*/ 2082355 w 4203096"/>
              <a:gd name="connsiteY12221" fmla="*/ 1007398 h 3821750"/>
              <a:gd name="connsiteX12222" fmla="*/ 2086166 w 4203096"/>
              <a:gd name="connsiteY12222" fmla="*/ 1034354 h 3821750"/>
              <a:gd name="connsiteX12223" fmla="*/ 2119122 w 4203096"/>
              <a:gd name="connsiteY12223" fmla="*/ 1014923 h 3821750"/>
              <a:gd name="connsiteX12224" fmla="*/ 2113121 w 4203096"/>
              <a:gd name="connsiteY12224" fmla="*/ 988253 h 3821750"/>
              <a:gd name="connsiteX12225" fmla="*/ 3495770 w 4203096"/>
              <a:gd name="connsiteY12225" fmla="*/ 987873 h 3821750"/>
              <a:gd name="connsiteX12226" fmla="*/ 3520249 w 4203096"/>
              <a:gd name="connsiteY12226" fmla="*/ 1004351 h 3821750"/>
              <a:gd name="connsiteX12227" fmla="*/ 3512248 w 4203096"/>
              <a:gd name="connsiteY12227" fmla="*/ 1014162 h 3821750"/>
              <a:gd name="connsiteX12228" fmla="*/ 3487864 w 4203096"/>
              <a:gd name="connsiteY12228" fmla="*/ 997302 h 3821750"/>
              <a:gd name="connsiteX12229" fmla="*/ 3495770 w 4203096"/>
              <a:gd name="connsiteY12229" fmla="*/ 987873 h 3821750"/>
              <a:gd name="connsiteX12230" fmla="*/ 2817686 w 4203096"/>
              <a:gd name="connsiteY12230" fmla="*/ 986443 h 3821750"/>
              <a:gd name="connsiteX12231" fmla="*/ 2786253 w 4203096"/>
              <a:gd name="connsiteY12231" fmla="*/ 987396 h 3821750"/>
              <a:gd name="connsiteX12232" fmla="*/ 2793206 w 4203096"/>
              <a:gd name="connsiteY12232" fmla="*/ 1017685 h 3821750"/>
              <a:gd name="connsiteX12233" fmla="*/ 2824544 w 4203096"/>
              <a:gd name="connsiteY12233" fmla="*/ 1017018 h 3821750"/>
              <a:gd name="connsiteX12234" fmla="*/ 2817686 w 4203096"/>
              <a:gd name="connsiteY12234" fmla="*/ 986443 h 3821750"/>
              <a:gd name="connsiteX12235" fmla="*/ 1684686 w 4203096"/>
              <a:gd name="connsiteY12235" fmla="*/ 984348 h 3821750"/>
              <a:gd name="connsiteX12236" fmla="*/ 1676114 w 4203096"/>
              <a:gd name="connsiteY12236" fmla="*/ 999302 h 3821750"/>
              <a:gd name="connsiteX12237" fmla="*/ 1671637 w 4203096"/>
              <a:gd name="connsiteY12237" fmla="*/ 1001588 h 3821750"/>
              <a:gd name="connsiteX12238" fmla="*/ 1677828 w 4203096"/>
              <a:gd name="connsiteY12238" fmla="*/ 990254 h 3821750"/>
              <a:gd name="connsiteX12239" fmla="*/ 1684686 w 4203096"/>
              <a:gd name="connsiteY12239" fmla="*/ 984348 h 3821750"/>
              <a:gd name="connsiteX12240" fmla="*/ 2055590 w 4203096"/>
              <a:gd name="connsiteY12240" fmla="*/ 980538 h 3821750"/>
              <a:gd name="connsiteX12241" fmla="*/ 2027111 w 4203096"/>
              <a:gd name="connsiteY12241" fmla="*/ 1000350 h 3821750"/>
              <a:gd name="connsiteX12242" fmla="*/ 2031301 w 4203096"/>
              <a:gd name="connsiteY12242" fmla="*/ 1023876 h 3821750"/>
              <a:gd name="connsiteX12243" fmla="*/ 2060353 w 4203096"/>
              <a:gd name="connsiteY12243" fmla="*/ 1004636 h 3821750"/>
              <a:gd name="connsiteX12244" fmla="*/ 2055590 w 4203096"/>
              <a:gd name="connsiteY12244" fmla="*/ 980538 h 3821750"/>
              <a:gd name="connsiteX12245" fmla="*/ 1765518 w 4203096"/>
              <a:gd name="connsiteY12245" fmla="*/ 980086 h 3821750"/>
              <a:gd name="connsiteX12246" fmla="*/ 1767935 w 4203096"/>
              <a:gd name="connsiteY12246" fmla="*/ 984539 h 3821750"/>
              <a:gd name="connsiteX12247" fmla="*/ 1750980 w 4203096"/>
              <a:gd name="connsiteY12247" fmla="*/ 1015685 h 3821750"/>
              <a:gd name="connsiteX12248" fmla="*/ 1737931 w 4203096"/>
              <a:gd name="connsiteY12248" fmla="*/ 1021972 h 3821750"/>
              <a:gd name="connsiteX12249" fmla="*/ 1755743 w 4203096"/>
              <a:gd name="connsiteY12249" fmla="*/ 989777 h 3821750"/>
              <a:gd name="connsiteX12250" fmla="*/ 1765518 w 4203096"/>
              <a:gd name="connsiteY12250" fmla="*/ 980086 h 3821750"/>
              <a:gd name="connsiteX12251" fmla="*/ 3627976 w 4203096"/>
              <a:gd name="connsiteY12251" fmla="*/ 979681 h 3821750"/>
              <a:gd name="connsiteX12252" fmla="*/ 3646264 w 4203096"/>
              <a:gd name="connsiteY12252" fmla="*/ 988444 h 3821750"/>
              <a:gd name="connsiteX12253" fmla="*/ 3637311 w 4203096"/>
              <a:gd name="connsiteY12253" fmla="*/ 992063 h 3821750"/>
              <a:gd name="connsiteX12254" fmla="*/ 3624357 w 4203096"/>
              <a:gd name="connsiteY12254" fmla="*/ 983491 h 3821750"/>
              <a:gd name="connsiteX12255" fmla="*/ 3627976 w 4203096"/>
              <a:gd name="connsiteY12255" fmla="*/ 979681 h 3821750"/>
              <a:gd name="connsiteX12256" fmla="*/ 1703832 w 4203096"/>
              <a:gd name="connsiteY12256" fmla="*/ 976823 h 3821750"/>
              <a:gd name="connsiteX12257" fmla="*/ 1696021 w 4203096"/>
              <a:gd name="connsiteY12257" fmla="*/ 992063 h 3821750"/>
              <a:gd name="connsiteX12258" fmla="*/ 1690592 w 4203096"/>
              <a:gd name="connsiteY12258" fmla="*/ 995778 h 3821750"/>
              <a:gd name="connsiteX12259" fmla="*/ 1698784 w 4203096"/>
              <a:gd name="connsiteY12259" fmla="*/ 979776 h 3821750"/>
              <a:gd name="connsiteX12260" fmla="*/ 1703832 w 4203096"/>
              <a:gd name="connsiteY12260" fmla="*/ 976823 h 3821750"/>
              <a:gd name="connsiteX12261" fmla="*/ 685609 w 4203096"/>
              <a:gd name="connsiteY12261" fmla="*/ 976157 h 3821750"/>
              <a:gd name="connsiteX12262" fmla="*/ 689609 w 4203096"/>
              <a:gd name="connsiteY12262" fmla="*/ 976442 h 3821750"/>
              <a:gd name="connsiteX12263" fmla="*/ 697325 w 4203096"/>
              <a:gd name="connsiteY12263" fmla="*/ 983110 h 3821750"/>
              <a:gd name="connsiteX12264" fmla="*/ 690372 w 4203096"/>
              <a:gd name="connsiteY12264" fmla="*/ 983110 h 3821750"/>
              <a:gd name="connsiteX12265" fmla="*/ 685609 w 4203096"/>
              <a:gd name="connsiteY12265" fmla="*/ 976157 h 3821750"/>
              <a:gd name="connsiteX12266" fmla="*/ 2965275 w 4203096"/>
              <a:gd name="connsiteY12266" fmla="*/ 975799 h 3821750"/>
              <a:gd name="connsiteX12267" fmla="*/ 2988564 w 4203096"/>
              <a:gd name="connsiteY12267" fmla="*/ 988920 h 3821750"/>
              <a:gd name="connsiteX12268" fmla="*/ 3001136 w 4203096"/>
              <a:gd name="connsiteY12268" fmla="*/ 1029591 h 3821750"/>
              <a:gd name="connsiteX12269" fmla="*/ 2963322 w 4203096"/>
              <a:gd name="connsiteY12269" fmla="*/ 1040069 h 3821750"/>
              <a:gd name="connsiteX12270" fmla="*/ 2948463 w 4203096"/>
              <a:gd name="connsiteY12270" fmla="*/ 1033878 h 3821750"/>
              <a:gd name="connsiteX12271" fmla="*/ 2940462 w 4203096"/>
              <a:gd name="connsiteY12271" fmla="*/ 1027401 h 3821750"/>
              <a:gd name="connsiteX12272" fmla="*/ 2931509 w 4203096"/>
              <a:gd name="connsiteY12272" fmla="*/ 1010637 h 3821750"/>
              <a:gd name="connsiteX12273" fmla="*/ 2942558 w 4203096"/>
              <a:gd name="connsiteY12273" fmla="*/ 976537 h 3821750"/>
              <a:gd name="connsiteX12274" fmla="*/ 2965275 w 4203096"/>
              <a:gd name="connsiteY12274" fmla="*/ 975799 h 3821750"/>
              <a:gd name="connsiteX12275" fmla="*/ 2001774 w 4203096"/>
              <a:gd name="connsiteY12275" fmla="*/ 975394 h 3821750"/>
              <a:gd name="connsiteX12276" fmla="*/ 1975675 w 4203096"/>
              <a:gd name="connsiteY12276" fmla="*/ 995397 h 3821750"/>
              <a:gd name="connsiteX12277" fmla="*/ 1978914 w 4203096"/>
              <a:gd name="connsiteY12277" fmla="*/ 1017685 h 3821750"/>
              <a:gd name="connsiteX12278" fmla="*/ 2005584 w 4203096"/>
              <a:gd name="connsiteY12278" fmla="*/ 998159 h 3821750"/>
              <a:gd name="connsiteX12279" fmla="*/ 2001774 w 4203096"/>
              <a:gd name="connsiteY12279" fmla="*/ 975394 h 3821750"/>
              <a:gd name="connsiteX12280" fmla="*/ 2331720 w 4203096"/>
              <a:gd name="connsiteY12280" fmla="*/ 972918 h 3821750"/>
              <a:gd name="connsiteX12281" fmla="*/ 2295144 w 4203096"/>
              <a:gd name="connsiteY12281" fmla="*/ 988348 h 3821750"/>
              <a:gd name="connsiteX12282" fmla="*/ 2300097 w 4203096"/>
              <a:gd name="connsiteY12282" fmla="*/ 996921 h 3821750"/>
              <a:gd name="connsiteX12283" fmla="*/ 2262950 w 4203096"/>
              <a:gd name="connsiteY12283" fmla="*/ 1049594 h 3821750"/>
              <a:gd name="connsiteX12284" fmla="*/ 2253408 w 4203096"/>
              <a:gd name="connsiteY12284" fmla="*/ 1049958 h 3821750"/>
              <a:gd name="connsiteX12285" fmla="*/ 2260092 w 4203096"/>
              <a:gd name="connsiteY12285" fmla="*/ 1060263 h 3821750"/>
              <a:gd name="connsiteX12286" fmla="*/ 2250186 w 4203096"/>
              <a:gd name="connsiteY12286" fmla="*/ 1099791 h 3821750"/>
              <a:gd name="connsiteX12287" fmla="*/ 2207514 w 4203096"/>
              <a:gd name="connsiteY12287" fmla="*/ 1111698 h 3821750"/>
              <a:gd name="connsiteX12288" fmla="*/ 2197227 w 4203096"/>
              <a:gd name="connsiteY12288" fmla="*/ 1078837 h 3821750"/>
              <a:gd name="connsiteX12289" fmla="*/ 2235612 w 4203096"/>
              <a:gd name="connsiteY12289" fmla="*/ 1050262 h 3821750"/>
              <a:gd name="connsiteX12290" fmla="*/ 2248735 w 4203096"/>
              <a:gd name="connsiteY12290" fmla="*/ 1048598 h 3821750"/>
              <a:gd name="connsiteX12291" fmla="*/ 2235672 w 4203096"/>
              <a:gd name="connsiteY12291" fmla="*/ 1034307 h 3821750"/>
              <a:gd name="connsiteX12292" fmla="*/ 2235327 w 4203096"/>
              <a:gd name="connsiteY12292" fmla="*/ 1010351 h 3821750"/>
              <a:gd name="connsiteX12293" fmla="*/ 2214325 w 4203096"/>
              <a:gd name="connsiteY12293" fmla="*/ 1026698 h 3821750"/>
              <a:gd name="connsiteX12294" fmla="*/ 2193309 w 4203096"/>
              <a:gd name="connsiteY12294" fmla="*/ 1032469 h 3821750"/>
              <a:gd name="connsiteX12295" fmla="*/ 2197893 w 4203096"/>
              <a:gd name="connsiteY12295" fmla="*/ 1038831 h 3821750"/>
              <a:gd name="connsiteX12296" fmla="*/ 2193798 w 4203096"/>
              <a:gd name="connsiteY12296" fmla="*/ 1076455 h 3821750"/>
              <a:gd name="connsiteX12297" fmla="*/ 2152459 w 4203096"/>
              <a:gd name="connsiteY12297" fmla="*/ 1096933 h 3821750"/>
              <a:gd name="connsiteX12298" fmla="*/ 2146798 w 4203096"/>
              <a:gd name="connsiteY12298" fmla="*/ 1096585 h 3821750"/>
              <a:gd name="connsiteX12299" fmla="*/ 2133112 w 4203096"/>
              <a:gd name="connsiteY12299" fmla="*/ 1080753 h 3821750"/>
              <a:gd name="connsiteX12300" fmla="*/ 2138584 w 4203096"/>
              <a:gd name="connsiteY12300" fmla="*/ 1055136 h 3821750"/>
              <a:gd name="connsiteX12301" fmla="*/ 2156436 w 4203096"/>
              <a:gd name="connsiteY12301" fmla="*/ 1039986 h 3821750"/>
              <a:gd name="connsiteX12302" fmla="*/ 2177034 w 4203096"/>
              <a:gd name="connsiteY12302" fmla="*/ 1031497 h 3821750"/>
              <a:gd name="connsiteX12303" fmla="*/ 2183190 w 4203096"/>
              <a:gd name="connsiteY12303" fmla="*/ 1028781 h 3821750"/>
              <a:gd name="connsiteX12304" fmla="*/ 2173986 w 4203096"/>
              <a:gd name="connsiteY12304" fmla="*/ 1016221 h 3821750"/>
              <a:gd name="connsiteX12305" fmla="*/ 2173034 w 4203096"/>
              <a:gd name="connsiteY12305" fmla="*/ 999683 h 3821750"/>
              <a:gd name="connsiteX12306" fmla="*/ 2137505 w 4203096"/>
              <a:gd name="connsiteY12306" fmla="*/ 1019400 h 3821750"/>
              <a:gd name="connsiteX12307" fmla="*/ 2143101 w 4203096"/>
              <a:gd name="connsiteY12307" fmla="*/ 1037426 h 3821750"/>
              <a:gd name="connsiteX12308" fmla="*/ 2138058 w 4203096"/>
              <a:gd name="connsiteY12308" fmla="*/ 1055326 h 3821750"/>
              <a:gd name="connsiteX12309" fmla="*/ 2117039 w 4203096"/>
              <a:gd name="connsiteY12309" fmla="*/ 1076205 h 3821750"/>
              <a:gd name="connsiteX12310" fmla="*/ 2091261 w 4203096"/>
              <a:gd name="connsiteY12310" fmla="*/ 1085479 h 3821750"/>
              <a:gd name="connsiteX12311" fmla="*/ 2095214 w 4203096"/>
              <a:gd name="connsiteY12311" fmla="*/ 1091409 h 3821750"/>
              <a:gd name="connsiteX12312" fmla="*/ 2090261 w 4203096"/>
              <a:gd name="connsiteY12312" fmla="*/ 1126080 h 3821750"/>
              <a:gd name="connsiteX12313" fmla="*/ 2049970 w 4203096"/>
              <a:gd name="connsiteY12313" fmla="*/ 1149702 h 3821750"/>
              <a:gd name="connsiteX12314" fmla="*/ 2042177 w 4203096"/>
              <a:gd name="connsiteY12314" fmla="*/ 1151424 h 3821750"/>
              <a:gd name="connsiteX12315" fmla="*/ 2034730 w 4203096"/>
              <a:gd name="connsiteY12315" fmla="*/ 1146369 h 3821750"/>
              <a:gd name="connsiteX12316" fmla="*/ 2035207 w 4203096"/>
              <a:gd name="connsiteY12316" fmla="*/ 1115889 h 3821750"/>
              <a:gd name="connsiteX12317" fmla="*/ 2069020 w 4203096"/>
              <a:gd name="connsiteY12317" fmla="*/ 1088076 h 3821750"/>
              <a:gd name="connsiteX12318" fmla="*/ 2083713 w 4203096"/>
              <a:gd name="connsiteY12318" fmla="*/ 1083705 h 3821750"/>
              <a:gd name="connsiteX12319" fmla="*/ 2073950 w 4203096"/>
              <a:gd name="connsiteY12319" fmla="*/ 1072204 h 3821750"/>
              <a:gd name="connsiteX12320" fmla="*/ 2073974 w 4203096"/>
              <a:gd name="connsiteY12320" fmla="*/ 1055404 h 3821750"/>
              <a:gd name="connsiteX12321" fmla="*/ 2036064 w 4203096"/>
              <a:gd name="connsiteY12321" fmla="*/ 1077788 h 3821750"/>
              <a:gd name="connsiteX12322" fmla="*/ 2039588 w 4203096"/>
              <a:gd name="connsiteY12322" fmla="*/ 1083789 h 3821750"/>
              <a:gd name="connsiteX12323" fmla="*/ 1999107 w 4203096"/>
              <a:gd name="connsiteY12323" fmla="*/ 1139319 h 3821750"/>
              <a:gd name="connsiteX12324" fmla="*/ 1987699 w 4203096"/>
              <a:gd name="connsiteY12324" fmla="*/ 1142592 h 3821750"/>
              <a:gd name="connsiteX12325" fmla="*/ 1992344 w 4203096"/>
              <a:gd name="connsiteY12325" fmla="*/ 1149892 h 3821750"/>
              <a:gd name="connsiteX12326" fmla="*/ 1976532 w 4203096"/>
              <a:gd name="connsiteY12326" fmla="*/ 1188468 h 3821750"/>
              <a:gd name="connsiteX12327" fmla="*/ 1933860 w 4203096"/>
              <a:gd name="connsiteY12327" fmla="*/ 1204947 h 3821750"/>
              <a:gd name="connsiteX12328" fmla="*/ 1929765 w 4203096"/>
              <a:gd name="connsiteY12328" fmla="*/ 1176848 h 3821750"/>
              <a:gd name="connsiteX12329" fmla="*/ 1972056 w 4203096"/>
              <a:gd name="connsiteY12329" fmla="*/ 1144749 h 3821750"/>
              <a:gd name="connsiteX12330" fmla="*/ 1981209 w 4203096"/>
              <a:gd name="connsiteY12330" fmla="*/ 1142827 h 3821750"/>
              <a:gd name="connsiteX12331" fmla="*/ 1972663 w 4203096"/>
              <a:gd name="connsiteY12331" fmla="*/ 1131818 h 3821750"/>
              <a:gd name="connsiteX12332" fmla="*/ 1974247 w 4203096"/>
              <a:gd name="connsiteY12332" fmla="*/ 1114840 h 3821750"/>
              <a:gd name="connsiteX12333" fmla="*/ 1936051 w 4203096"/>
              <a:gd name="connsiteY12333" fmla="*/ 1137891 h 3821750"/>
              <a:gd name="connsiteX12334" fmla="*/ 1938433 w 4203096"/>
              <a:gd name="connsiteY12334" fmla="*/ 1143510 h 3821750"/>
              <a:gd name="connsiteX12335" fmla="*/ 1924907 w 4203096"/>
              <a:gd name="connsiteY12335" fmla="*/ 1176657 h 3821750"/>
              <a:gd name="connsiteX12336" fmla="*/ 1884426 w 4203096"/>
              <a:gd name="connsiteY12336" fmla="*/ 1198851 h 3821750"/>
              <a:gd name="connsiteX12337" fmla="*/ 1870234 w 4203096"/>
              <a:gd name="connsiteY12337" fmla="*/ 1182944 h 3821750"/>
              <a:gd name="connsiteX12338" fmla="*/ 1871663 w 4203096"/>
              <a:gd name="connsiteY12338" fmla="*/ 1175800 h 3821750"/>
              <a:gd name="connsiteX12339" fmla="*/ 1833943 w 4203096"/>
              <a:gd name="connsiteY12339" fmla="*/ 1198374 h 3821750"/>
              <a:gd name="connsiteX12340" fmla="*/ 1830896 w 4203096"/>
              <a:gd name="connsiteY12340" fmla="*/ 1225997 h 3821750"/>
              <a:gd name="connsiteX12341" fmla="*/ 1825562 w 4203096"/>
              <a:gd name="connsiteY12341" fmla="*/ 1231902 h 3821750"/>
              <a:gd name="connsiteX12342" fmla="*/ 1800190 w 4203096"/>
              <a:gd name="connsiteY12342" fmla="*/ 1249762 h 3821750"/>
              <a:gd name="connsiteX12343" fmla="*/ 1777247 w 4203096"/>
              <a:gd name="connsiteY12343" fmla="*/ 1256572 h 3821750"/>
              <a:gd name="connsiteX12344" fmla="*/ 1777365 w 4203096"/>
              <a:gd name="connsiteY12344" fmla="*/ 1256572 h 3821750"/>
              <a:gd name="connsiteX12345" fmla="*/ 1777061 w 4203096"/>
              <a:gd name="connsiteY12345" fmla="*/ 1256675 h 3821750"/>
              <a:gd name="connsiteX12346" fmla="*/ 1777032 w 4203096"/>
              <a:gd name="connsiteY12346" fmla="*/ 1256636 h 3821750"/>
              <a:gd name="connsiteX12347" fmla="*/ 1776876 w 4203096"/>
              <a:gd name="connsiteY12347" fmla="*/ 1256682 h 3821750"/>
              <a:gd name="connsiteX12348" fmla="*/ 1767805 w 4203096"/>
              <a:gd name="connsiteY12348" fmla="*/ 1249929 h 3821750"/>
              <a:gd name="connsiteX12349" fmla="*/ 1770983 w 4203096"/>
              <a:gd name="connsiteY12349" fmla="*/ 1235522 h 3821750"/>
              <a:gd name="connsiteX12350" fmla="*/ 1734026 w 4203096"/>
              <a:gd name="connsiteY12350" fmla="*/ 1256572 h 3821750"/>
              <a:gd name="connsiteX12351" fmla="*/ 1728883 w 4203096"/>
              <a:gd name="connsiteY12351" fmla="*/ 1281051 h 3821750"/>
              <a:gd name="connsiteX12352" fmla="*/ 1719643 w 4203096"/>
              <a:gd name="connsiteY12352" fmla="*/ 1290672 h 3821750"/>
              <a:gd name="connsiteX12353" fmla="*/ 1675733 w 4203096"/>
              <a:gd name="connsiteY12353" fmla="*/ 1311246 h 3821750"/>
              <a:gd name="connsiteX12354" fmla="*/ 1670685 w 4203096"/>
              <a:gd name="connsiteY12354" fmla="*/ 1339154 h 3821750"/>
              <a:gd name="connsiteX12355" fmla="*/ 1667542 w 4203096"/>
              <a:gd name="connsiteY12355" fmla="*/ 1341630 h 3821750"/>
              <a:gd name="connsiteX12356" fmla="*/ 1657541 w 4203096"/>
              <a:gd name="connsiteY12356" fmla="*/ 1347917 h 3821750"/>
              <a:gd name="connsiteX12357" fmla="*/ 1619821 w 4203096"/>
              <a:gd name="connsiteY12357" fmla="*/ 1362014 h 3821750"/>
              <a:gd name="connsiteX12358" fmla="*/ 1614011 w 4203096"/>
              <a:gd name="connsiteY12358" fmla="*/ 1347250 h 3821750"/>
              <a:gd name="connsiteX12359" fmla="*/ 1615916 w 4203096"/>
              <a:gd name="connsiteY12359" fmla="*/ 1342773 h 3821750"/>
              <a:gd name="connsiteX12360" fmla="*/ 1578483 w 4203096"/>
              <a:gd name="connsiteY12360" fmla="*/ 1359537 h 3821750"/>
              <a:gd name="connsiteX12361" fmla="*/ 1570958 w 4203096"/>
              <a:gd name="connsiteY12361" fmla="*/ 1381254 h 3821750"/>
              <a:gd name="connsiteX12362" fmla="*/ 1561624 w 4203096"/>
              <a:gd name="connsiteY12362" fmla="*/ 1389160 h 3821750"/>
              <a:gd name="connsiteX12363" fmla="*/ 1520952 w 4203096"/>
              <a:gd name="connsiteY12363" fmla="*/ 1404400 h 3821750"/>
              <a:gd name="connsiteX12364" fmla="*/ 1511237 w 4203096"/>
              <a:gd name="connsiteY12364" fmla="*/ 1429260 h 3821750"/>
              <a:gd name="connsiteX12365" fmla="*/ 1507712 w 4203096"/>
              <a:gd name="connsiteY12365" fmla="*/ 1431642 h 3821750"/>
              <a:gd name="connsiteX12366" fmla="*/ 1482174 w 4203096"/>
              <a:gd name="connsiteY12366" fmla="*/ 1443060 h 3821750"/>
              <a:gd name="connsiteX12367" fmla="*/ 1461113 w 4203096"/>
              <a:gd name="connsiteY12367" fmla="*/ 1445206 h 3821750"/>
              <a:gd name="connsiteX12368" fmla="*/ 1464754 w 4203096"/>
              <a:gd name="connsiteY12368" fmla="*/ 1451835 h 3821750"/>
              <a:gd name="connsiteX12369" fmla="*/ 1461778 w 4203096"/>
              <a:gd name="connsiteY12369" fmla="*/ 1461396 h 3821750"/>
              <a:gd name="connsiteX12370" fmla="*/ 1452570 w 4203096"/>
              <a:gd name="connsiteY12370" fmla="*/ 1472083 h 3821750"/>
              <a:gd name="connsiteX12371" fmla="*/ 1443799 w 4203096"/>
              <a:gd name="connsiteY12371" fmla="*/ 1476695 h 3821750"/>
              <a:gd name="connsiteX12372" fmla="*/ 1406937 w 4203096"/>
              <a:gd name="connsiteY12372" fmla="*/ 1484696 h 3821750"/>
              <a:gd name="connsiteX12373" fmla="*/ 1403318 w 4203096"/>
              <a:gd name="connsiteY12373" fmla="*/ 1467360 h 3821750"/>
              <a:gd name="connsiteX12374" fmla="*/ 1406747 w 4203096"/>
              <a:gd name="connsiteY12374" fmla="*/ 1462789 h 3821750"/>
              <a:gd name="connsiteX12375" fmla="*/ 1416748 w 4203096"/>
              <a:gd name="connsiteY12375" fmla="*/ 1456026 h 3821750"/>
              <a:gd name="connsiteX12376" fmla="*/ 1440501 w 4203096"/>
              <a:gd name="connsiteY12376" fmla="*/ 1447239 h 3821750"/>
              <a:gd name="connsiteX12377" fmla="*/ 1460835 w 4203096"/>
              <a:gd name="connsiteY12377" fmla="*/ 1445216 h 3821750"/>
              <a:gd name="connsiteX12378" fmla="*/ 1455051 w 4203096"/>
              <a:gd name="connsiteY12378" fmla="*/ 1437750 h 3821750"/>
              <a:gd name="connsiteX12379" fmla="*/ 1461516 w 4203096"/>
              <a:gd name="connsiteY12379" fmla="*/ 1425927 h 3821750"/>
              <a:gd name="connsiteX12380" fmla="*/ 1426369 w 4203096"/>
              <a:gd name="connsiteY12380" fmla="*/ 1436023 h 3821750"/>
              <a:gd name="connsiteX12381" fmla="*/ 1416463 w 4203096"/>
              <a:gd name="connsiteY12381" fmla="*/ 1456216 h 3821750"/>
              <a:gd name="connsiteX12382" fmla="*/ 1406462 w 4203096"/>
              <a:gd name="connsiteY12382" fmla="*/ 1462979 h 3821750"/>
              <a:gd name="connsiteX12383" fmla="*/ 1387888 w 4203096"/>
              <a:gd name="connsiteY12383" fmla="*/ 1468884 h 3821750"/>
              <a:gd name="connsiteX12384" fmla="*/ 1368742 w 4203096"/>
              <a:gd name="connsiteY12384" fmla="*/ 1471361 h 3821750"/>
              <a:gd name="connsiteX12385" fmla="*/ 1368826 w 4203096"/>
              <a:gd name="connsiteY12385" fmla="*/ 1481553 h 3821750"/>
              <a:gd name="connsiteX12386" fmla="*/ 1360287 w 4203096"/>
              <a:gd name="connsiteY12386" fmla="*/ 1492858 h 3821750"/>
              <a:gd name="connsiteX12387" fmla="*/ 1360550 w 4203096"/>
              <a:gd name="connsiteY12387" fmla="*/ 1492697 h 3821750"/>
              <a:gd name="connsiteX12388" fmla="*/ 1372837 w 4203096"/>
              <a:gd name="connsiteY12388" fmla="*/ 1488030 h 3821750"/>
              <a:gd name="connsiteX12389" fmla="*/ 1406175 w 4203096"/>
              <a:gd name="connsiteY12389" fmla="*/ 1488887 h 3821750"/>
              <a:gd name="connsiteX12390" fmla="*/ 1392840 w 4203096"/>
              <a:gd name="connsiteY12390" fmla="*/ 1513462 h 3821750"/>
              <a:gd name="connsiteX12391" fmla="*/ 1354454 w 4203096"/>
              <a:gd name="connsiteY12391" fmla="*/ 1522796 h 3821750"/>
              <a:gd name="connsiteX12392" fmla="*/ 1348453 w 4203096"/>
              <a:gd name="connsiteY12392" fmla="*/ 1503080 h 3821750"/>
              <a:gd name="connsiteX12393" fmla="*/ 1354139 w 4203096"/>
              <a:gd name="connsiteY12393" fmla="*/ 1496637 h 3821750"/>
              <a:gd name="connsiteX12394" fmla="*/ 1353883 w 4203096"/>
              <a:gd name="connsiteY12394" fmla="*/ 1496793 h 3821750"/>
              <a:gd name="connsiteX12395" fmla="*/ 1312640 w 4203096"/>
              <a:gd name="connsiteY12395" fmla="*/ 1503270 h 3821750"/>
              <a:gd name="connsiteX12396" fmla="*/ 1305973 w 4203096"/>
              <a:gd name="connsiteY12396" fmla="*/ 1527749 h 3821750"/>
              <a:gd name="connsiteX12397" fmla="*/ 1301305 w 4203096"/>
              <a:gd name="connsiteY12397" fmla="*/ 1530416 h 3821750"/>
              <a:gd name="connsiteX12398" fmla="*/ 1263301 w 4203096"/>
              <a:gd name="connsiteY12398" fmla="*/ 1534321 h 3821750"/>
              <a:gd name="connsiteX12399" fmla="*/ 1255586 w 4203096"/>
              <a:gd name="connsiteY12399" fmla="*/ 1560896 h 3821750"/>
              <a:gd name="connsiteX12400" fmla="*/ 1252252 w 4203096"/>
              <a:gd name="connsiteY12400" fmla="*/ 1562706 h 3821750"/>
              <a:gd name="connsiteX12401" fmla="*/ 1215485 w 4203096"/>
              <a:gd name="connsiteY12401" fmla="*/ 1563087 h 3821750"/>
              <a:gd name="connsiteX12402" fmla="*/ 1210913 w 4203096"/>
              <a:gd name="connsiteY12402" fmla="*/ 1593471 h 3821750"/>
              <a:gd name="connsiteX12403" fmla="*/ 1210154 w 4203096"/>
              <a:gd name="connsiteY12403" fmla="*/ 1593955 h 3821750"/>
              <a:gd name="connsiteX12404" fmla="*/ 1211294 w 4203096"/>
              <a:gd name="connsiteY12404" fmla="*/ 1593281 h 3821750"/>
              <a:gd name="connsiteX12405" fmla="*/ 1230725 w 4203096"/>
              <a:gd name="connsiteY12405" fmla="*/ 1587852 h 3821750"/>
              <a:gd name="connsiteX12406" fmla="*/ 1253489 w 4203096"/>
              <a:gd name="connsiteY12406" fmla="*/ 1611569 h 3821750"/>
              <a:gd name="connsiteX12407" fmla="*/ 1220723 w 4203096"/>
              <a:gd name="connsiteY12407" fmla="*/ 1631953 h 3821750"/>
              <a:gd name="connsiteX12408" fmla="*/ 1204340 w 4203096"/>
              <a:gd name="connsiteY12408" fmla="*/ 1603854 h 3821750"/>
              <a:gd name="connsiteX12409" fmla="*/ 1209164 w 4203096"/>
              <a:gd name="connsiteY12409" fmla="*/ 1594585 h 3821750"/>
              <a:gd name="connsiteX12410" fmla="*/ 1208818 w 4203096"/>
              <a:gd name="connsiteY12410" fmla="*/ 1594805 h 3821750"/>
              <a:gd name="connsiteX12411" fmla="*/ 1176337 w 4203096"/>
              <a:gd name="connsiteY12411" fmla="*/ 1595757 h 3821750"/>
              <a:gd name="connsiteX12412" fmla="*/ 1178695 w 4203096"/>
              <a:gd name="connsiteY12412" fmla="*/ 1612557 h 3821750"/>
              <a:gd name="connsiteX12413" fmla="*/ 1173195 w 4203096"/>
              <a:gd name="connsiteY12413" fmla="*/ 1627856 h 3821750"/>
              <a:gd name="connsiteX12414" fmla="*/ 1173479 w 4203096"/>
              <a:gd name="connsiteY12414" fmla="*/ 1627666 h 3821750"/>
              <a:gd name="connsiteX12415" fmla="*/ 1191005 w 4203096"/>
              <a:gd name="connsiteY12415" fmla="*/ 1621856 h 3821750"/>
              <a:gd name="connsiteX12416" fmla="*/ 1213103 w 4203096"/>
              <a:gd name="connsiteY12416" fmla="*/ 1648431 h 3821750"/>
              <a:gd name="connsiteX12417" fmla="*/ 1184909 w 4203096"/>
              <a:gd name="connsiteY12417" fmla="*/ 1668528 h 3821750"/>
              <a:gd name="connsiteX12418" fmla="*/ 1167193 w 4203096"/>
              <a:gd name="connsiteY12418" fmla="*/ 1638620 h 3821750"/>
              <a:gd name="connsiteX12419" fmla="*/ 1171479 w 4203096"/>
              <a:gd name="connsiteY12419" fmla="*/ 1629000 h 3821750"/>
              <a:gd name="connsiteX12420" fmla="*/ 1171194 w 4203096"/>
              <a:gd name="connsiteY12420" fmla="*/ 1629190 h 3821750"/>
              <a:gd name="connsiteX12421" fmla="*/ 1141285 w 4203096"/>
              <a:gd name="connsiteY12421" fmla="*/ 1630238 h 3821750"/>
              <a:gd name="connsiteX12422" fmla="*/ 1140142 w 4203096"/>
              <a:gd name="connsiteY12422" fmla="*/ 1662813 h 3821750"/>
              <a:gd name="connsiteX12423" fmla="*/ 1137952 w 4203096"/>
              <a:gd name="connsiteY12423" fmla="*/ 1664814 h 3821750"/>
              <a:gd name="connsiteX12424" fmla="*/ 1108710 w 4203096"/>
              <a:gd name="connsiteY12424" fmla="*/ 1664242 h 3821750"/>
              <a:gd name="connsiteX12425" fmla="*/ 1112234 w 4203096"/>
              <a:gd name="connsiteY12425" fmla="*/ 1697961 h 3821750"/>
              <a:gd name="connsiteX12426" fmla="*/ 1109758 w 4203096"/>
              <a:gd name="connsiteY12426" fmla="*/ 1700723 h 3821750"/>
              <a:gd name="connsiteX12427" fmla="*/ 1082230 w 4203096"/>
              <a:gd name="connsiteY12427" fmla="*/ 1699485 h 3821750"/>
              <a:gd name="connsiteX12428" fmla="*/ 1086993 w 4203096"/>
              <a:gd name="connsiteY12428" fmla="*/ 1732822 h 3821750"/>
              <a:gd name="connsiteX12429" fmla="*/ 1084040 w 4203096"/>
              <a:gd name="connsiteY12429" fmla="*/ 1736727 h 3821750"/>
              <a:gd name="connsiteX12430" fmla="*/ 1058799 w 4203096"/>
              <a:gd name="connsiteY12430" fmla="*/ 1736537 h 3821750"/>
              <a:gd name="connsiteX12431" fmla="*/ 1062990 w 4203096"/>
              <a:gd name="connsiteY12431" fmla="*/ 1768065 h 3821750"/>
              <a:gd name="connsiteX12432" fmla="*/ 1058989 w 4203096"/>
              <a:gd name="connsiteY12432" fmla="*/ 1774732 h 3821750"/>
              <a:gd name="connsiteX12433" fmla="*/ 1038225 w 4203096"/>
              <a:gd name="connsiteY12433" fmla="*/ 1775970 h 3821750"/>
              <a:gd name="connsiteX12434" fmla="*/ 1041749 w 4203096"/>
              <a:gd name="connsiteY12434" fmla="*/ 1801974 h 3821750"/>
              <a:gd name="connsiteX12435" fmla="*/ 1064895 w 4203096"/>
              <a:gd name="connsiteY12435" fmla="*/ 1805212 h 3821750"/>
              <a:gd name="connsiteX12436" fmla="*/ 1069086 w 4203096"/>
              <a:gd name="connsiteY12436" fmla="*/ 1809689 h 3821750"/>
              <a:gd name="connsiteX12437" fmla="*/ 1074134 w 4203096"/>
              <a:gd name="connsiteY12437" fmla="*/ 1845027 h 3821750"/>
              <a:gd name="connsiteX12438" fmla="*/ 1072515 w 4203096"/>
              <a:gd name="connsiteY12438" fmla="*/ 1846646 h 3821750"/>
              <a:gd name="connsiteX12439" fmla="*/ 1044511 w 4203096"/>
              <a:gd name="connsiteY12439" fmla="*/ 1845693 h 3821750"/>
              <a:gd name="connsiteX12440" fmla="*/ 1050226 w 4203096"/>
              <a:gd name="connsiteY12440" fmla="*/ 1878936 h 3821750"/>
              <a:gd name="connsiteX12441" fmla="*/ 1046416 w 4203096"/>
              <a:gd name="connsiteY12441" fmla="*/ 1885317 h 3821750"/>
              <a:gd name="connsiteX12442" fmla="*/ 1023271 w 4203096"/>
              <a:gd name="connsiteY12442" fmla="*/ 1885794 h 3821750"/>
              <a:gd name="connsiteX12443" fmla="*/ 1026795 w 4203096"/>
              <a:gd name="connsiteY12443" fmla="*/ 1912273 h 3821750"/>
              <a:gd name="connsiteX12444" fmla="*/ 1052417 w 4203096"/>
              <a:gd name="connsiteY12444" fmla="*/ 1916369 h 3821750"/>
              <a:gd name="connsiteX12445" fmla="*/ 1056608 w 4203096"/>
              <a:gd name="connsiteY12445" fmla="*/ 1920465 h 3821750"/>
              <a:gd name="connsiteX12446" fmla="*/ 1061752 w 4203096"/>
              <a:gd name="connsiteY12446" fmla="*/ 1956374 h 3821750"/>
              <a:gd name="connsiteX12447" fmla="*/ 1061025 w 4203096"/>
              <a:gd name="connsiteY12447" fmla="*/ 1957361 h 3821750"/>
              <a:gd name="connsiteX12448" fmla="*/ 1061846 w 4203096"/>
              <a:gd name="connsiteY12448" fmla="*/ 1956375 h 3821750"/>
              <a:gd name="connsiteX12449" fmla="*/ 1069657 w 4203096"/>
              <a:gd name="connsiteY12449" fmla="*/ 1951612 h 3821750"/>
              <a:gd name="connsiteX12450" fmla="*/ 1096994 w 4203096"/>
              <a:gd name="connsiteY12450" fmla="*/ 1962566 h 3821750"/>
              <a:gd name="connsiteX12451" fmla="*/ 1101851 w 4203096"/>
              <a:gd name="connsiteY12451" fmla="*/ 1991617 h 3821750"/>
              <a:gd name="connsiteX12452" fmla="*/ 1076324 w 4203096"/>
              <a:gd name="connsiteY12452" fmla="*/ 1998094 h 3821750"/>
              <a:gd name="connsiteX12453" fmla="*/ 1067621 w 4203096"/>
              <a:gd name="connsiteY12453" fmla="*/ 1993279 h 3821750"/>
              <a:gd name="connsiteX12454" fmla="*/ 1058560 w 4203096"/>
              <a:gd name="connsiteY12454" fmla="*/ 1975901 h 3821750"/>
              <a:gd name="connsiteX12455" fmla="*/ 1060408 w 4203096"/>
              <a:gd name="connsiteY12455" fmla="*/ 1958187 h 3821750"/>
              <a:gd name="connsiteX12456" fmla="*/ 1046440 w 4203096"/>
              <a:gd name="connsiteY12456" fmla="*/ 1961732 h 3821750"/>
              <a:gd name="connsiteX12457" fmla="*/ 1030605 w 4203096"/>
              <a:gd name="connsiteY12457" fmla="*/ 1958279 h 3821750"/>
              <a:gd name="connsiteX12458" fmla="*/ 1034605 w 4203096"/>
              <a:gd name="connsiteY12458" fmla="*/ 1990188 h 3821750"/>
              <a:gd name="connsiteX12459" fmla="*/ 1029843 w 4203096"/>
              <a:gd name="connsiteY12459" fmla="*/ 1996665 h 3821750"/>
              <a:gd name="connsiteX12460" fmla="*/ 1004125 w 4203096"/>
              <a:gd name="connsiteY12460" fmla="*/ 1997617 h 3821750"/>
              <a:gd name="connsiteX12461" fmla="*/ 1006792 w 4203096"/>
              <a:gd name="connsiteY12461" fmla="*/ 2024097 h 3821750"/>
              <a:gd name="connsiteX12462" fmla="*/ 1021104 w 4203096"/>
              <a:gd name="connsiteY12462" fmla="*/ 2022347 h 3821750"/>
              <a:gd name="connsiteX12463" fmla="*/ 1035224 w 4203096"/>
              <a:gd name="connsiteY12463" fmla="*/ 2027508 h 3821750"/>
              <a:gd name="connsiteX12464" fmla="*/ 1028806 w 4203096"/>
              <a:gd name="connsiteY12464" fmla="*/ 2012191 h 3821750"/>
              <a:gd name="connsiteX12465" fmla="*/ 1029842 w 4203096"/>
              <a:gd name="connsiteY12465" fmla="*/ 1996760 h 3821750"/>
              <a:gd name="connsiteX12466" fmla="*/ 1034605 w 4203096"/>
              <a:gd name="connsiteY12466" fmla="*/ 1990283 h 3821750"/>
              <a:gd name="connsiteX12467" fmla="*/ 1061370 w 4203096"/>
              <a:gd name="connsiteY12467" fmla="*/ 1990664 h 3821750"/>
              <a:gd name="connsiteX12468" fmla="*/ 1067603 w 4203096"/>
              <a:gd name="connsiteY12468" fmla="*/ 1993690 h 3821750"/>
              <a:gd name="connsiteX12469" fmla="*/ 1074884 w 4203096"/>
              <a:gd name="connsiteY12469" fmla="*/ 2007869 h 3821750"/>
              <a:gd name="connsiteX12470" fmla="*/ 1076324 w 4203096"/>
              <a:gd name="connsiteY12470" fmla="*/ 2023145 h 3821750"/>
              <a:gd name="connsiteX12471" fmla="*/ 1074230 w 4203096"/>
              <a:gd name="connsiteY12471" fmla="*/ 2032886 h 3821750"/>
              <a:gd name="connsiteX12472" fmla="*/ 1070990 w 4203096"/>
              <a:gd name="connsiteY12472" fmla="*/ 2033336 h 3821750"/>
              <a:gd name="connsiteX12473" fmla="*/ 1056322 w 4203096"/>
              <a:gd name="connsiteY12473" fmla="*/ 2037028 h 3821750"/>
              <a:gd name="connsiteX12474" fmla="*/ 1040264 w 4203096"/>
              <a:gd name="connsiteY12474" fmla="*/ 2032301 h 3821750"/>
              <a:gd name="connsiteX12475" fmla="*/ 1046488 w 4203096"/>
              <a:gd name="connsiteY12475" fmla="*/ 2049565 h 3821750"/>
              <a:gd name="connsiteX12476" fmla="*/ 1044892 w 4203096"/>
              <a:gd name="connsiteY12476" fmla="*/ 2066578 h 3821750"/>
              <a:gd name="connsiteX12477" fmla="*/ 1043662 w 4203096"/>
              <a:gd name="connsiteY12477" fmla="*/ 2067774 h 3821750"/>
              <a:gd name="connsiteX12478" fmla="*/ 1044892 w 4203096"/>
              <a:gd name="connsiteY12478" fmla="*/ 2066579 h 3821750"/>
              <a:gd name="connsiteX12479" fmla="*/ 1049083 w 4203096"/>
              <a:gd name="connsiteY12479" fmla="*/ 2064579 h 3821750"/>
              <a:gd name="connsiteX12480" fmla="*/ 1080897 w 4203096"/>
              <a:gd name="connsiteY12480" fmla="*/ 2071246 h 3821750"/>
              <a:gd name="connsiteX12481" fmla="*/ 1089279 w 4203096"/>
              <a:gd name="connsiteY12481" fmla="*/ 2101536 h 3821750"/>
              <a:gd name="connsiteX12482" fmla="*/ 1087949 w 4203096"/>
              <a:gd name="connsiteY12482" fmla="*/ 2106678 h 3821750"/>
              <a:gd name="connsiteX12483" fmla="*/ 1070848 w 4203096"/>
              <a:gd name="connsiteY12483" fmla="*/ 2112382 h 3821750"/>
              <a:gd name="connsiteX12484" fmla="*/ 1050894 w 4203096"/>
              <a:gd name="connsiteY12484" fmla="*/ 2107822 h 3821750"/>
              <a:gd name="connsiteX12485" fmla="*/ 1057501 w 4203096"/>
              <a:gd name="connsiteY12485" fmla="*/ 2123562 h 3821750"/>
              <a:gd name="connsiteX12486" fmla="*/ 1056037 w 4203096"/>
              <a:gd name="connsiteY12486" fmla="*/ 2140016 h 3821750"/>
              <a:gd name="connsiteX12487" fmla="*/ 1066133 w 4203096"/>
              <a:gd name="connsiteY12487" fmla="*/ 2138302 h 3821750"/>
              <a:gd name="connsiteX12488" fmla="*/ 1098328 w 4203096"/>
              <a:gd name="connsiteY12488" fmla="*/ 2152113 h 3821750"/>
              <a:gd name="connsiteX12489" fmla="*/ 1100137 w 4203096"/>
              <a:gd name="connsiteY12489" fmla="*/ 2180211 h 3821750"/>
              <a:gd name="connsiteX12490" fmla="*/ 1067562 w 4203096"/>
              <a:gd name="connsiteY12490" fmla="*/ 2185927 h 3821750"/>
              <a:gd name="connsiteX12491" fmla="*/ 1055304 w 4203096"/>
              <a:gd name="connsiteY12491" fmla="*/ 2182721 h 3821750"/>
              <a:gd name="connsiteX12492" fmla="*/ 1055275 w 4203096"/>
              <a:gd name="connsiteY12492" fmla="*/ 2182688 h 3821750"/>
              <a:gd name="connsiteX12493" fmla="*/ 1055175 w 4203096"/>
              <a:gd name="connsiteY12493" fmla="*/ 2182637 h 3821750"/>
              <a:gd name="connsiteX12494" fmla="*/ 1054798 w 4203096"/>
              <a:gd name="connsiteY12494" fmla="*/ 2177925 h 3821750"/>
              <a:gd name="connsiteX12495" fmla="*/ 1050036 w 4203096"/>
              <a:gd name="connsiteY12495" fmla="*/ 2146207 h 3821750"/>
              <a:gd name="connsiteX12496" fmla="*/ 1012126 w 4203096"/>
              <a:gd name="connsiteY12496" fmla="*/ 2142969 h 3821750"/>
              <a:gd name="connsiteX12497" fmla="*/ 1017937 w 4203096"/>
              <a:gd name="connsiteY12497" fmla="*/ 2176687 h 3821750"/>
              <a:gd name="connsiteX12498" fmla="*/ 1037570 w 4203096"/>
              <a:gd name="connsiteY12498" fmla="*/ 2173723 h 3821750"/>
              <a:gd name="connsiteX12499" fmla="*/ 1055175 w 4203096"/>
              <a:gd name="connsiteY12499" fmla="*/ 2182637 h 3821750"/>
              <a:gd name="connsiteX12500" fmla="*/ 1055179 w 4203096"/>
              <a:gd name="connsiteY12500" fmla="*/ 2182688 h 3821750"/>
              <a:gd name="connsiteX12501" fmla="*/ 1055304 w 4203096"/>
              <a:gd name="connsiteY12501" fmla="*/ 2182721 h 3821750"/>
              <a:gd name="connsiteX12502" fmla="*/ 1067062 w 4203096"/>
              <a:gd name="connsiteY12502" fmla="*/ 2196166 h 3821750"/>
              <a:gd name="connsiteX12503" fmla="*/ 1066705 w 4203096"/>
              <a:gd name="connsiteY12503" fmla="*/ 2211644 h 3821750"/>
              <a:gd name="connsiteX12504" fmla="*/ 1024985 w 4203096"/>
              <a:gd name="connsiteY12504" fmla="*/ 2223074 h 3821750"/>
              <a:gd name="connsiteX12505" fmla="*/ 1027843 w 4203096"/>
              <a:gd name="connsiteY12505" fmla="*/ 2252030 h 3821750"/>
              <a:gd name="connsiteX12506" fmla="*/ 1047369 w 4203096"/>
              <a:gd name="connsiteY12506" fmla="*/ 2249744 h 3821750"/>
              <a:gd name="connsiteX12507" fmla="*/ 1066371 w 4203096"/>
              <a:gd name="connsiteY12507" fmla="*/ 2256974 h 3821750"/>
              <a:gd name="connsiteX12508" fmla="*/ 1066228 w 4203096"/>
              <a:gd name="connsiteY12508" fmla="*/ 2256888 h 3821750"/>
              <a:gd name="connsiteX12509" fmla="*/ 1066571 w 4203096"/>
              <a:gd name="connsiteY12509" fmla="*/ 2257025 h 3821750"/>
              <a:gd name="connsiteX12510" fmla="*/ 1066419 w 4203096"/>
              <a:gd name="connsiteY12510" fmla="*/ 2256792 h 3821750"/>
              <a:gd name="connsiteX12511" fmla="*/ 1066499 w 4203096"/>
              <a:gd name="connsiteY12511" fmla="*/ 2256856 h 3821750"/>
              <a:gd name="connsiteX12512" fmla="*/ 1059942 w 4203096"/>
              <a:gd name="connsiteY12512" fmla="*/ 2246697 h 3821750"/>
              <a:gd name="connsiteX12513" fmla="*/ 1068038 w 4203096"/>
              <a:gd name="connsiteY12513" fmla="*/ 2217264 h 3821750"/>
              <a:gd name="connsiteX12514" fmla="*/ 1106519 w 4203096"/>
              <a:gd name="connsiteY12514" fmla="*/ 2222217 h 3821750"/>
              <a:gd name="connsiteX12515" fmla="*/ 1115377 w 4203096"/>
              <a:gd name="connsiteY12515" fmla="*/ 2253555 h 3821750"/>
              <a:gd name="connsiteX12516" fmla="*/ 1079373 w 4203096"/>
              <a:gd name="connsiteY12516" fmla="*/ 2262127 h 3821750"/>
              <a:gd name="connsiteX12517" fmla="*/ 1066847 w 4203096"/>
              <a:gd name="connsiteY12517" fmla="*/ 2257135 h 3821750"/>
              <a:gd name="connsiteX12518" fmla="*/ 1066895 w 4203096"/>
              <a:gd name="connsiteY12518" fmla="*/ 2257173 h 3821750"/>
              <a:gd name="connsiteX12519" fmla="*/ 1066641 w 4203096"/>
              <a:gd name="connsiteY12519" fmla="*/ 2257077 h 3821750"/>
              <a:gd name="connsiteX12520" fmla="*/ 1066704 w 4203096"/>
              <a:gd name="connsiteY12520" fmla="*/ 2257174 h 3821750"/>
              <a:gd name="connsiteX12521" fmla="*/ 1066645 w 4203096"/>
              <a:gd name="connsiteY12521" fmla="*/ 2257139 h 3821750"/>
              <a:gd name="connsiteX12522" fmla="*/ 1079254 w 4203096"/>
              <a:gd name="connsiteY12522" fmla="*/ 2276450 h 3821750"/>
              <a:gd name="connsiteX12523" fmla="*/ 1071745 w 4203096"/>
              <a:gd name="connsiteY12523" fmla="*/ 2294964 h 3821750"/>
              <a:gd name="connsiteX12524" fmla="*/ 1053429 w 4203096"/>
              <a:gd name="connsiteY12524" fmla="*/ 2301596 h 3821750"/>
              <a:gd name="connsiteX12525" fmla="*/ 1032700 w 4203096"/>
              <a:gd name="connsiteY12525" fmla="*/ 2299369 h 3821750"/>
              <a:gd name="connsiteX12526" fmla="*/ 1035367 w 4203096"/>
              <a:gd name="connsiteY12526" fmla="*/ 2327182 h 3821750"/>
              <a:gd name="connsiteX12527" fmla="*/ 1056632 w 4203096"/>
              <a:gd name="connsiteY12527" fmla="*/ 2325372 h 3821750"/>
              <a:gd name="connsiteX12528" fmla="*/ 1076777 w 4203096"/>
              <a:gd name="connsiteY12528" fmla="*/ 2333232 h 3821750"/>
              <a:gd name="connsiteX12529" fmla="*/ 1066966 w 4203096"/>
              <a:gd name="connsiteY12529" fmla="*/ 2313907 h 3821750"/>
              <a:gd name="connsiteX12530" fmla="*/ 1071795 w 4203096"/>
              <a:gd name="connsiteY12530" fmla="*/ 2295103 h 3821750"/>
              <a:gd name="connsiteX12531" fmla="*/ 1086897 w 4203096"/>
              <a:gd name="connsiteY12531" fmla="*/ 2290130 h 3821750"/>
              <a:gd name="connsiteX12532" fmla="*/ 1123378 w 4203096"/>
              <a:gd name="connsiteY12532" fmla="*/ 2300608 h 3821750"/>
              <a:gd name="connsiteX12533" fmla="*/ 1128426 w 4203096"/>
              <a:gd name="connsiteY12533" fmla="*/ 2330040 h 3821750"/>
              <a:gd name="connsiteX12534" fmla="*/ 1093946 w 4203096"/>
              <a:gd name="connsiteY12534" fmla="*/ 2338898 h 3821750"/>
              <a:gd name="connsiteX12535" fmla="*/ 1077874 w 4203096"/>
              <a:gd name="connsiteY12535" fmla="*/ 2334360 h 3821750"/>
              <a:gd name="connsiteX12536" fmla="*/ 1089184 w 4203096"/>
              <a:gd name="connsiteY12536" fmla="*/ 2350209 h 3821750"/>
              <a:gd name="connsiteX12537" fmla="*/ 1087088 w 4203096"/>
              <a:gd name="connsiteY12537" fmla="*/ 2367949 h 3821750"/>
              <a:gd name="connsiteX12538" fmla="*/ 1136047 w 4203096"/>
              <a:gd name="connsiteY12538" fmla="*/ 2375664 h 3821750"/>
              <a:gd name="connsiteX12539" fmla="*/ 1141095 w 4203096"/>
              <a:gd name="connsiteY12539" fmla="*/ 2405859 h 3821750"/>
              <a:gd name="connsiteX12540" fmla="*/ 1095946 w 4203096"/>
              <a:gd name="connsiteY12540" fmla="*/ 2412717 h 3821750"/>
              <a:gd name="connsiteX12541" fmla="*/ 1099661 w 4203096"/>
              <a:gd name="connsiteY12541" fmla="*/ 2442054 h 3821750"/>
              <a:gd name="connsiteX12542" fmla="*/ 1122081 w 4203096"/>
              <a:gd name="connsiteY12542" fmla="*/ 2439708 h 3821750"/>
              <a:gd name="connsiteX12543" fmla="*/ 1143858 w 4203096"/>
              <a:gd name="connsiteY12543" fmla="*/ 2446913 h 3821750"/>
              <a:gd name="connsiteX12544" fmla="*/ 1143571 w 4203096"/>
              <a:gd name="connsiteY12544" fmla="*/ 2446626 h 3821750"/>
              <a:gd name="connsiteX12545" fmla="*/ 1143704 w 4203096"/>
              <a:gd name="connsiteY12545" fmla="*/ 2446673 h 3821750"/>
              <a:gd name="connsiteX12546" fmla="*/ 1143890 w 4203096"/>
              <a:gd name="connsiteY12546" fmla="*/ 2446923 h 3821750"/>
              <a:gd name="connsiteX12547" fmla="*/ 1143939 w 4203096"/>
              <a:gd name="connsiteY12547" fmla="*/ 2446939 h 3821750"/>
              <a:gd name="connsiteX12548" fmla="*/ 1157074 w 4203096"/>
              <a:gd name="connsiteY12548" fmla="*/ 2463199 h 3821750"/>
              <a:gd name="connsiteX12549" fmla="*/ 1155668 w 4203096"/>
              <a:gd name="connsiteY12549" fmla="*/ 2481392 h 3821750"/>
              <a:gd name="connsiteX12550" fmla="*/ 1172242 w 4203096"/>
              <a:gd name="connsiteY12550" fmla="*/ 2478344 h 3821750"/>
              <a:gd name="connsiteX12551" fmla="*/ 1211104 w 4203096"/>
              <a:gd name="connsiteY12551" fmla="*/ 2494156 h 3821750"/>
              <a:gd name="connsiteX12552" fmla="*/ 1216200 w 4203096"/>
              <a:gd name="connsiteY12552" fmla="*/ 2508943 h 3821750"/>
              <a:gd name="connsiteX12553" fmla="*/ 1206453 w 4203096"/>
              <a:gd name="connsiteY12553" fmla="*/ 2521281 h 3821750"/>
              <a:gd name="connsiteX12554" fmla="*/ 1206341 w 4203096"/>
              <a:gd name="connsiteY12554" fmla="*/ 2521302 h 3821750"/>
              <a:gd name="connsiteX12555" fmla="*/ 1206345 w 4203096"/>
              <a:gd name="connsiteY12555" fmla="*/ 2521342 h 3821750"/>
              <a:gd name="connsiteX12556" fmla="*/ 1187708 w 4203096"/>
              <a:gd name="connsiteY12556" fmla="*/ 2529506 h 3821750"/>
              <a:gd name="connsiteX12557" fmla="*/ 1164907 w 4203096"/>
              <a:gd name="connsiteY12557" fmla="*/ 2526350 h 3821750"/>
              <a:gd name="connsiteX12558" fmla="*/ 1168241 w 4203096"/>
              <a:gd name="connsiteY12558" fmla="*/ 2552353 h 3821750"/>
              <a:gd name="connsiteX12559" fmla="*/ 1209008 w 4203096"/>
              <a:gd name="connsiteY12559" fmla="*/ 2554830 h 3821750"/>
              <a:gd name="connsiteX12560" fmla="*/ 1206817 w 4203096"/>
              <a:gd name="connsiteY12560" fmla="*/ 2526064 h 3821750"/>
              <a:gd name="connsiteX12561" fmla="*/ 1206345 w 4203096"/>
              <a:gd name="connsiteY12561" fmla="*/ 2521342 h 3821750"/>
              <a:gd name="connsiteX12562" fmla="*/ 1206436 w 4203096"/>
              <a:gd name="connsiteY12562" fmla="*/ 2521302 h 3821750"/>
              <a:gd name="connsiteX12563" fmla="*/ 1206453 w 4203096"/>
              <a:gd name="connsiteY12563" fmla="*/ 2521281 h 3821750"/>
              <a:gd name="connsiteX12564" fmla="*/ 1225296 w 4203096"/>
              <a:gd name="connsiteY12564" fmla="*/ 2517682 h 3821750"/>
              <a:gd name="connsiteX12565" fmla="*/ 1264253 w 4203096"/>
              <a:gd name="connsiteY12565" fmla="*/ 2527969 h 3821750"/>
              <a:gd name="connsiteX12566" fmla="*/ 1269492 w 4203096"/>
              <a:gd name="connsiteY12566" fmla="*/ 2555782 h 3821750"/>
              <a:gd name="connsiteX12567" fmla="*/ 1233964 w 4203096"/>
              <a:gd name="connsiteY12567" fmla="*/ 2566260 h 3821750"/>
              <a:gd name="connsiteX12568" fmla="*/ 1223105 w 4203096"/>
              <a:gd name="connsiteY12568" fmla="*/ 2563974 h 3821750"/>
              <a:gd name="connsiteX12569" fmla="*/ 1226915 w 4203096"/>
              <a:gd name="connsiteY12569" fmla="*/ 2593311 h 3821750"/>
              <a:gd name="connsiteX12570" fmla="*/ 1249406 w 4203096"/>
              <a:gd name="connsiteY12570" fmla="*/ 2590728 h 3821750"/>
              <a:gd name="connsiteX12571" fmla="*/ 1270773 w 4203096"/>
              <a:gd name="connsiteY12571" fmla="*/ 2597678 h 3821750"/>
              <a:gd name="connsiteX12572" fmla="*/ 1283172 w 4203096"/>
              <a:gd name="connsiteY12572" fmla="*/ 2613504 h 3821750"/>
              <a:gd name="connsiteX12573" fmla="*/ 1280350 w 4203096"/>
              <a:gd name="connsiteY12573" fmla="*/ 2632077 h 3821750"/>
              <a:gd name="connsiteX12574" fmla="*/ 1325880 w 4203096"/>
              <a:gd name="connsiteY12574" fmla="*/ 2635888 h 3821750"/>
              <a:gd name="connsiteX12575" fmla="*/ 1333595 w 4203096"/>
              <a:gd name="connsiteY12575" fmla="*/ 2670273 h 3821750"/>
              <a:gd name="connsiteX12576" fmla="*/ 1376648 w 4203096"/>
              <a:gd name="connsiteY12576" fmla="*/ 2673606 h 3821750"/>
              <a:gd name="connsiteX12577" fmla="*/ 1381030 w 4203096"/>
              <a:gd name="connsiteY12577" fmla="*/ 2707420 h 3821750"/>
              <a:gd name="connsiteX12578" fmla="*/ 1420463 w 4203096"/>
              <a:gd name="connsiteY12578" fmla="*/ 2710564 h 3821750"/>
              <a:gd name="connsiteX12579" fmla="*/ 1422273 w 4203096"/>
              <a:gd name="connsiteY12579" fmla="*/ 2744282 h 3821750"/>
              <a:gd name="connsiteX12580" fmla="*/ 1459135 w 4203096"/>
              <a:gd name="connsiteY12580" fmla="*/ 2746854 h 3821750"/>
              <a:gd name="connsiteX12581" fmla="*/ 1459992 w 4203096"/>
              <a:gd name="connsiteY12581" fmla="*/ 2780763 h 3821750"/>
              <a:gd name="connsiteX12582" fmla="*/ 1495711 w 4203096"/>
              <a:gd name="connsiteY12582" fmla="*/ 2783144 h 3821750"/>
              <a:gd name="connsiteX12583" fmla="*/ 1496758 w 4203096"/>
              <a:gd name="connsiteY12583" fmla="*/ 2816291 h 3821750"/>
              <a:gd name="connsiteX12584" fmla="*/ 1534001 w 4203096"/>
              <a:gd name="connsiteY12584" fmla="*/ 2821244 h 3821750"/>
              <a:gd name="connsiteX12585" fmla="*/ 1535811 w 4203096"/>
              <a:gd name="connsiteY12585" fmla="*/ 2853343 h 3821750"/>
              <a:gd name="connsiteX12586" fmla="*/ 1556243 w 4203096"/>
              <a:gd name="connsiteY12586" fmla="*/ 2852284 h 3821750"/>
              <a:gd name="connsiteX12587" fmla="*/ 1572576 w 4203096"/>
              <a:gd name="connsiteY12587" fmla="*/ 2860672 h 3821750"/>
              <a:gd name="connsiteX12588" fmla="*/ 1569625 w 4203096"/>
              <a:gd name="connsiteY12588" fmla="*/ 2851819 h 3821750"/>
              <a:gd name="connsiteX12589" fmla="*/ 1582674 w 4203096"/>
              <a:gd name="connsiteY12589" fmla="*/ 2824673 h 3821750"/>
              <a:gd name="connsiteX12590" fmla="*/ 1619631 w 4203096"/>
              <a:gd name="connsiteY12590" fmla="*/ 2831055 h 3821750"/>
              <a:gd name="connsiteX12591" fmla="*/ 1623631 w 4203096"/>
              <a:gd name="connsiteY12591" fmla="*/ 2861249 h 3821750"/>
              <a:gd name="connsiteX12592" fmla="*/ 1617740 w 4203096"/>
              <a:gd name="connsiteY12592" fmla="*/ 2867231 h 3821750"/>
              <a:gd name="connsiteX12593" fmla="*/ 1628394 w 4203096"/>
              <a:gd name="connsiteY12593" fmla="*/ 2865440 h 3821750"/>
              <a:gd name="connsiteX12594" fmla="*/ 1661922 w 4203096"/>
              <a:gd name="connsiteY12594" fmla="*/ 2875822 h 3821750"/>
              <a:gd name="connsiteX12595" fmla="*/ 1666494 w 4203096"/>
              <a:gd name="connsiteY12595" fmla="*/ 2902492 h 3821750"/>
              <a:gd name="connsiteX12596" fmla="*/ 1660874 w 4203096"/>
              <a:gd name="connsiteY12596" fmla="*/ 2910684 h 3821750"/>
              <a:gd name="connsiteX12597" fmla="*/ 1703356 w 4203096"/>
              <a:gd name="connsiteY12597" fmla="*/ 2921542 h 3821750"/>
              <a:gd name="connsiteX12598" fmla="*/ 1701070 w 4203096"/>
              <a:gd name="connsiteY12598" fmla="*/ 2955927 h 3821750"/>
              <a:gd name="connsiteX12599" fmla="*/ 1725466 w 4203096"/>
              <a:gd name="connsiteY12599" fmla="*/ 2957011 h 3821750"/>
              <a:gd name="connsiteX12600" fmla="*/ 1743696 w 4203096"/>
              <a:gd name="connsiteY12600" fmla="*/ 2968448 h 3821750"/>
              <a:gd name="connsiteX12601" fmla="*/ 1749755 w 4203096"/>
              <a:gd name="connsiteY12601" fmla="*/ 2985158 h 3821750"/>
              <a:gd name="connsiteX12602" fmla="*/ 1743075 w 4203096"/>
              <a:gd name="connsiteY12602" fmla="*/ 3000505 h 3821750"/>
              <a:gd name="connsiteX12603" fmla="*/ 1779556 w 4203096"/>
              <a:gd name="connsiteY12603" fmla="*/ 3009934 h 3821750"/>
              <a:gd name="connsiteX12604" fmla="*/ 1789747 w 4203096"/>
              <a:gd name="connsiteY12604" fmla="*/ 2982407 h 3821750"/>
              <a:gd name="connsiteX12605" fmla="*/ 1795653 w 4203096"/>
              <a:gd name="connsiteY12605" fmla="*/ 2979359 h 3821750"/>
              <a:gd name="connsiteX12606" fmla="*/ 1805273 w 4203096"/>
              <a:gd name="connsiteY12606" fmla="*/ 2979168 h 3821750"/>
              <a:gd name="connsiteX12607" fmla="*/ 1840325 w 4203096"/>
              <a:gd name="connsiteY12607" fmla="*/ 2993266 h 3821750"/>
              <a:gd name="connsiteX12608" fmla="*/ 1841373 w 4203096"/>
              <a:gd name="connsiteY12608" fmla="*/ 3022126 h 3821750"/>
              <a:gd name="connsiteX12609" fmla="*/ 1836420 w 4203096"/>
              <a:gd name="connsiteY12609" fmla="*/ 3028317 h 3821750"/>
              <a:gd name="connsiteX12610" fmla="*/ 1880140 w 4203096"/>
              <a:gd name="connsiteY12610" fmla="*/ 3043843 h 3821750"/>
              <a:gd name="connsiteX12611" fmla="*/ 1881283 w 4203096"/>
              <a:gd name="connsiteY12611" fmla="*/ 3045939 h 3821750"/>
              <a:gd name="connsiteX12612" fmla="*/ 1877378 w 4203096"/>
              <a:gd name="connsiteY12612" fmla="*/ 3075847 h 3821750"/>
              <a:gd name="connsiteX12613" fmla="*/ 1913858 w 4203096"/>
              <a:gd name="connsiteY12613" fmla="*/ 3085658 h 3821750"/>
              <a:gd name="connsiteX12614" fmla="*/ 1926050 w 4203096"/>
              <a:gd name="connsiteY12614" fmla="*/ 3057845 h 3821750"/>
              <a:gd name="connsiteX12615" fmla="*/ 1933575 w 4203096"/>
              <a:gd name="connsiteY12615" fmla="*/ 3054797 h 3821750"/>
              <a:gd name="connsiteX12616" fmla="*/ 1959245 w 4203096"/>
              <a:gd name="connsiteY12616" fmla="*/ 3056619 h 3821750"/>
              <a:gd name="connsiteX12617" fmla="*/ 1979837 w 4203096"/>
              <a:gd name="connsiteY12617" fmla="*/ 3068952 h 3821750"/>
              <a:gd name="connsiteX12618" fmla="*/ 1984355 w 4203096"/>
              <a:gd name="connsiteY12618" fmla="*/ 3086027 h 3821750"/>
              <a:gd name="connsiteX12619" fmla="*/ 1975295 w 4203096"/>
              <a:gd name="connsiteY12619" fmla="*/ 3101565 h 3821750"/>
              <a:gd name="connsiteX12620" fmla="*/ 2011966 w 4203096"/>
              <a:gd name="connsiteY12620" fmla="*/ 3110423 h 3821750"/>
              <a:gd name="connsiteX12621" fmla="*/ 2013680 w 4203096"/>
              <a:gd name="connsiteY12621" fmla="*/ 3101565 h 3821750"/>
              <a:gd name="connsiteX12622" fmla="*/ 2072830 w 4203096"/>
              <a:gd name="connsiteY12622" fmla="*/ 3087277 h 3821750"/>
              <a:gd name="connsiteX12623" fmla="*/ 2082165 w 4203096"/>
              <a:gd name="connsiteY12623" fmla="*/ 3092992 h 3821750"/>
              <a:gd name="connsiteX12624" fmla="*/ 2084070 w 4203096"/>
              <a:gd name="connsiteY12624" fmla="*/ 3095659 h 3821750"/>
              <a:gd name="connsiteX12625" fmla="*/ 2074545 w 4203096"/>
              <a:gd name="connsiteY12625" fmla="*/ 3126139 h 3821750"/>
              <a:gd name="connsiteX12626" fmla="*/ 2114264 w 4203096"/>
              <a:gd name="connsiteY12626" fmla="*/ 3133759 h 3821750"/>
              <a:gd name="connsiteX12627" fmla="*/ 2117837 w 4203096"/>
              <a:gd name="connsiteY12627" fmla="*/ 3117996 h 3821750"/>
              <a:gd name="connsiteX12628" fmla="*/ 2132655 w 4203096"/>
              <a:gd name="connsiteY12628" fmla="*/ 3105529 h 3821750"/>
              <a:gd name="connsiteX12629" fmla="*/ 2160782 w 4203096"/>
              <a:gd name="connsiteY12629" fmla="*/ 3103422 h 3821750"/>
              <a:gd name="connsiteX12630" fmla="*/ 2184749 w 4203096"/>
              <a:gd name="connsiteY12630" fmla="*/ 3114138 h 3821750"/>
              <a:gd name="connsiteX12631" fmla="*/ 2186654 w 4203096"/>
              <a:gd name="connsiteY12631" fmla="*/ 3116709 h 3821750"/>
              <a:gd name="connsiteX12632" fmla="*/ 2176653 w 4203096"/>
              <a:gd name="connsiteY12632" fmla="*/ 3146047 h 3821750"/>
              <a:gd name="connsiteX12633" fmla="*/ 2215515 w 4203096"/>
              <a:gd name="connsiteY12633" fmla="*/ 3152524 h 3821750"/>
              <a:gd name="connsiteX12634" fmla="*/ 2219326 w 4203096"/>
              <a:gd name="connsiteY12634" fmla="*/ 3137713 h 3821750"/>
              <a:gd name="connsiteX12635" fmla="*/ 2234985 w 4203096"/>
              <a:gd name="connsiteY12635" fmla="*/ 3125591 h 3821750"/>
              <a:gd name="connsiteX12636" fmla="*/ 2260414 w 4203096"/>
              <a:gd name="connsiteY12636" fmla="*/ 3122020 h 3821750"/>
              <a:gd name="connsiteX12637" fmla="*/ 2284571 w 4203096"/>
              <a:gd name="connsiteY12637" fmla="*/ 3128521 h 3821750"/>
              <a:gd name="connsiteX12638" fmla="*/ 2285714 w 4203096"/>
              <a:gd name="connsiteY12638" fmla="*/ 3119186 h 3821750"/>
              <a:gd name="connsiteX12639" fmla="*/ 2310098 w 4203096"/>
              <a:gd name="connsiteY12639" fmla="*/ 3098422 h 3821750"/>
              <a:gd name="connsiteX12640" fmla="*/ 2348008 w 4203096"/>
              <a:gd name="connsiteY12640" fmla="*/ 3102136 h 3821750"/>
              <a:gd name="connsiteX12641" fmla="*/ 2355533 w 4203096"/>
              <a:gd name="connsiteY12641" fmla="*/ 3106327 h 3821750"/>
              <a:gd name="connsiteX12642" fmla="*/ 2356295 w 4203096"/>
              <a:gd name="connsiteY12642" fmla="*/ 3107184 h 3821750"/>
              <a:gd name="connsiteX12643" fmla="*/ 2345436 w 4203096"/>
              <a:gd name="connsiteY12643" fmla="*/ 3134712 h 3821750"/>
              <a:gd name="connsiteX12644" fmla="*/ 2385917 w 4203096"/>
              <a:gd name="connsiteY12644" fmla="*/ 3139189 h 3821750"/>
              <a:gd name="connsiteX12645" fmla="*/ 2386393 w 4203096"/>
              <a:gd name="connsiteY12645" fmla="*/ 3134140 h 3821750"/>
              <a:gd name="connsiteX12646" fmla="*/ 2409825 w 4203096"/>
              <a:gd name="connsiteY12646" fmla="*/ 3112804 h 3821750"/>
              <a:gd name="connsiteX12647" fmla="*/ 2449830 w 4203096"/>
              <a:gd name="connsiteY12647" fmla="*/ 3114805 h 3821750"/>
              <a:gd name="connsiteX12648" fmla="*/ 2456212 w 4203096"/>
              <a:gd name="connsiteY12648" fmla="*/ 3117567 h 3821750"/>
              <a:gd name="connsiteX12649" fmla="*/ 2457926 w 4203096"/>
              <a:gd name="connsiteY12649" fmla="*/ 3119662 h 3821750"/>
              <a:gd name="connsiteX12650" fmla="*/ 2446115 w 4203096"/>
              <a:gd name="connsiteY12650" fmla="*/ 3144332 h 3821750"/>
              <a:gd name="connsiteX12651" fmla="*/ 2484025 w 4203096"/>
              <a:gd name="connsiteY12651" fmla="*/ 3147190 h 3821750"/>
              <a:gd name="connsiteX12652" fmla="*/ 2504694 w 4203096"/>
              <a:gd name="connsiteY12652" fmla="*/ 3124044 h 3821750"/>
              <a:gd name="connsiteX12653" fmla="*/ 2507075 w 4203096"/>
              <a:gd name="connsiteY12653" fmla="*/ 3123187 h 3821750"/>
              <a:gd name="connsiteX12654" fmla="*/ 2550795 w 4203096"/>
              <a:gd name="connsiteY12654" fmla="*/ 3123663 h 3821750"/>
              <a:gd name="connsiteX12655" fmla="*/ 2571845 w 4203096"/>
              <a:gd name="connsiteY12655" fmla="*/ 3098898 h 3821750"/>
              <a:gd name="connsiteX12656" fmla="*/ 2615184 w 4203096"/>
              <a:gd name="connsiteY12656" fmla="*/ 3100993 h 3821750"/>
              <a:gd name="connsiteX12657" fmla="*/ 2614803 w 4203096"/>
              <a:gd name="connsiteY12657" fmla="*/ 3094231 h 3821750"/>
              <a:gd name="connsiteX12658" fmla="*/ 2634996 w 4203096"/>
              <a:gd name="connsiteY12658" fmla="*/ 3074323 h 3821750"/>
              <a:gd name="connsiteX12659" fmla="*/ 2669857 w 4203096"/>
              <a:gd name="connsiteY12659" fmla="*/ 3075085 h 3821750"/>
              <a:gd name="connsiteX12660" fmla="*/ 2676811 w 4203096"/>
              <a:gd name="connsiteY12660" fmla="*/ 3078133 h 3821750"/>
              <a:gd name="connsiteX12661" fmla="*/ 2678049 w 4203096"/>
              <a:gd name="connsiteY12661" fmla="*/ 3079657 h 3821750"/>
              <a:gd name="connsiteX12662" fmla="*/ 2668238 w 4203096"/>
              <a:gd name="connsiteY12662" fmla="*/ 3102898 h 3821750"/>
              <a:gd name="connsiteX12663" fmla="*/ 2702623 w 4203096"/>
              <a:gd name="connsiteY12663" fmla="*/ 3105470 h 3821750"/>
              <a:gd name="connsiteX12664" fmla="*/ 2705958 w 4203096"/>
              <a:gd name="connsiteY12664" fmla="*/ 3093683 h 3821750"/>
              <a:gd name="connsiteX12665" fmla="*/ 2719141 w 4203096"/>
              <a:gd name="connsiteY12665" fmla="*/ 3083302 h 3821750"/>
              <a:gd name="connsiteX12666" fmla="*/ 2739974 w 4203096"/>
              <a:gd name="connsiteY12666" fmla="*/ 3078765 h 3821750"/>
              <a:gd name="connsiteX12667" fmla="*/ 2759488 w 4203096"/>
              <a:gd name="connsiteY12667" fmla="*/ 3082229 h 3821750"/>
              <a:gd name="connsiteX12668" fmla="*/ 2772251 w 4203096"/>
              <a:gd name="connsiteY12668" fmla="*/ 3058702 h 3821750"/>
              <a:gd name="connsiteX12669" fmla="*/ 2811209 w 4203096"/>
              <a:gd name="connsiteY12669" fmla="*/ 3055749 h 3821750"/>
              <a:gd name="connsiteX12670" fmla="*/ 2823496 w 4203096"/>
              <a:gd name="connsiteY12670" fmla="*/ 3029175 h 3821750"/>
              <a:gd name="connsiteX12671" fmla="*/ 2856071 w 4203096"/>
              <a:gd name="connsiteY12671" fmla="*/ 3025079 h 3821750"/>
              <a:gd name="connsiteX12672" fmla="*/ 2865882 w 4203096"/>
              <a:gd name="connsiteY12672" fmla="*/ 2995171 h 3821750"/>
              <a:gd name="connsiteX12673" fmla="*/ 2895790 w 4203096"/>
              <a:gd name="connsiteY12673" fmla="*/ 2989741 h 3821750"/>
              <a:gd name="connsiteX12674" fmla="*/ 2901887 w 4203096"/>
              <a:gd name="connsiteY12674" fmla="*/ 2958690 h 3821750"/>
              <a:gd name="connsiteX12675" fmla="*/ 2929795 w 4203096"/>
              <a:gd name="connsiteY12675" fmla="*/ 2951451 h 3821750"/>
              <a:gd name="connsiteX12676" fmla="*/ 2931890 w 4203096"/>
              <a:gd name="connsiteY12676" fmla="*/ 2916494 h 3821750"/>
              <a:gd name="connsiteX12677" fmla="*/ 2956846 w 4203096"/>
              <a:gd name="connsiteY12677" fmla="*/ 2907541 h 3821750"/>
              <a:gd name="connsiteX12678" fmla="*/ 2955417 w 4203096"/>
              <a:gd name="connsiteY12678" fmla="*/ 2869536 h 3821750"/>
              <a:gd name="connsiteX12679" fmla="*/ 2978848 w 4203096"/>
              <a:gd name="connsiteY12679" fmla="*/ 2856582 h 3821750"/>
              <a:gd name="connsiteX12680" fmla="*/ 2977806 w 4203096"/>
              <a:gd name="connsiteY12680" fmla="*/ 2815729 h 3821750"/>
              <a:gd name="connsiteX12681" fmla="*/ 2987505 w 4203096"/>
              <a:gd name="connsiteY12681" fmla="*/ 2802099 h 3821750"/>
              <a:gd name="connsiteX12682" fmla="*/ 2999041 w 4203096"/>
              <a:gd name="connsiteY12682" fmla="*/ 2800765 h 3821750"/>
              <a:gd name="connsiteX12683" fmla="*/ 2996660 w 4203096"/>
              <a:gd name="connsiteY12683" fmla="*/ 2780667 h 3821750"/>
              <a:gd name="connsiteX12684" fmla="*/ 2998089 w 4203096"/>
              <a:gd name="connsiteY12684" fmla="*/ 2760665 h 3821750"/>
              <a:gd name="connsiteX12685" fmla="*/ 2973991 w 4203096"/>
              <a:gd name="connsiteY12685" fmla="*/ 2758474 h 3821750"/>
              <a:gd name="connsiteX12686" fmla="*/ 2971610 w 4203096"/>
              <a:gd name="connsiteY12686" fmla="*/ 2716659 h 3821750"/>
              <a:gd name="connsiteX12687" fmla="*/ 2997041 w 4203096"/>
              <a:gd name="connsiteY12687" fmla="*/ 2698943 h 3821750"/>
              <a:gd name="connsiteX12688" fmla="*/ 2997518 w 4203096"/>
              <a:gd name="connsiteY12688" fmla="*/ 2647889 h 3821750"/>
              <a:gd name="connsiteX12689" fmla="*/ 3021235 w 4203096"/>
              <a:gd name="connsiteY12689" fmla="*/ 2635888 h 3821750"/>
              <a:gd name="connsiteX12690" fmla="*/ 3023902 w 4203096"/>
              <a:gd name="connsiteY12690" fmla="*/ 2581976 h 3821750"/>
              <a:gd name="connsiteX12691" fmla="*/ 3023939 w 4203096"/>
              <a:gd name="connsiteY12691" fmla="*/ 2581891 h 3821750"/>
              <a:gd name="connsiteX12692" fmla="*/ 3015996 w 4203096"/>
              <a:gd name="connsiteY12692" fmla="*/ 2590930 h 3821750"/>
              <a:gd name="connsiteX12693" fmla="*/ 2994278 w 4203096"/>
              <a:gd name="connsiteY12693" fmla="*/ 2579404 h 3821750"/>
              <a:gd name="connsiteX12694" fmla="*/ 2995898 w 4203096"/>
              <a:gd name="connsiteY12694" fmla="*/ 2528351 h 3821750"/>
              <a:gd name="connsiteX12695" fmla="*/ 3020568 w 4203096"/>
              <a:gd name="connsiteY12695" fmla="*/ 2517873 h 3821750"/>
              <a:gd name="connsiteX12696" fmla="*/ 3027521 w 4203096"/>
              <a:gd name="connsiteY12696" fmla="*/ 2563593 h 3821750"/>
              <a:gd name="connsiteX12697" fmla="*/ 3024688 w 4203096"/>
              <a:gd name="connsiteY12697" fmla="*/ 2580687 h 3821750"/>
              <a:gd name="connsiteX12698" fmla="*/ 3034951 w 4203096"/>
              <a:gd name="connsiteY12698" fmla="*/ 2567891 h 3821750"/>
              <a:gd name="connsiteX12699" fmla="*/ 3046000 w 4203096"/>
              <a:gd name="connsiteY12699" fmla="*/ 2567974 h 3821750"/>
              <a:gd name="connsiteX12700" fmla="*/ 3047429 w 4203096"/>
              <a:gd name="connsiteY12700" fmla="*/ 2523302 h 3821750"/>
              <a:gd name="connsiteX12701" fmla="*/ 3022092 w 4203096"/>
              <a:gd name="connsiteY12701" fmla="*/ 2514253 h 3821750"/>
              <a:gd name="connsiteX12702" fmla="*/ 3022568 w 4203096"/>
              <a:gd name="connsiteY12702" fmla="*/ 2467485 h 3821750"/>
              <a:gd name="connsiteX12703" fmla="*/ 3053048 w 4203096"/>
              <a:gd name="connsiteY12703" fmla="*/ 2449864 h 3821750"/>
              <a:gd name="connsiteX12704" fmla="*/ 3057811 w 4203096"/>
              <a:gd name="connsiteY12704" fmla="*/ 2393000 h 3821750"/>
              <a:gd name="connsiteX12705" fmla="*/ 3057965 w 4203096"/>
              <a:gd name="connsiteY12705" fmla="*/ 2392727 h 3821750"/>
              <a:gd name="connsiteX12706" fmla="*/ 3049047 w 4203096"/>
              <a:gd name="connsiteY12706" fmla="*/ 2400715 h 3821750"/>
              <a:gd name="connsiteX12707" fmla="*/ 3024758 w 4203096"/>
              <a:gd name="connsiteY12707" fmla="*/ 2388238 h 3821750"/>
              <a:gd name="connsiteX12708" fmla="*/ 3026187 w 4203096"/>
              <a:gd name="connsiteY12708" fmla="*/ 2335660 h 3821750"/>
              <a:gd name="connsiteX12709" fmla="*/ 3053143 w 4203096"/>
              <a:gd name="connsiteY12709" fmla="*/ 2319467 h 3821750"/>
              <a:gd name="connsiteX12710" fmla="*/ 3060737 w 4203096"/>
              <a:gd name="connsiteY12710" fmla="*/ 2324471 h 3821750"/>
              <a:gd name="connsiteX12711" fmla="*/ 3056370 w 4203096"/>
              <a:gd name="connsiteY12711" fmla="*/ 2295583 h 3821750"/>
              <a:gd name="connsiteX12712" fmla="*/ 3063716 w 4203096"/>
              <a:gd name="connsiteY12712" fmla="*/ 2265003 h 3821750"/>
              <a:gd name="connsiteX12713" fmla="*/ 3064076 w 4203096"/>
              <a:gd name="connsiteY12713" fmla="*/ 2264667 h 3821750"/>
              <a:gd name="connsiteX12714" fmla="*/ 3064243 w 4203096"/>
              <a:gd name="connsiteY12714" fmla="*/ 2264160 h 3821750"/>
              <a:gd name="connsiteX12715" fmla="*/ 3064288 w 4203096"/>
              <a:gd name="connsiteY12715" fmla="*/ 2264127 h 3821750"/>
              <a:gd name="connsiteX12716" fmla="*/ 3064091 w 4203096"/>
              <a:gd name="connsiteY12716" fmla="*/ 2264652 h 3821750"/>
              <a:gd name="connsiteX12717" fmla="*/ 3079373 w 4203096"/>
              <a:gd name="connsiteY12717" fmla="*/ 2250339 h 3821750"/>
              <a:gd name="connsiteX12718" fmla="*/ 3095530 w 4203096"/>
              <a:gd name="connsiteY12718" fmla="*/ 2252982 h 3821750"/>
              <a:gd name="connsiteX12719" fmla="*/ 3099721 w 4203096"/>
              <a:gd name="connsiteY12719" fmla="*/ 2203548 h 3821750"/>
              <a:gd name="connsiteX12720" fmla="*/ 3068003 w 4203096"/>
              <a:gd name="connsiteY12720" fmla="*/ 2193451 h 3821750"/>
              <a:gd name="connsiteX12721" fmla="*/ 3068288 w 4203096"/>
              <a:gd name="connsiteY12721" fmla="*/ 2137920 h 3821750"/>
              <a:gd name="connsiteX12722" fmla="*/ 3068669 w 4203096"/>
              <a:gd name="connsiteY12722" fmla="*/ 2135730 h 3821750"/>
              <a:gd name="connsiteX12723" fmla="*/ 3068873 w 4203096"/>
              <a:gd name="connsiteY12723" fmla="*/ 2135471 h 3821750"/>
              <a:gd name="connsiteX12724" fmla="*/ 3058667 w 4203096"/>
              <a:gd name="connsiteY12724" fmla="*/ 2140016 h 3821750"/>
              <a:gd name="connsiteX12725" fmla="*/ 3030664 w 4203096"/>
              <a:gd name="connsiteY12725" fmla="*/ 2118299 h 3821750"/>
              <a:gd name="connsiteX12726" fmla="*/ 3034855 w 4203096"/>
              <a:gd name="connsiteY12726" fmla="*/ 2066102 h 3821750"/>
              <a:gd name="connsiteX12727" fmla="*/ 3067430 w 4203096"/>
              <a:gd name="connsiteY12727" fmla="*/ 2055244 h 3821750"/>
              <a:gd name="connsiteX12728" fmla="*/ 3075406 w 4203096"/>
              <a:gd name="connsiteY12728" fmla="*/ 2061641 h 3821750"/>
              <a:gd name="connsiteX12729" fmla="*/ 3071360 w 4203096"/>
              <a:gd name="connsiteY12729" fmla="*/ 2030502 h 3821750"/>
              <a:gd name="connsiteX12730" fmla="*/ 3079052 w 4203096"/>
              <a:gd name="connsiteY12730" fmla="*/ 1999141 h 3821750"/>
              <a:gd name="connsiteX12731" fmla="*/ 3079369 w 4203096"/>
              <a:gd name="connsiteY12731" fmla="*/ 1998722 h 3821750"/>
              <a:gd name="connsiteX12732" fmla="*/ 3058060 w 4203096"/>
              <a:gd name="connsiteY12732" fmla="*/ 2006417 h 3821750"/>
              <a:gd name="connsiteX12733" fmla="*/ 3037793 w 4203096"/>
              <a:gd name="connsiteY12733" fmla="*/ 1995948 h 3821750"/>
              <a:gd name="connsiteX12734" fmla="*/ 3032854 w 4203096"/>
              <a:gd name="connsiteY12734" fmla="*/ 1980949 h 3821750"/>
              <a:gd name="connsiteX12735" fmla="*/ 3037617 w 4203096"/>
              <a:gd name="connsiteY12735" fmla="*/ 1931800 h 3821750"/>
              <a:gd name="connsiteX12736" fmla="*/ 3069811 w 4203096"/>
              <a:gd name="connsiteY12736" fmla="*/ 1919989 h 3821750"/>
              <a:gd name="connsiteX12737" fmla="*/ 3082452 w 4203096"/>
              <a:gd name="connsiteY12737" fmla="*/ 1926034 h 3821750"/>
              <a:gd name="connsiteX12738" fmla="*/ 3077373 w 4203096"/>
              <a:gd name="connsiteY12738" fmla="*/ 1896688 h 3821750"/>
              <a:gd name="connsiteX12739" fmla="*/ 3085243 w 4203096"/>
              <a:gd name="connsiteY12739" fmla="*/ 1867982 h 3821750"/>
              <a:gd name="connsiteX12740" fmla="*/ 3085455 w 4203096"/>
              <a:gd name="connsiteY12740" fmla="*/ 1867770 h 3821750"/>
              <a:gd name="connsiteX12741" fmla="*/ 3061810 w 4203096"/>
              <a:gd name="connsiteY12741" fmla="*/ 1874340 h 3821750"/>
              <a:gd name="connsiteX12742" fmla="*/ 3039967 w 4203096"/>
              <a:gd name="connsiteY12742" fmla="*/ 1859364 h 3821750"/>
              <a:gd name="connsiteX12743" fmla="*/ 3031640 w 4203096"/>
              <a:gd name="connsiteY12743" fmla="*/ 1824989 h 3821750"/>
              <a:gd name="connsiteX12744" fmla="*/ 3041393 w 4203096"/>
              <a:gd name="connsiteY12744" fmla="*/ 1793460 h 3821750"/>
              <a:gd name="connsiteX12745" fmla="*/ 3060429 w 4203096"/>
              <a:gd name="connsiteY12745" fmla="*/ 1787782 h 3821750"/>
              <a:gd name="connsiteX12746" fmla="*/ 3080765 w 4203096"/>
              <a:gd name="connsiteY12746" fmla="*/ 1793402 h 3821750"/>
              <a:gd name="connsiteX12747" fmla="*/ 3086787 w 4203096"/>
              <a:gd name="connsiteY12747" fmla="*/ 1794799 h 3821750"/>
              <a:gd name="connsiteX12748" fmla="*/ 3082267 w 4203096"/>
              <a:gd name="connsiteY12748" fmla="*/ 1769982 h 3821750"/>
              <a:gd name="connsiteX12749" fmla="*/ 3086672 w 4203096"/>
              <a:gd name="connsiteY12749" fmla="*/ 1743966 h 3821750"/>
              <a:gd name="connsiteX12750" fmla="*/ 3064443 w 4203096"/>
              <a:gd name="connsiteY12750" fmla="*/ 1745919 h 3821750"/>
              <a:gd name="connsiteX12751" fmla="*/ 3045402 w 4203096"/>
              <a:gd name="connsiteY12751" fmla="*/ 1736428 h 3821750"/>
              <a:gd name="connsiteX12752" fmla="*/ 3048512 w 4203096"/>
              <a:gd name="connsiteY12752" fmla="*/ 1765671 h 3821750"/>
              <a:gd name="connsiteX12753" fmla="*/ 3041202 w 4203096"/>
              <a:gd name="connsiteY12753" fmla="*/ 1792915 h 3821750"/>
              <a:gd name="connsiteX12754" fmla="*/ 3031712 w 4203096"/>
              <a:gd name="connsiteY12754" fmla="*/ 1799211 h 3821750"/>
              <a:gd name="connsiteX12755" fmla="*/ 2991325 w 4203096"/>
              <a:gd name="connsiteY12755" fmla="*/ 1786162 h 3821750"/>
              <a:gd name="connsiteX12756" fmla="*/ 2987515 w 4203096"/>
              <a:gd name="connsiteY12756" fmla="*/ 1732346 h 3821750"/>
              <a:gd name="connsiteX12757" fmla="*/ 3027711 w 4203096"/>
              <a:gd name="connsiteY12757" fmla="*/ 1722345 h 3821750"/>
              <a:gd name="connsiteX12758" fmla="*/ 3039778 w 4203096"/>
              <a:gd name="connsiteY12758" fmla="*/ 1729549 h 3821750"/>
              <a:gd name="connsiteX12759" fmla="*/ 3031415 w 4203096"/>
              <a:gd name="connsiteY12759" fmla="*/ 1699461 h 3821750"/>
              <a:gd name="connsiteX12760" fmla="*/ 3038761 w 4203096"/>
              <a:gd name="connsiteY12760" fmla="*/ 1670719 h 3821750"/>
              <a:gd name="connsiteX12761" fmla="*/ 3039120 w 4203096"/>
              <a:gd name="connsiteY12761" fmla="*/ 1670360 h 3821750"/>
              <a:gd name="connsiteX12762" fmla="*/ 3014162 w 4203096"/>
              <a:gd name="connsiteY12762" fmla="*/ 1675136 h 3821750"/>
              <a:gd name="connsiteX12763" fmla="*/ 2989517 w 4203096"/>
              <a:gd name="connsiteY12763" fmla="*/ 1662861 h 3821750"/>
              <a:gd name="connsiteX12764" fmla="*/ 2982848 w 4203096"/>
              <a:gd name="connsiteY12764" fmla="*/ 1648336 h 3821750"/>
              <a:gd name="connsiteX12765" fmla="*/ 2985420 w 4203096"/>
              <a:gd name="connsiteY12765" fmla="*/ 1604997 h 3821750"/>
              <a:gd name="connsiteX12766" fmla="*/ 3021996 w 4203096"/>
              <a:gd name="connsiteY12766" fmla="*/ 1596234 h 3821750"/>
              <a:gd name="connsiteX12767" fmla="*/ 3037332 w 4203096"/>
              <a:gd name="connsiteY12767" fmla="*/ 1603029 h 3821750"/>
              <a:gd name="connsiteX12768" fmla="*/ 3030225 w 4203096"/>
              <a:gd name="connsiteY12768" fmla="*/ 1579434 h 3821750"/>
              <a:gd name="connsiteX12769" fmla="*/ 3034856 w 4203096"/>
              <a:gd name="connsiteY12769" fmla="*/ 1554419 h 3821750"/>
              <a:gd name="connsiteX12770" fmla="*/ 3010126 w 4203096"/>
              <a:gd name="connsiteY12770" fmla="*/ 1555407 h 3821750"/>
              <a:gd name="connsiteX12771" fmla="*/ 2988809 w 4203096"/>
              <a:gd name="connsiteY12771" fmla="*/ 1545194 h 3821750"/>
              <a:gd name="connsiteX12772" fmla="*/ 2993612 w 4203096"/>
              <a:gd name="connsiteY12772" fmla="*/ 1563944 h 3821750"/>
              <a:gd name="connsiteX12773" fmla="*/ 2974181 w 4203096"/>
              <a:gd name="connsiteY12773" fmla="*/ 1604521 h 3821750"/>
              <a:gd name="connsiteX12774" fmla="*/ 2932556 w 4203096"/>
              <a:gd name="connsiteY12774" fmla="*/ 1586804 h 3821750"/>
              <a:gd name="connsiteX12775" fmla="*/ 2929127 w 4203096"/>
              <a:gd name="connsiteY12775" fmla="*/ 1538703 h 3821750"/>
              <a:gd name="connsiteX12776" fmla="*/ 2969894 w 4203096"/>
              <a:gd name="connsiteY12776" fmla="*/ 1532036 h 3821750"/>
              <a:gd name="connsiteX12777" fmla="*/ 2983174 w 4203096"/>
              <a:gd name="connsiteY12777" fmla="*/ 1539322 h 3821750"/>
              <a:gd name="connsiteX12778" fmla="*/ 2973348 w 4203096"/>
              <a:gd name="connsiteY12778" fmla="*/ 1511449 h 3821750"/>
              <a:gd name="connsiteX12779" fmla="*/ 2979515 w 4203096"/>
              <a:gd name="connsiteY12779" fmla="*/ 1485934 h 3821750"/>
              <a:gd name="connsiteX12780" fmla="*/ 2982849 w 4203096"/>
              <a:gd name="connsiteY12780" fmla="*/ 1482981 h 3821750"/>
              <a:gd name="connsiteX12781" fmla="*/ 3029045 w 4203096"/>
              <a:gd name="connsiteY12781" fmla="*/ 1486029 h 3821750"/>
              <a:gd name="connsiteX12782" fmla="*/ 3027521 w 4203096"/>
              <a:gd name="connsiteY12782" fmla="*/ 1446596 h 3821750"/>
              <a:gd name="connsiteX12783" fmla="*/ 3005876 w 4203096"/>
              <a:gd name="connsiteY12783" fmla="*/ 1445846 h 3821750"/>
              <a:gd name="connsiteX12784" fmla="*/ 2984725 w 4203096"/>
              <a:gd name="connsiteY12784" fmla="*/ 1436866 h 3821750"/>
              <a:gd name="connsiteX12785" fmla="*/ 2990647 w 4203096"/>
              <a:gd name="connsiteY12785" fmla="*/ 1460765 h 3821750"/>
              <a:gd name="connsiteX12786" fmla="*/ 2983229 w 4203096"/>
              <a:gd name="connsiteY12786" fmla="*/ 1482601 h 3821750"/>
              <a:gd name="connsiteX12787" fmla="*/ 2979895 w 4203096"/>
              <a:gd name="connsiteY12787" fmla="*/ 1485554 h 3821750"/>
              <a:gd name="connsiteX12788" fmla="*/ 2953452 w 4203096"/>
              <a:gd name="connsiteY12788" fmla="*/ 1488983 h 3821750"/>
              <a:gd name="connsiteX12789" fmla="*/ 2927964 w 4203096"/>
              <a:gd name="connsiteY12789" fmla="*/ 1474104 h 3821750"/>
              <a:gd name="connsiteX12790" fmla="*/ 2916435 w 4203096"/>
              <a:gd name="connsiteY12790" fmla="*/ 1447049 h 3821750"/>
              <a:gd name="connsiteX12791" fmla="*/ 2922269 w 4203096"/>
              <a:gd name="connsiteY12791" fmla="*/ 1422212 h 3821750"/>
              <a:gd name="connsiteX12792" fmla="*/ 2909506 w 4203096"/>
              <a:gd name="connsiteY12792" fmla="*/ 1425641 h 3821750"/>
              <a:gd name="connsiteX12793" fmla="*/ 2868739 w 4203096"/>
              <a:gd name="connsiteY12793" fmla="*/ 1408210 h 3821750"/>
              <a:gd name="connsiteX12794" fmla="*/ 2862643 w 4203096"/>
              <a:gd name="connsiteY12794" fmla="*/ 1369444 h 3821750"/>
              <a:gd name="connsiteX12795" fmla="*/ 2899124 w 4203096"/>
              <a:gd name="connsiteY12795" fmla="*/ 1359347 h 3821750"/>
              <a:gd name="connsiteX12796" fmla="*/ 2916305 w 4203096"/>
              <a:gd name="connsiteY12796" fmla="*/ 1366019 h 3821750"/>
              <a:gd name="connsiteX12797" fmla="*/ 2907792 w 4203096"/>
              <a:gd name="connsiteY12797" fmla="*/ 1346703 h 3821750"/>
              <a:gd name="connsiteX12798" fmla="*/ 2910745 w 4203096"/>
              <a:gd name="connsiteY12798" fmla="*/ 1326962 h 3821750"/>
              <a:gd name="connsiteX12799" fmla="*/ 2887278 w 4203096"/>
              <a:gd name="connsiteY12799" fmla="*/ 1326736 h 3821750"/>
              <a:gd name="connsiteX12800" fmla="*/ 2866559 w 4203096"/>
              <a:gd name="connsiteY12800" fmla="*/ 1318561 h 3821750"/>
              <a:gd name="connsiteX12801" fmla="*/ 2871405 w 4203096"/>
              <a:gd name="connsiteY12801" fmla="*/ 1331820 h 3821750"/>
              <a:gd name="connsiteX12802" fmla="*/ 2855594 w 4203096"/>
              <a:gd name="connsiteY12802" fmla="*/ 1364872 h 3821750"/>
              <a:gd name="connsiteX12803" fmla="*/ 2814827 w 4203096"/>
              <a:gd name="connsiteY12803" fmla="*/ 1351442 h 3821750"/>
              <a:gd name="connsiteX12804" fmla="*/ 2809398 w 4203096"/>
              <a:gd name="connsiteY12804" fmla="*/ 1311913 h 3821750"/>
              <a:gd name="connsiteX12805" fmla="*/ 2849022 w 4203096"/>
              <a:gd name="connsiteY12805" fmla="*/ 1307531 h 3821750"/>
              <a:gd name="connsiteX12806" fmla="*/ 2859809 w 4203096"/>
              <a:gd name="connsiteY12806" fmla="*/ 1312613 h 3821750"/>
              <a:gd name="connsiteX12807" fmla="*/ 2850286 w 4203096"/>
              <a:gd name="connsiteY12807" fmla="*/ 1293136 h 3821750"/>
              <a:gd name="connsiteX12808" fmla="*/ 2853214 w 4203096"/>
              <a:gd name="connsiteY12808" fmla="*/ 1274479 h 3821750"/>
              <a:gd name="connsiteX12809" fmla="*/ 2831140 w 4203096"/>
              <a:gd name="connsiteY12809" fmla="*/ 1274801 h 3821750"/>
              <a:gd name="connsiteX12810" fmla="*/ 2811036 w 4203096"/>
              <a:gd name="connsiteY12810" fmla="*/ 1267029 h 3821750"/>
              <a:gd name="connsiteX12811" fmla="*/ 2815018 w 4203096"/>
              <a:gd name="connsiteY12811" fmla="*/ 1277527 h 3821750"/>
              <a:gd name="connsiteX12812" fmla="*/ 2802350 w 4203096"/>
              <a:gd name="connsiteY12812" fmla="*/ 1309341 h 3821750"/>
              <a:gd name="connsiteX12813" fmla="*/ 2762631 w 4203096"/>
              <a:gd name="connsiteY12813" fmla="*/ 1298292 h 3821750"/>
              <a:gd name="connsiteX12814" fmla="*/ 2758059 w 4203096"/>
              <a:gd name="connsiteY12814" fmla="*/ 1262478 h 3821750"/>
              <a:gd name="connsiteX12815" fmla="*/ 2795111 w 4203096"/>
              <a:gd name="connsiteY12815" fmla="*/ 1257906 h 3821750"/>
              <a:gd name="connsiteX12816" fmla="*/ 2805261 w 4203096"/>
              <a:gd name="connsiteY12816" fmla="*/ 1262269 h 3821750"/>
              <a:gd name="connsiteX12817" fmla="*/ 2796814 w 4203096"/>
              <a:gd name="connsiteY12817" fmla="*/ 1244392 h 3821750"/>
              <a:gd name="connsiteX12818" fmla="*/ 2803493 w 4203096"/>
              <a:gd name="connsiteY12818" fmla="*/ 1222949 h 3821750"/>
              <a:gd name="connsiteX12819" fmla="*/ 2778407 w 4203096"/>
              <a:gd name="connsiteY12819" fmla="*/ 1226616 h 3821750"/>
              <a:gd name="connsiteX12820" fmla="*/ 2758681 w 4203096"/>
              <a:gd name="connsiteY12820" fmla="*/ 1217471 h 3821750"/>
              <a:gd name="connsiteX12821" fmla="*/ 2763869 w 4203096"/>
              <a:gd name="connsiteY12821" fmla="*/ 1230760 h 3821750"/>
              <a:gd name="connsiteX12822" fmla="*/ 2751391 w 4203096"/>
              <a:gd name="connsiteY12822" fmla="*/ 1260287 h 3821750"/>
              <a:gd name="connsiteX12823" fmla="*/ 2716148 w 4203096"/>
              <a:gd name="connsiteY12823" fmla="*/ 1252763 h 3821750"/>
              <a:gd name="connsiteX12824" fmla="*/ 2711957 w 4203096"/>
              <a:gd name="connsiteY12824" fmla="*/ 1220092 h 3821750"/>
              <a:gd name="connsiteX12825" fmla="*/ 2744723 w 4203096"/>
              <a:gd name="connsiteY12825" fmla="*/ 1210567 h 3821750"/>
              <a:gd name="connsiteX12826" fmla="*/ 2756809 w 4203096"/>
              <a:gd name="connsiteY12826" fmla="*/ 1215473 h 3821750"/>
              <a:gd name="connsiteX12827" fmla="*/ 2749451 w 4203096"/>
              <a:gd name="connsiteY12827" fmla="*/ 1196494 h 3821750"/>
              <a:gd name="connsiteX12828" fmla="*/ 2753392 w 4203096"/>
              <a:gd name="connsiteY12828" fmla="*/ 1174848 h 3821750"/>
              <a:gd name="connsiteX12829" fmla="*/ 2731378 w 4203096"/>
              <a:gd name="connsiteY12829" fmla="*/ 1179884 h 3821750"/>
              <a:gd name="connsiteX12830" fmla="*/ 2712895 w 4203096"/>
              <a:gd name="connsiteY12830" fmla="*/ 1173121 h 3821750"/>
              <a:gd name="connsiteX12831" fmla="*/ 2718911 w 4203096"/>
              <a:gd name="connsiteY12831" fmla="*/ 1185516 h 3821750"/>
              <a:gd name="connsiteX12832" fmla="*/ 2706909 w 4203096"/>
              <a:gd name="connsiteY12832" fmla="*/ 1217520 h 3821750"/>
              <a:gd name="connsiteX12833" fmla="*/ 2675286 w 4203096"/>
              <a:gd name="connsiteY12833" fmla="*/ 1213043 h 3821750"/>
              <a:gd name="connsiteX12834" fmla="*/ 2670048 w 4203096"/>
              <a:gd name="connsiteY12834" fmla="*/ 1181134 h 3821750"/>
              <a:gd name="connsiteX12835" fmla="*/ 2699575 w 4203096"/>
              <a:gd name="connsiteY12835" fmla="*/ 1168085 h 3821750"/>
              <a:gd name="connsiteX12836" fmla="*/ 2711038 w 4203096"/>
              <a:gd name="connsiteY12836" fmla="*/ 1171578 h 3821750"/>
              <a:gd name="connsiteX12837" fmla="*/ 2702255 w 4203096"/>
              <a:gd name="connsiteY12837" fmla="*/ 1154012 h 3821750"/>
              <a:gd name="connsiteX12838" fmla="*/ 2703957 w 4203096"/>
              <a:gd name="connsiteY12838" fmla="*/ 1133414 h 3821750"/>
              <a:gd name="connsiteX12839" fmla="*/ 2685967 w 4203096"/>
              <a:gd name="connsiteY12839" fmla="*/ 1139391 h 3821750"/>
              <a:gd name="connsiteX12840" fmla="*/ 2669018 w 4203096"/>
              <a:gd name="connsiteY12840" fmla="*/ 1136484 h 3821750"/>
              <a:gd name="connsiteX12841" fmla="*/ 2673096 w 4203096"/>
              <a:gd name="connsiteY12841" fmla="*/ 1146273 h 3821750"/>
              <a:gd name="connsiteX12842" fmla="*/ 2664809 w 4203096"/>
              <a:gd name="connsiteY12842" fmla="*/ 1178753 h 3821750"/>
              <a:gd name="connsiteX12843" fmla="*/ 2631757 w 4203096"/>
              <a:gd name="connsiteY12843" fmla="*/ 1173800 h 3821750"/>
              <a:gd name="connsiteX12844" fmla="*/ 2624899 w 4203096"/>
              <a:gd name="connsiteY12844" fmla="*/ 1139796 h 3821750"/>
              <a:gd name="connsiteX12845" fmla="*/ 2655475 w 4203096"/>
              <a:gd name="connsiteY12845" fmla="*/ 1130081 h 3821750"/>
              <a:gd name="connsiteX12846" fmla="*/ 2663673 w 4203096"/>
              <a:gd name="connsiteY12846" fmla="*/ 1132843 h 3821750"/>
              <a:gd name="connsiteX12847" fmla="*/ 2654487 w 4203096"/>
              <a:gd name="connsiteY12847" fmla="*/ 1116495 h 3821750"/>
              <a:gd name="connsiteX12848" fmla="*/ 2655284 w 4203096"/>
              <a:gd name="connsiteY12848" fmla="*/ 1093980 h 3821750"/>
              <a:gd name="connsiteX12849" fmla="*/ 2637484 w 4203096"/>
              <a:gd name="connsiteY12849" fmla="*/ 1100577 h 3821750"/>
              <a:gd name="connsiteX12850" fmla="*/ 2620526 w 4203096"/>
              <a:gd name="connsiteY12850" fmla="*/ 1095269 h 3821750"/>
              <a:gd name="connsiteX12851" fmla="*/ 2626042 w 4203096"/>
              <a:gd name="connsiteY12851" fmla="*/ 1106935 h 3821750"/>
              <a:gd name="connsiteX12852" fmla="*/ 2617469 w 4203096"/>
              <a:gd name="connsiteY12852" fmla="*/ 1139511 h 3821750"/>
              <a:gd name="connsiteX12853" fmla="*/ 2582608 w 4203096"/>
              <a:gd name="connsiteY12853" fmla="*/ 1135891 h 3821750"/>
              <a:gd name="connsiteX12854" fmla="*/ 2573273 w 4203096"/>
              <a:gd name="connsiteY12854" fmla="*/ 1100553 h 3821750"/>
              <a:gd name="connsiteX12855" fmla="*/ 2605277 w 4203096"/>
              <a:gd name="connsiteY12855" fmla="*/ 1087504 h 3821750"/>
              <a:gd name="connsiteX12856" fmla="*/ 2614062 w 4203096"/>
              <a:gd name="connsiteY12856" fmla="*/ 1090318 h 3821750"/>
              <a:gd name="connsiteX12857" fmla="*/ 2603849 w 4203096"/>
              <a:gd name="connsiteY12857" fmla="*/ 1072263 h 3821750"/>
              <a:gd name="connsiteX12858" fmla="*/ 2601182 w 4203096"/>
              <a:gd name="connsiteY12858" fmla="*/ 1051308 h 3821750"/>
              <a:gd name="connsiteX12859" fmla="*/ 2584752 w 4203096"/>
              <a:gd name="connsiteY12859" fmla="*/ 1057321 h 3821750"/>
              <a:gd name="connsiteX12860" fmla="*/ 2567175 w 4203096"/>
              <a:gd name="connsiteY12860" fmla="*/ 1054403 h 3821750"/>
              <a:gd name="connsiteX12861" fmla="*/ 2572892 w 4203096"/>
              <a:gd name="connsiteY12861" fmla="*/ 1064930 h 3821750"/>
              <a:gd name="connsiteX12862" fmla="*/ 2566415 w 4203096"/>
              <a:gd name="connsiteY12862" fmla="*/ 1100458 h 3821750"/>
              <a:gd name="connsiteX12863" fmla="*/ 2529268 w 4203096"/>
              <a:gd name="connsiteY12863" fmla="*/ 1100363 h 3821750"/>
              <a:gd name="connsiteX12864" fmla="*/ 2516123 w 4203096"/>
              <a:gd name="connsiteY12864" fmla="*/ 1065787 h 3821750"/>
              <a:gd name="connsiteX12865" fmla="*/ 2547365 w 4203096"/>
              <a:gd name="connsiteY12865" fmla="*/ 1046070 h 3821750"/>
              <a:gd name="connsiteX12866" fmla="*/ 2558617 w 4203096"/>
              <a:gd name="connsiteY12866" fmla="*/ 1047488 h 3821750"/>
              <a:gd name="connsiteX12867" fmla="*/ 2548033 w 4203096"/>
              <a:gd name="connsiteY12867" fmla="*/ 1030854 h 3821750"/>
              <a:gd name="connsiteX12868" fmla="*/ 2544794 w 4203096"/>
              <a:gd name="connsiteY12868" fmla="*/ 1010351 h 3821750"/>
              <a:gd name="connsiteX12869" fmla="*/ 2527733 w 4203096"/>
              <a:gd name="connsiteY12869" fmla="*/ 1017316 h 3821750"/>
              <a:gd name="connsiteX12870" fmla="*/ 2509923 w 4203096"/>
              <a:gd name="connsiteY12870" fmla="*/ 1015842 h 3821750"/>
              <a:gd name="connsiteX12871" fmla="*/ 2515552 w 4203096"/>
              <a:gd name="connsiteY12871" fmla="*/ 1024830 h 3821750"/>
              <a:gd name="connsiteX12872" fmla="*/ 2513932 w 4203096"/>
              <a:gd name="connsiteY12872" fmla="*/ 1060167 h 3821750"/>
              <a:gd name="connsiteX12873" fmla="*/ 2478404 w 4203096"/>
              <a:gd name="connsiteY12873" fmla="*/ 1069311 h 3821750"/>
              <a:gd name="connsiteX12874" fmla="*/ 2471474 w 4203096"/>
              <a:gd name="connsiteY12874" fmla="*/ 1066735 h 3821750"/>
              <a:gd name="connsiteX12875" fmla="*/ 2457914 w 4203096"/>
              <a:gd name="connsiteY12875" fmla="*/ 1050869 h 3821750"/>
              <a:gd name="connsiteX12876" fmla="*/ 2456973 w 4203096"/>
              <a:gd name="connsiteY12876" fmla="*/ 1029878 h 3821750"/>
              <a:gd name="connsiteX12877" fmla="*/ 2457164 w 4203096"/>
              <a:gd name="connsiteY12877" fmla="*/ 1022258 h 3821750"/>
              <a:gd name="connsiteX12878" fmla="*/ 2457925 w 4203096"/>
              <a:gd name="connsiteY12878" fmla="*/ 1021305 h 3821750"/>
              <a:gd name="connsiteX12879" fmla="*/ 2477583 w 4203096"/>
              <a:gd name="connsiteY12879" fmla="*/ 1010197 h 3821750"/>
              <a:gd name="connsiteX12880" fmla="*/ 2499164 w 4203096"/>
              <a:gd name="connsiteY12880" fmla="*/ 1008239 h 3821750"/>
              <a:gd name="connsiteX12881" fmla="*/ 2488942 w 4203096"/>
              <a:gd name="connsiteY12881" fmla="*/ 992492 h 3821750"/>
              <a:gd name="connsiteX12882" fmla="*/ 2486311 w 4203096"/>
              <a:gd name="connsiteY12882" fmla="*/ 974727 h 3821750"/>
              <a:gd name="connsiteX12883" fmla="*/ 2451640 w 4203096"/>
              <a:gd name="connsiteY12883" fmla="*/ 983205 h 3821750"/>
              <a:gd name="connsiteX12884" fmla="*/ 2457355 w 4203096"/>
              <a:gd name="connsiteY12884" fmla="*/ 1021686 h 3821750"/>
              <a:gd name="connsiteX12885" fmla="*/ 2456593 w 4203096"/>
              <a:gd name="connsiteY12885" fmla="*/ 1022638 h 3821750"/>
              <a:gd name="connsiteX12886" fmla="*/ 2438305 w 4203096"/>
              <a:gd name="connsiteY12886" fmla="*/ 1037235 h 3821750"/>
              <a:gd name="connsiteX12887" fmla="*/ 2414934 w 4203096"/>
              <a:gd name="connsiteY12887" fmla="*/ 1037954 h 3821750"/>
              <a:gd name="connsiteX12888" fmla="*/ 2422588 w 4203096"/>
              <a:gd name="connsiteY12888" fmla="*/ 1050833 h 3821750"/>
              <a:gd name="connsiteX12889" fmla="*/ 2412015 w 4203096"/>
              <a:gd name="connsiteY12889" fmla="*/ 1088933 h 3821750"/>
              <a:gd name="connsiteX12890" fmla="*/ 2370962 w 4203096"/>
              <a:gd name="connsiteY12890" fmla="*/ 1092838 h 3821750"/>
              <a:gd name="connsiteX12891" fmla="*/ 2361247 w 4203096"/>
              <a:gd name="connsiteY12891" fmla="*/ 1057977 h 3821750"/>
              <a:gd name="connsiteX12892" fmla="*/ 2396489 w 4203096"/>
              <a:gd name="connsiteY12892" fmla="*/ 1035117 h 3821750"/>
              <a:gd name="connsiteX12893" fmla="*/ 2409019 w 4203096"/>
              <a:gd name="connsiteY12893" fmla="*/ 1035480 h 3821750"/>
              <a:gd name="connsiteX12894" fmla="*/ 2396228 w 4203096"/>
              <a:gd name="connsiteY12894" fmla="*/ 1019019 h 3821750"/>
              <a:gd name="connsiteX12895" fmla="*/ 2395633 w 4203096"/>
              <a:gd name="connsiteY12895" fmla="*/ 994825 h 3821750"/>
              <a:gd name="connsiteX12896" fmla="*/ 2375071 w 4203096"/>
              <a:gd name="connsiteY12896" fmla="*/ 1007696 h 3821750"/>
              <a:gd name="connsiteX12897" fmla="*/ 2354245 w 4203096"/>
              <a:gd name="connsiteY12897" fmla="*/ 1010286 h 3821750"/>
              <a:gd name="connsiteX12898" fmla="*/ 2358961 w 4203096"/>
              <a:gd name="connsiteY12898" fmla="*/ 1017591 h 3821750"/>
              <a:gd name="connsiteX12899" fmla="*/ 2358294 w 4203096"/>
              <a:gd name="connsiteY12899" fmla="*/ 1054262 h 3821750"/>
              <a:gd name="connsiteX12900" fmla="*/ 2320480 w 4203096"/>
              <a:gd name="connsiteY12900" fmla="*/ 1071502 h 3821750"/>
              <a:gd name="connsiteX12901" fmla="*/ 2312606 w 4203096"/>
              <a:gd name="connsiteY12901" fmla="*/ 1071777 h 3821750"/>
              <a:gd name="connsiteX12902" fmla="*/ 2304097 w 4203096"/>
              <a:gd name="connsiteY12902" fmla="*/ 1064549 h 3821750"/>
              <a:gd name="connsiteX12903" fmla="*/ 2299620 w 4203096"/>
              <a:gd name="connsiteY12903" fmla="*/ 1031687 h 3821750"/>
              <a:gd name="connsiteX12904" fmla="*/ 2330672 w 4203096"/>
              <a:gd name="connsiteY12904" fmla="*/ 1007589 h 3821750"/>
              <a:gd name="connsiteX12905" fmla="*/ 2345259 w 4203096"/>
              <a:gd name="connsiteY12905" fmla="*/ 1005651 h 3821750"/>
              <a:gd name="connsiteX12906" fmla="*/ 2333899 w 4203096"/>
              <a:gd name="connsiteY12906" fmla="*/ 991361 h 3821750"/>
              <a:gd name="connsiteX12907" fmla="*/ 2331720 w 4203096"/>
              <a:gd name="connsiteY12907" fmla="*/ 972918 h 3821750"/>
              <a:gd name="connsiteX12908" fmla="*/ 3231927 w 4203096"/>
              <a:gd name="connsiteY12908" fmla="*/ 971966 h 3821750"/>
              <a:gd name="connsiteX12909" fmla="*/ 3267455 w 4203096"/>
              <a:gd name="connsiteY12909" fmla="*/ 1000731 h 3821750"/>
              <a:gd name="connsiteX12910" fmla="*/ 3249358 w 4203096"/>
              <a:gd name="connsiteY12910" fmla="*/ 1019972 h 3821750"/>
              <a:gd name="connsiteX12911" fmla="*/ 3211924 w 4203096"/>
              <a:gd name="connsiteY12911" fmla="*/ 990444 h 3821750"/>
              <a:gd name="connsiteX12912" fmla="*/ 3231927 w 4203096"/>
              <a:gd name="connsiteY12912" fmla="*/ 971966 h 3821750"/>
              <a:gd name="connsiteX12913" fmla="*/ 1953482 w 4203096"/>
              <a:gd name="connsiteY12913" fmla="*/ 970441 h 3821750"/>
              <a:gd name="connsiteX12914" fmla="*/ 1925764 w 4203096"/>
              <a:gd name="connsiteY12914" fmla="*/ 994063 h 3821750"/>
              <a:gd name="connsiteX12915" fmla="*/ 1928050 w 4203096"/>
              <a:gd name="connsiteY12915" fmla="*/ 1016923 h 3821750"/>
              <a:gd name="connsiteX12916" fmla="*/ 1954911 w 4203096"/>
              <a:gd name="connsiteY12916" fmla="*/ 995301 h 3821750"/>
              <a:gd name="connsiteX12917" fmla="*/ 1953482 w 4203096"/>
              <a:gd name="connsiteY12917" fmla="*/ 970441 h 3821750"/>
              <a:gd name="connsiteX12918" fmla="*/ 1795891 w 4203096"/>
              <a:gd name="connsiteY12918" fmla="*/ 964573 h 3821750"/>
              <a:gd name="connsiteX12919" fmla="*/ 1799843 w 4203096"/>
              <a:gd name="connsiteY12919" fmla="*/ 969204 h 3821750"/>
              <a:gd name="connsiteX12920" fmla="*/ 1780126 w 4203096"/>
              <a:gd name="connsiteY12920" fmla="*/ 1005685 h 3821750"/>
              <a:gd name="connsiteX12921" fmla="*/ 1765458 w 4203096"/>
              <a:gd name="connsiteY12921" fmla="*/ 1010066 h 3821750"/>
              <a:gd name="connsiteX12922" fmla="*/ 1784222 w 4203096"/>
              <a:gd name="connsiteY12922" fmla="*/ 975300 h 3821750"/>
              <a:gd name="connsiteX12923" fmla="*/ 1795891 w 4203096"/>
              <a:gd name="connsiteY12923" fmla="*/ 964573 h 3821750"/>
              <a:gd name="connsiteX12924" fmla="*/ 2572226 w 4203096"/>
              <a:gd name="connsiteY12924" fmla="*/ 963202 h 3821750"/>
              <a:gd name="connsiteX12925" fmla="*/ 2545366 w 4203096"/>
              <a:gd name="connsiteY12925" fmla="*/ 965774 h 3821750"/>
              <a:gd name="connsiteX12926" fmla="*/ 2553843 w 4203096"/>
              <a:gd name="connsiteY12926" fmla="*/ 996730 h 3821750"/>
              <a:gd name="connsiteX12927" fmla="*/ 2582132 w 4203096"/>
              <a:gd name="connsiteY12927" fmla="*/ 994158 h 3821750"/>
              <a:gd name="connsiteX12928" fmla="*/ 2572226 w 4203096"/>
              <a:gd name="connsiteY12928" fmla="*/ 963202 h 3821750"/>
              <a:gd name="connsiteX12929" fmla="*/ 3383946 w 4203096"/>
              <a:gd name="connsiteY12929" fmla="*/ 962821 h 3821750"/>
              <a:gd name="connsiteX12930" fmla="*/ 3411473 w 4203096"/>
              <a:gd name="connsiteY12930" fmla="*/ 982729 h 3821750"/>
              <a:gd name="connsiteX12931" fmla="*/ 3399758 w 4203096"/>
              <a:gd name="connsiteY12931" fmla="*/ 995397 h 3821750"/>
              <a:gd name="connsiteX12932" fmla="*/ 3371183 w 4203096"/>
              <a:gd name="connsiteY12932" fmla="*/ 974156 h 3821750"/>
              <a:gd name="connsiteX12933" fmla="*/ 3383946 w 4203096"/>
              <a:gd name="connsiteY12933" fmla="*/ 962821 h 3821750"/>
              <a:gd name="connsiteX12934" fmla="*/ 1724263 w 4203096"/>
              <a:gd name="connsiteY12934" fmla="*/ 961048 h 3821750"/>
              <a:gd name="connsiteX12935" fmla="*/ 1725644 w 4203096"/>
              <a:gd name="connsiteY12935" fmla="*/ 962631 h 3821750"/>
              <a:gd name="connsiteX12936" fmla="*/ 1715738 w 4203096"/>
              <a:gd name="connsiteY12936" fmla="*/ 982729 h 3821750"/>
              <a:gd name="connsiteX12937" fmla="*/ 1709642 w 4203096"/>
              <a:gd name="connsiteY12937" fmla="*/ 986920 h 3821750"/>
              <a:gd name="connsiteX12938" fmla="*/ 1719167 w 4203096"/>
              <a:gd name="connsiteY12938" fmla="*/ 967394 h 3821750"/>
              <a:gd name="connsiteX12939" fmla="*/ 1724263 w 4203096"/>
              <a:gd name="connsiteY12939" fmla="*/ 961048 h 3821750"/>
              <a:gd name="connsiteX12940" fmla="*/ 727519 w 4203096"/>
              <a:gd name="connsiteY12940" fmla="*/ 960631 h 3821750"/>
              <a:gd name="connsiteX12941" fmla="*/ 733520 w 4203096"/>
              <a:gd name="connsiteY12941" fmla="*/ 967489 h 3821750"/>
              <a:gd name="connsiteX12942" fmla="*/ 730472 w 4203096"/>
              <a:gd name="connsiteY12942" fmla="*/ 969870 h 3821750"/>
              <a:gd name="connsiteX12943" fmla="*/ 725614 w 4203096"/>
              <a:gd name="connsiteY12943" fmla="*/ 963108 h 3821750"/>
              <a:gd name="connsiteX12944" fmla="*/ 727519 w 4203096"/>
              <a:gd name="connsiteY12944" fmla="*/ 960631 h 3821750"/>
              <a:gd name="connsiteX12945" fmla="*/ 3522154 w 4203096"/>
              <a:gd name="connsiteY12945" fmla="*/ 957488 h 3821750"/>
              <a:gd name="connsiteX12946" fmla="*/ 3541680 w 4203096"/>
              <a:gd name="connsiteY12946" fmla="*/ 969965 h 3821750"/>
              <a:gd name="connsiteX12947" fmla="*/ 3535489 w 4203096"/>
              <a:gd name="connsiteY12947" fmla="*/ 976919 h 3821750"/>
              <a:gd name="connsiteX12948" fmla="*/ 3516248 w 4203096"/>
              <a:gd name="connsiteY12948" fmla="*/ 964155 h 3821750"/>
              <a:gd name="connsiteX12949" fmla="*/ 3522154 w 4203096"/>
              <a:gd name="connsiteY12949" fmla="*/ 957488 h 3821750"/>
              <a:gd name="connsiteX12950" fmla="*/ 2656332 w 4203096"/>
              <a:gd name="connsiteY12950" fmla="*/ 953296 h 3821750"/>
              <a:gd name="connsiteX12951" fmla="*/ 2629186 w 4203096"/>
              <a:gd name="connsiteY12951" fmla="*/ 959678 h 3821750"/>
              <a:gd name="connsiteX12952" fmla="*/ 2638235 w 4203096"/>
              <a:gd name="connsiteY12952" fmla="*/ 988539 h 3821750"/>
              <a:gd name="connsiteX12953" fmla="*/ 2665000 w 4203096"/>
              <a:gd name="connsiteY12953" fmla="*/ 982538 h 3821750"/>
              <a:gd name="connsiteX12954" fmla="*/ 2656332 w 4203096"/>
              <a:gd name="connsiteY12954" fmla="*/ 953296 h 3821750"/>
              <a:gd name="connsiteX12955" fmla="*/ 3644454 w 4203096"/>
              <a:gd name="connsiteY12955" fmla="*/ 951391 h 3821750"/>
              <a:gd name="connsiteX12956" fmla="*/ 3654646 w 4203096"/>
              <a:gd name="connsiteY12956" fmla="*/ 956630 h 3821750"/>
              <a:gd name="connsiteX12957" fmla="*/ 3651027 w 4203096"/>
              <a:gd name="connsiteY12957" fmla="*/ 958821 h 3821750"/>
              <a:gd name="connsiteX12958" fmla="*/ 3641216 w 4203096"/>
              <a:gd name="connsiteY12958" fmla="*/ 953201 h 3821750"/>
              <a:gd name="connsiteX12959" fmla="*/ 3644454 w 4203096"/>
              <a:gd name="connsiteY12959" fmla="*/ 951391 h 3821750"/>
              <a:gd name="connsiteX12960" fmla="*/ 2269141 w 4203096"/>
              <a:gd name="connsiteY12960" fmla="*/ 950724 h 3821750"/>
              <a:gd name="connsiteX12961" fmla="*/ 2237708 w 4203096"/>
              <a:gd name="connsiteY12961" fmla="*/ 966250 h 3821750"/>
              <a:gd name="connsiteX12962" fmla="*/ 2243709 w 4203096"/>
              <a:gd name="connsiteY12962" fmla="*/ 997111 h 3821750"/>
              <a:gd name="connsiteX12963" fmla="*/ 2277999 w 4203096"/>
              <a:gd name="connsiteY12963" fmla="*/ 981014 h 3821750"/>
              <a:gd name="connsiteX12964" fmla="*/ 2269141 w 4203096"/>
              <a:gd name="connsiteY12964" fmla="*/ 950724 h 3821750"/>
              <a:gd name="connsiteX12965" fmla="*/ 1829228 w 4203096"/>
              <a:gd name="connsiteY12965" fmla="*/ 950534 h 3821750"/>
              <a:gd name="connsiteX12966" fmla="*/ 1835086 w 4203096"/>
              <a:gd name="connsiteY12966" fmla="*/ 955392 h 3821750"/>
              <a:gd name="connsiteX12967" fmla="*/ 1814893 w 4203096"/>
              <a:gd name="connsiteY12967" fmla="*/ 995302 h 3821750"/>
              <a:gd name="connsiteX12968" fmla="*/ 1795367 w 4203096"/>
              <a:gd name="connsiteY12968" fmla="*/ 1001779 h 3821750"/>
              <a:gd name="connsiteX12969" fmla="*/ 1815655 w 4203096"/>
              <a:gd name="connsiteY12969" fmla="*/ 962250 h 3821750"/>
              <a:gd name="connsiteX12970" fmla="*/ 1829228 w 4203096"/>
              <a:gd name="connsiteY12970" fmla="*/ 950534 h 3821750"/>
              <a:gd name="connsiteX12971" fmla="*/ 3114580 w 4203096"/>
              <a:gd name="connsiteY12971" fmla="*/ 949392 h 3821750"/>
              <a:gd name="connsiteX12972" fmla="*/ 3153918 w 4203096"/>
              <a:gd name="connsiteY12972" fmla="*/ 981586 h 3821750"/>
              <a:gd name="connsiteX12973" fmla="*/ 3131915 w 4203096"/>
              <a:gd name="connsiteY12973" fmla="*/ 1004256 h 3821750"/>
              <a:gd name="connsiteX12974" fmla="*/ 3092101 w 4203096"/>
              <a:gd name="connsiteY12974" fmla="*/ 972633 h 3821750"/>
              <a:gd name="connsiteX12975" fmla="*/ 3114580 w 4203096"/>
              <a:gd name="connsiteY12975" fmla="*/ 949392 h 3821750"/>
              <a:gd name="connsiteX12976" fmla="*/ 764952 w 4203096"/>
              <a:gd name="connsiteY12976" fmla="*/ 948439 h 3821750"/>
              <a:gd name="connsiteX12977" fmla="*/ 772381 w 4203096"/>
              <a:gd name="connsiteY12977" fmla="*/ 951106 h 3821750"/>
              <a:gd name="connsiteX12978" fmla="*/ 778192 w 4203096"/>
              <a:gd name="connsiteY12978" fmla="*/ 957964 h 3821750"/>
              <a:gd name="connsiteX12979" fmla="*/ 774001 w 4203096"/>
              <a:gd name="connsiteY12979" fmla="*/ 958059 h 3821750"/>
              <a:gd name="connsiteX12980" fmla="*/ 764952 w 4203096"/>
              <a:gd name="connsiteY12980" fmla="*/ 948439 h 3821750"/>
              <a:gd name="connsiteX12981" fmla="*/ 932020 w 4203096"/>
              <a:gd name="connsiteY12981" fmla="*/ 946439 h 3821750"/>
              <a:gd name="connsiteX12982" fmla="*/ 936783 w 4203096"/>
              <a:gd name="connsiteY12982" fmla="*/ 951678 h 3821750"/>
              <a:gd name="connsiteX12983" fmla="*/ 931544 w 4203096"/>
              <a:gd name="connsiteY12983" fmla="*/ 950916 h 3821750"/>
              <a:gd name="connsiteX12984" fmla="*/ 928115 w 4203096"/>
              <a:gd name="connsiteY12984" fmla="*/ 946915 h 3821750"/>
              <a:gd name="connsiteX12985" fmla="*/ 932020 w 4203096"/>
              <a:gd name="connsiteY12985" fmla="*/ 946439 h 3821750"/>
              <a:gd name="connsiteX12986" fmla="*/ 875537 w 4203096"/>
              <a:gd name="connsiteY12986" fmla="*/ 945105 h 3821750"/>
              <a:gd name="connsiteX12987" fmla="*/ 880204 w 4203096"/>
              <a:gd name="connsiteY12987" fmla="*/ 950534 h 3821750"/>
              <a:gd name="connsiteX12988" fmla="*/ 874870 w 4203096"/>
              <a:gd name="connsiteY12988" fmla="*/ 949486 h 3821750"/>
              <a:gd name="connsiteX12989" fmla="*/ 871537 w 4203096"/>
              <a:gd name="connsiteY12989" fmla="*/ 945390 h 3821750"/>
              <a:gd name="connsiteX12990" fmla="*/ 875537 w 4203096"/>
              <a:gd name="connsiteY12990" fmla="*/ 945105 h 3821750"/>
              <a:gd name="connsiteX12991" fmla="*/ 821817 w 4203096"/>
              <a:gd name="connsiteY12991" fmla="*/ 944248 h 3821750"/>
              <a:gd name="connsiteX12992" fmla="*/ 825627 w 4203096"/>
              <a:gd name="connsiteY12992" fmla="*/ 951868 h 3821750"/>
              <a:gd name="connsiteX12993" fmla="*/ 822484 w 4203096"/>
              <a:gd name="connsiteY12993" fmla="*/ 951868 h 3821750"/>
              <a:gd name="connsiteX12994" fmla="*/ 818864 w 4203096"/>
              <a:gd name="connsiteY12994" fmla="*/ 946344 h 3821750"/>
              <a:gd name="connsiteX12995" fmla="*/ 821817 w 4203096"/>
              <a:gd name="connsiteY12995" fmla="*/ 944248 h 3821750"/>
              <a:gd name="connsiteX12996" fmla="*/ 1747063 w 4203096"/>
              <a:gd name="connsiteY12996" fmla="*/ 944164 h 3821750"/>
              <a:gd name="connsiteX12997" fmla="*/ 1748694 w 4203096"/>
              <a:gd name="connsiteY12997" fmla="*/ 946438 h 3821750"/>
              <a:gd name="connsiteX12998" fmla="*/ 1737264 w 4203096"/>
              <a:gd name="connsiteY12998" fmla="*/ 970346 h 3821750"/>
              <a:gd name="connsiteX12999" fmla="*/ 1729739 w 4203096"/>
              <a:gd name="connsiteY12999" fmla="*/ 974918 h 3821750"/>
              <a:gd name="connsiteX13000" fmla="*/ 1740788 w 4203096"/>
              <a:gd name="connsiteY13000" fmla="*/ 952249 h 3821750"/>
              <a:gd name="connsiteX13001" fmla="*/ 1747063 w 4203096"/>
              <a:gd name="connsiteY13001" fmla="*/ 944164 h 3821750"/>
              <a:gd name="connsiteX13002" fmla="*/ 2424779 w 4203096"/>
              <a:gd name="connsiteY13002" fmla="*/ 940723 h 3821750"/>
              <a:gd name="connsiteX13003" fmla="*/ 2394585 w 4203096"/>
              <a:gd name="connsiteY13003" fmla="*/ 950439 h 3821750"/>
              <a:gd name="connsiteX13004" fmla="*/ 2402110 w 4203096"/>
              <a:gd name="connsiteY13004" fmla="*/ 982728 h 3821750"/>
              <a:gd name="connsiteX13005" fmla="*/ 2435066 w 4203096"/>
              <a:gd name="connsiteY13005" fmla="*/ 972537 h 3821750"/>
              <a:gd name="connsiteX13006" fmla="*/ 2424779 w 4203096"/>
              <a:gd name="connsiteY13006" fmla="*/ 940723 h 3821750"/>
              <a:gd name="connsiteX13007" fmla="*/ 1867590 w 4203096"/>
              <a:gd name="connsiteY13007" fmla="*/ 938104 h 3821750"/>
              <a:gd name="connsiteX13008" fmla="*/ 1874233 w 4203096"/>
              <a:gd name="connsiteY13008" fmla="*/ 945295 h 3821750"/>
              <a:gd name="connsiteX13009" fmla="*/ 1851659 w 4203096"/>
              <a:gd name="connsiteY13009" fmla="*/ 988634 h 3821750"/>
              <a:gd name="connsiteX13010" fmla="*/ 1829085 w 4203096"/>
              <a:gd name="connsiteY13010" fmla="*/ 993206 h 3821750"/>
              <a:gd name="connsiteX13011" fmla="*/ 1851945 w 4203096"/>
              <a:gd name="connsiteY13011" fmla="*/ 949772 h 3821750"/>
              <a:gd name="connsiteX13012" fmla="*/ 1867590 w 4203096"/>
              <a:gd name="connsiteY13012" fmla="*/ 938104 h 3821750"/>
              <a:gd name="connsiteX13013" fmla="*/ 2753678 w 4203096"/>
              <a:gd name="connsiteY13013" fmla="*/ 937961 h 3821750"/>
              <a:gd name="connsiteX13014" fmla="*/ 2722912 w 4203096"/>
              <a:gd name="connsiteY13014" fmla="*/ 940818 h 3821750"/>
              <a:gd name="connsiteX13015" fmla="*/ 2731389 w 4203096"/>
              <a:gd name="connsiteY13015" fmla="*/ 971394 h 3821750"/>
              <a:gd name="connsiteX13016" fmla="*/ 2762060 w 4203096"/>
              <a:gd name="connsiteY13016" fmla="*/ 968727 h 3821750"/>
              <a:gd name="connsiteX13017" fmla="*/ 2753678 w 4203096"/>
              <a:gd name="connsiteY13017" fmla="*/ 937961 h 3821750"/>
              <a:gd name="connsiteX13018" fmla="*/ 3266407 w 4203096"/>
              <a:gd name="connsiteY13018" fmla="*/ 936437 h 3821750"/>
              <a:gd name="connsiteX13019" fmla="*/ 3300602 w 4203096"/>
              <a:gd name="connsiteY13019" fmla="*/ 960250 h 3821750"/>
              <a:gd name="connsiteX13020" fmla="*/ 3286505 w 4203096"/>
              <a:gd name="connsiteY13020" fmla="*/ 976633 h 3821750"/>
              <a:gd name="connsiteX13021" fmla="*/ 3253930 w 4203096"/>
              <a:gd name="connsiteY13021" fmla="*/ 953392 h 3821750"/>
              <a:gd name="connsiteX13022" fmla="*/ 3266407 w 4203096"/>
              <a:gd name="connsiteY13022" fmla="*/ 936437 h 3821750"/>
              <a:gd name="connsiteX13023" fmla="*/ 1667351 w 4203096"/>
              <a:gd name="connsiteY13023" fmla="*/ 934437 h 3821750"/>
              <a:gd name="connsiteX13024" fmla="*/ 1668875 w 4203096"/>
              <a:gd name="connsiteY13024" fmla="*/ 935104 h 3821750"/>
              <a:gd name="connsiteX13025" fmla="*/ 1666684 w 4203096"/>
              <a:gd name="connsiteY13025" fmla="*/ 939962 h 3821750"/>
              <a:gd name="connsiteX13026" fmla="*/ 1665446 w 4203096"/>
              <a:gd name="connsiteY13026" fmla="*/ 938247 h 3821750"/>
              <a:gd name="connsiteX13027" fmla="*/ 1667351 w 4203096"/>
              <a:gd name="connsiteY13027" fmla="*/ 934437 h 3821750"/>
              <a:gd name="connsiteX13028" fmla="*/ 2206942 w 4203096"/>
              <a:gd name="connsiteY13028" fmla="*/ 933008 h 3821750"/>
              <a:gd name="connsiteX13029" fmla="*/ 2178463 w 4203096"/>
              <a:gd name="connsiteY13029" fmla="*/ 949296 h 3821750"/>
              <a:gd name="connsiteX13030" fmla="*/ 2184273 w 4203096"/>
              <a:gd name="connsiteY13030" fmla="*/ 977490 h 3821750"/>
              <a:gd name="connsiteX13031" fmla="*/ 2216277 w 4203096"/>
              <a:gd name="connsiteY13031" fmla="*/ 960154 h 3821750"/>
              <a:gd name="connsiteX13032" fmla="*/ 2206942 w 4203096"/>
              <a:gd name="connsiteY13032" fmla="*/ 933008 h 3821750"/>
              <a:gd name="connsiteX13033" fmla="*/ 3413093 w 4203096"/>
              <a:gd name="connsiteY13033" fmla="*/ 932151 h 3821750"/>
              <a:gd name="connsiteX13034" fmla="*/ 3437477 w 4203096"/>
              <a:gd name="connsiteY13034" fmla="*/ 948915 h 3821750"/>
              <a:gd name="connsiteX13035" fmla="*/ 3428047 w 4203096"/>
              <a:gd name="connsiteY13035" fmla="*/ 957678 h 3821750"/>
              <a:gd name="connsiteX13036" fmla="*/ 3404044 w 4203096"/>
              <a:gd name="connsiteY13036" fmla="*/ 940629 h 3821750"/>
              <a:gd name="connsiteX13037" fmla="*/ 3413093 w 4203096"/>
              <a:gd name="connsiteY13037" fmla="*/ 932151 h 3821750"/>
              <a:gd name="connsiteX13038" fmla="*/ 3000470 w 4203096"/>
              <a:gd name="connsiteY13038" fmla="*/ 931389 h 3821750"/>
              <a:gd name="connsiteX13039" fmla="*/ 3042284 w 4203096"/>
              <a:gd name="connsiteY13039" fmla="*/ 966441 h 3821750"/>
              <a:gd name="connsiteX13040" fmla="*/ 3016662 w 4203096"/>
              <a:gd name="connsiteY13040" fmla="*/ 992540 h 3821750"/>
              <a:gd name="connsiteX13041" fmla="*/ 2974847 w 4203096"/>
              <a:gd name="connsiteY13041" fmla="*/ 958535 h 3821750"/>
              <a:gd name="connsiteX13042" fmla="*/ 3000470 w 4203096"/>
              <a:gd name="connsiteY13042" fmla="*/ 931389 h 3821750"/>
              <a:gd name="connsiteX13043" fmla="*/ 1690592 w 4203096"/>
              <a:gd name="connsiteY13043" fmla="*/ 930818 h 3821750"/>
              <a:gd name="connsiteX13044" fmla="*/ 1692401 w 4203096"/>
              <a:gd name="connsiteY13044" fmla="*/ 931675 h 3821750"/>
              <a:gd name="connsiteX13045" fmla="*/ 1689353 w 4203096"/>
              <a:gd name="connsiteY13045" fmla="*/ 938247 h 3821750"/>
              <a:gd name="connsiteX13046" fmla="*/ 1687163 w 4203096"/>
              <a:gd name="connsiteY13046" fmla="*/ 938343 h 3821750"/>
              <a:gd name="connsiteX13047" fmla="*/ 1690592 w 4203096"/>
              <a:gd name="connsiteY13047" fmla="*/ 930818 h 3821750"/>
              <a:gd name="connsiteX13048" fmla="*/ 3542538 w 4203096"/>
              <a:gd name="connsiteY13048" fmla="*/ 930817 h 3821750"/>
              <a:gd name="connsiteX13049" fmla="*/ 3556063 w 4203096"/>
              <a:gd name="connsiteY13049" fmla="*/ 938532 h 3821750"/>
              <a:gd name="connsiteX13050" fmla="*/ 3556635 w 4203096"/>
              <a:gd name="connsiteY13050" fmla="*/ 947105 h 3821750"/>
              <a:gd name="connsiteX13051" fmla="*/ 3539871 w 4203096"/>
              <a:gd name="connsiteY13051" fmla="*/ 935865 h 3821750"/>
              <a:gd name="connsiteX13052" fmla="*/ 3542538 w 4203096"/>
              <a:gd name="connsiteY13052" fmla="*/ 930817 h 3821750"/>
              <a:gd name="connsiteX13053" fmla="*/ 1910274 w 4203096"/>
              <a:gd name="connsiteY13053" fmla="*/ 928710 h 3821750"/>
              <a:gd name="connsiteX13054" fmla="*/ 1917858 w 4203096"/>
              <a:gd name="connsiteY13054" fmla="*/ 938533 h 3821750"/>
              <a:gd name="connsiteX13055" fmla="*/ 1891665 w 4203096"/>
              <a:gd name="connsiteY13055" fmla="*/ 985586 h 3821750"/>
              <a:gd name="connsiteX13056" fmla="*/ 1866995 w 4203096"/>
              <a:gd name="connsiteY13056" fmla="*/ 985396 h 3821750"/>
              <a:gd name="connsiteX13057" fmla="*/ 1892617 w 4203096"/>
              <a:gd name="connsiteY13057" fmla="*/ 938533 h 3821750"/>
              <a:gd name="connsiteX13058" fmla="*/ 1910274 w 4203096"/>
              <a:gd name="connsiteY13058" fmla="*/ 928710 h 3821750"/>
              <a:gd name="connsiteX13059" fmla="*/ 1772138 w 4203096"/>
              <a:gd name="connsiteY13059" fmla="*/ 926091 h 3821750"/>
              <a:gd name="connsiteX13060" fmla="*/ 1773936 w 4203096"/>
              <a:gd name="connsiteY13060" fmla="*/ 929389 h 3821750"/>
              <a:gd name="connsiteX13061" fmla="*/ 1760791 w 4203096"/>
              <a:gd name="connsiteY13061" fmla="*/ 957202 h 3821750"/>
              <a:gd name="connsiteX13062" fmla="*/ 1751838 w 4203096"/>
              <a:gd name="connsiteY13062" fmla="*/ 961964 h 3821750"/>
              <a:gd name="connsiteX13063" fmla="*/ 1764983 w 4203096"/>
              <a:gd name="connsiteY13063" fmla="*/ 934437 h 3821750"/>
              <a:gd name="connsiteX13064" fmla="*/ 1772138 w 4203096"/>
              <a:gd name="connsiteY13064" fmla="*/ 926091 h 3821750"/>
              <a:gd name="connsiteX13065" fmla="*/ 1713928 w 4203096"/>
              <a:gd name="connsiteY13065" fmla="*/ 923197 h 3821750"/>
              <a:gd name="connsiteX13066" fmla="*/ 1708594 w 4203096"/>
              <a:gd name="connsiteY13066" fmla="*/ 934246 h 3821750"/>
              <a:gd name="connsiteX13067" fmla="*/ 1705070 w 4203096"/>
              <a:gd name="connsiteY13067" fmla="*/ 935866 h 3821750"/>
              <a:gd name="connsiteX13068" fmla="*/ 1710976 w 4203096"/>
              <a:gd name="connsiteY13068" fmla="*/ 924245 h 3821750"/>
              <a:gd name="connsiteX13069" fmla="*/ 1713928 w 4203096"/>
              <a:gd name="connsiteY13069" fmla="*/ 923197 h 3821750"/>
              <a:gd name="connsiteX13070" fmla="*/ 2895873 w 4203096"/>
              <a:gd name="connsiteY13070" fmla="*/ 920971 h 3821750"/>
              <a:gd name="connsiteX13071" fmla="*/ 2918840 w 4203096"/>
              <a:gd name="connsiteY13071" fmla="*/ 933198 h 3821750"/>
              <a:gd name="connsiteX13072" fmla="*/ 2932366 w 4203096"/>
              <a:gd name="connsiteY13072" fmla="*/ 972918 h 3821750"/>
              <a:gd name="connsiteX13073" fmla="*/ 2896361 w 4203096"/>
              <a:gd name="connsiteY13073" fmla="*/ 984729 h 3821750"/>
              <a:gd name="connsiteX13074" fmla="*/ 2881978 w 4203096"/>
              <a:gd name="connsiteY13074" fmla="*/ 979204 h 3821750"/>
              <a:gd name="connsiteX13075" fmla="*/ 2873978 w 4203096"/>
              <a:gd name="connsiteY13075" fmla="*/ 973108 h 3821750"/>
              <a:gd name="connsiteX13076" fmla="*/ 2864643 w 4203096"/>
              <a:gd name="connsiteY13076" fmla="*/ 956916 h 3821750"/>
              <a:gd name="connsiteX13077" fmla="*/ 2873978 w 4203096"/>
              <a:gd name="connsiteY13077" fmla="*/ 922530 h 3821750"/>
              <a:gd name="connsiteX13078" fmla="*/ 2895873 w 4203096"/>
              <a:gd name="connsiteY13078" fmla="*/ 920971 h 3821750"/>
              <a:gd name="connsiteX13079" fmla="*/ 2512504 w 4203096"/>
              <a:gd name="connsiteY13079" fmla="*/ 920435 h 3821750"/>
              <a:gd name="connsiteX13080" fmla="*/ 2485263 w 4203096"/>
              <a:gd name="connsiteY13080" fmla="*/ 925674 h 3821750"/>
              <a:gd name="connsiteX13081" fmla="*/ 2495645 w 4203096"/>
              <a:gd name="connsiteY13081" fmla="*/ 956344 h 3821750"/>
              <a:gd name="connsiteX13082" fmla="*/ 2522601 w 4203096"/>
              <a:gd name="connsiteY13082" fmla="*/ 949962 h 3821750"/>
              <a:gd name="connsiteX13083" fmla="*/ 2512504 w 4203096"/>
              <a:gd name="connsiteY13083" fmla="*/ 920435 h 3821750"/>
              <a:gd name="connsiteX13084" fmla="*/ 2148173 w 4203096"/>
              <a:gd name="connsiteY13084" fmla="*/ 918435 h 3821750"/>
              <a:gd name="connsiteX13085" fmla="*/ 2120455 w 4203096"/>
              <a:gd name="connsiteY13085" fmla="*/ 936532 h 3821750"/>
              <a:gd name="connsiteX13086" fmla="*/ 2126647 w 4203096"/>
              <a:gd name="connsiteY13086" fmla="*/ 961678 h 3821750"/>
              <a:gd name="connsiteX13087" fmla="*/ 2155031 w 4203096"/>
              <a:gd name="connsiteY13087" fmla="*/ 944152 h 3821750"/>
              <a:gd name="connsiteX13088" fmla="*/ 2148173 w 4203096"/>
              <a:gd name="connsiteY13088" fmla="*/ 918435 h 3821750"/>
              <a:gd name="connsiteX13089" fmla="*/ 2594991 w 4203096"/>
              <a:gd name="connsiteY13089" fmla="*/ 914148 h 3821750"/>
              <a:gd name="connsiteX13090" fmla="*/ 2571179 w 4203096"/>
              <a:gd name="connsiteY13090" fmla="*/ 914434 h 3821750"/>
              <a:gd name="connsiteX13091" fmla="*/ 2581370 w 4203096"/>
              <a:gd name="connsiteY13091" fmla="*/ 943581 h 3821750"/>
              <a:gd name="connsiteX13092" fmla="*/ 2605278 w 4203096"/>
              <a:gd name="connsiteY13092" fmla="*/ 943390 h 3821750"/>
              <a:gd name="connsiteX13093" fmla="*/ 2594991 w 4203096"/>
              <a:gd name="connsiteY13093" fmla="*/ 914148 h 3821750"/>
              <a:gd name="connsiteX13094" fmla="*/ 3152298 w 4203096"/>
              <a:gd name="connsiteY13094" fmla="*/ 912053 h 3821750"/>
              <a:gd name="connsiteX13095" fmla="*/ 3189446 w 4203096"/>
              <a:gd name="connsiteY13095" fmla="*/ 940152 h 3821750"/>
              <a:gd name="connsiteX13096" fmla="*/ 3172777 w 4203096"/>
              <a:gd name="connsiteY13096" fmla="*/ 959106 h 3821750"/>
              <a:gd name="connsiteX13097" fmla="*/ 3135153 w 4203096"/>
              <a:gd name="connsiteY13097" fmla="*/ 931484 h 3821750"/>
              <a:gd name="connsiteX13098" fmla="*/ 3152298 w 4203096"/>
              <a:gd name="connsiteY13098" fmla="*/ 912053 h 3821750"/>
              <a:gd name="connsiteX13099" fmla="*/ 2361629 w 4203096"/>
              <a:gd name="connsiteY13099" fmla="*/ 910719 h 3821750"/>
              <a:gd name="connsiteX13100" fmla="*/ 2332292 w 4203096"/>
              <a:gd name="connsiteY13100" fmla="*/ 922626 h 3821750"/>
              <a:gd name="connsiteX13101" fmla="*/ 2341817 w 4203096"/>
              <a:gd name="connsiteY13101" fmla="*/ 952439 h 3821750"/>
              <a:gd name="connsiteX13102" fmla="*/ 2372868 w 4203096"/>
              <a:gd name="connsiteY13102" fmla="*/ 940437 h 3821750"/>
              <a:gd name="connsiteX13103" fmla="*/ 2361629 w 4203096"/>
              <a:gd name="connsiteY13103" fmla="*/ 910719 h 3821750"/>
              <a:gd name="connsiteX13104" fmla="*/ 1735264 w 4203096"/>
              <a:gd name="connsiteY13104" fmla="*/ 908910 h 3821750"/>
              <a:gd name="connsiteX13105" fmla="*/ 1727168 w 4203096"/>
              <a:gd name="connsiteY13105" fmla="*/ 926341 h 3821750"/>
              <a:gd name="connsiteX13106" fmla="*/ 1725167 w 4203096"/>
              <a:gd name="connsiteY13106" fmla="*/ 925198 h 3821750"/>
              <a:gd name="connsiteX13107" fmla="*/ 1731930 w 4203096"/>
              <a:gd name="connsiteY13107" fmla="*/ 910339 h 3821750"/>
              <a:gd name="connsiteX13108" fmla="*/ 1735264 w 4203096"/>
              <a:gd name="connsiteY13108" fmla="*/ 908910 h 3821750"/>
              <a:gd name="connsiteX13109" fmla="*/ 1799379 w 4203096"/>
              <a:gd name="connsiteY13109" fmla="*/ 908338 h 3821750"/>
              <a:gd name="connsiteX13110" fmla="*/ 1802224 w 4203096"/>
              <a:gd name="connsiteY13110" fmla="*/ 912148 h 3821750"/>
              <a:gd name="connsiteX13111" fmla="*/ 1787270 w 4203096"/>
              <a:gd name="connsiteY13111" fmla="*/ 944247 h 3821750"/>
              <a:gd name="connsiteX13112" fmla="*/ 1776126 w 4203096"/>
              <a:gd name="connsiteY13112" fmla="*/ 949105 h 3821750"/>
              <a:gd name="connsiteX13113" fmla="*/ 1790890 w 4203096"/>
              <a:gd name="connsiteY13113" fmla="*/ 917387 h 3821750"/>
              <a:gd name="connsiteX13114" fmla="*/ 1799379 w 4203096"/>
              <a:gd name="connsiteY13114" fmla="*/ 908338 h 3821750"/>
              <a:gd name="connsiteX13115" fmla="*/ 3557491 w 4203096"/>
              <a:gd name="connsiteY13115" fmla="*/ 907576 h 3821750"/>
              <a:gd name="connsiteX13116" fmla="*/ 3569683 w 4203096"/>
              <a:gd name="connsiteY13116" fmla="*/ 912624 h 3821750"/>
              <a:gd name="connsiteX13117" fmla="*/ 3566635 w 4203096"/>
              <a:gd name="connsiteY13117" fmla="*/ 915386 h 3821750"/>
              <a:gd name="connsiteX13118" fmla="*/ 3558063 w 4203096"/>
              <a:gd name="connsiteY13118" fmla="*/ 911386 h 3821750"/>
              <a:gd name="connsiteX13119" fmla="*/ 3557491 w 4203096"/>
              <a:gd name="connsiteY13119" fmla="*/ 907576 h 3821750"/>
              <a:gd name="connsiteX13120" fmla="*/ 2091595 w 4203096"/>
              <a:gd name="connsiteY13120" fmla="*/ 907386 h 3821750"/>
              <a:gd name="connsiteX13121" fmla="*/ 2065782 w 4203096"/>
              <a:gd name="connsiteY13121" fmla="*/ 926531 h 3821750"/>
              <a:gd name="connsiteX13122" fmla="*/ 2071116 w 4203096"/>
              <a:gd name="connsiteY13122" fmla="*/ 950724 h 3821750"/>
              <a:gd name="connsiteX13123" fmla="*/ 2097596 w 4203096"/>
              <a:gd name="connsiteY13123" fmla="*/ 932151 h 3821750"/>
              <a:gd name="connsiteX13124" fmla="*/ 2091595 w 4203096"/>
              <a:gd name="connsiteY13124" fmla="*/ 907386 h 3821750"/>
              <a:gd name="connsiteX13125" fmla="*/ 3437096 w 4203096"/>
              <a:gd name="connsiteY13125" fmla="*/ 905195 h 3821750"/>
              <a:gd name="connsiteX13126" fmla="*/ 3457860 w 4203096"/>
              <a:gd name="connsiteY13126" fmla="*/ 918435 h 3821750"/>
              <a:gd name="connsiteX13127" fmla="*/ 3451384 w 4203096"/>
              <a:gd name="connsiteY13127" fmla="*/ 924245 h 3821750"/>
              <a:gd name="connsiteX13128" fmla="*/ 3432238 w 4203096"/>
              <a:gd name="connsiteY13128" fmla="*/ 911672 h 3821750"/>
              <a:gd name="connsiteX13129" fmla="*/ 3437096 w 4203096"/>
              <a:gd name="connsiteY13129" fmla="*/ 905195 h 3821750"/>
              <a:gd name="connsiteX13130" fmla="*/ 3301555 w 4203096"/>
              <a:gd name="connsiteY13130" fmla="*/ 905100 h 3821750"/>
              <a:gd name="connsiteX13131" fmla="*/ 3330415 w 4203096"/>
              <a:gd name="connsiteY13131" fmla="*/ 925864 h 3821750"/>
              <a:gd name="connsiteX13132" fmla="*/ 3317938 w 4203096"/>
              <a:gd name="connsiteY13132" fmla="*/ 937009 h 3821750"/>
              <a:gd name="connsiteX13133" fmla="*/ 3289648 w 4203096"/>
              <a:gd name="connsiteY13133" fmla="*/ 915958 h 3821750"/>
              <a:gd name="connsiteX13134" fmla="*/ 3301555 w 4203096"/>
              <a:gd name="connsiteY13134" fmla="*/ 905100 h 3821750"/>
              <a:gd name="connsiteX13135" fmla="*/ 2040064 w 4203096"/>
              <a:gd name="connsiteY13135" fmla="*/ 897194 h 3821750"/>
              <a:gd name="connsiteX13136" fmla="*/ 2011394 w 4203096"/>
              <a:gd name="connsiteY13136" fmla="*/ 921102 h 3821750"/>
              <a:gd name="connsiteX13137" fmla="*/ 2017967 w 4203096"/>
              <a:gd name="connsiteY13137" fmla="*/ 944819 h 3821750"/>
              <a:gd name="connsiteX13138" fmla="*/ 2044065 w 4203096"/>
              <a:gd name="connsiteY13138" fmla="*/ 924245 h 3821750"/>
              <a:gd name="connsiteX13139" fmla="*/ 2040064 w 4203096"/>
              <a:gd name="connsiteY13139" fmla="*/ 897194 h 3821750"/>
              <a:gd name="connsiteX13140" fmla="*/ 2689574 w 4203096"/>
              <a:gd name="connsiteY13140" fmla="*/ 892241 h 3821750"/>
              <a:gd name="connsiteX13141" fmla="*/ 2658713 w 4203096"/>
              <a:gd name="connsiteY13141" fmla="*/ 897384 h 3821750"/>
              <a:gd name="connsiteX13142" fmla="*/ 2670334 w 4203096"/>
              <a:gd name="connsiteY13142" fmla="*/ 928626 h 3821750"/>
              <a:gd name="connsiteX13143" fmla="*/ 2698147 w 4203096"/>
              <a:gd name="connsiteY13143" fmla="*/ 924150 h 3821750"/>
              <a:gd name="connsiteX13144" fmla="*/ 2689574 w 4203096"/>
              <a:gd name="connsiteY13144" fmla="*/ 892241 h 3821750"/>
              <a:gd name="connsiteX13145" fmla="*/ 1829157 w 4203096"/>
              <a:gd name="connsiteY13145" fmla="*/ 891480 h 3821750"/>
              <a:gd name="connsiteX13146" fmla="*/ 1833467 w 4203096"/>
              <a:gd name="connsiteY13146" fmla="*/ 895099 h 3821750"/>
              <a:gd name="connsiteX13147" fmla="*/ 1817560 w 4203096"/>
              <a:gd name="connsiteY13147" fmla="*/ 931389 h 3821750"/>
              <a:gd name="connsiteX13148" fmla="*/ 1803082 w 4203096"/>
              <a:gd name="connsiteY13148" fmla="*/ 937676 h 3821750"/>
              <a:gd name="connsiteX13149" fmla="*/ 1818703 w 4203096"/>
              <a:gd name="connsiteY13149" fmla="*/ 902719 h 3821750"/>
              <a:gd name="connsiteX13150" fmla="*/ 1829157 w 4203096"/>
              <a:gd name="connsiteY13150" fmla="*/ 891480 h 3821750"/>
              <a:gd name="connsiteX13151" fmla="*/ 3039618 w 4203096"/>
              <a:gd name="connsiteY13151" fmla="*/ 891193 h 3821750"/>
              <a:gd name="connsiteX13152" fmla="*/ 3079146 w 4203096"/>
              <a:gd name="connsiteY13152" fmla="*/ 923483 h 3821750"/>
              <a:gd name="connsiteX13153" fmla="*/ 3056953 w 4203096"/>
              <a:gd name="connsiteY13153" fmla="*/ 944629 h 3821750"/>
              <a:gd name="connsiteX13154" fmla="*/ 3018282 w 4203096"/>
              <a:gd name="connsiteY13154" fmla="*/ 914053 h 3821750"/>
              <a:gd name="connsiteX13155" fmla="*/ 3039618 w 4203096"/>
              <a:gd name="connsiteY13155" fmla="*/ 891193 h 3821750"/>
              <a:gd name="connsiteX13156" fmla="*/ 1755827 w 4203096"/>
              <a:gd name="connsiteY13156" fmla="*/ 889860 h 3821750"/>
              <a:gd name="connsiteX13157" fmla="*/ 1756981 w 4203096"/>
              <a:gd name="connsiteY13157" fmla="*/ 891479 h 3821750"/>
              <a:gd name="connsiteX13158" fmla="*/ 1749361 w 4203096"/>
              <a:gd name="connsiteY13158" fmla="*/ 910053 h 3821750"/>
              <a:gd name="connsiteX13159" fmla="*/ 1743742 w 4203096"/>
              <a:gd name="connsiteY13159" fmla="*/ 914816 h 3821750"/>
              <a:gd name="connsiteX13160" fmla="*/ 1751457 w 4203096"/>
              <a:gd name="connsiteY13160" fmla="*/ 896242 h 3821750"/>
              <a:gd name="connsiteX13161" fmla="*/ 1755827 w 4203096"/>
              <a:gd name="connsiteY13161" fmla="*/ 889860 h 3821750"/>
              <a:gd name="connsiteX13162" fmla="*/ 2300002 w 4203096"/>
              <a:gd name="connsiteY13162" fmla="*/ 884621 h 3821750"/>
              <a:gd name="connsiteX13163" fmla="*/ 2271808 w 4203096"/>
              <a:gd name="connsiteY13163" fmla="*/ 898527 h 3821750"/>
              <a:gd name="connsiteX13164" fmla="*/ 2280666 w 4203096"/>
              <a:gd name="connsiteY13164" fmla="*/ 926721 h 3821750"/>
              <a:gd name="connsiteX13165" fmla="*/ 2309336 w 4203096"/>
              <a:gd name="connsiteY13165" fmla="*/ 913291 h 3821750"/>
              <a:gd name="connsiteX13166" fmla="*/ 2300002 w 4203096"/>
              <a:gd name="connsiteY13166" fmla="*/ 884621 h 3821750"/>
              <a:gd name="connsiteX13167" fmla="*/ 2451354 w 4203096"/>
              <a:gd name="connsiteY13167" fmla="*/ 881478 h 3821750"/>
              <a:gd name="connsiteX13168" fmla="*/ 2424493 w 4203096"/>
              <a:gd name="connsiteY13168" fmla="*/ 889193 h 3821750"/>
              <a:gd name="connsiteX13169" fmla="*/ 2434780 w 4203096"/>
              <a:gd name="connsiteY13169" fmla="*/ 918720 h 3821750"/>
              <a:gd name="connsiteX13170" fmla="*/ 2462022 w 4203096"/>
              <a:gd name="connsiteY13170" fmla="*/ 911291 h 3821750"/>
              <a:gd name="connsiteX13171" fmla="*/ 2451354 w 4203096"/>
              <a:gd name="connsiteY13171" fmla="*/ 881478 h 3821750"/>
              <a:gd name="connsiteX13172" fmla="*/ 3455860 w 4203096"/>
              <a:gd name="connsiteY13172" fmla="*/ 879859 h 3821750"/>
              <a:gd name="connsiteX13173" fmla="*/ 3473100 w 4203096"/>
              <a:gd name="connsiteY13173" fmla="*/ 891670 h 3821750"/>
              <a:gd name="connsiteX13174" fmla="*/ 3469385 w 4203096"/>
              <a:gd name="connsiteY13174" fmla="*/ 895575 h 3821750"/>
              <a:gd name="connsiteX13175" fmla="*/ 3454431 w 4203096"/>
              <a:gd name="connsiteY13175" fmla="*/ 886431 h 3821750"/>
              <a:gd name="connsiteX13176" fmla="*/ 3455860 w 4203096"/>
              <a:gd name="connsiteY13176" fmla="*/ 879859 h 3821750"/>
              <a:gd name="connsiteX13177" fmla="*/ 3188970 w 4203096"/>
              <a:gd name="connsiteY13177" fmla="*/ 878430 h 3821750"/>
              <a:gd name="connsiteX13178" fmla="*/ 3222022 w 4203096"/>
              <a:gd name="connsiteY13178" fmla="*/ 903004 h 3821750"/>
              <a:gd name="connsiteX13179" fmla="*/ 3206496 w 4203096"/>
              <a:gd name="connsiteY13179" fmla="*/ 917292 h 3821750"/>
              <a:gd name="connsiteX13180" fmla="*/ 3174016 w 4203096"/>
              <a:gd name="connsiteY13180" fmla="*/ 892527 h 3821750"/>
              <a:gd name="connsiteX13181" fmla="*/ 3188970 w 4203096"/>
              <a:gd name="connsiteY13181" fmla="*/ 878430 h 3821750"/>
              <a:gd name="connsiteX13182" fmla="*/ 3328130 w 4203096"/>
              <a:gd name="connsiteY13182" fmla="*/ 876716 h 3821750"/>
              <a:gd name="connsiteX13183" fmla="*/ 3354133 w 4203096"/>
              <a:gd name="connsiteY13183" fmla="*/ 892908 h 3821750"/>
              <a:gd name="connsiteX13184" fmla="*/ 3346417 w 4203096"/>
              <a:gd name="connsiteY13184" fmla="*/ 902433 h 3821750"/>
              <a:gd name="connsiteX13185" fmla="*/ 3322415 w 4203096"/>
              <a:gd name="connsiteY13185" fmla="*/ 886336 h 3821750"/>
              <a:gd name="connsiteX13186" fmla="*/ 3328130 w 4203096"/>
              <a:gd name="connsiteY13186" fmla="*/ 876716 h 3821750"/>
              <a:gd name="connsiteX13187" fmla="*/ 1862875 w 4203096"/>
              <a:gd name="connsiteY13187" fmla="*/ 876228 h 3821750"/>
              <a:gd name="connsiteX13188" fmla="*/ 1868709 w 4203096"/>
              <a:gd name="connsiteY13188" fmla="*/ 880621 h 3821750"/>
              <a:gd name="connsiteX13189" fmla="*/ 1851279 w 4203096"/>
              <a:gd name="connsiteY13189" fmla="*/ 920626 h 3821750"/>
              <a:gd name="connsiteX13190" fmla="*/ 1833848 w 4203096"/>
              <a:gd name="connsiteY13190" fmla="*/ 926436 h 3821750"/>
              <a:gd name="connsiteX13191" fmla="*/ 1850612 w 4203096"/>
              <a:gd name="connsiteY13191" fmla="*/ 888050 h 3821750"/>
              <a:gd name="connsiteX13192" fmla="*/ 1862875 w 4203096"/>
              <a:gd name="connsiteY13192" fmla="*/ 876228 h 3821750"/>
              <a:gd name="connsiteX13193" fmla="*/ 2928365 w 4203096"/>
              <a:gd name="connsiteY13193" fmla="*/ 875572 h 3821750"/>
              <a:gd name="connsiteX13194" fmla="*/ 2969990 w 4203096"/>
              <a:gd name="connsiteY13194" fmla="*/ 909100 h 3821750"/>
              <a:gd name="connsiteX13195" fmla="*/ 2946368 w 4203096"/>
              <a:gd name="connsiteY13195" fmla="*/ 935865 h 3821750"/>
              <a:gd name="connsiteX13196" fmla="*/ 2904648 w 4203096"/>
              <a:gd name="connsiteY13196" fmla="*/ 903576 h 3821750"/>
              <a:gd name="connsiteX13197" fmla="*/ 2928365 w 4203096"/>
              <a:gd name="connsiteY13197" fmla="*/ 875572 h 3821750"/>
              <a:gd name="connsiteX13198" fmla="*/ 1778282 w 4203096"/>
              <a:gd name="connsiteY13198" fmla="*/ 870989 h 3821750"/>
              <a:gd name="connsiteX13199" fmla="*/ 1780032 w 4203096"/>
              <a:gd name="connsiteY13199" fmla="*/ 872620 h 3821750"/>
              <a:gd name="connsiteX13200" fmla="*/ 1770316 w 4203096"/>
              <a:gd name="connsiteY13200" fmla="*/ 896623 h 3821750"/>
              <a:gd name="connsiteX13201" fmla="*/ 1764125 w 4203096"/>
              <a:gd name="connsiteY13201" fmla="*/ 900528 h 3821750"/>
              <a:gd name="connsiteX13202" fmla="*/ 1773174 w 4203096"/>
              <a:gd name="connsiteY13202" fmla="*/ 878144 h 3821750"/>
              <a:gd name="connsiteX13203" fmla="*/ 1778282 w 4203096"/>
              <a:gd name="connsiteY13203" fmla="*/ 870989 h 3821750"/>
              <a:gd name="connsiteX13204" fmla="*/ 2825901 w 4203096"/>
              <a:gd name="connsiteY13204" fmla="*/ 868608 h 3821750"/>
              <a:gd name="connsiteX13205" fmla="*/ 2847975 w 4203096"/>
              <a:gd name="connsiteY13205" fmla="*/ 878907 h 3821750"/>
              <a:gd name="connsiteX13206" fmla="*/ 2863977 w 4203096"/>
              <a:gd name="connsiteY13206" fmla="*/ 919293 h 3821750"/>
              <a:gd name="connsiteX13207" fmla="*/ 2827782 w 4203096"/>
              <a:gd name="connsiteY13207" fmla="*/ 931770 h 3821750"/>
              <a:gd name="connsiteX13208" fmla="*/ 2815304 w 4203096"/>
              <a:gd name="connsiteY13208" fmla="*/ 927675 h 3821750"/>
              <a:gd name="connsiteX13209" fmla="*/ 2807970 w 4203096"/>
              <a:gd name="connsiteY13209" fmla="*/ 922436 h 3821750"/>
              <a:gd name="connsiteX13210" fmla="*/ 2799207 w 4203096"/>
              <a:gd name="connsiteY13210" fmla="*/ 908244 h 3821750"/>
              <a:gd name="connsiteX13211" fmla="*/ 2805684 w 4203096"/>
              <a:gd name="connsiteY13211" fmla="*/ 871382 h 3821750"/>
              <a:gd name="connsiteX13212" fmla="*/ 2825901 w 4203096"/>
              <a:gd name="connsiteY13212" fmla="*/ 868608 h 3821750"/>
              <a:gd name="connsiteX13213" fmla="*/ 2536031 w 4203096"/>
              <a:gd name="connsiteY13213" fmla="*/ 865476 h 3821750"/>
              <a:gd name="connsiteX13214" fmla="*/ 2511838 w 4203096"/>
              <a:gd name="connsiteY13214" fmla="*/ 868428 h 3821750"/>
              <a:gd name="connsiteX13215" fmla="*/ 2522696 w 4203096"/>
              <a:gd name="connsiteY13215" fmla="*/ 897956 h 3821750"/>
              <a:gd name="connsiteX13216" fmla="*/ 2547080 w 4203096"/>
              <a:gd name="connsiteY13216" fmla="*/ 895194 h 3821750"/>
              <a:gd name="connsiteX13217" fmla="*/ 2536031 w 4203096"/>
              <a:gd name="connsiteY13217" fmla="*/ 865476 h 3821750"/>
              <a:gd name="connsiteX13218" fmla="*/ 1900344 w 4203096"/>
              <a:gd name="connsiteY13218" fmla="*/ 863607 h 3821750"/>
              <a:gd name="connsiteX13219" fmla="*/ 1907666 w 4203096"/>
              <a:gd name="connsiteY13219" fmla="*/ 869572 h 3821750"/>
              <a:gd name="connsiteX13220" fmla="*/ 1889664 w 4203096"/>
              <a:gd name="connsiteY13220" fmla="*/ 912053 h 3821750"/>
              <a:gd name="connsiteX13221" fmla="*/ 1867661 w 4203096"/>
              <a:gd name="connsiteY13221" fmla="*/ 917483 h 3821750"/>
              <a:gd name="connsiteX13222" fmla="*/ 1886235 w 4203096"/>
              <a:gd name="connsiteY13222" fmla="*/ 875001 h 3821750"/>
              <a:gd name="connsiteX13223" fmla="*/ 1900344 w 4203096"/>
              <a:gd name="connsiteY13223" fmla="*/ 863607 h 3821750"/>
              <a:gd name="connsiteX13224" fmla="*/ 2239137 w 4203096"/>
              <a:gd name="connsiteY13224" fmla="*/ 862809 h 3821750"/>
              <a:gd name="connsiteX13225" fmla="*/ 2212753 w 4203096"/>
              <a:gd name="connsiteY13225" fmla="*/ 878144 h 3821750"/>
              <a:gd name="connsiteX13226" fmla="*/ 2220849 w 4203096"/>
              <a:gd name="connsiteY13226" fmla="*/ 904814 h 3821750"/>
              <a:gd name="connsiteX13227" fmla="*/ 2247709 w 4203096"/>
              <a:gd name="connsiteY13227" fmla="*/ 889955 h 3821750"/>
              <a:gd name="connsiteX13228" fmla="*/ 2239137 w 4203096"/>
              <a:gd name="connsiteY13228" fmla="*/ 862809 h 3821750"/>
              <a:gd name="connsiteX13229" fmla="*/ 3472434 w 4203096"/>
              <a:gd name="connsiteY13229" fmla="*/ 862428 h 3821750"/>
              <a:gd name="connsiteX13230" fmla="*/ 3483673 w 4203096"/>
              <a:gd name="connsiteY13230" fmla="*/ 868810 h 3821750"/>
              <a:gd name="connsiteX13231" fmla="*/ 3484054 w 4203096"/>
              <a:gd name="connsiteY13231" fmla="*/ 872143 h 3821750"/>
              <a:gd name="connsiteX13232" fmla="*/ 3472434 w 4203096"/>
              <a:gd name="connsiteY13232" fmla="*/ 866047 h 3821750"/>
              <a:gd name="connsiteX13233" fmla="*/ 3472434 w 4203096"/>
              <a:gd name="connsiteY13233" fmla="*/ 862428 h 3821750"/>
              <a:gd name="connsiteX13234" fmla="*/ 1722596 w 4203096"/>
              <a:gd name="connsiteY13234" fmla="*/ 861952 h 3821750"/>
              <a:gd name="connsiteX13235" fmla="*/ 1719452 w 4203096"/>
              <a:gd name="connsiteY13235" fmla="*/ 868714 h 3821750"/>
              <a:gd name="connsiteX13236" fmla="*/ 1718119 w 4203096"/>
              <a:gd name="connsiteY13236" fmla="*/ 867952 h 3821750"/>
              <a:gd name="connsiteX13237" fmla="*/ 1720691 w 4203096"/>
              <a:gd name="connsiteY13237" fmla="*/ 862523 h 3821750"/>
              <a:gd name="connsiteX13238" fmla="*/ 1722596 w 4203096"/>
              <a:gd name="connsiteY13238" fmla="*/ 861952 h 3821750"/>
              <a:gd name="connsiteX13239" fmla="*/ 1942516 w 4203096"/>
              <a:gd name="connsiteY13239" fmla="*/ 855010 h 3821750"/>
              <a:gd name="connsiteX13240" fmla="*/ 1950910 w 4203096"/>
              <a:gd name="connsiteY13240" fmla="*/ 863666 h 3821750"/>
              <a:gd name="connsiteX13241" fmla="*/ 1930621 w 4203096"/>
              <a:gd name="connsiteY13241" fmla="*/ 909195 h 3821750"/>
              <a:gd name="connsiteX13242" fmla="*/ 1905285 w 4203096"/>
              <a:gd name="connsiteY13242" fmla="*/ 912910 h 3821750"/>
              <a:gd name="connsiteX13243" fmla="*/ 1926335 w 4203096"/>
              <a:gd name="connsiteY13243" fmla="*/ 865571 h 3821750"/>
              <a:gd name="connsiteX13244" fmla="*/ 1942516 w 4203096"/>
              <a:gd name="connsiteY13244" fmla="*/ 855010 h 3821750"/>
              <a:gd name="connsiteX13245" fmla="*/ 3075908 w 4203096"/>
              <a:gd name="connsiteY13245" fmla="*/ 854142 h 3821750"/>
              <a:gd name="connsiteX13246" fmla="*/ 3112579 w 4203096"/>
              <a:gd name="connsiteY13246" fmla="*/ 881859 h 3821750"/>
              <a:gd name="connsiteX13247" fmla="*/ 3096196 w 4203096"/>
              <a:gd name="connsiteY13247" fmla="*/ 900243 h 3821750"/>
              <a:gd name="connsiteX13248" fmla="*/ 3059144 w 4203096"/>
              <a:gd name="connsiteY13248" fmla="*/ 873097 h 3821750"/>
              <a:gd name="connsiteX13249" fmla="*/ 3075908 w 4203096"/>
              <a:gd name="connsiteY13249" fmla="*/ 854142 h 3821750"/>
              <a:gd name="connsiteX13250" fmla="*/ 3354800 w 4203096"/>
              <a:gd name="connsiteY13250" fmla="*/ 853284 h 3821750"/>
              <a:gd name="connsiteX13251" fmla="*/ 3375183 w 4203096"/>
              <a:gd name="connsiteY13251" fmla="*/ 866904 h 3821750"/>
              <a:gd name="connsiteX13252" fmla="*/ 3367754 w 4203096"/>
              <a:gd name="connsiteY13252" fmla="*/ 871953 h 3821750"/>
              <a:gd name="connsiteX13253" fmla="*/ 3348894 w 4203096"/>
              <a:gd name="connsiteY13253" fmla="*/ 859189 h 3821750"/>
              <a:gd name="connsiteX13254" fmla="*/ 3354800 w 4203096"/>
              <a:gd name="connsiteY13254" fmla="*/ 853284 h 3821750"/>
              <a:gd name="connsiteX13255" fmla="*/ 1802702 w 4203096"/>
              <a:gd name="connsiteY13255" fmla="*/ 851355 h 3821750"/>
              <a:gd name="connsiteX13256" fmla="*/ 1804892 w 4203096"/>
              <a:gd name="connsiteY13256" fmla="*/ 853855 h 3821750"/>
              <a:gd name="connsiteX13257" fmla="*/ 1794700 w 4203096"/>
              <a:gd name="connsiteY13257" fmla="*/ 880335 h 3821750"/>
              <a:gd name="connsiteX13258" fmla="*/ 1785842 w 4203096"/>
              <a:gd name="connsiteY13258" fmla="*/ 886240 h 3821750"/>
              <a:gd name="connsiteX13259" fmla="*/ 1796510 w 4203096"/>
              <a:gd name="connsiteY13259" fmla="*/ 859570 h 3821750"/>
              <a:gd name="connsiteX13260" fmla="*/ 1802702 w 4203096"/>
              <a:gd name="connsiteY13260" fmla="*/ 851355 h 3821750"/>
              <a:gd name="connsiteX13261" fmla="*/ 2624423 w 4203096"/>
              <a:gd name="connsiteY13261" fmla="*/ 849378 h 3821750"/>
              <a:gd name="connsiteX13262" fmla="*/ 2593277 w 4203096"/>
              <a:gd name="connsiteY13262" fmla="*/ 856998 h 3821750"/>
              <a:gd name="connsiteX13263" fmla="*/ 2606897 w 4203096"/>
              <a:gd name="connsiteY13263" fmla="*/ 889288 h 3821750"/>
              <a:gd name="connsiteX13264" fmla="*/ 2634520 w 4203096"/>
              <a:gd name="connsiteY13264" fmla="*/ 882525 h 3821750"/>
              <a:gd name="connsiteX13265" fmla="*/ 2624423 w 4203096"/>
              <a:gd name="connsiteY13265" fmla="*/ 849378 h 3821750"/>
              <a:gd name="connsiteX13266" fmla="*/ 1744122 w 4203096"/>
              <a:gd name="connsiteY13266" fmla="*/ 849284 h 3821750"/>
              <a:gd name="connsiteX13267" fmla="*/ 1739741 w 4203096"/>
              <a:gd name="connsiteY13267" fmla="*/ 859952 h 3821750"/>
              <a:gd name="connsiteX13268" fmla="*/ 1737169 w 4203096"/>
              <a:gd name="connsiteY13268" fmla="*/ 861095 h 3821750"/>
              <a:gd name="connsiteX13269" fmla="*/ 1741169 w 4203096"/>
              <a:gd name="connsiteY13269" fmla="*/ 851665 h 3821750"/>
              <a:gd name="connsiteX13270" fmla="*/ 1744122 w 4203096"/>
              <a:gd name="connsiteY13270" fmla="*/ 849284 h 3821750"/>
              <a:gd name="connsiteX13271" fmla="*/ 1987688 w 4203096"/>
              <a:gd name="connsiteY13271" fmla="*/ 849284 h 3821750"/>
              <a:gd name="connsiteX13272" fmla="*/ 1998154 w 4203096"/>
              <a:gd name="connsiteY13272" fmla="*/ 859094 h 3821750"/>
              <a:gd name="connsiteX13273" fmla="*/ 1975294 w 4203096"/>
              <a:gd name="connsiteY13273" fmla="*/ 909100 h 3821750"/>
              <a:gd name="connsiteX13274" fmla="*/ 1947099 w 4203096"/>
              <a:gd name="connsiteY13274" fmla="*/ 908338 h 3821750"/>
              <a:gd name="connsiteX13275" fmla="*/ 1969007 w 4203096"/>
              <a:gd name="connsiteY13275" fmla="*/ 859761 h 3821750"/>
              <a:gd name="connsiteX13276" fmla="*/ 1987688 w 4203096"/>
              <a:gd name="connsiteY13276" fmla="*/ 849284 h 3821750"/>
              <a:gd name="connsiteX13277" fmla="*/ 3220688 w 4203096"/>
              <a:gd name="connsiteY13277" fmla="*/ 848331 h 3821750"/>
              <a:gd name="connsiteX13278" fmla="*/ 3249549 w 4203096"/>
              <a:gd name="connsiteY13278" fmla="*/ 868619 h 3821750"/>
              <a:gd name="connsiteX13279" fmla="*/ 3237166 w 4203096"/>
              <a:gd name="connsiteY13279" fmla="*/ 879858 h 3821750"/>
              <a:gd name="connsiteX13280" fmla="*/ 3209258 w 4203096"/>
              <a:gd name="connsiteY13280" fmla="*/ 858808 h 3821750"/>
              <a:gd name="connsiteX13281" fmla="*/ 3220688 w 4203096"/>
              <a:gd name="connsiteY13281" fmla="*/ 848331 h 3821750"/>
              <a:gd name="connsiteX13282" fmla="*/ 2389442 w 4203096"/>
              <a:gd name="connsiteY13282" fmla="*/ 846711 h 3821750"/>
              <a:gd name="connsiteX13283" fmla="*/ 2363438 w 4203096"/>
              <a:gd name="connsiteY13283" fmla="*/ 856617 h 3821750"/>
              <a:gd name="connsiteX13284" fmla="*/ 2373439 w 4203096"/>
              <a:gd name="connsiteY13284" fmla="*/ 885192 h 3821750"/>
              <a:gd name="connsiteX13285" fmla="*/ 2399824 w 4203096"/>
              <a:gd name="connsiteY13285" fmla="*/ 875572 h 3821750"/>
              <a:gd name="connsiteX13286" fmla="*/ 2389442 w 4203096"/>
              <a:gd name="connsiteY13286" fmla="*/ 846711 h 3821750"/>
              <a:gd name="connsiteX13287" fmla="*/ 2180463 w 4203096"/>
              <a:gd name="connsiteY13287" fmla="*/ 844044 h 3821750"/>
              <a:gd name="connsiteX13288" fmla="*/ 2154364 w 4203096"/>
              <a:gd name="connsiteY13288" fmla="*/ 861856 h 3821750"/>
              <a:gd name="connsiteX13289" fmla="*/ 2161889 w 4203096"/>
              <a:gd name="connsiteY13289" fmla="*/ 888336 h 3821750"/>
              <a:gd name="connsiteX13290" fmla="*/ 2188654 w 4203096"/>
              <a:gd name="connsiteY13290" fmla="*/ 871095 h 3821750"/>
              <a:gd name="connsiteX13291" fmla="*/ 2180463 w 4203096"/>
              <a:gd name="connsiteY13291" fmla="*/ 844044 h 3821750"/>
              <a:gd name="connsiteX13292" fmla="*/ 2965799 w 4203096"/>
              <a:gd name="connsiteY13292" fmla="*/ 834806 h 3821750"/>
              <a:gd name="connsiteX13293" fmla="*/ 3004184 w 4203096"/>
              <a:gd name="connsiteY13293" fmla="*/ 864714 h 3821750"/>
              <a:gd name="connsiteX13294" fmla="*/ 2985325 w 4203096"/>
              <a:gd name="connsiteY13294" fmla="*/ 887670 h 3821750"/>
              <a:gd name="connsiteX13295" fmla="*/ 2945320 w 4203096"/>
              <a:gd name="connsiteY13295" fmla="*/ 857761 h 3821750"/>
              <a:gd name="connsiteX13296" fmla="*/ 2965799 w 4203096"/>
              <a:gd name="connsiteY13296" fmla="*/ 834806 h 3821750"/>
              <a:gd name="connsiteX13297" fmla="*/ 3374897 w 4203096"/>
              <a:gd name="connsiteY13297" fmla="*/ 833853 h 3821750"/>
              <a:gd name="connsiteX13298" fmla="*/ 3389852 w 4203096"/>
              <a:gd name="connsiteY13298" fmla="*/ 842806 h 3821750"/>
              <a:gd name="connsiteX13299" fmla="*/ 3390995 w 4203096"/>
              <a:gd name="connsiteY13299" fmla="*/ 850141 h 3821750"/>
              <a:gd name="connsiteX13300" fmla="*/ 3372421 w 4203096"/>
              <a:gd name="connsiteY13300" fmla="*/ 838425 h 3821750"/>
              <a:gd name="connsiteX13301" fmla="*/ 3374897 w 4203096"/>
              <a:gd name="connsiteY13301" fmla="*/ 833853 h 3821750"/>
              <a:gd name="connsiteX13302" fmla="*/ 1830038 w 4203096"/>
              <a:gd name="connsiteY13302" fmla="*/ 831853 h 3821750"/>
              <a:gd name="connsiteX13303" fmla="*/ 1832800 w 4203096"/>
              <a:gd name="connsiteY13303" fmla="*/ 835377 h 3821750"/>
              <a:gd name="connsiteX13304" fmla="*/ 1821370 w 4203096"/>
              <a:gd name="connsiteY13304" fmla="*/ 865286 h 3821750"/>
              <a:gd name="connsiteX13305" fmla="*/ 1810131 w 4203096"/>
              <a:gd name="connsiteY13305" fmla="*/ 872429 h 3821750"/>
              <a:gd name="connsiteX13306" fmla="*/ 1822704 w 4203096"/>
              <a:gd name="connsiteY13306" fmla="*/ 840902 h 3821750"/>
              <a:gd name="connsiteX13307" fmla="*/ 1830038 w 4203096"/>
              <a:gd name="connsiteY13307" fmla="*/ 831853 h 3821750"/>
              <a:gd name="connsiteX13308" fmla="*/ 1765744 w 4203096"/>
              <a:gd name="connsiteY13308" fmla="*/ 831472 h 3821750"/>
              <a:gd name="connsiteX13309" fmla="*/ 1759171 w 4203096"/>
              <a:gd name="connsiteY13309" fmla="*/ 847664 h 3821750"/>
              <a:gd name="connsiteX13310" fmla="*/ 1756314 w 4203096"/>
              <a:gd name="connsiteY13310" fmla="*/ 848903 h 3821750"/>
              <a:gd name="connsiteX13311" fmla="*/ 1761267 w 4203096"/>
              <a:gd name="connsiteY13311" fmla="*/ 836330 h 3821750"/>
              <a:gd name="connsiteX13312" fmla="*/ 1765744 w 4203096"/>
              <a:gd name="connsiteY13312" fmla="*/ 831472 h 3821750"/>
              <a:gd name="connsiteX13313" fmla="*/ 2125980 w 4203096"/>
              <a:gd name="connsiteY13313" fmla="*/ 827852 h 3821750"/>
              <a:gd name="connsiteX13314" fmla="*/ 2096643 w 4203096"/>
              <a:gd name="connsiteY13314" fmla="*/ 850807 h 3821750"/>
              <a:gd name="connsiteX13315" fmla="*/ 2106168 w 4203096"/>
              <a:gd name="connsiteY13315" fmla="*/ 876715 h 3821750"/>
              <a:gd name="connsiteX13316" fmla="*/ 2132362 w 4203096"/>
              <a:gd name="connsiteY13316" fmla="*/ 857379 h 3821750"/>
              <a:gd name="connsiteX13317" fmla="*/ 2125980 w 4203096"/>
              <a:gd name="connsiteY13317" fmla="*/ 827852 h 3821750"/>
              <a:gd name="connsiteX13318" fmla="*/ 3247072 w 4203096"/>
              <a:gd name="connsiteY13318" fmla="*/ 822042 h 3821750"/>
              <a:gd name="connsiteX13319" fmla="*/ 3272980 w 4203096"/>
              <a:gd name="connsiteY13319" fmla="*/ 838711 h 3821750"/>
              <a:gd name="connsiteX13320" fmla="*/ 3265074 w 4203096"/>
              <a:gd name="connsiteY13320" fmla="*/ 847474 h 3821750"/>
              <a:gd name="connsiteX13321" fmla="*/ 3241261 w 4203096"/>
              <a:gd name="connsiteY13321" fmla="*/ 831091 h 3821750"/>
              <a:gd name="connsiteX13322" fmla="*/ 3247072 w 4203096"/>
              <a:gd name="connsiteY13322" fmla="*/ 822042 h 3821750"/>
              <a:gd name="connsiteX13323" fmla="*/ 2856452 w 4203096"/>
              <a:gd name="connsiteY13323" fmla="*/ 821947 h 3821750"/>
              <a:gd name="connsiteX13324" fmla="*/ 2898267 w 4203096"/>
              <a:gd name="connsiteY13324" fmla="*/ 853951 h 3821750"/>
              <a:gd name="connsiteX13325" fmla="*/ 2876169 w 4203096"/>
              <a:gd name="connsiteY13325" fmla="*/ 881669 h 3821750"/>
              <a:gd name="connsiteX13326" fmla="*/ 2834830 w 4203096"/>
              <a:gd name="connsiteY13326" fmla="*/ 850331 h 3821750"/>
              <a:gd name="connsiteX13327" fmla="*/ 2856452 w 4203096"/>
              <a:gd name="connsiteY13327" fmla="*/ 821947 h 3821750"/>
              <a:gd name="connsiteX13328" fmla="*/ 3110388 w 4203096"/>
              <a:gd name="connsiteY13328" fmla="*/ 821185 h 3821750"/>
              <a:gd name="connsiteX13329" fmla="*/ 3143249 w 4203096"/>
              <a:gd name="connsiteY13329" fmla="*/ 845092 h 3821750"/>
              <a:gd name="connsiteX13330" fmla="*/ 3129057 w 4203096"/>
              <a:gd name="connsiteY13330" fmla="*/ 859475 h 3821750"/>
              <a:gd name="connsiteX13331" fmla="*/ 3096672 w 4203096"/>
              <a:gd name="connsiteY13331" fmla="*/ 835472 h 3821750"/>
              <a:gd name="connsiteX13332" fmla="*/ 3110388 w 4203096"/>
              <a:gd name="connsiteY13332" fmla="*/ 821185 h 3821750"/>
              <a:gd name="connsiteX13333" fmla="*/ 2475738 w 4203096"/>
              <a:gd name="connsiteY13333" fmla="*/ 820518 h 3821750"/>
              <a:gd name="connsiteX13334" fmla="*/ 2450306 w 4203096"/>
              <a:gd name="connsiteY13334" fmla="*/ 826423 h 3821750"/>
              <a:gd name="connsiteX13335" fmla="*/ 2461641 w 4203096"/>
              <a:gd name="connsiteY13335" fmla="*/ 856617 h 3821750"/>
              <a:gd name="connsiteX13336" fmla="*/ 2487359 w 4203096"/>
              <a:gd name="connsiteY13336" fmla="*/ 850998 h 3821750"/>
              <a:gd name="connsiteX13337" fmla="*/ 2475738 w 4203096"/>
              <a:gd name="connsiteY13337" fmla="*/ 820518 h 3821750"/>
              <a:gd name="connsiteX13338" fmla="*/ 3392709 w 4203096"/>
              <a:gd name="connsiteY13338" fmla="*/ 818994 h 3821750"/>
              <a:gd name="connsiteX13339" fmla="*/ 3402139 w 4203096"/>
              <a:gd name="connsiteY13339" fmla="*/ 824709 h 3821750"/>
              <a:gd name="connsiteX13340" fmla="*/ 3401853 w 4203096"/>
              <a:gd name="connsiteY13340" fmla="*/ 827852 h 3821750"/>
              <a:gd name="connsiteX13341" fmla="*/ 3390709 w 4203096"/>
              <a:gd name="connsiteY13341" fmla="*/ 821089 h 3821750"/>
              <a:gd name="connsiteX13342" fmla="*/ 3392709 w 4203096"/>
              <a:gd name="connsiteY13342" fmla="*/ 818994 h 3821750"/>
              <a:gd name="connsiteX13343" fmla="*/ 2753356 w 4203096"/>
              <a:gd name="connsiteY13343" fmla="*/ 818542 h 3821750"/>
              <a:gd name="connsiteX13344" fmla="*/ 2777013 w 4203096"/>
              <a:gd name="connsiteY13344" fmla="*/ 827186 h 3821750"/>
              <a:gd name="connsiteX13345" fmla="*/ 2795778 w 4203096"/>
              <a:gd name="connsiteY13345" fmla="*/ 867095 h 3821750"/>
              <a:gd name="connsiteX13346" fmla="*/ 2760345 w 4203096"/>
              <a:gd name="connsiteY13346" fmla="*/ 882335 h 3821750"/>
              <a:gd name="connsiteX13347" fmla="*/ 2748153 w 4203096"/>
              <a:gd name="connsiteY13347" fmla="*/ 879002 h 3821750"/>
              <a:gd name="connsiteX13348" fmla="*/ 2745295 w 4203096"/>
              <a:gd name="connsiteY13348" fmla="*/ 876716 h 3821750"/>
              <a:gd name="connsiteX13349" fmla="*/ 2736628 w 4203096"/>
              <a:gd name="connsiteY13349" fmla="*/ 866714 h 3821750"/>
              <a:gd name="connsiteX13350" fmla="*/ 2733770 w 4203096"/>
              <a:gd name="connsiteY13350" fmla="*/ 825471 h 3821750"/>
              <a:gd name="connsiteX13351" fmla="*/ 2753356 w 4203096"/>
              <a:gd name="connsiteY13351" fmla="*/ 818542 h 3821750"/>
              <a:gd name="connsiteX13352" fmla="*/ 2328005 w 4203096"/>
              <a:gd name="connsiteY13352" fmla="*/ 815660 h 3821750"/>
              <a:gd name="connsiteX13353" fmla="*/ 2302383 w 4203096"/>
              <a:gd name="connsiteY13353" fmla="*/ 827947 h 3821750"/>
              <a:gd name="connsiteX13354" fmla="*/ 2312194 w 4203096"/>
              <a:gd name="connsiteY13354" fmla="*/ 856427 h 3821750"/>
              <a:gd name="connsiteX13355" fmla="*/ 2338292 w 4203096"/>
              <a:gd name="connsiteY13355" fmla="*/ 844521 h 3821750"/>
              <a:gd name="connsiteX13356" fmla="*/ 2328005 w 4203096"/>
              <a:gd name="connsiteY13356" fmla="*/ 815660 h 3821750"/>
              <a:gd name="connsiteX13357" fmla="*/ 1859923 w 4203096"/>
              <a:gd name="connsiteY13357" fmla="*/ 814077 h 3821750"/>
              <a:gd name="connsiteX13358" fmla="*/ 1864137 w 4203096"/>
              <a:gd name="connsiteY13358" fmla="*/ 818232 h 3821750"/>
              <a:gd name="connsiteX13359" fmla="*/ 1851088 w 4203096"/>
              <a:gd name="connsiteY13359" fmla="*/ 852332 h 3821750"/>
              <a:gd name="connsiteX13360" fmla="*/ 1837657 w 4203096"/>
              <a:gd name="connsiteY13360" fmla="*/ 859380 h 3821750"/>
              <a:gd name="connsiteX13361" fmla="*/ 1850421 w 4203096"/>
              <a:gd name="connsiteY13361" fmla="*/ 824709 h 3821750"/>
              <a:gd name="connsiteX13362" fmla="*/ 1859923 w 4203096"/>
              <a:gd name="connsiteY13362" fmla="*/ 814077 h 3821750"/>
              <a:gd name="connsiteX13363" fmla="*/ 1787080 w 4203096"/>
              <a:gd name="connsiteY13363" fmla="*/ 811660 h 3821750"/>
              <a:gd name="connsiteX13364" fmla="*/ 1779365 w 4203096"/>
              <a:gd name="connsiteY13364" fmla="*/ 832234 h 3821750"/>
              <a:gd name="connsiteX13365" fmla="*/ 1774698 w 4203096"/>
              <a:gd name="connsiteY13365" fmla="*/ 836806 h 3821750"/>
              <a:gd name="connsiteX13366" fmla="*/ 1780889 w 4203096"/>
              <a:gd name="connsiteY13366" fmla="*/ 818899 h 3821750"/>
              <a:gd name="connsiteX13367" fmla="*/ 1787080 w 4203096"/>
              <a:gd name="connsiteY13367" fmla="*/ 811660 h 3821750"/>
              <a:gd name="connsiteX13368" fmla="*/ 2559272 w 4203096"/>
              <a:gd name="connsiteY13368" fmla="*/ 801944 h 3821750"/>
              <a:gd name="connsiteX13369" fmla="*/ 2529459 w 4203096"/>
              <a:gd name="connsiteY13369" fmla="*/ 808135 h 3821750"/>
              <a:gd name="connsiteX13370" fmla="*/ 2545747 w 4203096"/>
              <a:gd name="connsiteY13370" fmla="*/ 844044 h 3821750"/>
              <a:gd name="connsiteX13371" fmla="*/ 2571179 w 4203096"/>
              <a:gd name="connsiteY13371" fmla="*/ 843473 h 3821750"/>
              <a:gd name="connsiteX13372" fmla="*/ 2562701 w 4203096"/>
              <a:gd name="connsiteY13372" fmla="*/ 824328 h 3821750"/>
              <a:gd name="connsiteX13373" fmla="*/ 2559272 w 4203096"/>
              <a:gd name="connsiteY13373" fmla="*/ 801944 h 3821750"/>
              <a:gd name="connsiteX13374" fmla="*/ 3272123 w 4203096"/>
              <a:gd name="connsiteY13374" fmla="*/ 800801 h 3821750"/>
              <a:gd name="connsiteX13375" fmla="*/ 3292792 w 4203096"/>
              <a:gd name="connsiteY13375" fmla="*/ 813850 h 3821750"/>
              <a:gd name="connsiteX13376" fmla="*/ 3288030 w 4203096"/>
              <a:gd name="connsiteY13376" fmla="*/ 819946 h 3821750"/>
              <a:gd name="connsiteX13377" fmla="*/ 3268694 w 4203096"/>
              <a:gd name="connsiteY13377" fmla="*/ 807659 h 3821750"/>
              <a:gd name="connsiteX13378" fmla="*/ 3272123 w 4203096"/>
              <a:gd name="connsiteY13378" fmla="*/ 800801 h 3821750"/>
              <a:gd name="connsiteX13379" fmla="*/ 1893225 w 4203096"/>
              <a:gd name="connsiteY13379" fmla="*/ 798361 h 3821750"/>
              <a:gd name="connsiteX13380" fmla="*/ 1898523 w 4203096"/>
              <a:gd name="connsiteY13380" fmla="*/ 803373 h 3821750"/>
              <a:gd name="connsiteX13381" fmla="*/ 1884140 w 4203096"/>
              <a:gd name="connsiteY13381" fmla="*/ 842044 h 3821750"/>
              <a:gd name="connsiteX13382" fmla="*/ 1868042 w 4203096"/>
              <a:gd name="connsiteY13382" fmla="*/ 847569 h 3821750"/>
              <a:gd name="connsiteX13383" fmla="*/ 1882711 w 4203096"/>
              <a:gd name="connsiteY13383" fmla="*/ 808707 h 3821750"/>
              <a:gd name="connsiteX13384" fmla="*/ 1893225 w 4203096"/>
              <a:gd name="connsiteY13384" fmla="*/ 798361 h 3821750"/>
              <a:gd name="connsiteX13385" fmla="*/ 3000946 w 4203096"/>
              <a:gd name="connsiteY13385" fmla="*/ 797563 h 3821750"/>
              <a:gd name="connsiteX13386" fmla="*/ 3036760 w 4203096"/>
              <a:gd name="connsiteY13386" fmla="*/ 825090 h 3821750"/>
              <a:gd name="connsiteX13387" fmla="*/ 3018663 w 4203096"/>
              <a:gd name="connsiteY13387" fmla="*/ 842616 h 3821750"/>
              <a:gd name="connsiteX13388" fmla="*/ 2984277 w 4203096"/>
              <a:gd name="connsiteY13388" fmla="*/ 816137 h 3821750"/>
              <a:gd name="connsiteX13389" fmla="*/ 3000946 w 4203096"/>
              <a:gd name="connsiteY13389" fmla="*/ 797563 h 3821750"/>
              <a:gd name="connsiteX13390" fmla="*/ 1806285 w 4203096"/>
              <a:gd name="connsiteY13390" fmla="*/ 793089 h 3821750"/>
              <a:gd name="connsiteX13391" fmla="*/ 1807845 w 4203096"/>
              <a:gd name="connsiteY13391" fmla="*/ 794610 h 3821750"/>
              <a:gd name="connsiteX13392" fmla="*/ 1800701 w 4203096"/>
              <a:gd name="connsiteY13392" fmla="*/ 816232 h 3821750"/>
              <a:gd name="connsiteX13393" fmla="*/ 1794700 w 4203096"/>
              <a:gd name="connsiteY13393" fmla="*/ 821851 h 3821750"/>
              <a:gd name="connsiteX13394" fmla="*/ 1801939 w 4203096"/>
              <a:gd name="connsiteY13394" fmla="*/ 800134 h 3821750"/>
              <a:gd name="connsiteX13395" fmla="*/ 1806285 w 4203096"/>
              <a:gd name="connsiteY13395" fmla="*/ 793089 h 3821750"/>
              <a:gd name="connsiteX13396" fmla="*/ 3140773 w 4203096"/>
              <a:gd name="connsiteY13396" fmla="*/ 791948 h 3821750"/>
              <a:gd name="connsiteX13397" fmla="*/ 3170587 w 4203096"/>
              <a:gd name="connsiteY13397" fmla="*/ 813089 h 3821750"/>
              <a:gd name="connsiteX13398" fmla="*/ 3159347 w 4203096"/>
              <a:gd name="connsiteY13398" fmla="*/ 823661 h 3821750"/>
              <a:gd name="connsiteX13399" fmla="*/ 3131248 w 4203096"/>
              <a:gd name="connsiteY13399" fmla="*/ 803183 h 3821750"/>
              <a:gd name="connsiteX13400" fmla="*/ 3140773 w 4203096"/>
              <a:gd name="connsiteY13400" fmla="*/ 791948 h 3821750"/>
              <a:gd name="connsiteX13401" fmla="*/ 2268950 w 4203096"/>
              <a:gd name="connsiteY13401" fmla="*/ 787471 h 3821750"/>
              <a:gd name="connsiteX13402" fmla="*/ 2240851 w 4203096"/>
              <a:gd name="connsiteY13402" fmla="*/ 803944 h 3821750"/>
              <a:gd name="connsiteX13403" fmla="*/ 2252282 w 4203096"/>
              <a:gd name="connsiteY13403" fmla="*/ 832710 h 3821750"/>
              <a:gd name="connsiteX13404" fmla="*/ 2278094 w 4203096"/>
              <a:gd name="connsiteY13404" fmla="*/ 818422 h 3821750"/>
              <a:gd name="connsiteX13405" fmla="*/ 2268950 w 4203096"/>
              <a:gd name="connsiteY13405" fmla="*/ 787471 h 3821750"/>
              <a:gd name="connsiteX13406" fmla="*/ 1930717 w 4203096"/>
              <a:gd name="connsiteY13406" fmla="*/ 786661 h 3821750"/>
              <a:gd name="connsiteX13407" fmla="*/ 1937575 w 4203096"/>
              <a:gd name="connsiteY13407" fmla="*/ 792899 h 3821750"/>
              <a:gd name="connsiteX13408" fmla="*/ 1921669 w 4203096"/>
              <a:gd name="connsiteY13408" fmla="*/ 835186 h 3821750"/>
              <a:gd name="connsiteX13409" fmla="*/ 1902238 w 4203096"/>
              <a:gd name="connsiteY13409" fmla="*/ 839377 h 3821750"/>
              <a:gd name="connsiteX13410" fmla="*/ 1918144 w 4203096"/>
              <a:gd name="connsiteY13410" fmla="*/ 796991 h 3821750"/>
              <a:gd name="connsiteX13411" fmla="*/ 1930717 w 4203096"/>
              <a:gd name="connsiteY13411" fmla="*/ 786661 h 3821750"/>
              <a:gd name="connsiteX13412" fmla="*/ 2173572 w 4203096"/>
              <a:gd name="connsiteY13412" fmla="*/ 783083 h 3821750"/>
              <a:gd name="connsiteX13413" fmla="*/ 2173700 w 4203096"/>
              <a:gd name="connsiteY13413" fmla="*/ 783185 h 3821750"/>
              <a:gd name="connsiteX13414" fmla="*/ 2173033 w 4203096"/>
              <a:gd name="connsiteY13414" fmla="*/ 783185 h 3821750"/>
              <a:gd name="connsiteX13415" fmla="*/ 2172653 w 4203096"/>
              <a:gd name="connsiteY13415" fmla="*/ 782995 h 3821750"/>
              <a:gd name="connsiteX13416" fmla="*/ 2173319 w 4203096"/>
              <a:gd name="connsiteY13416" fmla="*/ 782995 h 3821750"/>
              <a:gd name="connsiteX13417" fmla="*/ 2172823 w 4203096"/>
              <a:gd name="connsiteY13417" fmla="*/ 783170 h 3821750"/>
              <a:gd name="connsiteX13418" fmla="*/ 3291554 w 4203096"/>
              <a:gd name="connsiteY13418" fmla="*/ 781659 h 3821750"/>
              <a:gd name="connsiteX13419" fmla="*/ 3308604 w 4203096"/>
              <a:gd name="connsiteY13419" fmla="*/ 793471 h 3821750"/>
              <a:gd name="connsiteX13420" fmla="*/ 3306794 w 4203096"/>
              <a:gd name="connsiteY13420" fmla="*/ 797563 h 3821750"/>
              <a:gd name="connsiteX13421" fmla="*/ 3290506 w 4203096"/>
              <a:gd name="connsiteY13421" fmla="*/ 787469 h 3821750"/>
              <a:gd name="connsiteX13422" fmla="*/ 3291554 w 4203096"/>
              <a:gd name="connsiteY13422" fmla="*/ 781659 h 3821750"/>
              <a:gd name="connsiteX13423" fmla="*/ 2891599 w 4203096"/>
              <a:gd name="connsiteY13423" fmla="*/ 779566 h 3821750"/>
              <a:gd name="connsiteX13424" fmla="*/ 2930365 w 4203096"/>
              <a:gd name="connsiteY13424" fmla="*/ 808422 h 3821750"/>
              <a:gd name="connsiteX13425" fmla="*/ 2912935 w 4203096"/>
              <a:gd name="connsiteY13425" fmla="*/ 832234 h 3821750"/>
              <a:gd name="connsiteX13426" fmla="*/ 2873120 w 4203096"/>
              <a:gd name="connsiteY13426" fmla="*/ 802992 h 3821750"/>
              <a:gd name="connsiteX13427" fmla="*/ 2891599 w 4203096"/>
              <a:gd name="connsiteY13427" fmla="*/ 779566 h 3821750"/>
              <a:gd name="connsiteX13428" fmla="*/ 2415064 w 4203096"/>
              <a:gd name="connsiteY13428" fmla="*/ 778994 h 3821750"/>
              <a:gd name="connsiteX13429" fmla="*/ 2387346 w 4203096"/>
              <a:gd name="connsiteY13429" fmla="*/ 788422 h 3821750"/>
              <a:gd name="connsiteX13430" fmla="*/ 2400967 w 4203096"/>
              <a:gd name="connsiteY13430" fmla="*/ 819660 h 3821750"/>
              <a:gd name="connsiteX13431" fmla="*/ 2426113 w 4203096"/>
              <a:gd name="connsiteY13431" fmla="*/ 811564 h 3821750"/>
              <a:gd name="connsiteX13432" fmla="*/ 2415064 w 4203096"/>
              <a:gd name="connsiteY13432" fmla="*/ 778994 h 3821750"/>
              <a:gd name="connsiteX13433" fmla="*/ 1972175 w 4203096"/>
              <a:gd name="connsiteY13433" fmla="*/ 777410 h 3821750"/>
              <a:gd name="connsiteX13434" fmla="*/ 1980532 w 4203096"/>
              <a:gd name="connsiteY13434" fmla="*/ 785375 h 3821750"/>
              <a:gd name="connsiteX13435" fmla="*/ 1963864 w 4203096"/>
              <a:gd name="connsiteY13435" fmla="*/ 829376 h 3821750"/>
              <a:gd name="connsiteX13436" fmla="*/ 1940147 w 4203096"/>
              <a:gd name="connsiteY13436" fmla="*/ 832043 h 3821750"/>
              <a:gd name="connsiteX13437" fmla="*/ 1957387 w 4203096"/>
              <a:gd name="connsiteY13437" fmla="*/ 787947 h 3821750"/>
              <a:gd name="connsiteX13438" fmla="*/ 1972175 w 4203096"/>
              <a:gd name="connsiteY13438" fmla="*/ 777410 h 3821750"/>
              <a:gd name="connsiteX13439" fmla="*/ 1769554 w 4203096"/>
              <a:gd name="connsiteY13439" fmla="*/ 773180 h 3821750"/>
              <a:gd name="connsiteX13440" fmla="*/ 1766982 w 4203096"/>
              <a:gd name="connsiteY13440" fmla="*/ 780990 h 3821750"/>
              <a:gd name="connsiteX13441" fmla="*/ 1765458 w 4203096"/>
              <a:gd name="connsiteY13441" fmla="*/ 782229 h 3821750"/>
              <a:gd name="connsiteX13442" fmla="*/ 1767458 w 4203096"/>
              <a:gd name="connsiteY13442" fmla="*/ 774037 h 3821750"/>
              <a:gd name="connsiteX13443" fmla="*/ 1769554 w 4203096"/>
              <a:gd name="connsiteY13443" fmla="*/ 773180 h 3821750"/>
              <a:gd name="connsiteX13444" fmla="*/ 2016669 w 4203096"/>
              <a:gd name="connsiteY13444" fmla="*/ 772397 h 3821750"/>
              <a:gd name="connsiteX13445" fmla="*/ 2026920 w 4203096"/>
              <a:gd name="connsiteY13445" fmla="*/ 781946 h 3821750"/>
              <a:gd name="connsiteX13446" fmla="*/ 2009870 w 4203096"/>
              <a:gd name="connsiteY13446" fmla="*/ 828519 h 3821750"/>
              <a:gd name="connsiteX13447" fmla="*/ 1981581 w 4203096"/>
              <a:gd name="connsiteY13447" fmla="*/ 829662 h 3821750"/>
              <a:gd name="connsiteX13448" fmla="*/ 1999774 w 4203096"/>
              <a:gd name="connsiteY13448" fmla="*/ 782422 h 3821750"/>
              <a:gd name="connsiteX13449" fmla="*/ 2016669 w 4203096"/>
              <a:gd name="connsiteY13449" fmla="*/ 772397 h 3821750"/>
              <a:gd name="connsiteX13450" fmla="*/ 3312032 w 4203096"/>
              <a:gd name="connsiteY13450" fmla="*/ 772229 h 3821750"/>
              <a:gd name="connsiteX13451" fmla="*/ 3323272 w 4203096"/>
              <a:gd name="connsiteY13451" fmla="*/ 778420 h 3821750"/>
              <a:gd name="connsiteX13452" fmla="*/ 3321176 w 4203096"/>
              <a:gd name="connsiteY13452" fmla="*/ 780134 h 3821750"/>
              <a:gd name="connsiteX13453" fmla="*/ 3309651 w 4203096"/>
              <a:gd name="connsiteY13453" fmla="*/ 773753 h 3821750"/>
              <a:gd name="connsiteX13454" fmla="*/ 3312032 w 4203096"/>
              <a:gd name="connsiteY13454" fmla="*/ 772229 h 3821750"/>
              <a:gd name="connsiteX13455" fmla="*/ 2067246 w 4203096"/>
              <a:gd name="connsiteY13455" fmla="*/ 772172 h 3821750"/>
              <a:gd name="connsiteX13456" fmla="*/ 2078164 w 4203096"/>
              <a:gd name="connsiteY13456" fmla="*/ 784709 h 3821750"/>
              <a:gd name="connsiteX13457" fmla="*/ 2057113 w 4203096"/>
              <a:gd name="connsiteY13457" fmla="*/ 834043 h 3821750"/>
              <a:gd name="connsiteX13458" fmla="*/ 2027110 w 4203096"/>
              <a:gd name="connsiteY13458" fmla="*/ 828709 h 3821750"/>
              <a:gd name="connsiteX13459" fmla="*/ 2048541 w 4203096"/>
              <a:gd name="connsiteY13459" fmla="*/ 779279 h 3821750"/>
              <a:gd name="connsiteX13460" fmla="*/ 2067246 w 4203096"/>
              <a:gd name="connsiteY13460" fmla="*/ 772172 h 3821750"/>
              <a:gd name="connsiteX13461" fmla="*/ 1830502 w 4203096"/>
              <a:gd name="connsiteY13461" fmla="*/ 772027 h 3821750"/>
              <a:gd name="connsiteX13462" fmla="*/ 1832705 w 4203096"/>
              <a:gd name="connsiteY13462" fmla="*/ 774421 h 3821750"/>
              <a:gd name="connsiteX13463" fmla="*/ 1824608 w 4203096"/>
              <a:gd name="connsiteY13463" fmla="*/ 798991 h 3821750"/>
              <a:gd name="connsiteX13464" fmla="*/ 1816798 w 4203096"/>
              <a:gd name="connsiteY13464" fmla="*/ 804992 h 3821750"/>
              <a:gd name="connsiteX13465" fmla="*/ 1824799 w 4203096"/>
              <a:gd name="connsiteY13465" fmla="*/ 780707 h 3821750"/>
              <a:gd name="connsiteX13466" fmla="*/ 1830502 w 4203096"/>
              <a:gd name="connsiteY13466" fmla="*/ 772027 h 3821750"/>
              <a:gd name="connsiteX13467" fmla="*/ 2682906 w 4203096"/>
              <a:gd name="connsiteY13467" fmla="*/ 771660 h 3821750"/>
              <a:gd name="connsiteX13468" fmla="*/ 2726340 w 4203096"/>
              <a:gd name="connsiteY13468" fmla="*/ 802707 h 3821750"/>
              <a:gd name="connsiteX13469" fmla="*/ 2703956 w 4203096"/>
              <a:gd name="connsiteY13469" fmla="*/ 836711 h 3821750"/>
              <a:gd name="connsiteX13470" fmla="*/ 2661760 w 4203096"/>
              <a:gd name="connsiteY13470" fmla="*/ 806707 h 3821750"/>
              <a:gd name="connsiteX13471" fmla="*/ 2682906 w 4203096"/>
              <a:gd name="connsiteY13471" fmla="*/ 771660 h 3821750"/>
              <a:gd name="connsiteX13472" fmla="*/ 2785110 w 4203096"/>
              <a:gd name="connsiteY13472" fmla="*/ 770135 h 3821750"/>
              <a:gd name="connsiteX13473" fmla="*/ 2827020 w 4203096"/>
              <a:gd name="connsiteY13473" fmla="*/ 801087 h 3821750"/>
              <a:gd name="connsiteX13474" fmla="*/ 2805874 w 4203096"/>
              <a:gd name="connsiteY13474" fmla="*/ 829662 h 3821750"/>
              <a:gd name="connsiteX13475" fmla="*/ 2765107 w 4203096"/>
              <a:gd name="connsiteY13475" fmla="*/ 798801 h 3821750"/>
              <a:gd name="connsiteX13476" fmla="*/ 2785110 w 4203096"/>
              <a:gd name="connsiteY13476" fmla="*/ 770135 h 3821750"/>
              <a:gd name="connsiteX13477" fmla="*/ 3168871 w 4203096"/>
              <a:gd name="connsiteY13477" fmla="*/ 767277 h 3821750"/>
              <a:gd name="connsiteX13478" fmla="*/ 3193731 w 4203096"/>
              <a:gd name="connsiteY13478" fmla="*/ 784708 h 3821750"/>
              <a:gd name="connsiteX13479" fmla="*/ 3185254 w 4203096"/>
              <a:gd name="connsiteY13479" fmla="*/ 792424 h 3821750"/>
              <a:gd name="connsiteX13480" fmla="*/ 3161061 w 4203096"/>
              <a:gd name="connsiteY13480" fmla="*/ 774516 h 3821750"/>
              <a:gd name="connsiteX13481" fmla="*/ 3168871 w 4203096"/>
              <a:gd name="connsiteY13481" fmla="*/ 767277 h 3821750"/>
              <a:gd name="connsiteX13482" fmla="*/ 3034284 w 4203096"/>
              <a:gd name="connsiteY13482" fmla="*/ 764611 h 3821750"/>
              <a:gd name="connsiteX13483" fmla="*/ 3066192 w 4203096"/>
              <a:gd name="connsiteY13483" fmla="*/ 788804 h 3821750"/>
              <a:gd name="connsiteX13484" fmla="*/ 3051715 w 4203096"/>
              <a:gd name="connsiteY13484" fmla="*/ 802326 h 3821750"/>
              <a:gd name="connsiteX13485" fmla="*/ 3020187 w 4203096"/>
              <a:gd name="connsiteY13485" fmla="*/ 778231 h 3821750"/>
              <a:gd name="connsiteX13486" fmla="*/ 3034284 w 4203096"/>
              <a:gd name="connsiteY13486" fmla="*/ 764611 h 3821750"/>
              <a:gd name="connsiteX13487" fmla="*/ 3323653 w 4203096"/>
              <a:gd name="connsiteY13487" fmla="*/ 762416 h 3821750"/>
              <a:gd name="connsiteX13488" fmla="*/ 3325653 w 4203096"/>
              <a:gd name="connsiteY13488" fmla="*/ 762702 h 3821750"/>
              <a:gd name="connsiteX13489" fmla="*/ 3331273 w 4203096"/>
              <a:gd name="connsiteY13489" fmla="*/ 766607 h 3821750"/>
              <a:gd name="connsiteX13490" fmla="*/ 3330511 w 4203096"/>
              <a:gd name="connsiteY13490" fmla="*/ 767274 h 3821750"/>
              <a:gd name="connsiteX13491" fmla="*/ 3325653 w 4203096"/>
              <a:gd name="connsiteY13491" fmla="*/ 764607 h 3821750"/>
              <a:gd name="connsiteX13492" fmla="*/ 3323653 w 4203096"/>
              <a:gd name="connsiteY13492" fmla="*/ 762416 h 3821750"/>
              <a:gd name="connsiteX13493" fmla="*/ 1791271 w 4203096"/>
              <a:gd name="connsiteY13493" fmla="*/ 751845 h 3821750"/>
              <a:gd name="connsiteX13494" fmla="*/ 1786223 w 4203096"/>
              <a:gd name="connsiteY13494" fmla="*/ 766514 h 3821750"/>
              <a:gd name="connsiteX13495" fmla="*/ 1783842 w 4203096"/>
              <a:gd name="connsiteY13495" fmla="*/ 767847 h 3821750"/>
              <a:gd name="connsiteX13496" fmla="*/ 1786890 w 4203096"/>
              <a:gd name="connsiteY13496" fmla="*/ 758131 h 3821750"/>
              <a:gd name="connsiteX13497" fmla="*/ 1791271 w 4203096"/>
              <a:gd name="connsiteY13497" fmla="*/ 751845 h 3821750"/>
              <a:gd name="connsiteX13498" fmla="*/ 1857137 w 4203096"/>
              <a:gd name="connsiteY13498" fmla="*/ 751812 h 3821750"/>
              <a:gd name="connsiteX13499" fmla="*/ 1860232 w 4203096"/>
              <a:gd name="connsiteY13499" fmla="*/ 754800 h 3821750"/>
              <a:gd name="connsiteX13500" fmla="*/ 1850231 w 4203096"/>
              <a:gd name="connsiteY13500" fmla="*/ 784804 h 3821750"/>
              <a:gd name="connsiteX13501" fmla="*/ 1840897 w 4203096"/>
              <a:gd name="connsiteY13501" fmla="*/ 789377 h 3821750"/>
              <a:gd name="connsiteX13502" fmla="*/ 1850326 w 4203096"/>
              <a:gd name="connsiteY13502" fmla="*/ 760898 h 3821750"/>
              <a:gd name="connsiteX13503" fmla="*/ 1857137 w 4203096"/>
              <a:gd name="connsiteY13503" fmla="*/ 751812 h 3821750"/>
              <a:gd name="connsiteX13504" fmla="*/ 3187124 w 4203096"/>
              <a:gd name="connsiteY13504" fmla="*/ 747549 h 3821750"/>
              <a:gd name="connsiteX13505" fmla="*/ 3193827 w 4203096"/>
              <a:gd name="connsiteY13505" fmla="*/ 747751 h 3821750"/>
              <a:gd name="connsiteX13506" fmla="*/ 3213640 w 4203096"/>
              <a:gd name="connsiteY13506" fmla="*/ 761562 h 3821750"/>
              <a:gd name="connsiteX13507" fmla="*/ 3207925 w 4203096"/>
              <a:gd name="connsiteY13507" fmla="*/ 766610 h 3821750"/>
              <a:gd name="connsiteX13508" fmla="*/ 3187922 w 4203096"/>
              <a:gd name="connsiteY13508" fmla="*/ 752705 h 3821750"/>
              <a:gd name="connsiteX13509" fmla="*/ 3187124 w 4203096"/>
              <a:gd name="connsiteY13509" fmla="*/ 747549 h 3821750"/>
              <a:gd name="connsiteX13510" fmla="*/ 2925603 w 4203096"/>
              <a:gd name="connsiteY13510" fmla="*/ 741559 h 3821750"/>
              <a:gd name="connsiteX13511" fmla="*/ 2961227 w 4203096"/>
              <a:gd name="connsiteY13511" fmla="*/ 768135 h 3821750"/>
              <a:gd name="connsiteX13512" fmla="*/ 2946749 w 4203096"/>
              <a:gd name="connsiteY13512" fmla="*/ 786899 h 3821750"/>
              <a:gd name="connsiteX13513" fmla="*/ 2910649 w 4203096"/>
              <a:gd name="connsiteY13513" fmla="*/ 761277 h 3821750"/>
              <a:gd name="connsiteX13514" fmla="*/ 2925603 w 4203096"/>
              <a:gd name="connsiteY13514" fmla="*/ 741559 h 3821750"/>
              <a:gd name="connsiteX13515" fmla="*/ 2357351 w 4203096"/>
              <a:gd name="connsiteY13515" fmla="*/ 736640 h 3821750"/>
              <a:gd name="connsiteX13516" fmla="*/ 2341054 w 4203096"/>
              <a:gd name="connsiteY13516" fmla="*/ 750584 h 3821750"/>
              <a:gd name="connsiteX13517" fmla="*/ 2319813 w 4203096"/>
              <a:gd name="connsiteY13517" fmla="*/ 753847 h 3821750"/>
              <a:gd name="connsiteX13518" fmla="*/ 2319701 w 4203096"/>
              <a:gd name="connsiteY13518" fmla="*/ 753800 h 3821750"/>
              <a:gd name="connsiteX13519" fmla="*/ 2331399 w 4203096"/>
              <a:gd name="connsiteY13519" fmla="*/ 769825 h 3821750"/>
              <a:gd name="connsiteX13520" fmla="*/ 2337340 w 4203096"/>
              <a:gd name="connsiteY13520" fmla="*/ 789090 h 3821750"/>
              <a:gd name="connsiteX13521" fmla="*/ 2367629 w 4203096"/>
              <a:gd name="connsiteY13521" fmla="*/ 776136 h 3821750"/>
              <a:gd name="connsiteX13522" fmla="*/ 2357771 w 4203096"/>
              <a:gd name="connsiteY13522" fmla="*/ 757431 h 3821750"/>
              <a:gd name="connsiteX13523" fmla="*/ 3053763 w 4203096"/>
              <a:gd name="connsiteY13523" fmla="*/ 736107 h 3821750"/>
              <a:gd name="connsiteX13524" fmla="*/ 3065526 w 4203096"/>
              <a:gd name="connsiteY13524" fmla="*/ 736226 h 3821750"/>
              <a:gd name="connsiteX13525" fmla="*/ 3092768 w 4203096"/>
              <a:gd name="connsiteY13525" fmla="*/ 757087 h 3821750"/>
              <a:gd name="connsiteX13526" fmla="*/ 3079432 w 4203096"/>
              <a:gd name="connsiteY13526" fmla="*/ 766421 h 3821750"/>
              <a:gd name="connsiteX13527" fmla="*/ 3053144 w 4203096"/>
              <a:gd name="connsiteY13527" fmla="*/ 744990 h 3821750"/>
              <a:gd name="connsiteX13528" fmla="*/ 3053763 w 4203096"/>
              <a:gd name="connsiteY13528" fmla="*/ 736107 h 3821750"/>
              <a:gd name="connsiteX13529" fmla="*/ 3215449 w 4203096"/>
              <a:gd name="connsiteY13529" fmla="*/ 733177 h 3821750"/>
              <a:gd name="connsiteX13530" fmla="*/ 3233356 w 4203096"/>
              <a:gd name="connsiteY13530" fmla="*/ 744035 h 3821750"/>
              <a:gd name="connsiteX13531" fmla="*/ 3227546 w 4203096"/>
              <a:gd name="connsiteY13531" fmla="*/ 746321 h 3821750"/>
              <a:gd name="connsiteX13532" fmla="*/ 3211353 w 4203096"/>
              <a:gd name="connsiteY13532" fmla="*/ 735939 h 3821750"/>
              <a:gd name="connsiteX13533" fmla="*/ 3215449 w 4203096"/>
              <a:gd name="connsiteY13533" fmla="*/ 733177 h 3821750"/>
              <a:gd name="connsiteX13534" fmla="*/ 1887259 w 4203096"/>
              <a:gd name="connsiteY13534" fmla="*/ 733141 h 3821750"/>
              <a:gd name="connsiteX13535" fmla="*/ 1890807 w 4203096"/>
              <a:gd name="connsiteY13535" fmla="*/ 737655 h 3821750"/>
              <a:gd name="connsiteX13536" fmla="*/ 1880520 w 4203096"/>
              <a:gd name="connsiteY13536" fmla="*/ 769563 h 3821750"/>
              <a:gd name="connsiteX13537" fmla="*/ 1868042 w 4203096"/>
              <a:gd name="connsiteY13537" fmla="*/ 775945 h 3821750"/>
              <a:gd name="connsiteX13538" fmla="*/ 1879568 w 4203096"/>
              <a:gd name="connsiteY13538" fmla="*/ 742131 h 3821750"/>
              <a:gd name="connsiteX13539" fmla="*/ 1887259 w 4203096"/>
              <a:gd name="connsiteY13539" fmla="*/ 733141 h 3821750"/>
              <a:gd name="connsiteX13540" fmla="*/ 1809666 w 4203096"/>
              <a:gd name="connsiteY13540" fmla="*/ 732605 h 3821750"/>
              <a:gd name="connsiteX13541" fmla="*/ 1810606 w 4203096"/>
              <a:gd name="connsiteY13541" fmla="*/ 734129 h 3821750"/>
              <a:gd name="connsiteX13542" fmla="*/ 1806320 w 4203096"/>
              <a:gd name="connsiteY13542" fmla="*/ 751465 h 3821750"/>
              <a:gd name="connsiteX13543" fmla="*/ 1802605 w 4203096"/>
              <a:gd name="connsiteY13543" fmla="*/ 752798 h 3821750"/>
              <a:gd name="connsiteX13544" fmla="*/ 1806511 w 4203096"/>
              <a:gd name="connsiteY13544" fmla="*/ 739368 h 3821750"/>
              <a:gd name="connsiteX13545" fmla="*/ 1809666 w 4203096"/>
              <a:gd name="connsiteY13545" fmla="*/ 732605 h 3821750"/>
              <a:gd name="connsiteX13546" fmla="*/ 2611088 w 4203096"/>
              <a:gd name="connsiteY13546" fmla="*/ 727462 h 3821750"/>
              <a:gd name="connsiteX13547" fmla="*/ 2655760 w 4203096"/>
              <a:gd name="connsiteY13547" fmla="*/ 754704 h 3821750"/>
              <a:gd name="connsiteX13548" fmla="*/ 2637568 w 4203096"/>
              <a:gd name="connsiteY13548" fmla="*/ 790900 h 3821750"/>
              <a:gd name="connsiteX13549" fmla="*/ 2593943 w 4203096"/>
              <a:gd name="connsiteY13549" fmla="*/ 765088 h 3821750"/>
              <a:gd name="connsiteX13550" fmla="*/ 2611088 w 4203096"/>
              <a:gd name="connsiteY13550" fmla="*/ 727462 h 3821750"/>
              <a:gd name="connsiteX13551" fmla="*/ 2819685 w 4203096"/>
              <a:gd name="connsiteY13551" fmla="*/ 725940 h 3821750"/>
              <a:gd name="connsiteX13552" fmla="*/ 2857499 w 4203096"/>
              <a:gd name="connsiteY13552" fmla="*/ 754323 h 3821750"/>
              <a:gd name="connsiteX13553" fmla="*/ 2840450 w 4203096"/>
              <a:gd name="connsiteY13553" fmla="*/ 778421 h 3821750"/>
              <a:gd name="connsiteX13554" fmla="*/ 2802064 w 4203096"/>
              <a:gd name="connsiteY13554" fmla="*/ 751370 h 3821750"/>
              <a:gd name="connsiteX13555" fmla="*/ 2819685 w 4203096"/>
              <a:gd name="connsiteY13555" fmla="*/ 725940 h 3821750"/>
              <a:gd name="connsiteX13556" fmla="*/ 3234785 w 4203096"/>
              <a:gd name="connsiteY13556" fmla="*/ 723270 h 3821750"/>
              <a:gd name="connsiteX13557" fmla="*/ 3245643 w 4203096"/>
              <a:gd name="connsiteY13557" fmla="*/ 730318 h 3821750"/>
              <a:gd name="connsiteX13558" fmla="*/ 3242024 w 4203096"/>
              <a:gd name="connsiteY13558" fmla="*/ 730699 h 3821750"/>
              <a:gd name="connsiteX13559" fmla="*/ 3231070 w 4203096"/>
              <a:gd name="connsiteY13559" fmla="*/ 723651 h 3821750"/>
              <a:gd name="connsiteX13560" fmla="*/ 3234785 w 4203096"/>
              <a:gd name="connsiteY13560" fmla="*/ 723270 h 3821750"/>
              <a:gd name="connsiteX13561" fmla="*/ 2714053 w 4203096"/>
              <a:gd name="connsiteY13561" fmla="*/ 720130 h 3821750"/>
              <a:gd name="connsiteX13562" fmla="*/ 2755868 w 4203096"/>
              <a:gd name="connsiteY13562" fmla="*/ 749942 h 3821750"/>
              <a:gd name="connsiteX13563" fmla="*/ 2737009 w 4203096"/>
              <a:gd name="connsiteY13563" fmla="*/ 779374 h 3821750"/>
              <a:gd name="connsiteX13564" fmla="*/ 2695956 w 4203096"/>
              <a:gd name="connsiteY13564" fmla="*/ 750609 h 3821750"/>
              <a:gd name="connsiteX13565" fmla="*/ 2714053 w 4203096"/>
              <a:gd name="connsiteY13565" fmla="*/ 720130 h 3821750"/>
              <a:gd name="connsiteX13566" fmla="*/ 1920335 w 4203096"/>
              <a:gd name="connsiteY13566" fmla="*/ 718486 h 3821750"/>
              <a:gd name="connsiteX13567" fmla="*/ 1925574 w 4203096"/>
              <a:gd name="connsiteY13567" fmla="*/ 723080 h 3821750"/>
              <a:gd name="connsiteX13568" fmla="*/ 1913572 w 4203096"/>
              <a:gd name="connsiteY13568" fmla="*/ 760325 h 3821750"/>
              <a:gd name="connsiteX13569" fmla="*/ 1898904 w 4203096"/>
              <a:gd name="connsiteY13569" fmla="*/ 764038 h 3821750"/>
              <a:gd name="connsiteX13570" fmla="*/ 1910810 w 4203096"/>
              <a:gd name="connsiteY13570" fmla="*/ 728321 h 3821750"/>
              <a:gd name="connsiteX13571" fmla="*/ 1920335 w 4203096"/>
              <a:gd name="connsiteY13571" fmla="*/ 718486 h 3821750"/>
              <a:gd name="connsiteX13572" fmla="*/ 3246977 w 4203096"/>
              <a:gd name="connsiteY13572" fmla="*/ 716315 h 3821750"/>
              <a:gd name="connsiteX13573" fmla="*/ 3248691 w 4203096"/>
              <a:gd name="connsiteY13573" fmla="*/ 716600 h 3821750"/>
              <a:gd name="connsiteX13574" fmla="*/ 3257073 w 4203096"/>
              <a:gd name="connsiteY13574" fmla="*/ 721649 h 3821750"/>
              <a:gd name="connsiteX13575" fmla="*/ 3252597 w 4203096"/>
              <a:gd name="connsiteY13575" fmla="*/ 720125 h 3821750"/>
              <a:gd name="connsiteX13576" fmla="*/ 3246977 w 4203096"/>
              <a:gd name="connsiteY13576" fmla="*/ 716315 h 3821750"/>
              <a:gd name="connsiteX13577" fmla="*/ 3083087 w 4203096"/>
              <a:gd name="connsiteY13577" fmla="*/ 711925 h 3821750"/>
              <a:gd name="connsiteX13578" fmla="*/ 3092005 w 4203096"/>
              <a:gd name="connsiteY13578" fmla="*/ 711937 h 3821750"/>
              <a:gd name="connsiteX13579" fmla="*/ 3116008 w 4203096"/>
              <a:gd name="connsiteY13579" fmla="*/ 730035 h 3821750"/>
              <a:gd name="connsiteX13580" fmla="*/ 3108292 w 4203096"/>
              <a:gd name="connsiteY13580" fmla="*/ 737274 h 3821750"/>
              <a:gd name="connsiteX13581" fmla="*/ 3084099 w 4203096"/>
              <a:gd name="connsiteY13581" fmla="*/ 719557 h 3821750"/>
              <a:gd name="connsiteX13582" fmla="*/ 3083087 w 4203096"/>
              <a:gd name="connsiteY13582" fmla="*/ 711925 h 3821750"/>
              <a:gd name="connsiteX13583" fmla="*/ 1831622 w 4203096"/>
              <a:gd name="connsiteY13583" fmla="*/ 710794 h 3821750"/>
              <a:gd name="connsiteX13584" fmla="*/ 1833181 w 4203096"/>
              <a:gd name="connsiteY13584" fmla="*/ 712127 h 3821750"/>
              <a:gd name="connsiteX13585" fmla="*/ 1827181 w 4203096"/>
              <a:gd name="connsiteY13585" fmla="*/ 732320 h 3821750"/>
              <a:gd name="connsiteX13586" fmla="*/ 1822418 w 4203096"/>
              <a:gd name="connsiteY13586" fmla="*/ 736606 h 3821750"/>
              <a:gd name="connsiteX13587" fmla="*/ 1827847 w 4203096"/>
              <a:gd name="connsiteY13587" fmla="*/ 717175 h 3821750"/>
              <a:gd name="connsiteX13588" fmla="*/ 1831622 w 4203096"/>
              <a:gd name="connsiteY13588" fmla="*/ 710794 h 3821750"/>
              <a:gd name="connsiteX13589" fmla="*/ 2957893 w 4203096"/>
              <a:gd name="connsiteY13589" fmla="*/ 707842 h 3821750"/>
              <a:gd name="connsiteX13590" fmla="*/ 2989802 w 4203096"/>
              <a:gd name="connsiteY13590" fmla="*/ 731179 h 3821750"/>
              <a:gd name="connsiteX13591" fmla="*/ 2977229 w 4203096"/>
              <a:gd name="connsiteY13591" fmla="*/ 746038 h 3821750"/>
              <a:gd name="connsiteX13592" fmla="*/ 2945606 w 4203096"/>
              <a:gd name="connsiteY13592" fmla="*/ 722797 h 3821750"/>
              <a:gd name="connsiteX13593" fmla="*/ 2957893 w 4203096"/>
              <a:gd name="connsiteY13593" fmla="*/ 707842 h 3821750"/>
              <a:gd name="connsiteX13594" fmla="*/ 1957114 w 4203096"/>
              <a:gd name="connsiteY13594" fmla="*/ 705984 h 3821750"/>
              <a:gd name="connsiteX13595" fmla="*/ 1963674 w 4203096"/>
              <a:gd name="connsiteY13595" fmla="*/ 711938 h 3821750"/>
              <a:gd name="connsiteX13596" fmla="*/ 1952148 w 4203096"/>
              <a:gd name="connsiteY13596" fmla="*/ 750229 h 3821750"/>
              <a:gd name="connsiteX13597" fmla="*/ 1932908 w 4203096"/>
              <a:gd name="connsiteY13597" fmla="*/ 756610 h 3821750"/>
              <a:gd name="connsiteX13598" fmla="*/ 1945767 w 4203096"/>
              <a:gd name="connsiteY13598" fmla="*/ 716319 h 3821750"/>
              <a:gd name="connsiteX13599" fmla="*/ 1957114 w 4203096"/>
              <a:gd name="connsiteY13599" fmla="*/ 705984 h 3821750"/>
              <a:gd name="connsiteX13600" fmla="*/ 2143815 w 4203096"/>
              <a:gd name="connsiteY13600" fmla="*/ 701210 h 3821750"/>
              <a:gd name="connsiteX13601" fmla="*/ 2156745 w 4203096"/>
              <a:gd name="connsiteY13601" fmla="*/ 714985 h 3821750"/>
              <a:gd name="connsiteX13602" fmla="*/ 2140267 w 4203096"/>
              <a:gd name="connsiteY13602" fmla="*/ 762229 h 3821750"/>
              <a:gd name="connsiteX13603" fmla="*/ 2107215 w 4203096"/>
              <a:gd name="connsiteY13603" fmla="*/ 755561 h 3821750"/>
              <a:gd name="connsiteX13604" fmla="*/ 2124455 w 4203096"/>
              <a:gd name="connsiteY13604" fmla="*/ 707650 h 3821750"/>
              <a:gd name="connsiteX13605" fmla="*/ 2143815 w 4203096"/>
              <a:gd name="connsiteY13605" fmla="*/ 701210 h 3821750"/>
              <a:gd name="connsiteX13606" fmla="*/ 1998000 w 4203096"/>
              <a:gd name="connsiteY13606" fmla="*/ 697519 h 3821750"/>
              <a:gd name="connsiteX13607" fmla="*/ 2006346 w 4203096"/>
              <a:gd name="connsiteY13607" fmla="*/ 704890 h 3821750"/>
              <a:gd name="connsiteX13608" fmla="*/ 1993487 w 4203096"/>
              <a:gd name="connsiteY13608" fmla="*/ 746895 h 3821750"/>
              <a:gd name="connsiteX13609" fmla="*/ 1971389 w 4203096"/>
              <a:gd name="connsiteY13609" fmla="*/ 750895 h 3821750"/>
              <a:gd name="connsiteX13610" fmla="*/ 1984724 w 4203096"/>
              <a:gd name="connsiteY13610" fmla="*/ 707365 h 3821750"/>
              <a:gd name="connsiteX13611" fmla="*/ 1998000 w 4203096"/>
              <a:gd name="connsiteY13611" fmla="*/ 697519 h 3821750"/>
              <a:gd name="connsiteX13612" fmla="*/ 2458629 w 4203096"/>
              <a:gd name="connsiteY13612" fmla="*/ 695673 h 3821750"/>
              <a:gd name="connsiteX13613" fmla="*/ 2477643 w 4203096"/>
              <a:gd name="connsiteY13613" fmla="*/ 702794 h 3821750"/>
              <a:gd name="connsiteX13614" fmla="*/ 2498979 w 4203096"/>
              <a:gd name="connsiteY13614" fmla="*/ 743465 h 3821750"/>
              <a:gd name="connsiteX13615" fmla="*/ 2473737 w 4203096"/>
              <a:gd name="connsiteY13615" fmla="*/ 762133 h 3821750"/>
              <a:gd name="connsiteX13616" fmla="*/ 2463260 w 4203096"/>
              <a:gd name="connsiteY13616" fmla="*/ 759658 h 3821750"/>
              <a:gd name="connsiteX13617" fmla="*/ 2460307 w 4203096"/>
              <a:gd name="connsiteY13617" fmla="*/ 757372 h 3821750"/>
              <a:gd name="connsiteX13618" fmla="*/ 2450496 w 4203096"/>
              <a:gd name="connsiteY13618" fmla="*/ 746512 h 3821750"/>
              <a:gd name="connsiteX13619" fmla="*/ 2444401 w 4203096"/>
              <a:gd name="connsiteY13619" fmla="*/ 703840 h 3821750"/>
              <a:gd name="connsiteX13620" fmla="*/ 2458629 w 4203096"/>
              <a:gd name="connsiteY13620" fmla="*/ 695673 h 3821750"/>
              <a:gd name="connsiteX13621" fmla="*/ 2091464 w 4203096"/>
              <a:gd name="connsiteY13621" fmla="*/ 694709 h 3821750"/>
              <a:gd name="connsiteX13622" fmla="*/ 2103024 w 4203096"/>
              <a:gd name="connsiteY13622" fmla="*/ 706604 h 3821750"/>
              <a:gd name="connsiteX13623" fmla="*/ 2086831 w 4203096"/>
              <a:gd name="connsiteY13623" fmla="*/ 753371 h 3821750"/>
              <a:gd name="connsiteX13624" fmla="*/ 2058447 w 4203096"/>
              <a:gd name="connsiteY13624" fmla="*/ 750323 h 3821750"/>
              <a:gd name="connsiteX13625" fmla="*/ 2073973 w 4203096"/>
              <a:gd name="connsiteY13625" fmla="*/ 702603 h 3821750"/>
              <a:gd name="connsiteX13626" fmla="*/ 2091464 w 4203096"/>
              <a:gd name="connsiteY13626" fmla="*/ 694709 h 3821750"/>
              <a:gd name="connsiteX13627" fmla="*/ 2042660 w 4203096"/>
              <a:gd name="connsiteY13627" fmla="*/ 693636 h 3821750"/>
              <a:gd name="connsiteX13628" fmla="*/ 2052637 w 4203096"/>
              <a:gd name="connsiteY13628" fmla="*/ 702698 h 3821750"/>
              <a:gd name="connsiteX13629" fmla="*/ 2038540 w 4203096"/>
              <a:gd name="connsiteY13629" fmla="*/ 747180 h 3821750"/>
              <a:gd name="connsiteX13630" fmla="*/ 2012918 w 4203096"/>
              <a:gd name="connsiteY13630" fmla="*/ 748417 h 3821750"/>
              <a:gd name="connsiteX13631" fmla="*/ 2027110 w 4203096"/>
              <a:gd name="connsiteY13631" fmla="*/ 703650 h 3821750"/>
              <a:gd name="connsiteX13632" fmla="*/ 2042660 w 4203096"/>
              <a:gd name="connsiteY13632" fmla="*/ 693636 h 3821750"/>
              <a:gd name="connsiteX13633" fmla="*/ 3109900 w 4203096"/>
              <a:gd name="connsiteY13633" fmla="*/ 692802 h 3821750"/>
              <a:gd name="connsiteX13634" fmla="*/ 3116484 w 4203096"/>
              <a:gd name="connsiteY13634" fmla="*/ 693172 h 3821750"/>
              <a:gd name="connsiteX13635" fmla="*/ 3135820 w 4203096"/>
              <a:gd name="connsiteY13635" fmla="*/ 707270 h 3821750"/>
              <a:gd name="connsiteX13636" fmla="*/ 3130200 w 4203096"/>
              <a:gd name="connsiteY13636" fmla="*/ 712126 h 3821750"/>
              <a:gd name="connsiteX13637" fmla="*/ 3110673 w 4203096"/>
              <a:gd name="connsiteY13637" fmla="*/ 697934 h 3821750"/>
              <a:gd name="connsiteX13638" fmla="*/ 3109900 w 4203096"/>
              <a:gd name="connsiteY13638" fmla="*/ 692802 h 3821750"/>
              <a:gd name="connsiteX13639" fmla="*/ 1855529 w 4203096"/>
              <a:gd name="connsiteY13639" fmla="*/ 688671 h 3821750"/>
              <a:gd name="connsiteX13640" fmla="*/ 1857279 w 4203096"/>
              <a:gd name="connsiteY13640" fmla="*/ 691553 h 3821750"/>
              <a:gd name="connsiteX13641" fmla="*/ 1850421 w 4203096"/>
              <a:gd name="connsiteY13641" fmla="*/ 715080 h 3821750"/>
              <a:gd name="connsiteX13642" fmla="*/ 1844039 w 4203096"/>
              <a:gd name="connsiteY13642" fmla="*/ 719460 h 3821750"/>
              <a:gd name="connsiteX13643" fmla="*/ 1850992 w 4203096"/>
              <a:gd name="connsiteY13643" fmla="*/ 695649 h 3821750"/>
              <a:gd name="connsiteX13644" fmla="*/ 1855529 w 4203096"/>
              <a:gd name="connsiteY13644" fmla="*/ 688671 h 3821750"/>
              <a:gd name="connsiteX13645" fmla="*/ 2853690 w 4203096"/>
              <a:gd name="connsiteY13645" fmla="*/ 686601 h 3821750"/>
              <a:gd name="connsiteX13646" fmla="*/ 2887027 w 4203096"/>
              <a:gd name="connsiteY13646" fmla="*/ 712699 h 3821750"/>
              <a:gd name="connsiteX13647" fmla="*/ 2872359 w 4203096"/>
              <a:gd name="connsiteY13647" fmla="*/ 731464 h 3821750"/>
              <a:gd name="connsiteX13648" fmla="*/ 2837211 w 4203096"/>
              <a:gd name="connsiteY13648" fmla="*/ 705460 h 3821750"/>
              <a:gd name="connsiteX13649" fmla="*/ 2853690 w 4203096"/>
              <a:gd name="connsiteY13649" fmla="*/ 686601 h 3821750"/>
              <a:gd name="connsiteX13650" fmla="*/ 2333529 w 4203096"/>
              <a:gd name="connsiteY13650" fmla="*/ 685839 h 3821750"/>
              <a:gd name="connsiteX13651" fmla="*/ 2357056 w 4203096"/>
              <a:gd name="connsiteY13651" fmla="*/ 718794 h 3821750"/>
              <a:gd name="connsiteX13652" fmla="*/ 2357788 w 4203096"/>
              <a:gd name="connsiteY13652" fmla="*/ 735434 h 3821750"/>
              <a:gd name="connsiteX13653" fmla="*/ 2362962 w 4203096"/>
              <a:gd name="connsiteY13653" fmla="*/ 726510 h 3821750"/>
              <a:gd name="connsiteX13654" fmla="*/ 2376488 w 4203096"/>
              <a:gd name="connsiteY13654" fmla="*/ 716569 h 3821750"/>
              <a:gd name="connsiteX13655" fmla="*/ 2393442 w 4203096"/>
              <a:gd name="connsiteY13655" fmla="*/ 718128 h 3821750"/>
              <a:gd name="connsiteX13656" fmla="*/ 2417731 w 4203096"/>
              <a:gd name="connsiteY13656" fmla="*/ 748513 h 3821750"/>
              <a:gd name="connsiteX13657" fmla="*/ 2420493 w 4203096"/>
              <a:gd name="connsiteY13657" fmla="*/ 762229 h 3821750"/>
              <a:gd name="connsiteX13658" fmla="*/ 2459927 w 4203096"/>
              <a:gd name="connsiteY13658" fmla="*/ 757181 h 3821750"/>
              <a:gd name="connsiteX13659" fmla="*/ 2462879 w 4203096"/>
              <a:gd name="connsiteY13659" fmla="*/ 759466 h 3821750"/>
              <a:gd name="connsiteX13660" fmla="*/ 2481167 w 4203096"/>
              <a:gd name="connsiteY13660" fmla="*/ 797943 h 3821750"/>
              <a:gd name="connsiteX13661" fmla="*/ 2513933 w 4203096"/>
              <a:gd name="connsiteY13661" fmla="*/ 795753 h 3821750"/>
              <a:gd name="connsiteX13662" fmla="*/ 2500789 w 4203096"/>
              <a:gd name="connsiteY13662" fmla="*/ 764420 h 3821750"/>
              <a:gd name="connsiteX13663" fmla="*/ 2505932 w 4203096"/>
              <a:gd name="connsiteY13663" fmla="*/ 747465 h 3821750"/>
              <a:gd name="connsiteX13664" fmla="*/ 2537079 w 4203096"/>
              <a:gd name="connsiteY13664" fmla="*/ 750038 h 3821750"/>
              <a:gd name="connsiteX13665" fmla="*/ 2561463 w 4203096"/>
              <a:gd name="connsiteY13665" fmla="*/ 798229 h 3821750"/>
              <a:gd name="connsiteX13666" fmla="*/ 2605849 w 4203096"/>
              <a:gd name="connsiteY13666" fmla="*/ 788995 h 3821750"/>
              <a:gd name="connsiteX13667" fmla="*/ 2630996 w 4203096"/>
              <a:gd name="connsiteY13667" fmla="*/ 834424 h 3821750"/>
              <a:gd name="connsiteX13668" fmla="*/ 2676335 w 4203096"/>
              <a:gd name="connsiteY13668" fmla="*/ 832614 h 3821750"/>
              <a:gd name="connsiteX13669" fmla="*/ 2697766 w 4203096"/>
              <a:gd name="connsiteY13669" fmla="*/ 877858 h 3821750"/>
              <a:gd name="connsiteX13670" fmla="*/ 2744914 w 4203096"/>
              <a:gd name="connsiteY13670" fmla="*/ 876620 h 3821750"/>
              <a:gd name="connsiteX13671" fmla="*/ 2747772 w 4203096"/>
              <a:gd name="connsiteY13671" fmla="*/ 878906 h 3821750"/>
              <a:gd name="connsiteX13672" fmla="*/ 2762917 w 4203096"/>
              <a:gd name="connsiteY13672" fmla="*/ 921006 h 3821750"/>
              <a:gd name="connsiteX13673" fmla="*/ 2807494 w 4203096"/>
              <a:gd name="connsiteY13673" fmla="*/ 922340 h 3821750"/>
              <a:gd name="connsiteX13674" fmla="*/ 2814828 w 4203096"/>
              <a:gd name="connsiteY13674" fmla="*/ 927579 h 3821750"/>
              <a:gd name="connsiteX13675" fmla="*/ 2827020 w 4203096"/>
              <a:gd name="connsiteY13675" fmla="*/ 971394 h 3821750"/>
              <a:gd name="connsiteX13676" fmla="*/ 2873597 w 4203096"/>
              <a:gd name="connsiteY13676" fmla="*/ 973108 h 3821750"/>
              <a:gd name="connsiteX13677" fmla="*/ 2881598 w 4203096"/>
              <a:gd name="connsiteY13677" fmla="*/ 979204 h 3821750"/>
              <a:gd name="connsiteX13678" fmla="*/ 2893600 w 4203096"/>
              <a:gd name="connsiteY13678" fmla="*/ 1022733 h 3821750"/>
              <a:gd name="connsiteX13679" fmla="*/ 2940082 w 4203096"/>
              <a:gd name="connsiteY13679" fmla="*/ 1027401 h 3821750"/>
              <a:gd name="connsiteX13680" fmla="*/ 2948083 w 4203096"/>
              <a:gd name="connsiteY13680" fmla="*/ 1033878 h 3821750"/>
              <a:gd name="connsiteX13681" fmla="*/ 2958465 w 4203096"/>
              <a:gd name="connsiteY13681" fmla="*/ 1077407 h 3821750"/>
              <a:gd name="connsiteX13682" fmla="*/ 3007043 w 4203096"/>
              <a:gd name="connsiteY13682" fmla="*/ 1085789 h 3821750"/>
              <a:gd name="connsiteX13683" fmla="*/ 3014567 w 4203096"/>
              <a:gd name="connsiteY13683" fmla="*/ 1092171 h 3821750"/>
              <a:gd name="connsiteX13684" fmla="*/ 3023330 w 4203096"/>
              <a:gd name="connsiteY13684" fmla="*/ 1140272 h 3821750"/>
              <a:gd name="connsiteX13685" fmla="*/ 3051775 w 4203096"/>
              <a:gd name="connsiteY13685" fmla="*/ 1139474 h 3821750"/>
              <a:gd name="connsiteX13686" fmla="*/ 3077798 w 4203096"/>
              <a:gd name="connsiteY13686" fmla="*/ 1150821 h 3821750"/>
              <a:gd name="connsiteX13687" fmla="*/ 3081052 w 4203096"/>
              <a:gd name="connsiteY13687" fmla="*/ 1157417 h 3821750"/>
              <a:gd name="connsiteX13688" fmla="*/ 3089624 w 4203096"/>
              <a:gd name="connsiteY13688" fmla="*/ 1202946 h 3821750"/>
              <a:gd name="connsiteX13689" fmla="*/ 3152965 w 4203096"/>
              <a:gd name="connsiteY13689" fmla="*/ 1277432 h 3821750"/>
              <a:gd name="connsiteX13690" fmla="*/ 3215926 w 4203096"/>
              <a:gd name="connsiteY13690" fmla="*/ 1303054 h 3821750"/>
              <a:gd name="connsiteX13691" fmla="*/ 3219069 w 4203096"/>
              <a:gd name="connsiteY13691" fmla="*/ 1339535 h 3821750"/>
              <a:gd name="connsiteX13692" fmla="*/ 3163919 w 4203096"/>
              <a:gd name="connsiteY13692" fmla="*/ 1337058 h 3821750"/>
              <a:gd name="connsiteX13693" fmla="*/ 3166110 w 4203096"/>
              <a:gd name="connsiteY13693" fmla="*/ 1364490 h 3821750"/>
              <a:gd name="connsiteX13694" fmla="*/ 3212211 w 4203096"/>
              <a:gd name="connsiteY13694" fmla="*/ 1377063 h 3821750"/>
              <a:gd name="connsiteX13695" fmla="*/ 3210306 w 4203096"/>
              <a:gd name="connsiteY13695" fmla="*/ 1350489 h 3821750"/>
              <a:gd name="connsiteX13696" fmla="*/ 3228785 w 4203096"/>
              <a:gd name="connsiteY13696" fmla="*/ 1343250 h 3821750"/>
              <a:gd name="connsiteX13697" fmla="*/ 3280601 w 4203096"/>
              <a:gd name="connsiteY13697" fmla="*/ 1361347 h 3821750"/>
              <a:gd name="connsiteX13698" fmla="*/ 3286125 w 4203096"/>
              <a:gd name="connsiteY13698" fmla="*/ 1395161 h 3821750"/>
              <a:gd name="connsiteX13699" fmla="*/ 3227261 w 4203096"/>
              <a:gd name="connsiteY13699" fmla="*/ 1391160 h 3821750"/>
              <a:gd name="connsiteX13700" fmla="*/ 3232499 w 4203096"/>
              <a:gd name="connsiteY13700" fmla="*/ 1408686 h 3821750"/>
              <a:gd name="connsiteX13701" fmla="*/ 3230118 w 4203096"/>
              <a:gd name="connsiteY13701" fmla="*/ 1425641 h 3821750"/>
              <a:gd name="connsiteX13702" fmla="*/ 3258312 w 4203096"/>
              <a:gd name="connsiteY13702" fmla="*/ 1430665 h 3821750"/>
              <a:gd name="connsiteX13703" fmla="*/ 3284411 w 4203096"/>
              <a:gd name="connsiteY13703" fmla="*/ 1442670 h 3821750"/>
              <a:gd name="connsiteX13704" fmla="*/ 3284411 w 4203096"/>
              <a:gd name="connsiteY13704" fmla="*/ 1443834 h 3821750"/>
              <a:gd name="connsiteX13705" fmla="*/ 3287744 w 4203096"/>
              <a:gd name="connsiteY13705" fmla="*/ 1488887 h 3821750"/>
              <a:gd name="connsiteX13706" fmla="*/ 3348609 w 4203096"/>
              <a:gd name="connsiteY13706" fmla="*/ 1511080 h 3821750"/>
              <a:gd name="connsiteX13707" fmla="*/ 3347180 w 4203096"/>
              <a:gd name="connsiteY13707" fmla="*/ 1548323 h 3821750"/>
              <a:gd name="connsiteX13708" fmla="*/ 3290888 w 4203096"/>
              <a:gd name="connsiteY13708" fmla="*/ 1550895 h 3821750"/>
              <a:gd name="connsiteX13709" fmla="*/ 3287744 w 4203096"/>
              <a:gd name="connsiteY13709" fmla="*/ 1587947 h 3821750"/>
              <a:gd name="connsiteX13710" fmla="*/ 3333940 w 4203096"/>
              <a:gd name="connsiteY13710" fmla="*/ 1600996 h 3821750"/>
              <a:gd name="connsiteX13711" fmla="*/ 3340513 w 4203096"/>
              <a:gd name="connsiteY13711" fmla="*/ 1608426 h 3821750"/>
              <a:gd name="connsiteX13712" fmla="*/ 3332607 w 4203096"/>
              <a:gd name="connsiteY13712" fmla="*/ 1656146 h 3821750"/>
              <a:gd name="connsiteX13713" fmla="*/ 3390043 w 4203096"/>
              <a:gd name="connsiteY13713" fmla="*/ 1676720 h 3821750"/>
              <a:gd name="connsiteX13714" fmla="*/ 3383661 w 4203096"/>
              <a:gd name="connsiteY13714" fmla="*/ 1717582 h 3821750"/>
              <a:gd name="connsiteX13715" fmla="*/ 3330035 w 4203096"/>
              <a:gd name="connsiteY13715" fmla="*/ 1723869 h 3821750"/>
              <a:gd name="connsiteX13716" fmla="*/ 3322891 w 4203096"/>
              <a:gd name="connsiteY13716" fmla="*/ 1764350 h 3821750"/>
              <a:gd name="connsiteX13717" fmla="*/ 3346562 w 4203096"/>
              <a:gd name="connsiteY13717" fmla="*/ 1766958 h 3821750"/>
              <a:gd name="connsiteX13718" fmla="*/ 3367510 w 4203096"/>
              <a:gd name="connsiteY13718" fmla="*/ 1778120 h 3821750"/>
              <a:gd name="connsiteX13719" fmla="*/ 3368135 w 4203096"/>
              <a:gd name="connsiteY13719" fmla="*/ 1784733 h 3821750"/>
              <a:gd name="connsiteX13720" fmla="*/ 3360230 w 4203096"/>
              <a:gd name="connsiteY13720" fmla="*/ 1830453 h 3821750"/>
              <a:gd name="connsiteX13721" fmla="*/ 3357278 w 4203096"/>
              <a:gd name="connsiteY13721" fmla="*/ 1837186 h 3821750"/>
              <a:gd name="connsiteX13722" fmla="*/ 3375814 w 4203096"/>
              <a:gd name="connsiteY13722" fmla="*/ 1831252 h 3821750"/>
              <a:gd name="connsiteX13723" fmla="*/ 3393661 w 4203096"/>
              <a:gd name="connsiteY13723" fmla="*/ 1835788 h 3821750"/>
              <a:gd name="connsiteX13724" fmla="*/ 3401662 w 4203096"/>
              <a:gd name="connsiteY13724" fmla="*/ 1885985 h 3821750"/>
              <a:gd name="connsiteX13725" fmla="*/ 3352704 w 4203096"/>
              <a:gd name="connsiteY13725" fmla="*/ 1904558 h 3821750"/>
              <a:gd name="connsiteX13726" fmla="*/ 3343465 w 4203096"/>
              <a:gd name="connsiteY13726" fmla="*/ 1897510 h 3821750"/>
              <a:gd name="connsiteX13727" fmla="*/ 3338416 w 4203096"/>
              <a:gd name="connsiteY13727" fmla="*/ 1889128 h 3821750"/>
              <a:gd name="connsiteX13728" fmla="*/ 3338678 w 4203096"/>
              <a:gd name="connsiteY13728" fmla="*/ 1862065 h 3821750"/>
              <a:gd name="connsiteX13729" fmla="*/ 3354358 w 4203096"/>
              <a:gd name="connsiteY13729" fmla="*/ 1839160 h 3821750"/>
              <a:gd name="connsiteX13730" fmla="*/ 3331036 w 4203096"/>
              <a:gd name="connsiteY13730" fmla="*/ 1844860 h 3821750"/>
              <a:gd name="connsiteX13731" fmla="*/ 3308985 w 4203096"/>
              <a:gd name="connsiteY13731" fmla="*/ 1840740 h 3821750"/>
              <a:gd name="connsiteX13732" fmla="*/ 3301651 w 4203096"/>
              <a:gd name="connsiteY13732" fmla="*/ 1876840 h 3821750"/>
              <a:gd name="connsiteX13733" fmla="*/ 3338322 w 4203096"/>
              <a:gd name="connsiteY13733" fmla="*/ 1889318 h 3821750"/>
              <a:gd name="connsiteX13734" fmla="*/ 3343370 w 4203096"/>
              <a:gd name="connsiteY13734" fmla="*/ 1897700 h 3821750"/>
              <a:gd name="connsiteX13735" fmla="*/ 3330321 w 4203096"/>
              <a:gd name="connsiteY13735" fmla="*/ 1950087 h 3821750"/>
              <a:gd name="connsiteX13736" fmla="*/ 3373946 w 4203096"/>
              <a:gd name="connsiteY13736" fmla="*/ 1966185 h 3821750"/>
              <a:gd name="connsiteX13737" fmla="*/ 3360801 w 4203096"/>
              <a:gd name="connsiteY13737" fmla="*/ 2009809 h 3821750"/>
              <a:gd name="connsiteX13738" fmla="*/ 3316034 w 4203096"/>
              <a:gd name="connsiteY13738" fmla="*/ 2020382 h 3821750"/>
              <a:gd name="connsiteX13739" fmla="*/ 3303556 w 4203096"/>
              <a:gd name="connsiteY13739" fmla="*/ 2066959 h 3821750"/>
              <a:gd name="connsiteX13740" fmla="*/ 3338513 w 4203096"/>
              <a:gd name="connsiteY13740" fmla="*/ 2084199 h 3821750"/>
              <a:gd name="connsiteX13741" fmla="*/ 3321939 w 4203096"/>
              <a:gd name="connsiteY13741" fmla="*/ 2129539 h 3821750"/>
              <a:gd name="connsiteX13742" fmla="*/ 3281363 w 4203096"/>
              <a:gd name="connsiteY13742" fmla="*/ 2137158 h 3821750"/>
              <a:gd name="connsiteX13743" fmla="*/ 3278029 w 4203096"/>
              <a:gd name="connsiteY13743" fmla="*/ 2161733 h 3821750"/>
              <a:gd name="connsiteX13744" fmla="*/ 3269361 w 4203096"/>
              <a:gd name="connsiteY13744" fmla="*/ 2186212 h 3821750"/>
              <a:gd name="connsiteX13745" fmla="*/ 3300603 w 4203096"/>
              <a:gd name="connsiteY13745" fmla="*/ 2201643 h 3821750"/>
              <a:gd name="connsiteX13746" fmla="*/ 3286506 w 4203096"/>
              <a:gd name="connsiteY13746" fmla="*/ 2243362 h 3821750"/>
              <a:gd name="connsiteX13747" fmla="*/ 3249168 w 4203096"/>
              <a:gd name="connsiteY13747" fmla="*/ 2257364 h 3821750"/>
              <a:gd name="connsiteX13748" fmla="*/ 3244965 w 4203096"/>
              <a:gd name="connsiteY13748" fmla="*/ 2284189 h 3821750"/>
              <a:gd name="connsiteX13749" fmla="*/ 3233626 w 4203096"/>
              <a:gd name="connsiteY13749" fmla="*/ 2308630 h 3821750"/>
              <a:gd name="connsiteX13750" fmla="*/ 3233642 w 4203096"/>
              <a:gd name="connsiteY13750" fmla="*/ 2308608 h 3821750"/>
              <a:gd name="connsiteX13751" fmla="*/ 3242215 w 4203096"/>
              <a:gd name="connsiteY13751" fmla="*/ 2303179 h 3821750"/>
              <a:gd name="connsiteX13752" fmla="*/ 3264503 w 4203096"/>
              <a:gd name="connsiteY13752" fmla="*/ 2313276 h 3821750"/>
              <a:gd name="connsiteX13753" fmla="*/ 3252025 w 4203096"/>
              <a:gd name="connsiteY13753" fmla="*/ 2356900 h 3821750"/>
              <a:gd name="connsiteX13754" fmla="*/ 3225069 w 4203096"/>
              <a:gd name="connsiteY13754" fmla="*/ 2375569 h 3821750"/>
              <a:gd name="connsiteX13755" fmla="*/ 3219069 w 4203096"/>
              <a:gd name="connsiteY13755" fmla="*/ 2372616 h 3821750"/>
              <a:gd name="connsiteX13756" fmla="*/ 3216783 w 4203096"/>
              <a:gd name="connsiteY13756" fmla="*/ 2363377 h 3821750"/>
              <a:gd name="connsiteX13757" fmla="*/ 3218914 w 4203096"/>
              <a:gd name="connsiteY13757" fmla="*/ 2340672 h 3821750"/>
              <a:gd name="connsiteX13758" fmla="*/ 3227501 w 4203096"/>
              <a:gd name="connsiteY13758" fmla="*/ 2316735 h 3821750"/>
              <a:gd name="connsiteX13759" fmla="*/ 3227451 w 4203096"/>
              <a:gd name="connsiteY13759" fmla="*/ 2316800 h 3821750"/>
              <a:gd name="connsiteX13760" fmla="*/ 3202400 w 4203096"/>
              <a:gd name="connsiteY13760" fmla="*/ 2324134 h 3821750"/>
              <a:gd name="connsiteX13761" fmla="*/ 3194590 w 4203096"/>
              <a:gd name="connsiteY13761" fmla="*/ 2360329 h 3821750"/>
              <a:gd name="connsiteX13762" fmla="*/ 3216688 w 4203096"/>
              <a:gd name="connsiteY13762" fmla="*/ 2363473 h 3821750"/>
              <a:gd name="connsiteX13763" fmla="*/ 3218974 w 4203096"/>
              <a:gd name="connsiteY13763" fmla="*/ 2372712 h 3821750"/>
              <a:gd name="connsiteX13764" fmla="*/ 3217736 w 4203096"/>
              <a:gd name="connsiteY13764" fmla="*/ 2383285 h 3821750"/>
              <a:gd name="connsiteX13765" fmla="*/ 3182493 w 4203096"/>
              <a:gd name="connsiteY13765" fmla="*/ 2439863 h 3821750"/>
              <a:gd name="connsiteX13766" fmla="*/ 3177349 w 4203096"/>
              <a:gd name="connsiteY13766" fmla="*/ 2439482 h 3821750"/>
              <a:gd name="connsiteX13767" fmla="*/ 3169253 w 4203096"/>
              <a:gd name="connsiteY13767" fmla="*/ 2480344 h 3821750"/>
              <a:gd name="connsiteX13768" fmla="*/ 3181088 w 4203096"/>
              <a:gd name="connsiteY13768" fmla="*/ 2474939 h 3821750"/>
              <a:gd name="connsiteX13769" fmla="*/ 3189193 w 4203096"/>
              <a:gd name="connsiteY13769" fmla="*/ 2482670 h 3821750"/>
              <a:gd name="connsiteX13770" fmla="*/ 3190018 w 4203096"/>
              <a:gd name="connsiteY13770" fmla="*/ 2493584 h 3821750"/>
              <a:gd name="connsiteX13771" fmla="*/ 3163253 w 4203096"/>
              <a:gd name="connsiteY13771" fmla="*/ 2549019 h 3821750"/>
              <a:gd name="connsiteX13772" fmla="*/ 3155061 w 4203096"/>
              <a:gd name="connsiteY13772" fmla="*/ 2549019 h 3821750"/>
              <a:gd name="connsiteX13773" fmla="*/ 3144869 w 4203096"/>
              <a:gd name="connsiteY13773" fmla="*/ 2595597 h 3821750"/>
              <a:gd name="connsiteX13774" fmla="*/ 3143726 w 4203096"/>
              <a:gd name="connsiteY13774" fmla="*/ 2597883 h 3821750"/>
              <a:gd name="connsiteX13775" fmla="*/ 3124676 w 4203096"/>
              <a:gd name="connsiteY13775" fmla="*/ 2613408 h 3821750"/>
              <a:gd name="connsiteX13776" fmla="*/ 3119533 w 4203096"/>
              <a:gd name="connsiteY13776" fmla="*/ 2650461 h 3821750"/>
              <a:gd name="connsiteX13777" fmla="*/ 3136202 w 4203096"/>
              <a:gd name="connsiteY13777" fmla="*/ 2648556 h 3821750"/>
              <a:gd name="connsiteX13778" fmla="*/ 3136106 w 4203096"/>
              <a:gd name="connsiteY13778" fmla="*/ 2648556 h 3821750"/>
              <a:gd name="connsiteX13779" fmla="*/ 3137440 w 4203096"/>
              <a:gd name="connsiteY13779" fmla="*/ 2657033 h 3821750"/>
              <a:gd name="connsiteX13780" fmla="*/ 3118104 w 4203096"/>
              <a:gd name="connsiteY13780" fmla="*/ 2711611 h 3821750"/>
              <a:gd name="connsiteX13781" fmla="*/ 3112580 w 4203096"/>
              <a:gd name="connsiteY13781" fmla="*/ 2711802 h 3821750"/>
              <a:gd name="connsiteX13782" fmla="*/ 3107436 w 4203096"/>
              <a:gd name="connsiteY13782" fmla="*/ 2753902 h 3821750"/>
              <a:gd name="connsiteX13783" fmla="*/ 3091529 w 4203096"/>
              <a:gd name="connsiteY13783" fmla="*/ 2770857 h 3821750"/>
              <a:gd name="connsiteX13784" fmla="*/ 3090196 w 4203096"/>
              <a:gd name="connsiteY13784" fmla="*/ 2805051 h 3821750"/>
              <a:gd name="connsiteX13785" fmla="*/ 3106579 w 4203096"/>
              <a:gd name="connsiteY13785" fmla="*/ 2806004 h 3821750"/>
              <a:gd name="connsiteX13786" fmla="*/ 3105436 w 4203096"/>
              <a:gd name="connsiteY13786" fmla="*/ 2837151 h 3821750"/>
              <a:gd name="connsiteX13787" fmla="*/ 3088100 w 4203096"/>
              <a:gd name="connsiteY13787" fmla="*/ 2852581 h 3821750"/>
              <a:gd name="connsiteX13788" fmla="*/ 3088100 w 4203096"/>
              <a:gd name="connsiteY13788" fmla="*/ 2887824 h 3821750"/>
              <a:gd name="connsiteX13789" fmla="*/ 3071622 w 4203096"/>
              <a:gd name="connsiteY13789" fmla="*/ 2903159 h 3821750"/>
              <a:gd name="connsiteX13790" fmla="*/ 3066193 w 4203096"/>
              <a:gd name="connsiteY13790" fmla="*/ 2934782 h 3821750"/>
              <a:gd name="connsiteX13791" fmla="*/ 3048762 w 4203096"/>
              <a:gd name="connsiteY13791" fmla="*/ 2949069 h 3821750"/>
              <a:gd name="connsiteX13792" fmla="*/ 3021235 w 4203096"/>
              <a:gd name="connsiteY13792" fmla="*/ 2991741 h 3821750"/>
              <a:gd name="connsiteX13793" fmla="*/ 3009995 w 4203096"/>
              <a:gd name="connsiteY13793" fmla="*/ 3019650 h 3821750"/>
              <a:gd name="connsiteX13794" fmla="*/ 2988755 w 4203096"/>
              <a:gd name="connsiteY13794" fmla="*/ 3031556 h 3821750"/>
              <a:gd name="connsiteX13795" fmla="*/ 2984361 w 4203096"/>
              <a:gd name="connsiteY13795" fmla="*/ 3045618 h 3821750"/>
              <a:gd name="connsiteX13796" fmla="*/ 2974082 w 4203096"/>
              <a:gd name="connsiteY13796" fmla="*/ 3059219 h 3821750"/>
              <a:gd name="connsiteX13797" fmla="*/ 2963609 w 4203096"/>
              <a:gd name="connsiteY13797" fmla="*/ 3066489 h 3821750"/>
              <a:gd name="connsiteX13798" fmla="*/ 2952083 w 4203096"/>
              <a:gd name="connsiteY13798" fmla="*/ 3069180 h 3821750"/>
              <a:gd name="connsiteX13799" fmla="*/ 2946630 w 4203096"/>
              <a:gd name="connsiteY13799" fmla="*/ 3081944 h 3821750"/>
              <a:gd name="connsiteX13800" fmla="*/ 2934958 w 4203096"/>
              <a:gd name="connsiteY13800" fmla="*/ 3094482 h 3821750"/>
              <a:gd name="connsiteX13801" fmla="*/ 2911793 w 4203096"/>
              <a:gd name="connsiteY13801" fmla="*/ 3102708 h 3821750"/>
              <a:gd name="connsiteX13802" fmla="*/ 2865691 w 4203096"/>
              <a:gd name="connsiteY13802" fmla="*/ 3134045 h 3821750"/>
              <a:gd name="connsiteX13803" fmla="*/ 2844737 w 4203096"/>
              <a:gd name="connsiteY13803" fmla="*/ 3156143 h 3821750"/>
              <a:gd name="connsiteX13804" fmla="*/ 2816066 w 4203096"/>
              <a:gd name="connsiteY13804" fmla="*/ 3162049 h 3821750"/>
              <a:gd name="connsiteX13805" fmla="*/ 2793397 w 4203096"/>
              <a:gd name="connsiteY13805" fmla="*/ 3183289 h 3821750"/>
              <a:gd name="connsiteX13806" fmla="*/ 2761679 w 4203096"/>
              <a:gd name="connsiteY13806" fmla="*/ 3187671 h 3821750"/>
              <a:gd name="connsiteX13807" fmla="*/ 2731294 w 4203096"/>
              <a:gd name="connsiteY13807" fmla="*/ 3210531 h 3821750"/>
              <a:gd name="connsiteX13808" fmla="*/ 2706243 w 4203096"/>
              <a:gd name="connsiteY13808" fmla="*/ 3211198 h 3821750"/>
              <a:gd name="connsiteX13809" fmla="*/ 2718149 w 4203096"/>
              <a:gd name="connsiteY13809" fmla="*/ 3191195 h 3821750"/>
              <a:gd name="connsiteX13810" fmla="*/ 2702528 w 4203096"/>
              <a:gd name="connsiteY13810" fmla="*/ 3191957 h 3821750"/>
              <a:gd name="connsiteX13811" fmla="*/ 2691384 w 4203096"/>
              <a:gd name="connsiteY13811" fmla="*/ 3190719 h 3821750"/>
              <a:gd name="connsiteX13812" fmla="*/ 2673096 w 4203096"/>
              <a:gd name="connsiteY13812" fmla="*/ 3206721 h 3821750"/>
              <a:gd name="connsiteX13813" fmla="*/ 2701862 w 4203096"/>
              <a:gd name="connsiteY13813" fmla="*/ 3213388 h 3821750"/>
              <a:gd name="connsiteX13814" fmla="*/ 2679192 w 4203096"/>
              <a:gd name="connsiteY13814" fmla="*/ 3230629 h 3821750"/>
              <a:gd name="connsiteX13815" fmla="*/ 2645759 w 4203096"/>
              <a:gd name="connsiteY13815" fmla="*/ 3232533 h 3821750"/>
              <a:gd name="connsiteX13816" fmla="*/ 2657475 w 4203096"/>
              <a:gd name="connsiteY13816" fmla="*/ 3211674 h 3821750"/>
              <a:gd name="connsiteX13817" fmla="*/ 2640425 w 4203096"/>
              <a:gd name="connsiteY13817" fmla="*/ 3213198 h 3821750"/>
              <a:gd name="connsiteX13818" fmla="*/ 2625852 w 4203096"/>
              <a:gd name="connsiteY13818" fmla="*/ 3211864 h 3821750"/>
              <a:gd name="connsiteX13819" fmla="*/ 2598325 w 4203096"/>
              <a:gd name="connsiteY13819" fmla="*/ 3231200 h 3821750"/>
              <a:gd name="connsiteX13820" fmla="*/ 2558224 w 4203096"/>
              <a:gd name="connsiteY13820" fmla="*/ 3233105 h 3821750"/>
              <a:gd name="connsiteX13821" fmla="*/ 2528221 w 4203096"/>
              <a:gd name="connsiteY13821" fmla="*/ 3255774 h 3821750"/>
              <a:gd name="connsiteX13822" fmla="*/ 2494407 w 4203096"/>
              <a:gd name="connsiteY13822" fmla="*/ 3258537 h 3821750"/>
              <a:gd name="connsiteX13823" fmla="*/ 2503551 w 4203096"/>
              <a:gd name="connsiteY13823" fmla="*/ 3237582 h 3821750"/>
              <a:gd name="connsiteX13824" fmla="*/ 2471356 w 4203096"/>
              <a:gd name="connsiteY13824" fmla="*/ 3238534 h 3821750"/>
              <a:gd name="connsiteX13825" fmla="*/ 2445258 w 4203096"/>
              <a:gd name="connsiteY13825" fmla="*/ 3258823 h 3821750"/>
              <a:gd name="connsiteX13826" fmla="*/ 2444687 w 4203096"/>
              <a:gd name="connsiteY13826" fmla="*/ 3259013 h 3821750"/>
              <a:gd name="connsiteX13827" fmla="*/ 2399633 w 4203096"/>
              <a:gd name="connsiteY13827" fmla="*/ 3264157 h 3821750"/>
              <a:gd name="connsiteX13828" fmla="*/ 2367629 w 4203096"/>
              <a:gd name="connsiteY13828" fmla="*/ 3290065 h 3821750"/>
              <a:gd name="connsiteX13829" fmla="*/ 2332196 w 4203096"/>
              <a:gd name="connsiteY13829" fmla="*/ 3293208 h 3821750"/>
              <a:gd name="connsiteX13830" fmla="*/ 2340769 w 4203096"/>
              <a:gd name="connsiteY13830" fmla="*/ 3269109 h 3821750"/>
              <a:gd name="connsiteX13831" fmla="*/ 2306669 w 4203096"/>
              <a:gd name="connsiteY13831" fmla="*/ 3270157 h 3821750"/>
              <a:gd name="connsiteX13832" fmla="*/ 2302574 w 4203096"/>
              <a:gd name="connsiteY13832" fmla="*/ 3276920 h 3821750"/>
              <a:gd name="connsiteX13833" fmla="*/ 2238566 w 4203096"/>
              <a:gd name="connsiteY13833" fmla="*/ 3299399 h 3821750"/>
              <a:gd name="connsiteX13834" fmla="*/ 2230953 w 4203096"/>
              <a:gd name="connsiteY13834" fmla="*/ 3296952 h 3821750"/>
              <a:gd name="connsiteX13835" fmla="*/ 2232208 w 4203096"/>
              <a:gd name="connsiteY13835" fmla="*/ 3284493 h 3821750"/>
              <a:gd name="connsiteX13836" fmla="*/ 2243042 w 4203096"/>
              <a:gd name="connsiteY13836" fmla="*/ 3271110 h 3821750"/>
              <a:gd name="connsiteX13837" fmla="*/ 2209705 w 4203096"/>
              <a:gd name="connsiteY13837" fmla="*/ 3270443 h 3821750"/>
              <a:gd name="connsiteX13838" fmla="*/ 2202573 w 4203096"/>
              <a:gd name="connsiteY13838" fmla="*/ 3283254 h 3821750"/>
              <a:gd name="connsiteX13839" fmla="*/ 2187359 w 4203096"/>
              <a:gd name="connsiteY13839" fmla="*/ 3294822 h 3821750"/>
              <a:gd name="connsiteX13840" fmla="*/ 2213383 w 4203096"/>
              <a:gd name="connsiteY13840" fmla="*/ 3291018 h 3821750"/>
              <a:gd name="connsiteX13841" fmla="*/ 2230576 w 4203096"/>
              <a:gd name="connsiteY13841" fmla="*/ 3296799 h 3821750"/>
              <a:gd name="connsiteX13842" fmla="*/ 2230581 w 4203096"/>
              <a:gd name="connsiteY13842" fmla="*/ 3296833 h 3821750"/>
              <a:gd name="connsiteX13843" fmla="*/ 2230953 w 4203096"/>
              <a:gd name="connsiteY13843" fmla="*/ 3296952 h 3821750"/>
              <a:gd name="connsiteX13844" fmla="*/ 2230946 w 4203096"/>
              <a:gd name="connsiteY13844" fmla="*/ 3297018 h 3821750"/>
              <a:gd name="connsiteX13845" fmla="*/ 2230582 w 4203096"/>
              <a:gd name="connsiteY13845" fmla="*/ 3296836 h 3821750"/>
              <a:gd name="connsiteX13846" fmla="*/ 2231886 w 4203096"/>
              <a:gd name="connsiteY13846" fmla="*/ 3304472 h 3821750"/>
              <a:gd name="connsiteX13847" fmla="*/ 2226563 w 4203096"/>
              <a:gd name="connsiteY13847" fmla="*/ 3313496 h 3821750"/>
              <a:gd name="connsiteX13848" fmla="*/ 2177128 w 4203096"/>
              <a:gd name="connsiteY13848" fmla="*/ 3332927 h 3821750"/>
              <a:gd name="connsiteX13849" fmla="*/ 2168746 w 4203096"/>
              <a:gd name="connsiteY13849" fmla="*/ 3308162 h 3821750"/>
              <a:gd name="connsiteX13850" fmla="*/ 2178830 w 4203096"/>
              <a:gd name="connsiteY13850" fmla="*/ 3298926 h 3821750"/>
              <a:gd name="connsiteX13851" fmla="*/ 2165275 w 4203096"/>
              <a:gd name="connsiteY13851" fmla="*/ 3301565 h 3821750"/>
              <a:gd name="connsiteX13852" fmla="*/ 2138553 w 4203096"/>
              <a:gd name="connsiteY13852" fmla="*/ 3298256 h 3821750"/>
              <a:gd name="connsiteX13853" fmla="*/ 2136076 w 4203096"/>
              <a:gd name="connsiteY13853" fmla="*/ 3305495 h 3821750"/>
              <a:gd name="connsiteX13854" fmla="*/ 2108835 w 4203096"/>
              <a:gd name="connsiteY13854" fmla="*/ 3328831 h 3821750"/>
              <a:gd name="connsiteX13855" fmla="*/ 2073688 w 4203096"/>
              <a:gd name="connsiteY13855" fmla="*/ 3328926 h 3821750"/>
              <a:gd name="connsiteX13856" fmla="*/ 2071783 w 4203096"/>
              <a:gd name="connsiteY13856" fmla="*/ 3304257 h 3821750"/>
              <a:gd name="connsiteX13857" fmla="*/ 2079403 w 4203096"/>
              <a:gd name="connsiteY13857" fmla="*/ 3295970 h 3821750"/>
              <a:gd name="connsiteX13858" fmla="*/ 2042160 w 4203096"/>
              <a:gd name="connsiteY13858" fmla="*/ 3291112 h 3821750"/>
              <a:gd name="connsiteX13859" fmla="*/ 2012823 w 4203096"/>
              <a:gd name="connsiteY13859" fmla="*/ 3321211 h 3821750"/>
              <a:gd name="connsiteX13860" fmla="*/ 1978152 w 4203096"/>
              <a:gd name="connsiteY13860" fmla="*/ 3315020 h 3821750"/>
              <a:gd name="connsiteX13861" fmla="*/ 1984820 w 4203096"/>
              <a:gd name="connsiteY13861" fmla="*/ 3281016 h 3821750"/>
              <a:gd name="connsiteX13862" fmla="*/ 1949767 w 4203096"/>
              <a:gd name="connsiteY13862" fmla="*/ 3273396 h 3821750"/>
              <a:gd name="connsiteX13863" fmla="*/ 1947958 w 4203096"/>
              <a:gd name="connsiteY13863" fmla="*/ 3277968 h 3821750"/>
              <a:gd name="connsiteX13864" fmla="*/ 1921669 w 4203096"/>
              <a:gd name="connsiteY13864" fmla="*/ 3301494 h 3821750"/>
              <a:gd name="connsiteX13865" fmla="*/ 1887664 w 4203096"/>
              <a:gd name="connsiteY13865" fmla="*/ 3292636 h 3821750"/>
              <a:gd name="connsiteX13866" fmla="*/ 1888331 w 4203096"/>
              <a:gd name="connsiteY13866" fmla="*/ 3262442 h 3821750"/>
              <a:gd name="connsiteX13867" fmla="*/ 1895475 w 4203096"/>
              <a:gd name="connsiteY13867" fmla="*/ 3255013 h 3821750"/>
              <a:gd name="connsiteX13868" fmla="*/ 1872949 w 4203096"/>
              <a:gd name="connsiteY13868" fmla="*/ 3253108 h 3821750"/>
              <a:gd name="connsiteX13869" fmla="*/ 1856311 w 4203096"/>
              <a:gd name="connsiteY13869" fmla="*/ 3242738 h 3821750"/>
              <a:gd name="connsiteX13870" fmla="*/ 1855946 w 4203096"/>
              <a:gd name="connsiteY13870" fmla="*/ 3251298 h 3821750"/>
              <a:gd name="connsiteX13871" fmla="*/ 1830800 w 4203096"/>
              <a:gd name="connsiteY13871" fmla="*/ 3276063 h 3821750"/>
              <a:gd name="connsiteX13872" fmla="*/ 1797462 w 4203096"/>
              <a:gd name="connsiteY13872" fmla="*/ 3263394 h 3821750"/>
              <a:gd name="connsiteX13873" fmla="*/ 1802701 w 4203096"/>
              <a:gd name="connsiteY13873" fmla="*/ 3231676 h 3821750"/>
              <a:gd name="connsiteX13874" fmla="*/ 1809810 w 4203096"/>
              <a:gd name="connsiteY13874" fmla="*/ 3227766 h 3821750"/>
              <a:gd name="connsiteX13875" fmla="*/ 1797558 w 4203096"/>
              <a:gd name="connsiteY13875" fmla="*/ 3227581 h 3821750"/>
              <a:gd name="connsiteX13876" fmla="*/ 1767078 w 4203096"/>
              <a:gd name="connsiteY13876" fmla="*/ 3213769 h 3821750"/>
              <a:gd name="connsiteX13877" fmla="*/ 1766983 w 4203096"/>
              <a:gd name="connsiteY13877" fmla="*/ 3184623 h 3821750"/>
              <a:gd name="connsiteX13878" fmla="*/ 1770126 w 4203096"/>
              <a:gd name="connsiteY13878" fmla="*/ 3180051 h 3821750"/>
              <a:gd name="connsiteX13879" fmla="*/ 1737455 w 4203096"/>
              <a:gd name="connsiteY13879" fmla="*/ 3169764 h 3821750"/>
              <a:gd name="connsiteX13880" fmla="*/ 1710880 w 4203096"/>
              <a:gd name="connsiteY13880" fmla="*/ 3198053 h 3821750"/>
              <a:gd name="connsiteX13881" fmla="*/ 1680686 w 4203096"/>
              <a:gd name="connsiteY13881" fmla="*/ 3185575 h 3821750"/>
              <a:gd name="connsiteX13882" fmla="*/ 1685163 w 4203096"/>
              <a:gd name="connsiteY13882" fmla="*/ 3149952 h 3821750"/>
              <a:gd name="connsiteX13883" fmla="*/ 1662041 w 4203096"/>
              <a:gd name="connsiteY13883" fmla="*/ 3146856 h 3821750"/>
              <a:gd name="connsiteX13884" fmla="*/ 1645723 w 4203096"/>
              <a:gd name="connsiteY13884" fmla="*/ 3134332 h 3821750"/>
              <a:gd name="connsiteX13885" fmla="*/ 1648205 w 4203096"/>
              <a:gd name="connsiteY13885" fmla="*/ 3144999 h 3821750"/>
              <a:gd name="connsiteX13886" fmla="*/ 1628584 w 4203096"/>
              <a:gd name="connsiteY13886" fmla="*/ 3169669 h 3821750"/>
              <a:gd name="connsiteX13887" fmla="*/ 1595056 w 4203096"/>
              <a:gd name="connsiteY13887" fmla="*/ 3156811 h 3821750"/>
              <a:gd name="connsiteX13888" fmla="*/ 1600485 w 4203096"/>
              <a:gd name="connsiteY13888" fmla="*/ 3127283 h 3821750"/>
              <a:gd name="connsiteX13889" fmla="*/ 1636775 w 4203096"/>
              <a:gd name="connsiteY13889" fmla="*/ 3127759 h 3821750"/>
              <a:gd name="connsiteX13890" fmla="*/ 1645582 w 4203096"/>
              <a:gd name="connsiteY13890" fmla="*/ 3134182 h 3821750"/>
              <a:gd name="connsiteX13891" fmla="*/ 1642372 w 4203096"/>
              <a:gd name="connsiteY13891" fmla="*/ 3119103 h 3821750"/>
              <a:gd name="connsiteX13892" fmla="*/ 1649539 w 4203096"/>
              <a:gd name="connsiteY13892" fmla="*/ 3104422 h 3821750"/>
              <a:gd name="connsiteX13893" fmla="*/ 1617536 w 4203096"/>
              <a:gd name="connsiteY13893" fmla="*/ 3095945 h 3821750"/>
              <a:gd name="connsiteX13894" fmla="*/ 1596199 w 4203096"/>
              <a:gd name="connsiteY13894" fmla="*/ 3123949 h 3821750"/>
              <a:gd name="connsiteX13895" fmla="*/ 1565243 w 4203096"/>
              <a:gd name="connsiteY13895" fmla="*/ 3114900 h 3821750"/>
              <a:gd name="connsiteX13896" fmla="*/ 1566862 w 4203096"/>
              <a:gd name="connsiteY13896" fmla="*/ 3080800 h 3821750"/>
              <a:gd name="connsiteX13897" fmla="*/ 1531429 w 4203096"/>
              <a:gd name="connsiteY13897" fmla="*/ 3040224 h 3821750"/>
              <a:gd name="connsiteX13898" fmla="*/ 1500378 w 4203096"/>
              <a:gd name="connsiteY13898" fmla="*/ 3035842 h 3821750"/>
              <a:gd name="connsiteX13899" fmla="*/ 1482090 w 4203096"/>
              <a:gd name="connsiteY13899" fmla="*/ 3065274 h 3821750"/>
              <a:gd name="connsiteX13900" fmla="*/ 1451324 w 4203096"/>
              <a:gd name="connsiteY13900" fmla="*/ 3059179 h 3821750"/>
              <a:gd name="connsiteX13901" fmla="*/ 1453324 w 4203096"/>
              <a:gd name="connsiteY13901" fmla="*/ 3031937 h 3821750"/>
              <a:gd name="connsiteX13902" fmla="*/ 1492187 w 4203096"/>
              <a:gd name="connsiteY13902" fmla="*/ 3025460 h 3821750"/>
              <a:gd name="connsiteX13903" fmla="*/ 1495234 w 4203096"/>
              <a:gd name="connsiteY13903" fmla="*/ 3000981 h 3821750"/>
              <a:gd name="connsiteX13904" fmla="*/ 1469326 w 4203096"/>
              <a:gd name="connsiteY13904" fmla="*/ 2998885 h 3821750"/>
              <a:gd name="connsiteX13905" fmla="*/ 1469136 w 4203096"/>
              <a:gd name="connsiteY13905" fmla="*/ 3005172 h 3821750"/>
              <a:gd name="connsiteX13906" fmla="*/ 1450753 w 4203096"/>
              <a:gd name="connsiteY13906" fmla="*/ 3028603 h 3821750"/>
              <a:gd name="connsiteX13907" fmla="*/ 1422083 w 4203096"/>
              <a:gd name="connsiteY13907" fmla="*/ 3026508 h 3821750"/>
              <a:gd name="connsiteX13908" fmla="*/ 1418463 w 4203096"/>
              <a:gd name="connsiteY13908" fmla="*/ 3001171 h 3821750"/>
              <a:gd name="connsiteX13909" fmla="*/ 1424052 w 4203096"/>
              <a:gd name="connsiteY13909" fmla="*/ 2990468 h 3821750"/>
              <a:gd name="connsiteX13910" fmla="*/ 1424178 w 4203096"/>
              <a:gd name="connsiteY13910" fmla="*/ 2990408 h 3821750"/>
              <a:gd name="connsiteX13911" fmla="*/ 1424230 w 4203096"/>
              <a:gd name="connsiteY13911" fmla="*/ 2990371 h 3821750"/>
              <a:gd name="connsiteX13912" fmla="*/ 1441895 w 4203096"/>
              <a:gd name="connsiteY13912" fmla="*/ 2985872 h 3821750"/>
              <a:gd name="connsiteX13913" fmla="*/ 1459135 w 4203096"/>
              <a:gd name="connsiteY13913" fmla="*/ 2987836 h 3821750"/>
              <a:gd name="connsiteX13914" fmla="*/ 1461897 w 4203096"/>
              <a:gd name="connsiteY13914" fmla="*/ 2964309 h 3821750"/>
              <a:gd name="connsiteX13915" fmla="*/ 1437799 w 4203096"/>
              <a:gd name="connsiteY13915" fmla="*/ 2964024 h 3821750"/>
              <a:gd name="connsiteX13916" fmla="*/ 1436846 w 4203096"/>
              <a:gd name="connsiteY13916" fmla="*/ 2974787 h 3821750"/>
              <a:gd name="connsiteX13917" fmla="*/ 1433156 w 4203096"/>
              <a:gd name="connsiteY13917" fmla="*/ 2983884 h 3821750"/>
              <a:gd name="connsiteX13918" fmla="*/ 1424230 w 4203096"/>
              <a:gd name="connsiteY13918" fmla="*/ 2990371 h 3821750"/>
              <a:gd name="connsiteX13919" fmla="*/ 1424083 w 4203096"/>
              <a:gd name="connsiteY13919" fmla="*/ 2990408 h 3821750"/>
              <a:gd name="connsiteX13920" fmla="*/ 1424052 w 4203096"/>
              <a:gd name="connsiteY13920" fmla="*/ 2990468 h 3821750"/>
              <a:gd name="connsiteX13921" fmla="*/ 1409164 w 4203096"/>
              <a:gd name="connsiteY13921" fmla="*/ 2997492 h 3821750"/>
              <a:gd name="connsiteX13922" fmla="*/ 1393508 w 4203096"/>
              <a:gd name="connsiteY13922" fmla="*/ 2995361 h 3821750"/>
              <a:gd name="connsiteX13923" fmla="*/ 1381792 w 4203096"/>
              <a:gd name="connsiteY13923" fmla="*/ 2971167 h 3821750"/>
              <a:gd name="connsiteX13924" fmla="*/ 1386459 w 4203096"/>
              <a:gd name="connsiteY13924" fmla="*/ 2961357 h 3821750"/>
              <a:gd name="connsiteX13925" fmla="*/ 1346549 w 4203096"/>
              <a:gd name="connsiteY13925" fmla="*/ 2927543 h 3821750"/>
              <a:gd name="connsiteX13926" fmla="*/ 1304830 w 4203096"/>
              <a:gd name="connsiteY13926" fmla="*/ 2891919 h 3821750"/>
              <a:gd name="connsiteX13927" fmla="*/ 1281970 w 4203096"/>
              <a:gd name="connsiteY13927" fmla="*/ 2893373 h 3821750"/>
              <a:gd name="connsiteX13928" fmla="*/ 1262826 w 4203096"/>
              <a:gd name="connsiteY13928" fmla="*/ 2886216 h 3821750"/>
              <a:gd name="connsiteX13929" fmla="*/ 1255514 w 4203096"/>
              <a:gd name="connsiteY13929" fmla="*/ 2872393 h 3821750"/>
              <a:gd name="connsiteX13930" fmla="*/ 1260538 w 4203096"/>
              <a:gd name="connsiteY13930" fmla="*/ 2856106 h 3821750"/>
              <a:gd name="connsiteX13931" fmla="*/ 1235214 w 4203096"/>
              <a:gd name="connsiteY13931" fmla="*/ 2857797 h 3821750"/>
              <a:gd name="connsiteX13932" fmla="*/ 1214919 w 4203096"/>
              <a:gd name="connsiteY13932" fmla="*/ 2850623 h 3821750"/>
              <a:gd name="connsiteX13933" fmla="*/ 1206699 w 4203096"/>
              <a:gd name="connsiteY13933" fmla="*/ 2836937 h 3821750"/>
              <a:gd name="connsiteX13934" fmla="*/ 1212247 w 4203096"/>
              <a:gd name="connsiteY13934" fmla="*/ 2820958 h 3821750"/>
              <a:gd name="connsiteX13935" fmla="*/ 1165288 w 4203096"/>
              <a:gd name="connsiteY13935" fmla="*/ 2815339 h 3821750"/>
              <a:gd name="connsiteX13936" fmla="*/ 1159478 w 4203096"/>
              <a:gd name="connsiteY13936" fmla="*/ 2784382 h 3821750"/>
              <a:gd name="connsiteX13937" fmla="*/ 1109853 w 4203096"/>
              <a:gd name="connsiteY13937" fmla="*/ 2777810 h 3821750"/>
              <a:gd name="connsiteX13938" fmla="*/ 1106424 w 4203096"/>
              <a:gd name="connsiteY13938" fmla="*/ 2746187 h 3821750"/>
              <a:gd name="connsiteX13939" fmla="*/ 1052322 w 4203096"/>
              <a:gd name="connsiteY13939" fmla="*/ 2740281 h 3821750"/>
              <a:gd name="connsiteX13940" fmla="*/ 1050131 w 4203096"/>
              <a:gd name="connsiteY13940" fmla="*/ 2707801 h 3821750"/>
              <a:gd name="connsiteX13941" fmla="*/ 1035939 w 4203096"/>
              <a:gd name="connsiteY13941" fmla="*/ 2710087 h 3821750"/>
              <a:gd name="connsiteX13942" fmla="*/ 993362 w 4203096"/>
              <a:gd name="connsiteY13942" fmla="*/ 2702658 h 3821750"/>
              <a:gd name="connsiteX13943" fmla="*/ 986028 w 4203096"/>
              <a:gd name="connsiteY13943" fmla="*/ 2675226 h 3821750"/>
              <a:gd name="connsiteX13944" fmla="*/ 989966 w 4203096"/>
              <a:gd name="connsiteY13944" fmla="*/ 2667082 h 3821750"/>
              <a:gd name="connsiteX13945" fmla="*/ 990695 w 4203096"/>
              <a:gd name="connsiteY13945" fmla="*/ 2666844 h 3821750"/>
              <a:gd name="connsiteX13946" fmla="*/ 991007 w 4203096"/>
              <a:gd name="connsiteY13946" fmla="*/ 2666420 h 3821750"/>
              <a:gd name="connsiteX13947" fmla="*/ 1016068 w 4203096"/>
              <a:gd name="connsiteY13947" fmla="*/ 2662022 h 3821750"/>
              <a:gd name="connsiteX13948" fmla="*/ 1042416 w 4203096"/>
              <a:gd name="connsiteY13948" fmla="*/ 2663986 h 3821750"/>
              <a:gd name="connsiteX13949" fmla="*/ 1038892 w 4203096"/>
              <a:gd name="connsiteY13949" fmla="*/ 2639221 h 3821750"/>
              <a:gd name="connsiteX13950" fmla="*/ 995458 w 4203096"/>
              <a:gd name="connsiteY13950" fmla="*/ 2636173 h 3821750"/>
              <a:gd name="connsiteX13951" fmla="*/ 1001399 w 4203096"/>
              <a:gd name="connsiteY13951" fmla="*/ 2652259 h 3821750"/>
              <a:gd name="connsiteX13952" fmla="*/ 991007 w 4203096"/>
              <a:gd name="connsiteY13952" fmla="*/ 2666420 h 3821750"/>
              <a:gd name="connsiteX13953" fmla="*/ 990219 w 4203096"/>
              <a:gd name="connsiteY13953" fmla="*/ 2666558 h 3821750"/>
              <a:gd name="connsiteX13954" fmla="*/ 989966 w 4203096"/>
              <a:gd name="connsiteY13954" fmla="*/ 2667082 h 3821750"/>
              <a:gd name="connsiteX13955" fmla="*/ 976693 w 4203096"/>
              <a:gd name="connsiteY13955" fmla="*/ 2671416 h 3821750"/>
              <a:gd name="connsiteX13956" fmla="*/ 930592 w 4203096"/>
              <a:gd name="connsiteY13956" fmla="*/ 2664367 h 3821750"/>
              <a:gd name="connsiteX13957" fmla="*/ 923353 w 4203096"/>
              <a:gd name="connsiteY13957" fmla="*/ 2636840 h 3821750"/>
              <a:gd name="connsiteX13958" fmla="*/ 963835 w 4203096"/>
              <a:gd name="connsiteY13958" fmla="*/ 2624553 h 3821750"/>
              <a:gd name="connsiteX13959" fmla="*/ 980503 w 4203096"/>
              <a:gd name="connsiteY13959" fmla="*/ 2626839 h 3821750"/>
              <a:gd name="connsiteX13960" fmla="*/ 976503 w 4203096"/>
              <a:gd name="connsiteY13960" fmla="*/ 2599121 h 3821750"/>
              <a:gd name="connsiteX13961" fmla="*/ 926211 w 4203096"/>
              <a:gd name="connsiteY13961" fmla="*/ 2591120 h 3821750"/>
              <a:gd name="connsiteX13962" fmla="*/ 921544 w 4203096"/>
              <a:gd name="connsiteY13962" fmla="*/ 2558354 h 3821750"/>
              <a:gd name="connsiteX13963" fmla="*/ 909256 w 4203096"/>
              <a:gd name="connsiteY13963" fmla="*/ 2560068 h 3821750"/>
              <a:gd name="connsiteX13964" fmla="*/ 863727 w 4203096"/>
              <a:gd name="connsiteY13964" fmla="*/ 2550829 h 3821750"/>
              <a:gd name="connsiteX13965" fmla="*/ 860393 w 4203096"/>
              <a:gd name="connsiteY13965" fmla="*/ 2522731 h 3821750"/>
              <a:gd name="connsiteX13966" fmla="*/ 864983 w 4203096"/>
              <a:gd name="connsiteY13966" fmla="*/ 2516521 h 3821750"/>
              <a:gd name="connsiteX13967" fmla="*/ 889397 w 4203096"/>
              <a:gd name="connsiteY13967" fmla="*/ 2510919 h 3821750"/>
              <a:gd name="connsiteX13968" fmla="*/ 914590 w 4203096"/>
              <a:gd name="connsiteY13968" fmla="*/ 2512634 h 3821750"/>
              <a:gd name="connsiteX13969" fmla="*/ 914400 w 4203096"/>
              <a:gd name="connsiteY13969" fmla="*/ 2485488 h 3821750"/>
              <a:gd name="connsiteX13970" fmla="*/ 869251 w 4203096"/>
              <a:gd name="connsiteY13970" fmla="*/ 2481297 h 3821750"/>
              <a:gd name="connsiteX13971" fmla="*/ 865632 w 4203096"/>
              <a:gd name="connsiteY13971" fmla="*/ 2478630 h 3821750"/>
              <a:gd name="connsiteX13972" fmla="*/ 860774 w 4203096"/>
              <a:gd name="connsiteY13972" fmla="*/ 2445388 h 3821750"/>
              <a:gd name="connsiteX13973" fmla="*/ 847820 w 4203096"/>
              <a:gd name="connsiteY13973" fmla="*/ 2446721 h 3821750"/>
              <a:gd name="connsiteX13974" fmla="*/ 808863 w 4203096"/>
              <a:gd name="connsiteY13974" fmla="*/ 2436910 h 3821750"/>
              <a:gd name="connsiteX13975" fmla="*/ 806386 w 4203096"/>
              <a:gd name="connsiteY13975" fmla="*/ 2409573 h 3821750"/>
              <a:gd name="connsiteX13976" fmla="*/ 812293 w 4203096"/>
              <a:gd name="connsiteY13976" fmla="*/ 2402214 h 3821750"/>
              <a:gd name="connsiteX13977" fmla="*/ 835057 w 4203096"/>
              <a:gd name="connsiteY13977" fmla="*/ 2396417 h 3821750"/>
              <a:gd name="connsiteX13978" fmla="*/ 858869 w 4203096"/>
              <a:gd name="connsiteY13978" fmla="*/ 2399001 h 3821750"/>
              <a:gd name="connsiteX13979" fmla="*/ 860298 w 4203096"/>
              <a:gd name="connsiteY13979" fmla="*/ 2370902 h 3821750"/>
              <a:gd name="connsiteX13980" fmla="*/ 848677 w 4203096"/>
              <a:gd name="connsiteY13980" fmla="*/ 2372140 h 3821750"/>
              <a:gd name="connsiteX13981" fmla="*/ 811244 w 4203096"/>
              <a:gd name="connsiteY13981" fmla="*/ 2334898 h 3821750"/>
              <a:gd name="connsiteX13982" fmla="*/ 816102 w 4203096"/>
              <a:gd name="connsiteY13982" fmla="*/ 2328039 h 3821750"/>
              <a:gd name="connsiteX13983" fmla="*/ 822388 w 4203096"/>
              <a:gd name="connsiteY13983" fmla="*/ 2324229 h 3821750"/>
              <a:gd name="connsiteX13984" fmla="*/ 862203 w 4203096"/>
              <a:gd name="connsiteY13984" fmla="*/ 2322134 h 3821750"/>
              <a:gd name="connsiteX13985" fmla="*/ 863822 w 4203096"/>
              <a:gd name="connsiteY13985" fmla="*/ 2295083 h 3821750"/>
              <a:gd name="connsiteX13986" fmla="*/ 826103 w 4203096"/>
              <a:gd name="connsiteY13986" fmla="*/ 2290416 h 3821750"/>
              <a:gd name="connsiteX13987" fmla="*/ 819721 w 4203096"/>
              <a:gd name="connsiteY13987" fmla="*/ 2285272 h 3821750"/>
              <a:gd name="connsiteX13988" fmla="*/ 823246 w 4203096"/>
              <a:gd name="connsiteY13988" fmla="*/ 2252125 h 3821750"/>
              <a:gd name="connsiteX13989" fmla="*/ 776192 w 4203096"/>
              <a:gd name="connsiteY13989" fmla="*/ 2242410 h 3821750"/>
              <a:gd name="connsiteX13990" fmla="*/ 782098 w 4203096"/>
              <a:gd name="connsiteY13990" fmla="*/ 2213739 h 3821750"/>
              <a:gd name="connsiteX13991" fmla="*/ 824198 w 4203096"/>
              <a:gd name="connsiteY13991" fmla="*/ 2207262 h 3821750"/>
              <a:gd name="connsiteX13992" fmla="*/ 827722 w 4203096"/>
              <a:gd name="connsiteY13992" fmla="*/ 2177830 h 3821750"/>
              <a:gd name="connsiteX13993" fmla="*/ 819817 w 4203096"/>
              <a:gd name="connsiteY13993" fmla="*/ 2178497 h 3821750"/>
              <a:gd name="connsiteX13994" fmla="*/ 790384 w 4203096"/>
              <a:gd name="connsiteY13994" fmla="*/ 2168305 h 3821750"/>
              <a:gd name="connsiteX13995" fmla="*/ 792289 w 4203096"/>
              <a:gd name="connsiteY13995" fmla="*/ 2139540 h 3821750"/>
              <a:gd name="connsiteX13996" fmla="*/ 796447 w 4203096"/>
              <a:gd name="connsiteY13996" fmla="*/ 2133123 h 3821750"/>
              <a:gd name="connsiteX13997" fmla="*/ 815757 w 4203096"/>
              <a:gd name="connsiteY13997" fmla="*/ 2127443 h 3821750"/>
              <a:gd name="connsiteX13998" fmla="*/ 834580 w 4203096"/>
              <a:gd name="connsiteY13998" fmla="*/ 2131920 h 3821750"/>
              <a:gd name="connsiteX13999" fmla="*/ 838200 w 4203096"/>
              <a:gd name="connsiteY13999" fmla="*/ 2100678 h 3821750"/>
              <a:gd name="connsiteX14000" fmla="*/ 830770 w 4203096"/>
              <a:gd name="connsiteY14000" fmla="*/ 2101916 h 3821750"/>
              <a:gd name="connsiteX14001" fmla="*/ 803529 w 4203096"/>
              <a:gd name="connsiteY14001" fmla="*/ 2090391 h 3821750"/>
              <a:gd name="connsiteX14002" fmla="*/ 807434 w 4203096"/>
              <a:gd name="connsiteY14002" fmla="*/ 2061625 h 3821750"/>
              <a:gd name="connsiteX14003" fmla="*/ 835819 w 4203096"/>
              <a:gd name="connsiteY14003" fmla="*/ 2051719 h 3821750"/>
              <a:gd name="connsiteX14004" fmla="*/ 843820 w 4203096"/>
              <a:gd name="connsiteY14004" fmla="*/ 2054196 h 3821750"/>
              <a:gd name="connsiteX14005" fmla="*/ 847249 w 4203096"/>
              <a:gd name="connsiteY14005" fmla="*/ 2023525 h 3821750"/>
              <a:gd name="connsiteX14006" fmla="*/ 815626 w 4203096"/>
              <a:gd name="connsiteY14006" fmla="*/ 2012952 h 3821750"/>
              <a:gd name="connsiteX14007" fmla="*/ 821150 w 4203096"/>
              <a:gd name="connsiteY14007" fmla="*/ 1983425 h 3821750"/>
              <a:gd name="connsiteX14008" fmla="*/ 855154 w 4203096"/>
              <a:gd name="connsiteY14008" fmla="*/ 1979901 h 3821750"/>
              <a:gd name="connsiteX14009" fmla="*/ 852988 w 4203096"/>
              <a:gd name="connsiteY14009" fmla="*/ 1961053 h 3821750"/>
              <a:gd name="connsiteX14010" fmla="*/ 858880 w 4203096"/>
              <a:gd name="connsiteY14010" fmla="*/ 1943951 h 3821750"/>
              <a:gd name="connsiteX14011" fmla="*/ 865632 w 4203096"/>
              <a:gd name="connsiteY14011" fmla="*/ 1940848 h 3821750"/>
              <a:gd name="connsiteX14012" fmla="*/ 887920 w 4203096"/>
              <a:gd name="connsiteY14012" fmla="*/ 1940658 h 3821750"/>
              <a:gd name="connsiteX14013" fmla="*/ 889254 w 4203096"/>
              <a:gd name="connsiteY14013" fmla="*/ 1912845 h 3821750"/>
              <a:gd name="connsiteX14014" fmla="*/ 861822 w 4203096"/>
              <a:gd name="connsiteY14014" fmla="*/ 1899605 h 3821750"/>
              <a:gd name="connsiteX14015" fmla="*/ 865632 w 4203096"/>
              <a:gd name="connsiteY14015" fmla="*/ 1871411 h 3821750"/>
              <a:gd name="connsiteX14016" fmla="*/ 892397 w 4203096"/>
              <a:gd name="connsiteY14016" fmla="*/ 1866267 h 3821750"/>
              <a:gd name="connsiteX14017" fmla="*/ 891826 w 4203096"/>
              <a:gd name="connsiteY14017" fmla="*/ 1848265 h 3821750"/>
              <a:gd name="connsiteX14018" fmla="*/ 896398 w 4203096"/>
              <a:gd name="connsiteY14018" fmla="*/ 1832168 h 3821750"/>
              <a:gd name="connsiteX14019" fmla="*/ 897731 w 4203096"/>
              <a:gd name="connsiteY14019" fmla="*/ 1830453 h 3821750"/>
              <a:gd name="connsiteX14020" fmla="*/ 920496 w 4203096"/>
              <a:gd name="connsiteY14020" fmla="*/ 1829406 h 3821750"/>
              <a:gd name="connsiteX14021" fmla="*/ 920210 w 4203096"/>
              <a:gd name="connsiteY14021" fmla="*/ 1802164 h 3821750"/>
              <a:gd name="connsiteX14022" fmla="*/ 916114 w 4203096"/>
              <a:gd name="connsiteY14022" fmla="*/ 1802736 h 3821750"/>
              <a:gd name="connsiteX14023" fmla="*/ 896588 w 4203096"/>
              <a:gd name="connsiteY14023" fmla="*/ 1790258 h 3821750"/>
              <a:gd name="connsiteX14024" fmla="*/ 897541 w 4203096"/>
              <a:gd name="connsiteY14024" fmla="*/ 1761207 h 3821750"/>
              <a:gd name="connsiteX14025" fmla="*/ 916591 w 4203096"/>
              <a:gd name="connsiteY14025" fmla="*/ 1754063 h 3821750"/>
              <a:gd name="connsiteX14026" fmla="*/ 922020 w 4203096"/>
              <a:gd name="connsiteY14026" fmla="*/ 1756920 h 3821750"/>
              <a:gd name="connsiteX14027" fmla="*/ 922496 w 4203096"/>
              <a:gd name="connsiteY14027" fmla="*/ 1722535 h 3821750"/>
              <a:gd name="connsiteX14028" fmla="*/ 923734 w 4203096"/>
              <a:gd name="connsiteY14028" fmla="*/ 1720916 h 3821750"/>
              <a:gd name="connsiteX14029" fmla="*/ 944118 w 4203096"/>
              <a:gd name="connsiteY14029" fmla="*/ 1720059 h 3821750"/>
              <a:gd name="connsiteX14030" fmla="*/ 942594 w 4203096"/>
              <a:gd name="connsiteY14030" fmla="*/ 1691388 h 3821750"/>
              <a:gd name="connsiteX14031" fmla="*/ 927163 w 4203096"/>
              <a:gd name="connsiteY14031" fmla="*/ 1689388 h 3821750"/>
              <a:gd name="connsiteX14032" fmla="*/ 920020 w 4203096"/>
              <a:gd name="connsiteY14032" fmla="*/ 1678530 h 3821750"/>
              <a:gd name="connsiteX14033" fmla="*/ 921734 w 4203096"/>
              <a:gd name="connsiteY14033" fmla="*/ 1649669 h 3821750"/>
              <a:gd name="connsiteX14034" fmla="*/ 939927 w 4203096"/>
              <a:gd name="connsiteY14034" fmla="*/ 1647764 h 3821750"/>
              <a:gd name="connsiteX14035" fmla="*/ 949261 w 4203096"/>
              <a:gd name="connsiteY14035" fmla="*/ 1682911 h 3821750"/>
              <a:gd name="connsiteX14036" fmla="*/ 957834 w 4203096"/>
              <a:gd name="connsiteY14036" fmla="*/ 1681482 h 3821750"/>
              <a:gd name="connsiteX14037" fmla="*/ 965740 w 4203096"/>
              <a:gd name="connsiteY14037" fmla="*/ 1682721 h 3821750"/>
              <a:gd name="connsiteX14038" fmla="*/ 964787 w 4203096"/>
              <a:gd name="connsiteY14038" fmla="*/ 1657860 h 3821750"/>
              <a:gd name="connsiteX14039" fmla="*/ 941737 w 4203096"/>
              <a:gd name="connsiteY14039" fmla="*/ 1643954 h 3821750"/>
              <a:gd name="connsiteX14040" fmla="*/ 943832 w 4203096"/>
              <a:gd name="connsiteY14040" fmla="*/ 1617665 h 3821750"/>
              <a:gd name="connsiteX14041" fmla="*/ 966597 w 4203096"/>
              <a:gd name="connsiteY14041" fmla="*/ 1615379 h 3821750"/>
              <a:gd name="connsiteX14042" fmla="*/ 971931 w 4203096"/>
              <a:gd name="connsiteY14042" fmla="*/ 1585280 h 3821750"/>
              <a:gd name="connsiteX14043" fmla="*/ 995648 w 4203096"/>
              <a:gd name="connsiteY14043" fmla="*/ 1584327 h 3821750"/>
              <a:gd name="connsiteX14044" fmla="*/ 1001077 w 4203096"/>
              <a:gd name="connsiteY14044" fmla="*/ 1554609 h 3821750"/>
              <a:gd name="connsiteX14045" fmla="*/ 1002411 w 4203096"/>
              <a:gd name="connsiteY14045" fmla="*/ 1553466 h 3821750"/>
              <a:gd name="connsiteX14046" fmla="*/ 1026509 w 4203096"/>
              <a:gd name="connsiteY14046" fmla="*/ 1554038 h 3821750"/>
              <a:gd name="connsiteX14047" fmla="*/ 1033272 w 4203096"/>
              <a:gd name="connsiteY14047" fmla="*/ 1527082 h 3821750"/>
              <a:gd name="connsiteX14048" fmla="*/ 1035367 w 4203096"/>
              <a:gd name="connsiteY14048" fmla="*/ 1525558 h 3821750"/>
              <a:gd name="connsiteX14049" fmla="*/ 1059466 w 4203096"/>
              <a:gd name="connsiteY14049" fmla="*/ 1526225 h 3821750"/>
              <a:gd name="connsiteX14050" fmla="*/ 1067181 w 4203096"/>
              <a:gd name="connsiteY14050" fmla="*/ 1502793 h 3821750"/>
              <a:gd name="connsiteX14051" fmla="*/ 1071277 w 4203096"/>
              <a:gd name="connsiteY14051" fmla="*/ 1499745 h 3821750"/>
              <a:gd name="connsiteX14052" fmla="*/ 1096518 w 4203096"/>
              <a:gd name="connsiteY14052" fmla="*/ 1500698 h 3821750"/>
              <a:gd name="connsiteX14053" fmla="*/ 1105662 w 4203096"/>
              <a:gd name="connsiteY14053" fmla="*/ 1478505 h 3821750"/>
              <a:gd name="connsiteX14054" fmla="*/ 1110139 w 4203096"/>
              <a:gd name="connsiteY14054" fmla="*/ 1475647 h 3821750"/>
              <a:gd name="connsiteX14055" fmla="*/ 1136904 w 4203096"/>
              <a:gd name="connsiteY14055" fmla="*/ 1476219 h 3821750"/>
              <a:gd name="connsiteX14056" fmla="*/ 1149286 w 4203096"/>
              <a:gd name="connsiteY14056" fmla="*/ 1454406 h 3821750"/>
              <a:gd name="connsiteX14057" fmla="*/ 1151858 w 4203096"/>
              <a:gd name="connsiteY14057" fmla="*/ 1453168 h 3821750"/>
              <a:gd name="connsiteX14058" fmla="*/ 1181290 w 4203096"/>
              <a:gd name="connsiteY14058" fmla="*/ 1454216 h 3821750"/>
              <a:gd name="connsiteX14059" fmla="*/ 1194244 w 4203096"/>
              <a:gd name="connsiteY14059" fmla="*/ 1432689 h 3821750"/>
              <a:gd name="connsiteX14060" fmla="*/ 1196149 w 4203096"/>
              <a:gd name="connsiteY14060" fmla="*/ 1431832 h 3821750"/>
              <a:gd name="connsiteX14061" fmla="*/ 1226439 w 4203096"/>
              <a:gd name="connsiteY14061" fmla="*/ 1431165 h 3821750"/>
              <a:gd name="connsiteX14062" fmla="*/ 1243108 w 4203096"/>
              <a:gd name="connsiteY14062" fmla="*/ 1411830 h 3821750"/>
              <a:gd name="connsiteX14063" fmla="*/ 1275588 w 4203096"/>
              <a:gd name="connsiteY14063" fmla="*/ 1409734 h 3821750"/>
              <a:gd name="connsiteX14064" fmla="*/ 1292352 w 4203096"/>
              <a:gd name="connsiteY14064" fmla="*/ 1390684 h 3821750"/>
              <a:gd name="connsiteX14065" fmla="*/ 1329976 w 4203096"/>
              <a:gd name="connsiteY14065" fmla="*/ 1389255 h 3821750"/>
              <a:gd name="connsiteX14066" fmla="*/ 1350645 w 4203096"/>
              <a:gd name="connsiteY14066" fmla="*/ 1369253 h 3821750"/>
              <a:gd name="connsiteX14067" fmla="*/ 1381220 w 4203096"/>
              <a:gd name="connsiteY14067" fmla="*/ 1365062 h 3821750"/>
              <a:gd name="connsiteX14068" fmla="*/ 1378458 w 4203096"/>
              <a:gd name="connsiteY14068" fmla="*/ 1380969 h 3821750"/>
              <a:gd name="connsiteX14069" fmla="*/ 1409414 w 4203096"/>
              <a:gd name="connsiteY14069" fmla="*/ 1374492 h 3821750"/>
              <a:gd name="connsiteX14070" fmla="*/ 1425988 w 4203096"/>
              <a:gd name="connsiteY14070" fmla="*/ 1356013 h 3821750"/>
              <a:gd name="connsiteX14071" fmla="*/ 1428750 w 4203096"/>
              <a:gd name="connsiteY14071" fmla="*/ 1354489 h 3821750"/>
              <a:gd name="connsiteX14072" fmla="*/ 1465516 w 4203096"/>
              <a:gd name="connsiteY14072" fmla="*/ 1342107 h 3821750"/>
              <a:gd name="connsiteX14073" fmla="*/ 1467326 w 4203096"/>
              <a:gd name="connsiteY14073" fmla="*/ 1338011 h 3821750"/>
              <a:gd name="connsiteX14074" fmla="*/ 1485138 w 4203096"/>
              <a:gd name="connsiteY14074" fmla="*/ 1320104 h 3821750"/>
              <a:gd name="connsiteX14075" fmla="*/ 1516380 w 4203096"/>
              <a:gd name="connsiteY14075" fmla="*/ 1304769 h 3821750"/>
              <a:gd name="connsiteX14076" fmla="*/ 1525810 w 4203096"/>
              <a:gd name="connsiteY14076" fmla="*/ 1301721 h 3821750"/>
              <a:gd name="connsiteX14077" fmla="*/ 1520476 w 4203096"/>
              <a:gd name="connsiteY14077" fmla="*/ 1318485 h 3821750"/>
              <a:gd name="connsiteX14078" fmla="*/ 1551241 w 4203096"/>
              <a:gd name="connsiteY14078" fmla="*/ 1303245 h 3821750"/>
              <a:gd name="connsiteX14079" fmla="*/ 1565338 w 4203096"/>
              <a:gd name="connsiteY14079" fmla="*/ 1282004 h 3821750"/>
              <a:gd name="connsiteX14080" fmla="*/ 1567716 w 4203096"/>
              <a:gd name="connsiteY14080" fmla="*/ 1279437 h 3821750"/>
              <a:gd name="connsiteX14081" fmla="*/ 1565053 w 4203096"/>
              <a:gd name="connsiteY14081" fmla="*/ 1281719 h 3821750"/>
              <a:gd name="connsiteX14082" fmla="*/ 1525619 w 4203096"/>
              <a:gd name="connsiteY14082" fmla="*/ 1301340 h 3821750"/>
              <a:gd name="connsiteX14083" fmla="*/ 1523143 w 4203096"/>
              <a:gd name="connsiteY14083" fmla="*/ 1298769 h 3821750"/>
              <a:gd name="connsiteX14084" fmla="*/ 1542383 w 4203096"/>
              <a:gd name="connsiteY14084" fmla="*/ 1277147 h 3821750"/>
              <a:gd name="connsiteX14085" fmla="*/ 1573911 w 4203096"/>
              <a:gd name="connsiteY14085" fmla="*/ 1259907 h 3821750"/>
              <a:gd name="connsiteX14086" fmla="*/ 1574483 w 4203096"/>
              <a:gd name="connsiteY14086" fmla="*/ 1272099 h 3821750"/>
              <a:gd name="connsiteX14087" fmla="*/ 1567722 w 4203096"/>
              <a:gd name="connsiteY14087" fmla="*/ 1279431 h 3821750"/>
              <a:gd name="connsiteX14088" fmla="*/ 1606582 w 4203096"/>
              <a:gd name="connsiteY14088" fmla="*/ 1256286 h 3821750"/>
              <a:gd name="connsiteX14089" fmla="*/ 1606201 w 4203096"/>
              <a:gd name="connsiteY14089" fmla="*/ 1252286 h 3821750"/>
              <a:gd name="connsiteX14090" fmla="*/ 1623822 w 4203096"/>
              <a:gd name="connsiteY14090" fmla="*/ 1228283 h 3821750"/>
              <a:gd name="connsiteX14091" fmla="*/ 1655350 w 4203096"/>
              <a:gd name="connsiteY14091" fmla="*/ 1205899 h 3821750"/>
              <a:gd name="connsiteX14092" fmla="*/ 1661712 w 4203096"/>
              <a:gd name="connsiteY14092" fmla="*/ 1202991 h 3821750"/>
              <a:gd name="connsiteX14093" fmla="*/ 1664887 w 4203096"/>
              <a:gd name="connsiteY14093" fmla="*/ 1208840 h 3821750"/>
              <a:gd name="connsiteX14094" fmla="*/ 1660779 w 4203096"/>
              <a:gd name="connsiteY14094" fmla="*/ 1220187 h 3821750"/>
              <a:gd name="connsiteX14095" fmla="*/ 1692307 w 4203096"/>
              <a:gd name="connsiteY14095" fmla="*/ 1198470 h 3821750"/>
              <a:gd name="connsiteX14096" fmla="*/ 1693164 w 4203096"/>
              <a:gd name="connsiteY14096" fmla="*/ 1188409 h 3821750"/>
              <a:gd name="connsiteX14097" fmla="*/ 1701333 w 4203096"/>
              <a:gd name="connsiteY14097" fmla="*/ 1173634 h 3821750"/>
              <a:gd name="connsiteX14098" fmla="*/ 1700784 w 4203096"/>
              <a:gd name="connsiteY14098" fmla="*/ 1174182 h 3821750"/>
              <a:gd name="connsiteX14099" fmla="*/ 1700971 w 4203096"/>
              <a:gd name="connsiteY14099" fmla="*/ 1173925 h 3821750"/>
              <a:gd name="connsiteX14100" fmla="*/ 1700784 w 4203096"/>
              <a:gd name="connsiteY14100" fmla="*/ 1174086 h 3821750"/>
              <a:gd name="connsiteX14101" fmla="*/ 1700943 w 4203096"/>
              <a:gd name="connsiteY14101" fmla="*/ 1173927 h 3821750"/>
              <a:gd name="connsiteX14102" fmla="*/ 1670685 w 4203096"/>
              <a:gd name="connsiteY14102" fmla="*/ 1198470 h 3821750"/>
              <a:gd name="connsiteX14103" fmla="*/ 1661954 w 4203096"/>
              <a:gd name="connsiteY14103" fmla="*/ 1202698 h 3821750"/>
              <a:gd name="connsiteX14104" fmla="*/ 1659540 w 4203096"/>
              <a:gd name="connsiteY14104" fmla="*/ 1200471 h 3821750"/>
              <a:gd name="connsiteX14105" fmla="*/ 1674019 w 4203096"/>
              <a:gd name="connsiteY14105" fmla="*/ 1173420 h 3821750"/>
              <a:gd name="connsiteX14106" fmla="*/ 1706023 w 4203096"/>
              <a:gd name="connsiteY14106" fmla="*/ 1148274 h 3821750"/>
              <a:gd name="connsiteX14107" fmla="*/ 1706594 w 4203096"/>
              <a:gd name="connsiteY14107" fmla="*/ 1166181 h 3821750"/>
              <a:gd name="connsiteX14108" fmla="*/ 1701039 w 4203096"/>
              <a:gd name="connsiteY14108" fmla="*/ 1173832 h 3821750"/>
              <a:gd name="connsiteX14109" fmla="*/ 1701451 w 4203096"/>
              <a:gd name="connsiteY14109" fmla="*/ 1173419 h 3821750"/>
              <a:gd name="connsiteX14110" fmla="*/ 1701355 w 4203096"/>
              <a:gd name="connsiteY14110" fmla="*/ 1173593 h 3821750"/>
              <a:gd name="connsiteX14111" fmla="*/ 1701370 w 4203096"/>
              <a:gd name="connsiteY14111" fmla="*/ 1173581 h 3821750"/>
              <a:gd name="connsiteX14112" fmla="*/ 1703546 w 4203096"/>
              <a:gd name="connsiteY14112" fmla="*/ 1171704 h 3821750"/>
              <a:gd name="connsiteX14113" fmla="*/ 1744218 w 4203096"/>
              <a:gd name="connsiteY14113" fmla="*/ 1139034 h 3821750"/>
              <a:gd name="connsiteX14114" fmla="*/ 1755362 w 4203096"/>
              <a:gd name="connsiteY14114" fmla="*/ 1104839 h 3821750"/>
              <a:gd name="connsiteX14115" fmla="*/ 1785937 w 4203096"/>
              <a:gd name="connsiteY14115" fmla="*/ 1077597 h 3821750"/>
              <a:gd name="connsiteX14116" fmla="*/ 1792605 w 4203096"/>
              <a:gd name="connsiteY14116" fmla="*/ 1096362 h 3821750"/>
              <a:gd name="connsiteX14117" fmla="*/ 1826324 w 4203096"/>
              <a:gd name="connsiteY14117" fmla="*/ 1067691 h 3821750"/>
              <a:gd name="connsiteX14118" fmla="*/ 1837468 w 4203096"/>
              <a:gd name="connsiteY14118" fmla="*/ 1029401 h 3821750"/>
              <a:gd name="connsiteX14119" fmla="*/ 1868234 w 4203096"/>
              <a:gd name="connsiteY14119" fmla="*/ 1001207 h 3821750"/>
              <a:gd name="connsiteX14120" fmla="*/ 1878521 w 4203096"/>
              <a:gd name="connsiteY14120" fmla="*/ 1021686 h 3821750"/>
              <a:gd name="connsiteX14121" fmla="*/ 1910525 w 4203096"/>
              <a:gd name="connsiteY14121" fmla="*/ 993492 h 3821750"/>
              <a:gd name="connsiteX14122" fmla="*/ 1919668 w 4203096"/>
              <a:gd name="connsiteY14122" fmla="*/ 952248 h 3821750"/>
              <a:gd name="connsiteX14123" fmla="*/ 1949387 w 4203096"/>
              <a:gd name="connsiteY14123" fmla="*/ 924626 h 3821750"/>
              <a:gd name="connsiteX14124" fmla="*/ 1964150 w 4203096"/>
              <a:gd name="connsiteY14124" fmla="*/ 947581 h 3821750"/>
              <a:gd name="connsiteX14125" fmla="*/ 1996630 w 4203096"/>
              <a:gd name="connsiteY14125" fmla="*/ 919197 h 3821750"/>
              <a:gd name="connsiteX14126" fmla="*/ 1993487 w 4203096"/>
              <a:gd name="connsiteY14126" fmla="*/ 914053 h 3821750"/>
              <a:gd name="connsiteX14127" fmla="*/ 2000345 w 4203096"/>
              <a:gd name="connsiteY14127" fmla="*/ 876620 h 3821750"/>
              <a:gd name="connsiteX14128" fmla="*/ 2029587 w 4203096"/>
              <a:gd name="connsiteY14128" fmla="*/ 848331 h 3821750"/>
              <a:gd name="connsiteX14129" fmla="*/ 2048637 w 4203096"/>
              <a:gd name="connsiteY14129" fmla="*/ 862428 h 3821750"/>
              <a:gd name="connsiteX14130" fmla="*/ 2049018 w 4203096"/>
              <a:gd name="connsiteY14130" fmla="*/ 874620 h 3821750"/>
              <a:gd name="connsiteX14131" fmla="*/ 2082260 w 4203096"/>
              <a:gd name="connsiteY14131" fmla="*/ 846902 h 3821750"/>
              <a:gd name="connsiteX14132" fmla="*/ 2082832 w 4203096"/>
              <a:gd name="connsiteY14132" fmla="*/ 801087 h 3821750"/>
              <a:gd name="connsiteX14133" fmla="*/ 2112169 w 4203096"/>
              <a:gd name="connsiteY14133" fmla="*/ 776136 h 3821750"/>
              <a:gd name="connsiteX14134" fmla="*/ 2132647 w 4203096"/>
              <a:gd name="connsiteY14134" fmla="*/ 811469 h 3821750"/>
              <a:gd name="connsiteX14135" fmla="*/ 2152448 w 4203096"/>
              <a:gd name="connsiteY14135" fmla="*/ 790411 h 3821750"/>
              <a:gd name="connsiteX14136" fmla="*/ 2172823 w 4203096"/>
              <a:gd name="connsiteY14136" fmla="*/ 783170 h 3821750"/>
              <a:gd name="connsiteX14137" fmla="*/ 2185892 w 4203096"/>
              <a:gd name="connsiteY14137" fmla="*/ 796705 h 3821750"/>
              <a:gd name="connsiteX14138" fmla="*/ 2192274 w 4203096"/>
              <a:gd name="connsiteY14138" fmla="*/ 815755 h 3821750"/>
              <a:gd name="connsiteX14139" fmla="*/ 2221992 w 4203096"/>
              <a:gd name="connsiteY14139" fmla="*/ 796324 h 3821750"/>
              <a:gd name="connsiteX14140" fmla="*/ 2213599 w 4203096"/>
              <a:gd name="connsiteY14140" fmla="*/ 779647 h 3821750"/>
              <a:gd name="connsiteX14141" fmla="*/ 2214539 w 4203096"/>
              <a:gd name="connsiteY14141" fmla="*/ 758015 h 3821750"/>
              <a:gd name="connsiteX14142" fmla="*/ 2209990 w 4203096"/>
              <a:gd name="connsiteY14142" fmla="*/ 762040 h 3821750"/>
              <a:gd name="connsiteX14143" fmla="*/ 2193012 w 4203096"/>
              <a:gd name="connsiteY14143" fmla="*/ 779399 h 3821750"/>
              <a:gd name="connsiteX14144" fmla="*/ 2173572 w 4203096"/>
              <a:gd name="connsiteY14144" fmla="*/ 783083 h 3821750"/>
              <a:gd name="connsiteX14145" fmla="*/ 2163842 w 4203096"/>
              <a:gd name="connsiteY14145" fmla="*/ 775315 h 3821750"/>
              <a:gd name="connsiteX14146" fmla="*/ 2158841 w 4203096"/>
              <a:gd name="connsiteY14146" fmla="*/ 761944 h 3821750"/>
              <a:gd name="connsiteX14147" fmla="*/ 2183606 w 4203096"/>
              <a:gd name="connsiteY14147" fmla="*/ 714224 h 3821750"/>
              <a:gd name="connsiteX14148" fmla="*/ 2215134 w 4203096"/>
              <a:gd name="connsiteY14148" fmla="*/ 738607 h 3821750"/>
              <a:gd name="connsiteX14149" fmla="*/ 2215044 w 4203096"/>
              <a:gd name="connsiteY14149" fmla="*/ 757035 h 3821750"/>
              <a:gd name="connsiteX14150" fmla="*/ 2221516 w 4203096"/>
              <a:gd name="connsiteY14150" fmla="*/ 744989 h 3821750"/>
              <a:gd name="connsiteX14151" fmla="*/ 2250948 w 4203096"/>
              <a:gd name="connsiteY14151" fmla="*/ 729272 h 3821750"/>
              <a:gd name="connsiteX14152" fmla="*/ 2273237 w 4203096"/>
              <a:gd name="connsiteY14152" fmla="*/ 752419 h 3821750"/>
              <a:gd name="connsiteX14153" fmla="*/ 2275999 w 4203096"/>
              <a:gd name="connsiteY14153" fmla="*/ 768706 h 3821750"/>
              <a:gd name="connsiteX14154" fmla="*/ 2312099 w 4203096"/>
              <a:gd name="connsiteY14154" fmla="*/ 750322 h 3821750"/>
              <a:gd name="connsiteX14155" fmla="*/ 2312184 w 4203096"/>
              <a:gd name="connsiteY14155" fmla="*/ 750359 h 3821750"/>
              <a:gd name="connsiteX14156" fmla="*/ 2304192 w 4203096"/>
              <a:gd name="connsiteY14156" fmla="*/ 740416 h 3821750"/>
              <a:gd name="connsiteX14157" fmla="*/ 2302668 w 4203096"/>
              <a:gd name="connsiteY14157" fmla="*/ 699364 h 3821750"/>
              <a:gd name="connsiteX14158" fmla="*/ 2333529 w 4203096"/>
              <a:gd name="connsiteY14158" fmla="*/ 685839 h 3821750"/>
              <a:gd name="connsiteX14159" fmla="*/ 2540697 w 4203096"/>
              <a:gd name="connsiteY14159" fmla="*/ 685267 h 3821750"/>
              <a:gd name="connsiteX14160" fmla="*/ 2584322 w 4203096"/>
              <a:gd name="connsiteY14160" fmla="*/ 710794 h 3821750"/>
              <a:gd name="connsiteX14161" fmla="*/ 2566701 w 4203096"/>
              <a:gd name="connsiteY14161" fmla="*/ 748609 h 3821750"/>
              <a:gd name="connsiteX14162" fmla="*/ 2524600 w 4203096"/>
              <a:gd name="connsiteY14162" fmla="*/ 725463 h 3821750"/>
              <a:gd name="connsiteX14163" fmla="*/ 2540697 w 4203096"/>
              <a:gd name="connsiteY14163" fmla="*/ 685267 h 3821750"/>
              <a:gd name="connsiteX14164" fmla="*/ 2988087 w 4203096"/>
              <a:gd name="connsiteY14164" fmla="*/ 679075 h 3821750"/>
              <a:gd name="connsiteX14165" fmla="*/ 3015614 w 4203096"/>
              <a:gd name="connsiteY14165" fmla="*/ 699172 h 3821750"/>
              <a:gd name="connsiteX14166" fmla="*/ 3005137 w 4203096"/>
              <a:gd name="connsiteY14166" fmla="*/ 710508 h 3821750"/>
              <a:gd name="connsiteX14167" fmla="*/ 2978372 w 4203096"/>
              <a:gd name="connsiteY14167" fmla="*/ 689934 h 3821750"/>
              <a:gd name="connsiteX14168" fmla="*/ 2988087 w 4203096"/>
              <a:gd name="connsiteY14168" fmla="*/ 679075 h 3821750"/>
              <a:gd name="connsiteX14169" fmla="*/ 3136011 w 4203096"/>
              <a:gd name="connsiteY14169" fmla="*/ 676597 h 3821750"/>
              <a:gd name="connsiteX14170" fmla="*/ 3152489 w 4203096"/>
              <a:gd name="connsiteY14170" fmla="*/ 689552 h 3821750"/>
              <a:gd name="connsiteX14171" fmla="*/ 3149346 w 4203096"/>
              <a:gd name="connsiteY14171" fmla="*/ 692791 h 3821750"/>
              <a:gd name="connsiteX14172" fmla="*/ 3135249 w 4203096"/>
              <a:gd name="connsiteY14172" fmla="*/ 682788 h 3821750"/>
              <a:gd name="connsiteX14173" fmla="*/ 3136011 w 4203096"/>
              <a:gd name="connsiteY14173" fmla="*/ 676597 h 3821750"/>
              <a:gd name="connsiteX14174" fmla="*/ 2747486 w 4203096"/>
              <a:gd name="connsiteY14174" fmla="*/ 673550 h 3821750"/>
              <a:gd name="connsiteX14175" fmla="*/ 2785205 w 4203096"/>
              <a:gd name="connsiteY14175" fmla="*/ 701841 h 3821750"/>
              <a:gd name="connsiteX14176" fmla="*/ 2767107 w 4203096"/>
              <a:gd name="connsiteY14176" fmla="*/ 725940 h 3821750"/>
              <a:gd name="connsiteX14177" fmla="*/ 2730626 w 4203096"/>
              <a:gd name="connsiteY14177" fmla="*/ 699269 h 3821750"/>
              <a:gd name="connsiteX14178" fmla="*/ 2747486 w 4203096"/>
              <a:gd name="connsiteY14178" fmla="*/ 673550 h 3821750"/>
              <a:gd name="connsiteX14179" fmla="*/ 2642997 w 4203096"/>
              <a:gd name="connsiteY14179" fmla="*/ 672503 h 3821750"/>
              <a:gd name="connsiteX14180" fmla="*/ 2684050 w 4203096"/>
              <a:gd name="connsiteY14180" fmla="*/ 699459 h 3821750"/>
              <a:gd name="connsiteX14181" fmla="*/ 2666714 w 4203096"/>
              <a:gd name="connsiteY14181" fmla="*/ 730891 h 3821750"/>
              <a:gd name="connsiteX14182" fmla="*/ 2626423 w 4203096"/>
              <a:gd name="connsiteY14182" fmla="*/ 704794 h 3821750"/>
              <a:gd name="connsiteX14183" fmla="*/ 2642997 w 4203096"/>
              <a:gd name="connsiteY14183" fmla="*/ 672503 h 3821750"/>
              <a:gd name="connsiteX14184" fmla="*/ 1813274 w 4203096"/>
              <a:gd name="connsiteY14184" fmla="*/ 671548 h 3821750"/>
              <a:gd name="connsiteX14185" fmla="*/ 1811178 w 4203096"/>
              <a:gd name="connsiteY14185" fmla="*/ 680883 h 3821750"/>
              <a:gd name="connsiteX14186" fmla="*/ 1809464 w 4203096"/>
              <a:gd name="connsiteY14186" fmla="*/ 681167 h 3821750"/>
              <a:gd name="connsiteX14187" fmla="*/ 1811083 w 4203096"/>
              <a:gd name="connsiteY14187" fmla="*/ 674786 h 3821750"/>
              <a:gd name="connsiteX14188" fmla="*/ 1813274 w 4203096"/>
              <a:gd name="connsiteY14188" fmla="*/ 671548 h 3821750"/>
              <a:gd name="connsiteX14189" fmla="*/ 3159061 w 4203096"/>
              <a:gd name="connsiteY14189" fmla="*/ 671453 h 3821750"/>
              <a:gd name="connsiteX14190" fmla="*/ 3169634 w 4203096"/>
              <a:gd name="connsiteY14190" fmla="*/ 678882 h 3821750"/>
              <a:gd name="connsiteX14191" fmla="*/ 3165824 w 4203096"/>
              <a:gd name="connsiteY14191" fmla="*/ 678978 h 3821750"/>
              <a:gd name="connsiteX14192" fmla="*/ 3155156 w 4203096"/>
              <a:gd name="connsiteY14192" fmla="*/ 671549 h 3821750"/>
              <a:gd name="connsiteX14193" fmla="*/ 3159061 w 4203096"/>
              <a:gd name="connsiteY14193" fmla="*/ 671453 h 3821750"/>
              <a:gd name="connsiteX14194" fmla="*/ 1881926 w 4203096"/>
              <a:gd name="connsiteY14194" fmla="*/ 668015 h 3821750"/>
              <a:gd name="connsiteX14195" fmla="*/ 1884426 w 4203096"/>
              <a:gd name="connsiteY14195" fmla="*/ 671552 h 3821750"/>
              <a:gd name="connsiteX14196" fmla="*/ 1876234 w 4203096"/>
              <a:gd name="connsiteY14196" fmla="*/ 698983 h 3821750"/>
              <a:gd name="connsiteX14197" fmla="*/ 1868424 w 4203096"/>
              <a:gd name="connsiteY14197" fmla="*/ 703270 h 3821750"/>
              <a:gd name="connsiteX14198" fmla="*/ 1876139 w 4203096"/>
              <a:gd name="connsiteY14198" fmla="*/ 676122 h 3821750"/>
              <a:gd name="connsiteX14199" fmla="*/ 1881926 w 4203096"/>
              <a:gd name="connsiteY14199" fmla="*/ 668015 h 3821750"/>
              <a:gd name="connsiteX14200" fmla="*/ 3173920 w 4203096"/>
              <a:gd name="connsiteY14200" fmla="*/ 666023 h 3821750"/>
              <a:gd name="connsiteX14201" fmla="*/ 3181921 w 4203096"/>
              <a:gd name="connsiteY14201" fmla="*/ 671071 h 3821750"/>
              <a:gd name="connsiteX14202" fmla="*/ 3178778 w 4203096"/>
              <a:gd name="connsiteY14202" fmla="*/ 670309 h 3821750"/>
              <a:gd name="connsiteX14203" fmla="*/ 3174206 w 4203096"/>
              <a:gd name="connsiteY14203" fmla="*/ 667261 h 3821750"/>
              <a:gd name="connsiteX14204" fmla="*/ 3173920 w 4203096"/>
              <a:gd name="connsiteY14204" fmla="*/ 666023 h 3821750"/>
              <a:gd name="connsiteX14205" fmla="*/ 2278272 w 4203096"/>
              <a:gd name="connsiteY14205" fmla="*/ 661050 h 3821750"/>
              <a:gd name="connsiteX14206" fmla="*/ 2293810 w 4203096"/>
              <a:gd name="connsiteY14206" fmla="*/ 678600 h 3821750"/>
              <a:gd name="connsiteX14207" fmla="*/ 2278570 w 4203096"/>
              <a:gd name="connsiteY14207" fmla="*/ 723558 h 3821750"/>
              <a:gd name="connsiteX14208" fmla="*/ 2242946 w 4203096"/>
              <a:gd name="connsiteY14208" fmla="*/ 709176 h 3821750"/>
              <a:gd name="connsiteX14209" fmla="*/ 2256948 w 4203096"/>
              <a:gd name="connsiteY14209" fmla="*/ 662789 h 3821750"/>
              <a:gd name="connsiteX14210" fmla="*/ 2278272 w 4203096"/>
              <a:gd name="connsiteY14210" fmla="*/ 661050 h 3821750"/>
              <a:gd name="connsiteX14211" fmla="*/ 2394775 w 4203096"/>
              <a:gd name="connsiteY14211" fmla="*/ 655835 h 3821750"/>
              <a:gd name="connsiteX14212" fmla="*/ 2433446 w 4203096"/>
              <a:gd name="connsiteY14212" fmla="*/ 680123 h 3821750"/>
              <a:gd name="connsiteX14213" fmla="*/ 2421826 w 4203096"/>
              <a:gd name="connsiteY14213" fmla="*/ 719271 h 3821750"/>
              <a:gd name="connsiteX14214" fmla="*/ 2384202 w 4203096"/>
              <a:gd name="connsiteY14214" fmla="*/ 697173 h 3821750"/>
              <a:gd name="connsiteX14215" fmla="*/ 2394775 w 4203096"/>
              <a:gd name="connsiteY14215" fmla="*/ 655835 h 3821750"/>
              <a:gd name="connsiteX14216" fmla="*/ 3007983 w 4203096"/>
              <a:gd name="connsiteY14216" fmla="*/ 655179 h 3821750"/>
              <a:gd name="connsiteX14217" fmla="*/ 3016662 w 4203096"/>
              <a:gd name="connsiteY14217" fmla="*/ 655549 h 3821750"/>
              <a:gd name="connsiteX14218" fmla="*/ 3039998 w 4203096"/>
              <a:gd name="connsiteY14218" fmla="*/ 674027 h 3821750"/>
              <a:gd name="connsiteX14219" fmla="*/ 3031140 w 4203096"/>
              <a:gd name="connsiteY14219" fmla="*/ 680409 h 3821750"/>
              <a:gd name="connsiteX14220" fmla="*/ 3008089 w 4203096"/>
              <a:gd name="connsiteY14220" fmla="*/ 662026 h 3821750"/>
              <a:gd name="connsiteX14221" fmla="*/ 3007983 w 4203096"/>
              <a:gd name="connsiteY14221" fmla="*/ 655179 h 3821750"/>
              <a:gd name="connsiteX14222" fmla="*/ 2885408 w 4203096"/>
              <a:gd name="connsiteY14222" fmla="*/ 651834 h 3821750"/>
              <a:gd name="connsiteX14223" fmla="*/ 2914935 w 4203096"/>
              <a:gd name="connsiteY14223" fmla="*/ 674694 h 3821750"/>
              <a:gd name="connsiteX14224" fmla="*/ 2902076 w 4203096"/>
              <a:gd name="connsiteY14224" fmla="*/ 689457 h 3821750"/>
              <a:gd name="connsiteX14225" fmla="*/ 2871501 w 4203096"/>
              <a:gd name="connsiteY14225" fmla="*/ 665836 h 3821750"/>
              <a:gd name="connsiteX14226" fmla="*/ 2885408 w 4203096"/>
              <a:gd name="connsiteY14226" fmla="*/ 651834 h 3821750"/>
              <a:gd name="connsiteX14227" fmla="*/ 1911322 w 4203096"/>
              <a:gd name="connsiteY14227" fmla="*/ 650655 h 3821750"/>
              <a:gd name="connsiteX14228" fmla="*/ 1915096 w 4203096"/>
              <a:gd name="connsiteY14228" fmla="*/ 654406 h 3821750"/>
              <a:gd name="connsiteX14229" fmla="*/ 1906047 w 4203096"/>
              <a:gd name="connsiteY14229" fmla="*/ 685552 h 3821750"/>
              <a:gd name="connsiteX14230" fmla="*/ 1895569 w 4203096"/>
              <a:gd name="connsiteY14230" fmla="*/ 689648 h 3821750"/>
              <a:gd name="connsiteX14231" fmla="*/ 1904047 w 4203096"/>
              <a:gd name="connsiteY14231" fmla="*/ 660121 h 3821750"/>
              <a:gd name="connsiteX14232" fmla="*/ 1911322 w 4203096"/>
              <a:gd name="connsiteY14232" fmla="*/ 650655 h 3821750"/>
              <a:gd name="connsiteX14233" fmla="*/ 1834991 w 4203096"/>
              <a:gd name="connsiteY14233" fmla="*/ 645832 h 3821750"/>
              <a:gd name="connsiteX14234" fmla="*/ 1830991 w 4203096"/>
              <a:gd name="connsiteY14234" fmla="*/ 660786 h 3821750"/>
              <a:gd name="connsiteX14235" fmla="*/ 1827752 w 4203096"/>
              <a:gd name="connsiteY14235" fmla="*/ 665644 h 3821750"/>
              <a:gd name="connsiteX14236" fmla="*/ 1830800 w 4203096"/>
              <a:gd name="connsiteY14236" fmla="*/ 652690 h 3821750"/>
              <a:gd name="connsiteX14237" fmla="*/ 1834991 w 4203096"/>
              <a:gd name="connsiteY14237" fmla="*/ 645832 h 3821750"/>
              <a:gd name="connsiteX14238" fmla="*/ 2473166 w 4203096"/>
              <a:gd name="connsiteY14238" fmla="*/ 640976 h 3821750"/>
              <a:gd name="connsiteX14239" fmla="*/ 2511647 w 4203096"/>
              <a:gd name="connsiteY14239" fmla="*/ 668884 h 3821750"/>
              <a:gd name="connsiteX14240" fmla="*/ 2500598 w 4203096"/>
              <a:gd name="connsiteY14240" fmla="*/ 703746 h 3821750"/>
              <a:gd name="connsiteX14241" fmla="*/ 2464117 w 4203096"/>
              <a:gd name="connsiteY14241" fmla="*/ 675362 h 3821750"/>
              <a:gd name="connsiteX14242" fmla="*/ 2473166 w 4203096"/>
              <a:gd name="connsiteY14242" fmla="*/ 640976 h 3821750"/>
              <a:gd name="connsiteX14243" fmla="*/ 2221122 w 4203096"/>
              <a:gd name="connsiteY14243" fmla="*/ 640237 h 3821750"/>
              <a:gd name="connsiteX14244" fmla="*/ 2234850 w 4203096"/>
              <a:gd name="connsiteY14244" fmla="*/ 656979 h 3821750"/>
              <a:gd name="connsiteX14245" fmla="*/ 2220181 w 4203096"/>
              <a:gd name="connsiteY14245" fmla="*/ 700603 h 3821750"/>
              <a:gd name="connsiteX14246" fmla="*/ 2187225 w 4203096"/>
              <a:gd name="connsiteY14246" fmla="*/ 690029 h 3821750"/>
              <a:gd name="connsiteX14247" fmla="*/ 2201608 w 4203096"/>
              <a:gd name="connsiteY14247" fmla="*/ 643357 h 3821750"/>
              <a:gd name="connsiteX14248" fmla="*/ 2221122 w 4203096"/>
              <a:gd name="connsiteY14248" fmla="*/ 640237 h 3821750"/>
              <a:gd name="connsiteX14249" fmla="*/ 3035081 w 4203096"/>
              <a:gd name="connsiteY14249" fmla="*/ 636343 h 3821750"/>
              <a:gd name="connsiteX14250" fmla="*/ 3041808 w 4203096"/>
              <a:gd name="connsiteY14250" fmla="*/ 636974 h 3821750"/>
              <a:gd name="connsiteX14251" fmla="*/ 3060382 w 4203096"/>
              <a:gd name="connsiteY14251" fmla="*/ 651643 h 3821750"/>
              <a:gd name="connsiteX14252" fmla="*/ 3054191 w 4203096"/>
              <a:gd name="connsiteY14252" fmla="*/ 656024 h 3821750"/>
              <a:gd name="connsiteX14253" fmla="*/ 3035426 w 4203096"/>
              <a:gd name="connsiteY14253" fmla="*/ 641356 h 3821750"/>
              <a:gd name="connsiteX14254" fmla="*/ 3035081 w 4203096"/>
              <a:gd name="connsiteY14254" fmla="*/ 636343 h 3821750"/>
              <a:gd name="connsiteX14255" fmla="*/ 1944052 w 4203096"/>
              <a:gd name="connsiteY14255" fmla="*/ 635083 h 3821750"/>
              <a:gd name="connsiteX14256" fmla="*/ 1949005 w 4203096"/>
              <a:gd name="connsiteY14256" fmla="*/ 640118 h 3821750"/>
              <a:gd name="connsiteX14257" fmla="*/ 1939385 w 4203096"/>
              <a:gd name="connsiteY14257" fmla="*/ 674504 h 3821750"/>
              <a:gd name="connsiteX14258" fmla="*/ 1926050 w 4203096"/>
              <a:gd name="connsiteY14258" fmla="*/ 679362 h 3821750"/>
              <a:gd name="connsiteX14259" fmla="*/ 1935384 w 4203096"/>
              <a:gd name="connsiteY14259" fmla="*/ 644691 h 3821750"/>
              <a:gd name="connsiteX14260" fmla="*/ 1944052 w 4203096"/>
              <a:gd name="connsiteY14260" fmla="*/ 635083 h 3821750"/>
              <a:gd name="connsiteX14261" fmla="*/ 2780538 w 4203096"/>
              <a:gd name="connsiteY14261" fmla="*/ 631927 h 3821750"/>
              <a:gd name="connsiteX14262" fmla="*/ 2813590 w 4203096"/>
              <a:gd name="connsiteY14262" fmla="*/ 657645 h 3821750"/>
              <a:gd name="connsiteX14263" fmla="*/ 2799016 w 4203096"/>
              <a:gd name="connsiteY14263" fmla="*/ 676980 h 3821750"/>
              <a:gd name="connsiteX14264" fmla="*/ 2765203 w 4203096"/>
              <a:gd name="connsiteY14264" fmla="*/ 652407 h 3821750"/>
              <a:gd name="connsiteX14265" fmla="*/ 2780538 w 4203096"/>
              <a:gd name="connsiteY14265" fmla="*/ 631927 h 3821750"/>
              <a:gd name="connsiteX14266" fmla="*/ 1855470 w 4203096"/>
              <a:gd name="connsiteY14266" fmla="*/ 627162 h 3821750"/>
              <a:gd name="connsiteX14267" fmla="*/ 1851374 w 4203096"/>
              <a:gd name="connsiteY14267" fmla="*/ 643546 h 3821750"/>
              <a:gd name="connsiteX14268" fmla="*/ 1847373 w 4203096"/>
              <a:gd name="connsiteY14268" fmla="*/ 647261 h 3821750"/>
              <a:gd name="connsiteX14269" fmla="*/ 1851659 w 4203096"/>
              <a:gd name="connsiteY14269" fmla="*/ 627640 h 3821750"/>
              <a:gd name="connsiteX14270" fmla="*/ 1855470 w 4203096"/>
              <a:gd name="connsiteY14270" fmla="*/ 627162 h 3821750"/>
              <a:gd name="connsiteX14271" fmla="*/ 2571273 w 4203096"/>
              <a:gd name="connsiteY14271" fmla="*/ 626974 h 3821750"/>
              <a:gd name="connsiteX14272" fmla="*/ 2611468 w 4203096"/>
              <a:gd name="connsiteY14272" fmla="*/ 651549 h 3821750"/>
              <a:gd name="connsiteX14273" fmla="*/ 2595847 w 4203096"/>
              <a:gd name="connsiteY14273" fmla="*/ 684028 h 3821750"/>
              <a:gd name="connsiteX14274" fmla="*/ 2555747 w 4203096"/>
              <a:gd name="connsiteY14274" fmla="*/ 661549 h 3821750"/>
              <a:gd name="connsiteX14275" fmla="*/ 2571273 w 4203096"/>
              <a:gd name="connsiteY14275" fmla="*/ 626974 h 3821750"/>
              <a:gd name="connsiteX14276" fmla="*/ 2165770 w 4203096"/>
              <a:gd name="connsiteY14276" fmla="*/ 625331 h 3821750"/>
              <a:gd name="connsiteX14277" fmla="*/ 2178367 w 4203096"/>
              <a:gd name="connsiteY14277" fmla="*/ 638500 h 3821750"/>
              <a:gd name="connsiteX14278" fmla="*/ 2165223 w 4203096"/>
              <a:gd name="connsiteY14278" fmla="*/ 682981 h 3821750"/>
              <a:gd name="connsiteX14279" fmla="*/ 2135219 w 4203096"/>
              <a:gd name="connsiteY14279" fmla="*/ 675933 h 3821750"/>
              <a:gd name="connsiteX14280" fmla="*/ 2148173 w 4203096"/>
              <a:gd name="connsiteY14280" fmla="*/ 630879 h 3821750"/>
              <a:gd name="connsiteX14281" fmla="*/ 2165770 w 4203096"/>
              <a:gd name="connsiteY14281" fmla="*/ 625331 h 3821750"/>
              <a:gd name="connsiteX14282" fmla="*/ 1981057 w 4203096"/>
              <a:gd name="connsiteY14282" fmla="*/ 623366 h 3821750"/>
              <a:gd name="connsiteX14283" fmla="*/ 1987296 w 4203096"/>
              <a:gd name="connsiteY14283" fmla="*/ 629641 h 3821750"/>
              <a:gd name="connsiteX14284" fmla="*/ 1977104 w 4203096"/>
              <a:gd name="connsiteY14284" fmla="*/ 666027 h 3821750"/>
              <a:gd name="connsiteX14285" fmla="*/ 1960435 w 4203096"/>
              <a:gd name="connsiteY14285" fmla="*/ 669171 h 3821750"/>
              <a:gd name="connsiteX14286" fmla="*/ 1970532 w 4203096"/>
              <a:gd name="connsiteY14286" fmla="*/ 633166 h 3821750"/>
              <a:gd name="connsiteX14287" fmla="*/ 1981057 w 4203096"/>
              <a:gd name="connsiteY14287" fmla="*/ 623366 h 3821750"/>
              <a:gd name="connsiteX14288" fmla="*/ 3059501 w 4203096"/>
              <a:gd name="connsiteY14288" fmla="*/ 622852 h 3821750"/>
              <a:gd name="connsiteX14289" fmla="*/ 3065239 w 4203096"/>
              <a:gd name="connsiteY14289" fmla="*/ 624306 h 3821750"/>
              <a:gd name="connsiteX14290" fmla="*/ 3078289 w 4203096"/>
              <a:gd name="connsiteY14290" fmla="*/ 634879 h 3821750"/>
              <a:gd name="connsiteX14291" fmla="*/ 3076670 w 4203096"/>
              <a:gd name="connsiteY14291" fmla="*/ 640118 h 3821750"/>
              <a:gd name="connsiteX14292" fmla="*/ 3060763 w 4203096"/>
              <a:gd name="connsiteY14292" fmla="*/ 626686 h 3821750"/>
              <a:gd name="connsiteX14293" fmla="*/ 3059501 w 4203096"/>
              <a:gd name="connsiteY14293" fmla="*/ 622852 h 3821750"/>
              <a:gd name="connsiteX14294" fmla="*/ 2675000 w 4203096"/>
              <a:gd name="connsiteY14294" fmla="*/ 622498 h 3821750"/>
              <a:gd name="connsiteX14295" fmla="*/ 2712148 w 4203096"/>
              <a:gd name="connsiteY14295" fmla="*/ 648311 h 3821750"/>
              <a:gd name="connsiteX14296" fmla="*/ 2697479 w 4203096"/>
              <a:gd name="connsiteY14296" fmla="*/ 674696 h 3821750"/>
              <a:gd name="connsiteX14297" fmla="*/ 2660236 w 4203096"/>
              <a:gd name="connsiteY14297" fmla="*/ 650502 h 3821750"/>
              <a:gd name="connsiteX14298" fmla="*/ 2675000 w 4203096"/>
              <a:gd name="connsiteY14298" fmla="*/ 622498 h 3821750"/>
              <a:gd name="connsiteX14299" fmla="*/ 2914078 w 4203096"/>
              <a:gd name="connsiteY14299" fmla="*/ 622117 h 3821750"/>
              <a:gd name="connsiteX14300" fmla="*/ 2940843 w 4203096"/>
              <a:gd name="connsiteY14300" fmla="*/ 642310 h 3821750"/>
              <a:gd name="connsiteX14301" fmla="*/ 2931033 w 4203096"/>
              <a:gd name="connsiteY14301" fmla="*/ 653358 h 3821750"/>
              <a:gd name="connsiteX14302" fmla="*/ 2904553 w 4203096"/>
              <a:gd name="connsiteY14302" fmla="*/ 633261 h 3821750"/>
              <a:gd name="connsiteX14303" fmla="*/ 2914078 w 4203096"/>
              <a:gd name="connsiteY14303" fmla="*/ 622117 h 3821750"/>
              <a:gd name="connsiteX14304" fmla="*/ 2336863 w 4203096"/>
              <a:gd name="connsiteY14304" fmla="*/ 620022 h 3821750"/>
              <a:gd name="connsiteX14305" fmla="*/ 2371820 w 4203096"/>
              <a:gd name="connsiteY14305" fmla="*/ 642119 h 3821750"/>
              <a:gd name="connsiteX14306" fmla="*/ 2360390 w 4203096"/>
              <a:gd name="connsiteY14306" fmla="*/ 681267 h 3821750"/>
              <a:gd name="connsiteX14307" fmla="*/ 2323719 w 4203096"/>
              <a:gd name="connsiteY14307" fmla="*/ 661551 h 3821750"/>
              <a:gd name="connsiteX14308" fmla="*/ 2336863 w 4203096"/>
              <a:gd name="connsiteY14308" fmla="*/ 620022 h 3821750"/>
              <a:gd name="connsiteX14309" fmla="*/ 2114668 w 4203096"/>
              <a:gd name="connsiteY14309" fmla="*/ 616593 h 3821750"/>
              <a:gd name="connsiteX14310" fmla="*/ 2124932 w 4203096"/>
              <a:gd name="connsiteY14310" fmla="*/ 628594 h 3821750"/>
              <a:gd name="connsiteX14311" fmla="*/ 2112454 w 4203096"/>
              <a:gd name="connsiteY14311" fmla="*/ 670886 h 3821750"/>
              <a:gd name="connsiteX14312" fmla="*/ 2085498 w 4203096"/>
              <a:gd name="connsiteY14312" fmla="*/ 667075 h 3821750"/>
              <a:gd name="connsiteX14313" fmla="*/ 2099405 w 4203096"/>
              <a:gd name="connsiteY14313" fmla="*/ 622593 h 3821750"/>
              <a:gd name="connsiteX14314" fmla="*/ 2114668 w 4203096"/>
              <a:gd name="connsiteY14314" fmla="*/ 616593 h 3821750"/>
              <a:gd name="connsiteX14315" fmla="*/ 3082099 w 4203096"/>
              <a:gd name="connsiteY14315" fmla="*/ 616495 h 3821750"/>
              <a:gd name="connsiteX14316" fmla="*/ 3086385 w 4203096"/>
              <a:gd name="connsiteY14316" fmla="*/ 616780 h 3821750"/>
              <a:gd name="connsiteX14317" fmla="*/ 3096482 w 4203096"/>
              <a:gd name="connsiteY14317" fmla="*/ 624686 h 3821750"/>
              <a:gd name="connsiteX14318" fmla="*/ 3092291 w 4203096"/>
              <a:gd name="connsiteY14318" fmla="*/ 624400 h 3821750"/>
              <a:gd name="connsiteX14319" fmla="*/ 3082099 w 4203096"/>
              <a:gd name="connsiteY14319" fmla="*/ 616495 h 3821750"/>
              <a:gd name="connsiteX14320" fmla="*/ 2022062 w 4203096"/>
              <a:gd name="connsiteY14320" fmla="*/ 615830 h 3821750"/>
              <a:gd name="connsiteX14321" fmla="*/ 2029205 w 4203096"/>
              <a:gd name="connsiteY14321" fmla="*/ 624403 h 3821750"/>
              <a:gd name="connsiteX14322" fmla="*/ 2017870 w 4203096"/>
              <a:gd name="connsiteY14322" fmla="*/ 663360 h 3821750"/>
              <a:gd name="connsiteX14323" fmla="*/ 1998344 w 4203096"/>
              <a:gd name="connsiteY14323" fmla="*/ 664884 h 3821750"/>
              <a:gd name="connsiteX14324" fmla="*/ 2010346 w 4203096"/>
              <a:gd name="connsiteY14324" fmla="*/ 623831 h 3821750"/>
              <a:gd name="connsiteX14325" fmla="*/ 2022062 w 4203096"/>
              <a:gd name="connsiteY14325" fmla="*/ 615830 h 3821750"/>
              <a:gd name="connsiteX14326" fmla="*/ 2065377 w 4203096"/>
              <a:gd name="connsiteY14326" fmla="*/ 613532 h 3821750"/>
              <a:gd name="connsiteX14327" fmla="*/ 2075116 w 4203096"/>
              <a:gd name="connsiteY14327" fmla="*/ 622021 h 3821750"/>
              <a:gd name="connsiteX14328" fmla="*/ 2064162 w 4203096"/>
              <a:gd name="connsiteY14328" fmla="*/ 664027 h 3821750"/>
              <a:gd name="connsiteX14329" fmla="*/ 2040636 w 4203096"/>
              <a:gd name="connsiteY14329" fmla="*/ 664407 h 3821750"/>
              <a:gd name="connsiteX14330" fmla="*/ 2051494 w 4203096"/>
              <a:gd name="connsiteY14330" fmla="*/ 622402 h 3821750"/>
              <a:gd name="connsiteX14331" fmla="*/ 2065377 w 4203096"/>
              <a:gd name="connsiteY14331" fmla="*/ 613532 h 3821750"/>
              <a:gd name="connsiteX14332" fmla="*/ 3101435 w 4203096"/>
              <a:gd name="connsiteY14332" fmla="*/ 611159 h 3821750"/>
              <a:gd name="connsiteX14333" fmla="*/ 3103531 w 4203096"/>
              <a:gd name="connsiteY14333" fmla="*/ 611921 h 3821750"/>
              <a:gd name="connsiteX14334" fmla="*/ 3108293 w 4203096"/>
              <a:gd name="connsiteY14334" fmla="*/ 616398 h 3821750"/>
              <a:gd name="connsiteX14335" fmla="*/ 3107150 w 4203096"/>
              <a:gd name="connsiteY14335" fmla="*/ 616683 h 3821750"/>
              <a:gd name="connsiteX14336" fmla="*/ 3102769 w 4203096"/>
              <a:gd name="connsiteY14336" fmla="*/ 613350 h 3821750"/>
              <a:gd name="connsiteX14337" fmla="*/ 3101435 w 4203096"/>
              <a:gd name="connsiteY14337" fmla="*/ 611159 h 3821750"/>
              <a:gd name="connsiteX14338" fmla="*/ 1877592 w 4203096"/>
              <a:gd name="connsiteY14338" fmla="*/ 602696 h 3821750"/>
              <a:gd name="connsiteX14339" fmla="*/ 1879568 w 4203096"/>
              <a:gd name="connsiteY14339" fmla="*/ 604016 h 3821750"/>
              <a:gd name="connsiteX14340" fmla="*/ 1874615 w 4203096"/>
              <a:gd name="connsiteY14340" fmla="*/ 624877 h 3821750"/>
              <a:gd name="connsiteX14341" fmla="*/ 1868900 w 4203096"/>
              <a:gd name="connsiteY14341" fmla="*/ 629925 h 3821750"/>
              <a:gd name="connsiteX14342" fmla="*/ 1873758 w 4203096"/>
              <a:gd name="connsiteY14342" fmla="*/ 609447 h 3821750"/>
              <a:gd name="connsiteX14343" fmla="*/ 1877592 w 4203096"/>
              <a:gd name="connsiteY14343" fmla="*/ 602696 h 3821750"/>
              <a:gd name="connsiteX14344" fmla="*/ 2934295 w 4203096"/>
              <a:gd name="connsiteY14344" fmla="*/ 597803 h 3821750"/>
              <a:gd name="connsiteX14345" fmla="*/ 2943510 w 4203096"/>
              <a:gd name="connsiteY14345" fmla="*/ 598302 h 3821750"/>
              <a:gd name="connsiteX14346" fmla="*/ 2964941 w 4203096"/>
              <a:gd name="connsiteY14346" fmla="*/ 615638 h 3821750"/>
              <a:gd name="connsiteX14347" fmla="*/ 2956083 w 4203096"/>
              <a:gd name="connsiteY14347" fmla="*/ 622686 h 3821750"/>
              <a:gd name="connsiteX14348" fmla="*/ 2934938 w 4203096"/>
              <a:gd name="connsiteY14348" fmla="*/ 605446 h 3821750"/>
              <a:gd name="connsiteX14349" fmla="*/ 2934295 w 4203096"/>
              <a:gd name="connsiteY14349" fmla="*/ 597803 h 3821750"/>
              <a:gd name="connsiteX14350" fmla="*/ 2813589 w 4203096"/>
              <a:gd name="connsiteY14350" fmla="*/ 595922 h 3821750"/>
              <a:gd name="connsiteX14351" fmla="*/ 2841497 w 4203096"/>
              <a:gd name="connsiteY14351" fmla="*/ 619641 h 3821750"/>
              <a:gd name="connsiteX14352" fmla="*/ 2826352 w 4203096"/>
              <a:gd name="connsiteY14352" fmla="*/ 632783 h 3821750"/>
              <a:gd name="connsiteX14353" fmla="*/ 2798254 w 4203096"/>
              <a:gd name="connsiteY14353" fmla="*/ 609352 h 3821750"/>
              <a:gd name="connsiteX14354" fmla="*/ 2813589 w 4203096"/>
              <a:gd name="connsiteY14354" fmla="*/ 595922 h 3821750"/>
              <a:gd name="connsiteX14355" fmla="*/ 2412778 w 4203096"/>
              <a:gd name="connsiteY14355" fmla="*/ 595446 h 3821750"/>
              <a:gd name="connsiteX14356" fmla="*/ 2448401 w 4203096"/>
              <a:gd name="connsiteY14356" fmla="*/ 622117 h 3821750"/>
              <a:gd name="connsiteX14357" fmla="*/ 2438686 w 4203096"/>
              <a:gd name="connsiteY14357" fmla="*/ 655550 h 3821750"/>
              <a:gd name="connsiteX14358" fmla="*/ 2404205 w 4203096"/>
              <a:gd name="connsiteY14358" fmla="*/ 631070 h 3821750"/>
              <a:gd name="connsiteX14359" fmla="*/ 2412778 w 4203096"/>
              <a:gd name="connsiteY14359" fmla="*/ 595446 h 3821750"/>
              <a:gd name="connsiteX14360" fmla="*/ 2277808 w 4203096"/>
              <a:gd name="connsiteY14360" fmla="*/ 591732 h 3821750"/>
              <a:gd name="connsiteX14361" fmla="*/ 2311813 w 4203096"/>
              <a:gd name="connsiteY14361" fmla="*/ 609544 h 3821750"/>
              <a:gd name="connsiteX14362" fmla="*/ 2300192 w 4203096"/>
              <a:gd name="connsiteY14362" fmla="*/ 649643 h 3821750"/>
              <a:gd name="connsiteX14363" fmla="*/ 2266283 w 4203096"/>
              <a:gd name="connsiteY14363" fmla="*/ 633166 h 3821750"/>
              <a:gd name="connsiteX14364" fmla="*/ 2277808 w 4203096"/>
              <a:gd name="connsiteY14364" fmla="*/ 591732 h 3821750"/>
              <a:gd name="connsiteX14365" fmla="*/ 2498407 w 4203096"/>
              <a:gd name="connsiteY14365" fmla="*/ 583159 h 3821750"/>
              <a:gd name="connsiteX14366" fmla="*/ 2538222 w 4203096"/>
              <a:gd name="connsiteY14366" fmla="*/ 607829 h 3821750"/>
              <a:gd name="connsiteX14367" fmla="*/ 2521934 w 4203096"/>
              <a:gd name="connsiteY14367" fmla="*/ 640024 h 3821750"/>
              <a:gd name="connsiteX14368" fmla="*/ 2482691 w 4203096"/>
              <a:gd name="connsiteY14368" fmla="*/ 618497 h 3821750"/>
              <a:gd name="connsiteX14369" fmla="*/ 2498407 w 4203096"/>
              <a:gd name="connsiteY14369" fmla="*/ 583159 h 3821750"/>
              <a:gd name="connsiteX14370" fmla="*/ 1903606 w 4203096"/>
              <a:gd name="connsiteY14370" fmla="*/ 583123 h 3821750"/>
              <a:gd name="connsiteX14371" fmla="*/ 1906047 w 4203096"/>
              <a:gd name="connsiteY14371" fmla="*/ 585825 h 3821750"/>
              <a:gd name="connsiteX14372" fmla="*/ 1900332 w 4203096"/>
              <a:gd name="connsiteY14372" fmla="*/ 609733 h 3821750"/>
              <a:gd name="connsiteX14373" fmla="*/ 1892902 w 4203096"/>
              <a:gd name="connsiteY14373" fmla="*/ 614972 h 3821750"/>
              <a:gd name="connsiteX14374" fmla="*/ 1898808 w 4203096"/>
              <a:gd name="connsiteY14374" fmla="*/ 590778 h 3821750"/>
              <a:gd name="connsiteX14375" fmla="*/ 1903606 w 4203096"/>
              <a:gd name="connsiteY14375" fmla="*/ 583123 h 3821750"/>
              <a:gd name="connsiteX14376" fmla="*/ 1836039 w 4203096"/>
              <a:gd name="connsiteY14376" fmla="*/ 581441 h 3821750"/>
              <a:gd name="connsiteX14377" fmla="*/ 1833277 w 4203096"/>
              <a:gd name="connsiteY14377" fmla="*/ 590871 h 3821750"/>
              <a:gd name="connsiteX14378" fmla="*/ 1832324 w 4203096"/>
              <a:gd name="connsiteY14378" fmla="*/ 591537 h 3821750"/>
              <a:gd name="connsiteX14379" fmla="*/ 1833467 w 4203096"/>
              <a:gd name="connsiteY14379" fmla="*/ 586299 h 3821750"/>
              <a:gd name="connsiteX14380" fmla="*/ 1836039 w 4203096"/>
              <a:gd name="connsiteY14380" fmla="*/ 581441 h 3821750"/>
              <a:gd name="connsiteX14381" fmla="*/ 2968752 w 4203096"/>
              <a:gd name="connsiteY14381" fmla="*/ 579157 h 3821750"/>
              <a:gd name="connsiteX14382" fmla="*/ 2986849 w 4203096"/>
              <a:gd name="connsiteY14382" fmla="*/ 594207 h 3821750"/>
              <a:gd name="connsiteX14383" fmla="*/ 2979896 w 4203096"/>
              <a:gd name="connsiteY14383" fmla="*/ 598207 h 3821750"/>
              <a:gd name="connsiteX14384" fmla="*/ 2962180 w 4203096"/>
              <a:gd name="connsiteY14384" fmla="*/ 582873 h 3821750"/>
              <a:gd name="connsiteX14385" fmla="*/ 2968752 w 4203096"/>
              <a:gd name="connsiteY14385" fmla="*/ 579157 h 3821750"/>
              <a:gd name="connsiteX14386" fmla="*/ 2707957 w 4203096"/>
              <a:gd name="connsiteY14386" fmla="*/ 578111 h 3821750"/>
              <a:gd name="connsiteX14387" fmla="*/ 2740057 w 4203096"/>
              <a:gd name="connsiteY14387" fmla="*/ 602306 h 3821750"/>
              <a:gd name="connsiteX14388" fmla="*/ 2726436 w 4203096"/>
              <a:gd name="connsiteY14388" fmla="*/ 623259 h 3821750"/>
              <a:gd name="connsiteX14389" fmla="*/ 2692908 w 4203096"/>
              <a:gd name="connsiteY14389" fmla="*/ 598780 h 3821750"/>
              <a:gd name="connsiteX14390" fmla="*/ 2707957 w 4203096"/>
              <a:gd name="connsiteY14390" fmla="*/ 578111 h 3821750"/>
              <a:gd name="connsiteX14391" fmla="*/ 2604706 w 4203096"/>
              <a:gd name="connsiteY14391" fmla="*/ 573634 h 3821750"/>
              <a:gd name="connsiteX14392" fmla="*/ 2639758 w 4203096"/>
              <a:gd name="connsiteY14392" fmla="*/ 598876 h 3821750"/>
              <a:gd name="connsiteX14393" fmla="*/ 2622327 w 4203096"/>
              <a:gd name="connsiteY14393" fmla="*/ 624594 h 3821750"/>
              <a:gd name="connsiteX14394" fmla="*/ 2587656 w 4203096"/>
              <a:gd name="connsiteY14394" fmla="*/ 599924 h 3821750"/>
              <a:gd name="connsiteX14395" fmla="*/ 2604706 w 4203096"/>
              <a:gd name="connsiteY14395" fmla="*/ 573634 h 3821750"/>
              <a:gd name="connsiteX14396" fmla="*/ 2239375 w 4203096"/>
              <a:gd name="connsiteY14396" fmla="*/ 567240 h 3821750"/>
              <a:gd name="connsiteX14397" fmla="*/ 2252662 w 4203096"/>
              <a:gd name="connsiteY14397" fmla="*/ 581541 h 3821750"/>
              <a:gd name="connsiteX14398" fmla="*/ 2242661 w 4203096"/>
              <a:gd name="connsiteY14398" fmla="*/ 622402 h 3821750"/>
              <a:gd name="connsiteX14399" fmla="*/ 2211800 w 4203096"/>
              <a:gd name="connsiteY14399" fmla="*/ 613258 h 3821750"/>
              <a:gd name="connsiteX14400" fmla="*/ 2222087 w 4203096"/>
              <a:gd name="connsiteY14400" fmla="*/ 570301 h 3821750"/>
              <a:gd name="connsiteX14401" fmla="*/ 2239375 w 4203096"/>
              <a:gd name="connsiteY14401" fmla="*/ 567240 h 3821750"/>
              <a:gd name="connsiteX14402" fmla="*/ 2987777 w 4203096"/>
              <a:gd name="connsiteY14402" fmla="*/ 564833 h 3821750"/>
              <a:gd name="connsiteX14403" fmla="*/ 2993516 w 4203096"/>
              <a:gd name="connsiteY14403" fmla="*/ 566394 h 3821750"/>
              <a:gd name="connsiteX14404" fmla="*/ 3006089 w 4203096"/>
              <a:gd name="connsiteY14404" fmla="*/ 577346 h 3821750"/>
              <a:gd name="connsiteX14405" fmla="*/ 3004089 w 4203096"/>
              <a:gd name="connsiteY14405" fmla="*/ 582681 h 3821750"/>
              <a:gd name="connsiteX14406" fmla="*/ 2988754 w 4203096"/>
              <a:gd name="connsiteY14406" fmla="*/ 568775 h 3821750"/>
              <a:gd name="connsiteX14407" fmla="*/ 2987777 w 4203096"/>
              <a:gd name="connsiteY14407" fmla="*/ 564833 h 3821750"/>
              <a:gd name="connsiteX14408" fmla="*/ 2832758 w 4203096"/>
              <a:gd name="connsiteY14408" fmla="*/ 564788 h 3821750"/>
              <a:gd name="connsiteX14409" fmla="*/ 2844926 w 4203096"/>
              <a:gd name="connsiteY14409" fmla="*/ 565728 h 3821750"/>
              <a:gd name="connsiteX14410" fmla="*/ 2867977 w 4203096"/>
              <a:gd name="connsiteY14410" fmla="*/ 586397 h 3821750"/>
              <a:gd name="connsiteX14411" fmla="*/ 2854832 w 4203096"/>
              <a:gd name="connsiteY14411" fmla="*/ 594971 h 3821750"/>
              <a:gd name="connsiteX14412" fmla="*/ 2830734 w 4203096"/>
              <a:gd name="connsiteY14412" fmla="*/ 573348 h 3821750"/>
              <a:gd name="connsiteX14413" fmla="*/ 2832758 w 4203096"/>
              <a:gd name="connsiteY14413" fmla="*/ 564788 h 3821750"/>
              <a:gd name="connsiteX14414" fmla="*/ 1933206 w 4203096"/>
              <a:gd name="connsiteY14414" fmla="*/ 564561 h 3821750"/>
              <a:gd name="connsiteX14415" fmla="*/ 1936432 w 4203096"/>
              <a:gd name="connsiteY14415" fmla="*/ 568775 h 3821750"/>
              <a:gd name="connsiteX14416" fmla="*/ 1929098 w 4203096"/>
              <a:gd name="connsiteY14416" fmla="*/ 597065 h 3821750"/>
              <a:gd name="connsiteX14417" fmla="*/ 1919954 w 4203096"/>
              <a:gd name="connsiteY14417" fmla="*/ 600018 h 3821750"/>
              <a:gd name="connsiteX14418" fmla="*/ 1927193 w 4203096"/>
              <a:gd name="connsiteY14418" fmla="*/ 571633 h 3821750"/>
              <a:gd name="connsiteX14419" fmla="*/ 1933206 w 4203096"/>
              <a:gd name="connsiteY14419" fmla="*/ 564561 h 3821750"/>
              <a:gd name="connsiteX14420" fmla="*/ 1854898 w 4203096"/>
              <a:gd name="connsiteY14420" fmla="*/ 561249 h 3821750"/>
              <a:gd name="connsiteX14421" fmla="*/ 1852898 w 4203096"/>
              <a:gd name="connsiteY14421" fmla="*/ 571441 h 3821750"/>
              <a:gd name="connsiteX14422" fmla="*/ 1850802 w 4203096"/>
              <a:gd name="connsiteY14422" fmla="*/ 573249 h 3821750"/>
              <a:gd name="connsiteX14423" fmla="*/ 1853088 w 4203096"/>
              <a:gd name="connsiteY14423" fmla="*/ 562868 h 3821750"/>
              <a:gd name="connsiteX14424" fmla="*/ 1854898 w 4203096"/>
              <a:gd name="connsiteY14424" fmla="*/ 561249 h 3821750"/>
              <a:gd name="connsiteX14425" fmla="*/ 3015423 w 4203096"/>
              <a:gd name="connsiteY14425" fmla="*/ 558963 h 3821750"/>
              <a:gd name="connsiteX14426" fmla="*/ 3025234 w 4203096"/>
              <a:gd name="connsiteY14426" fmla="*/ 566869 h 3821750"/>
              <a:gd name="connsiteX14427" fmla="*/ 3021329 w 4203096"/>
              <a:gd name="connsiteY14427" fmla="*/ 566869 h 3821750"/>
              <a:gd name="connsiteX14428" fmla="*/ 3012566 w 4203096"/>
              <a:gd name="connsiteY14428" fmla="*/ 559916 h 3821750"/>
              <a:gd name="connsiteX14429" fmla="*/ 3015423 w 4203096"/>
              <a:gd name="connsiteY14429" fmla="*/ 558963 h 3821750"/>
              <a:gd name="connsiteX14430" fmla="*/ 2354294 w 4203096"/>
              <a:gd name="connsiteY14430" fmla="*/ 556203 h 3821750"/>
              <a:gd name="connsiteX14431" fmla="*/ 2386869 w 4203096"/>
              <a:gd name="connsiteY14431" fmla="*/ 577539 h 3821750"/>
              <a:gd name="connsiteX14432" fmla="*/ 2378011 w 4203096"/>
              <a:gd name="connsiteY14432" fmla="*/ 612687 h 3821750"/>
              <a:gd name="connsiteX14433" fmla="*/ 2344483 w 4203096"/>
              <a:gd name="connsiteY14433" fmla="*/ 592112 h 3821750"/>
              <a:gd name="connsiteX14434" fmla="*/ 2354294 w 4203096"/>
              <a:gd name="connsiteY14434" fmla="*/ 556203 h 3821750"/>
              <a:gd name="connsiteX14435" fmla="*/ 1965865 w 4203096"/>
              <a:gd name="connsiteY14435" fmla="*/ 549810 h 3821750"/>
              <a:gd name="connsiteX14436" fmla="*/ 1970055 w 4203096"/>
              <a:gd name="connsiteY14436" fmla="*/ 554393 h 3821750"/>
              <a:gd name="connsiteX14437" fmla="*/ 1962245 w 4203096"/>
              <a:gd name="connsiteY14437" fmla="*/ 585635 h 3821750"/>
              <a:gd name="connsiteX14438" fmla="*/ 1950529 w 4203096"/>
              <a:gd name="connsiteY14438" fmla="*/ 588588 h 3821750"/>
              <a:gd name="connsiteX14439" fmla="*/ 1958816 w 4203096"/>
              <a:gd name="connsiteY14439" fmla="*/ 557156 h 3821750"/>
              <a:gd name="connsiteX14440" fmla="*/ 1965865 w 4203096"/>
              <a:gd name="connsiteY14440" fmla="*/ 549810 h 3821750"/>
              <a:gd name="connsiteX14441" fmla="*/ 2184273 w 4203096"/>
              <a:gd name="connsiteY14441" fmla="*/ 549250 h 3821750"/>
              <a:gd name="connsiteX14442" fmla="*/ 2196560 w 4203096"/>
              <a:gd name="connsiteY14442" fmla="*/ 561632 h 3821750"/>
              <a:gd name="connsiteX14443" fmla="*/ 2186844 w 4203096"/>
              <a:gd name="connsiteY14443" fmla="*/ 602781 h 3821750"/>
              <a:gd name="connsiteX14444" fmla="*/ 2158841 w 4203096"/>
              <a:gd name="connsiteY14444" fmla="*/ 595448 h 3821750"/>
              <a:gd name="connsiteX14445" fmla="*/ 2168556 w 4203096"/>
              <a:gd name="connsiteY14445" fmla="*/ 554584 h 3821750"/>
              <a:gd name="connsiteX14446" fmla="*/ 2184273 w 4203096"/>
              <a:gd name="connsiteY14446" fmla="*/ 549250 h 3821750"/>
              <a:gd name="connsiteX14447" fmla="*/ 2739580 w 4203096"/>
              <a:gd name="connsiteY14447" fmla="*/ 539535 h 3821750"/>
              <a:gd name="connsiteX14448" fmla="*/ 2768060 w 4203096"/>
              <a:gd name="connsiteY14448" fmla="*/ 562396 h 3821750"/>
              <a:gd name="connsiteX14449" fmla="*/ 2755392 w 4203096"/>
              <a:gd name="connsiteY14449" fmla="*/ 577349 h 3821750"/>
              <a:gd name="connsiteX14450" fmla="*/ 2726531 w 4203096"/>
              <a:gd name="connsiteY14450" fmla="*/ 554870 h 3821750"/>
              <a:gd name="connsiteX14451" fmla="*/ 2739580 w 4203096"/>
              <a:gd name="connsiteY14451" fmla="*/ 539535 h 3821750"/>
              <a:gd name="connsiteX14452" fmla="*/ 2862548 w 4203096"/>
              <a:gd name="connsiteY14452" fmla="*/ 539201 h 3821750"/>
              <a:gd name="connsiteX14453" fmla="*/ 2871501 w 4203096"/>
              <a:gd name="connsiteY14453" fmla="*/ 539725 h 3821750"/>
              <a:gd name="connsiteX14454" fmla="*/ 2892456 w 4203096"/>
              <a:gd name="connsiteY14454" fmla="*/ 557536 h 3821750"/>
              <a:gd name="connsiteX14455" fmla="*/ 2883217 w 4203096"/>
              <a:gd name="connsiteY14455" fmla="*/ 564109 h 3821750"/>
              <a:gd name="connsiteX14456" fmla="*/ 2862452 w 4203096"/>
              <a:gd name="connsiteY14456" fmla="*/ 546392 h 3821750"/>
              <a:gd name="connsiteX14457" fmla="*/ 2862548 w 4203096"/>
              <a:gd name="connsiteY14457" fmla="*/ 539201 h 3821750"/>
              <a:gd name="connsiteX14458" fmla="*/ 2001763 w 4203096"/>
              <a:gd name="connsiteY14458" fmla="*/ 539141 h 3821750"/>
              <a:gd name="connsiteX14459" fmla="*/ 2007489 w 4203096"/>
              <a:gd name="connsiteY14459" fmla="*/ 544678 h 3821750"/>
              <a:gd name="connsiteX14460" fmla="*/ 1999297 w 4203096"/>
              <a:gd name="connsiteY14460" fmla="*/ 579158 h 3821750"/>
              <a:gd name="connsiteX14461" fmla="*/ 1984724 w 4203096"/>
              <a:gd name="connsiteY14461" fmla="*/ 582017 h 3821750"/>
              <a:gd name="connsiteX14462" fmla="*/ 1993106 w 4203096"/>
              <a:gd name="connsiteY14462" fmla="*/ 546963 h 3821750"/>
              <a:gd name="connsiteX14463" fmla="*/ 2001763 w 4203096"/>
              <a:gd name="connsiteY14463" fmla="*/ 539141 h 3821750"/>
              <a:gd name="connsiteX14464" fmla="*/ 2428684 w 4203096"/>
              <a:gd name="connsiteY14464" fmla="*/ 538772 h 3821750"/>
              <a:gd name="connsiteX14465" fmla="*/ 2462307 w 4203096"/>
              <a:gd name="connsiteY14465" fmla="*/ 563728 h 3821750"/>
              <a:gd name="connsiteX14466" fmla="*/ 2454401 w 4203096"/>
              <a:gd name="connsiteY14466" fmla="*/ 594208 h 3821750"/>
              <a:gd name="connsiteX14467" fmla="*/ 2422111 w 4203096"/>
              <a:gd name="connsiteY14467" fmla="*/ 570491 h 3821750"/>
              <a:gd name="connsiteX14468" fmla="*/ 2428684 w 4203096"/>
              <a:gd name="connsiteY14468" fmla="*/ 538772 h 3821750"/>
              <a:gd name="connsiteX14469" fmla="*/ 2133945 w 4203096"/>
              <a:gd name="connsiteY14469" fmla="*/ 538082 h 3821750"/>
              <a:gd name="connsiteX14470" fmla="*/ 2144172 w 4203096"/>
              <a:gd name="connsiteY14470" fmla="*/ 548393 h 3821750"/>
              <a:gd name="connsiteX14471" fmla="*/ 2134743 w 4203096"/>
              <a:gd name="connsiteY14471" fmla="*/ 587921 h 3821750"/>
              <a:gd name="connsiteX14472" fmla="*/ 2110359 w 4203096"/>
              <a:gd name="connsiteY14472" fmla="*/ 585255 h 3821750"/>
              <a:gd name="connsiteX14473" fmla="*/ 2120074 w 4203096"/>
              <a:gd name="connsiteY14473" fmla="*/ 544202 h 3821750"/>
              <a:gd name="connsiteX14474" fmla="*/ 2133945 w 4203096"/>
              <a:gd name="connsiteY14474" fmla="*/ 538082 h 3821750"/>
              <a:gd name="connsiteX14475" fmla="*/ 1877282 w 4203096"/>
              <a:gd name="connsiteY14475" fmla="*/ 535914 h 3821750"/>
              <a:gd name="connsiteX14476" fmla="*/ 1873091 w 4203096"/>
              <a:gd name="connsiteY14476" fmla="*/ 551915 h 3821750"/>
              <a:gd name="connsiteX14477" fmla="*/ 1870233 w 4203096"/>
              <a:gd name="connsiteY14477" fmla="*/ 553439 h 3821750"/>
              <a:gd name="connsiteX14478" fmla="*/ 1873472 w 4203096"/>
              <a:gd name="connsiteY14478" fmla="*/ 540580 h 3821750"/>
              <a:gd name="connsiteX14479" fmla="*/ 1877282 w 4203096"/>
              <a:gd name="connsiteY14479" fmla="*/ 535914 h 3821750"/>
              <a:gd name="connsiteX14480" fmla="*/ 2042255 w 4203096"/>
              <a:gd name="connsiteY14480" fmla="*/ 533164 h 3821750"/>
              <a:gd name="connsiteX14481" fmla="*/ 2049589 w 4203096"/>
              <a:gd name="connsiteY14481" fmla="*/ 540678 h 3821750"/>
              <a:gd name="connsiteX14482" fmla="*/ 2040445 w 4203096"/>
              <a:gd name="connsiteY14482" fmla="*/ 576586 h 3821750"/>
              <a:gd name="connsiteX14483" fmla="*/ 2022919 w 4203096"/>
              <a:gd name="connsiteY14483" fmla="*/ 577826 h 3821750"/>
              <a:gd name="connsiteX14484" fmla="*/ 2031205 w 4203096"/>
              <a:gd name="connsiteY14484" fmla="*/ 542010 h 3821750"/>
              <a:gd name="connsiteX14485" fmla="*/ 2042255 w 4203096"/>
              <a:gd name="connsiteY14485" fmla="*/ 533164 h 3821750"/>
              <a:gd name="connsiteX14486" fmla="*/ 2086737 w 4203096"/>
              <a:gd name="connsiteY14486" fmla="*/ 532951 h 3821750"/>
              <a:gd name="connsiteX14487" fmla="*/ 2095024 w 4203096"/>
              <a:gd name="connsiteY14487" fmla="*/ 543153 h 3821750"/>
              <a:gd name="connsiteX14488" fmla="*/ 2084165 w 4203096"/>
              <a:gd name="connsiteY14488" fmla="*/ 581349 h 3821750"/>
              <a:gd name="connsiteX14489" fmla="*/ 2063877 w 4203096"/>
              <a:gd name="connsiteY14489" fmla="*/ 576586 h 3821750"/>
              <a:gd name="connsiteX14490" fmla="*/ 2074449 w 4203096"/>
              <a:gd name="connsiteY14490" fmla="*/ 538963 h 3821750"/>
              <a:gd name="connsiteX14491" fmla="*/ 2086737 w 4203096"/>
              <a:gd name="connsiteY14491" fmla="*/ 532951 h 3821750"/>
              <a:gd name="connsiteX14492" fmla="*/ 2529744 w 4203096"/>
              <a:gd name="connsiteY14492" fmla="*/ 526293 h 3821750"/>
              <a:gd name="connsiteX14493" fmla="*/ 2565368 w 4203096"/>
              <a:gd name="connsiteY14493" fmla="*/ 549059 h 3821750"/>
              <a:gd name="connsiteX14494" fmla="*/ 2550414 w 4203096"/>
              <a:gd name="connsiteY14494" fmla="*/ 576111 h 3821750"/>
              <a:gd name="connsiteX14495" fmla="*/ 2514790 w 4203096"/>
              <a:gd name="connsiteY14495" fmla="*/ 554299 h 3821750"/>
              <a:gd name="connsiteX14496" fmla="*/ 2529744 w 4203096"/>
              <a:gd name="connsiteY14496" fmla="*/ 526293 h 3821750"/>
              <a:gd name="connsiteX14497" fmla="*/ 2635186 w 4203096"/>
              <a:gd name="connsiteY14497" fmla="*/ 525724 h 3821750"/>
              <a:gd name="connsiteX14498" fmla="*/ 2667476 w 4203096"/>
              <a:gd name="connsiteY14498" fmla="*/ 549345 h 3821750"/>
              <a:gd name="connsiteX14499" fmla="*/ 2653760 w 4203096"/>
              <a:gd name="connsiteY14499" fmla="*/ 570490 h 3821750"/>
              <a:gd name="connsiteX14500" fmla="*/ 2621660 w 4203096"/>
              <a:gd name="connsiteY14500" fmla="*/ 547535 h 3821750"/>
              <a:gd name="connsiteX14501" fmla="*/ 2635186 w 4203096"/>
              <a:gd name="connsiteY14501" fmla="*/ 525724 h 3821750"/>
              <a:gd name="connsiteX14502" fmla="*/ 2295619 w 4203096"/>
              <a:gd name="connsiteY14502" fmla="*/ 523532 h 3821750"/>
              <a:gd name="connsiteX14503" fmla="*/ 2326195 w 4203096"/>
              <a:gd name="connsiteY14503" fmla="*/ 539725 h 3821750"/>
              <a:gd name="connsiteX14504" fmla="*/ 2318384 w 4203096"/>
              <a:gd name="connsiteY14504" fmla="*/ 576396 h 3821750"/>
              <a:gd name="connsiteX14505" fmla="*/ 2287428 w 4203096"/>
              <a:gd name="connsiteY14505" fmla="*/ 561632 h 3821750"/>
              <a:gd name="connsiteX14506" fmla="*/ 2295619 w 4203096"/>
              <a:gd name="connsiteY14506" fmla="*/ 523532 h 3821750"/>
              <a:gd name="connsiteX14507" fmla="*/ 2892135 w 4203096"/>
              <a:gd name="connsiteY14507" fmla="*/ 519197 h 3821750"/>
              <a:gd name="connsiteX14508" fmla="*/ 2899029 w 4203096"/>
              <a:gd name="connsiteY14508" fmla="*/ 520674 h 3821750"/>
              <a:gd name="connsiteX14509" fmla="*/ 2915126 w 4203096"/>
              <a:gd name="connsiteY14509" fmla="*/ 534961 h 3821750"/>
              <a:gd name="connsiteX14510" fmla="*/ 2908744 w 4203096"/>
              <a:gd name="connsiteY14510" fmla="*/ 539056 h 3821750"/>
              <a:gd name="connsiteX14511" fmla="*/ 2891599 w 4203096"/>
              <a:gd name="connsiteY14511" fmla="*/ 523722 h 3821750"/>
              <a:gd name="connsiteX14512" fmla="*/ 2892135 w 4203096"/>
              <a:gd name="connsiteY14512" fmla="*/ 519197 h 3821750"/>
              <a:gd name="connsiteX14513" fmla="*/ 1901190 w 4203096"/>
              <a:gd name="connsiteY14513" fmla="*/ 512385 h 3821750"/>
              <a:gd name="connsiteX14514" fmla="*/ 1896237 w 4203096"/>
              <a:gd name="connsiteY14514" fmla="*/ 533436 h 3821750"/>
              <a:gd name="connsiteX14515" fmla="*/ 1891379 w 4203096"/>
              <a:gd name="connsiteY14515" fmla="*/ 538295 h 3821750"/>
              <a:gd name="connsiteX14516" fmla="*/ 1895094 w 4203096"/>
              <a:gd name="connsiteY14516" fmla="*/ 521530 h 3821750"/>
              <a:gd name="connsiteX14517" fmla="*/ 1901190 w 4203096"/>
              <a:gd name="connsiteY14517" fmla="*/ 512385 h 3821750"/>
              <a:gd name="connsiteX14518" fmla="*/ 2771964 w 4203096"/>
              <a:gd name="connsiteY14518" fmla="*/ 507434 h 3821750"/>
              <a:gd name="connsiteX14519" fmla="*/ 2795110 w 4203096"/>
              <a:gd name="connsiteY14519" fmla="*/ 527914 h 3821750"/>
              <a:gd name="connsiteX14520" fmla="*/ 2783680 w 4203096"/>
              <a:gd name="connsiteY14520" fmla="*/ 537533 h 3821750"/>
              <a:gd name="connsiteX14521" fmla="*/ 2759772 w 4203096"/>
              <a:gd name="connsiteY14521" fmla="*/ 517818 h 3821750"/>
              <a:gd name="connsiteX14522" fmla="*/ 2771964 w 4203096"/>
              <a:gd name="connsiteY14522" fmla="*/ 507434 h 3821750"/>
              <a:gd name="connsiteX14523" fmla="*/ 2923889 w 4203096"/>
              <a:gd name="connsiteY14523" fmla="*/ 506481 h 3821750"/>
              <a:gd name="connsiteX14524" fmla="*/ 2939986 w 4203096"/>
              <a:gd name="connsiteY14524" fmla="*/ 519817 h 3821750"/>
              <a:gd name="connsiteX14525" fmla="*/ 2931318 w 4203096"/>
              <a:gd name="connsiteY14525" fmla="*/ 519625 h 3821750"/>
              <a:gd name="connsiteX14526" fmla="*/ 2919031 w 4203096"/>
              <a:gd name="connsiteY14526" fmla="*/ 508481 h 3821750"/>
              <a:gd name="connsiteX14527" fmla="*/ 2923889 w 4203096"/>
              <a:gd name="connsiteY14527" fmla="*/ 506481 h 3821750"/>
              <a:gd name="connsiteX14528" fmla="*/ 2947701 w 4203096"/>
              <a:gd name="connsiteY14528" fmla="*/ 498384 h 3821750"/>
              <a:gd name="connsiteX14529" fmla="*/ 2957226 w 4203096"/>
              <a:gd name="connsiteY14529" fmla="*/ 506575 h 3821750"/>
              <a:gd name="connsiteX14530" fmla="*/ 2953416 w 4203096"/>
              <a:gd name="connsiteY14530" fmla="*/ 506861 h 3821750"/>
              <a:gd name="connsiteX14531" fmla="*/ 2944844 w 4203096"/>
              <a:gd name="connsiteY14531" fmla="*/ 499622 h 3821750"/>
              <a:gd name="connsiteX14532" fmla="*/ 2947701 w 4203096"/>
              <a:gd name="connsiteY14532" fmla="*/ 498384 h 3821750"/>
              <a:gd name="connsiteX14533" fmla="*/ 2256055 w 4203096"/>
              <a:gd name="connsiteY14533" fmla="*/ 495827 h 3821750"/>
              <a:gd name="connsiteX14534" fmla="*/ 2268664 w 4203096"/>
              <a:gd name="connsiteY14534" fmla="*/ 509720 h 3821750"/>
              <a:gd name="connsiteX14535" fmla="*/ 2260187 w 4203096"/>
              <a:gd name="connsiteY14535" fmla="*/ 546963 h 3821750"/>
              <a:gd name="connsiteX14536" fmla="*/ 2232278 w 4203096"/>
              <a:gd name="connsiteY14536" fmla="*/ 534296 h 3821750"/>
              <a:gd name="connsiteX14537" fmla="*/ 2240375 w 4203096"/>
              <a:gd name="connsiteY14537" fmla="*/ 497718 h 3821750"/>
              <a:gd name="connsiteX14538" fmla="*/ 2256055 w 4203096"/>
              <a:gd name="connsiteY14538" fmla="*/ 495827 h 3821750"/>
              <a:gd name="connsiteX14539" fmla="*/ 1924026 w 4203096"/>
              <a:gd name="connsiteY14539" fmla="*/ 494682 h 3821750"/>
              <a:gd name="connsiteX14540" fmla="*/ 1926145 w 4203096"/>
              <a:gd name="connsiteY14540" fmla="*/ 497337 h 3821750"/>
              <a:gd name="connsiteX14541" fmla="*/ 1921192 w 4203096"/>
              <a:gd name="connsiteY14541" fmla="*/ 518864 h 3821750"/>
              <a:gd name="connsiteX14542" fmla="*/ 1915191 w 4203096"/>
              <a:gd name="connsiteY14542" fmla="*/ 521817 h 3821750"/>
              <a:gd name="connsiteX14543" fmla="*/ 1920049 w 4203096"/>
              <a:gd name="connsiteY14543" fmla="*/ 500671 h 3821750"/>
              <a:gd name="connsiteX14544" fmla="*/ 1924026 w 4203096"/>
              <a:gd name="connsiteY14544" fmla="*/ 494682 h 3821750"/>
              <a:gd name="connsiteX14545" fmla="*/ 2370581 w 4203096"/>
              <a:gd name="connsiteY14545" fmla="*/ 494671 h 3821750"/>
              <a:gd name="connsiteX14546" fmla="*/ 2399728 w 4203096"/>
              <a:gd name="connsiteY14546" fmla="*/ 515817 h 3821750"/>
              <a:gd name="connsiteX14547" fmla="*/ 2392298 w 4203096"/>
              <a:gd name="connsiteY14547" fmla="*/ 546868 h 3821750"/>
              <a:gd name="connsiteX14548" fmla="*/ 2362580 w 4203096"/>
              <a:gd name="connsiteY14548" fmla="*/ 524962 h 3821750"/>
              <a:gd name="connsiteX14549" fmla="*/ 2370581 w 4203096"/>
              <a:gd name="connsiteY14549" fmla="*/ 494671 h 3821750"/>
              <a:gd name="connsiteX14550" fmla="*/ 2666904 w 4203096"/>
              <a:gd name="connsiteY14550" fmla="*/ 484099 h 3821750"/>
              <a:gd name="connsiteX14551" fmla="*/ 2695384 w 4203096"/>
              <a:gd name="connsiteY14551" fmla="*/ 506291 h 3821750"/>
              <a:gd name="connsiteX14552" fmla="*/ 2683763 w 4203096"/>
              <a:gd name="connsiteY14552" fmla="*/ 522105 h 3821750"/>
              <a:gd name="connsiteX14553" fmla="*/ 2654902 w 4203096"/>
              <a:gd name="connsiteY14553" fmla="*/ 500292 h 3821750"/>
              <a:gd name="connsiteX14554" fmla="*/ 2666904 w 4203096"/>
              <a:gd name="connsiteY14554" fmla="*/ 484099 h 3821750"/>
              <a:gd name="connsiteX14555" fmla="*/ 2455545 w 4203096"/>
              <a:gd name="connsiteY14555" fmla="*/ 481050 h 3821750"/>
              <a:gd name="connsiteX14556" fmla="*/ 2490026 w 4203096"/>
              <a:gd name="connsiteY14556" fmla="*/ 502673 h 3821750"/>
              <a:gd name="connsiteX14557" fmla="*/ 2475643 w 4203096"/>
              <a:gd name="connsiteY14557" fmla="*/ 530486 h 3821750"/>
              <a:gd name="connsiteX14558" fmla="*/ 2440114 w 4203096"/>
              <a:gd name="connsiteY14558" fmla="*/ 510959 h 3821750"/>
              <a:gd name="connsiteX14559" fmla="*/ 2455545 w 4203096"/>
              <a:gd name="connsiteY14559" fmla="*/ 481050 h 3821750"/>
              <a:gd name="connsiteX14560" fmla="*/ 2798826 w 4203096"/>
              <a:gd name="connsiteY14560" fmla="*/ 479716 h 3821750"/>
              <a:gd name="connsiteX14561" fmla="*/ 2820067 w 4203096"/>
              <a:gd name="connsiteY14561" fmla="*/ 496290 h 3821750"/>
              <a:gd name="connsiteX14562" fmla="*/ 2813018 w 4203096"/>
              <a:gd name="connsiteY14562" fmla="*/ 504958 h 3821750"/>
              <a:gd name="connsiteX14563" fmla="*/ 2792254 w 4203096"/>
              <a:gd name="connsiteY14563" fmla="*/ 488100 h 3821750"/>
              <a:gd name="connsiteX14564" fmla="*/ 2798826 w 4203096"/>
              <a:gd name="connsiteY14564" fmla="*/ 479716 h 3821750"/>
              <a:gd name="connsiteX14565" fmla="*/ 1952672 w 4203096"/>
              <a:gd name="connsiteY14565" fmla="*/ 477061 h 3821750"/>
              <a:gd name="connsiteX14566" fmla="*/ 1955482 w 4203096"/>
              <a:gd name="connsiteY14566" fmla="*/ 480954 h 3821750"/>
              <a:gd name="connsiteX14567" fmla="*/ 1949958 w 4203096"/>
              <a:gd name="connsiteY14567" fmla="*/ 505244 h 3821750"/>
              <a:gd name="connsiteX14568" fmla="*/ 1941957 w 4203096"/>
              <a:gd name="connsiteY14568" fmla="*/ 508482 h 3821750"/>
              <a:gd name="connsiteX14569" fmla="*/ 1947576 w 4203096"/>
              <a:gd name="connsiteY14569" fmla="*/ 483812 h 3821750"/>
              <a:gd name="connsiteX14570" fmla="*/ 1952672 w 4203096"/>
              <a:gd name="connsiteY14570" fmla="*/ 477061 h 3821750"/>
              <a:gd name="connsiteX14571" fmla="*/ 2560986 w 4203096"/>
              <a:gd name="connsiteY14571" fmla="*/ 475334 h 3821750"/>
              <a:gd name="connsiteX14572" fmla="*/ 2593943 w 4203096"/>
              <a:gd name="connsiteY14572" fmla="*/ 496862 h 3821750"/>
              <a:gd name="connsiteX14573" fmla="*/ 2580799 w 4203096"/>
              <a:gd name="connsiteY14573" fmla="*/ 518580 h 3821750"/>
              <a:gd name="connsiteX14574" fmla="*/ 2549176 w 4203096"/>
              <a:gd name="connsiteY14574" fmla="*/ 498292 h 3821750"/>
              <a:gd name="connsiteX14575" fmla="*/ 2560986 w 4203096"/>
              <a:gd name="connsiteY14575" fmla="*/ 475334 h 3821750"/>
              <a:gd name="connsiteX14576" fmla="*/ 2202501 w 4203096"/>
              <a:gd name="connsiteY14576" fmla="*/ 474680 h 3821750"/>
              <a:gd name="connsiteX14577" fmla="*/ 2213229 w 4203096"/>
              <a:gd name="connsiteY14577" fmla="*/ 487623 h 3821750"/>
              <a:gd name="connsiteX14578" fmla="*/ 2204942 w 4203096"/>
              <a:gd name="connsiteY14578" fmla="*/ 522962 h 3821750"/>
              <a:gd name="connsiteX14579" fmla="*/ 2179700 w 4203096"/>
              <a:gd name="connsiteY14579" fmla="*/ 514389 h 3821750"/>
              <a:gd name="connsiteX14580" fmla="*/ 2188273 w 4203096"/>
              <a:gd name="connsiteY14580" fmla="*/ 478097 h 3821750"/>
              <a:gd name="connsiteX14581" fmla="*/ 2202501 w 4203096"/>
              <a:gd name="connsiteY14581" fmla="*/ 474680 h 3821750"/>
              <a:gd name="connsiteX14582" fmla="*/ 1873471 w 4203096"/>
              <a:gd name="connsiteY14582" fmla="*/ 470189 h 3821750"/>
              <a:gd name="connsiteX14583" fmla="*/ 1874614 w 4203096"/>
              <a:gd name="connsiteY14583" fmla="*/ 471808 h 3821750"/>
              <a:gd name="connsiteX14584" fmla="*/ 1873376 w 4203096"/>
              <a:gd name="connsiteY14584" fmla="*/ 477428 h 3821750"/>
              <a:gd name="connsiteX14585" fmla="*/ 1872233 w 4203096"/>
              <a:gd name="connsiteY14585" fmla="*/ 477809 h 3821750"/>
              <a:gd name="connsiteX14586" fmla="*/ 1873471 w 4203096"/>
              <a:gd name="connsiteY14586" fmla="*/ 470189 h 3821750"/>
              <a:gd name="connsiteX14587" fmla="*/ 1985069 w 4203096"/>
              <a:gd name="connsiteY14587" fmla="*/ 463393 h 3821750"/>
              <a:gd name="connsiteX14588" fmla="*/ 1989010 w 4203096"/>
              <a:gd name="connsiteY14588" fmla="*/ 468190 h 3821750"/>
              <a:gd name="connsiteX14589" fmla="*/ 1982342 w 4203096"/>
              <a:gd name="connsiteY14589" fmla="*/ 496480 h 3821750"/>
              <a:gd name="connsiteX14590" fmla="*/ 1972436 w 4203096"/>
              <a:gd name="connsiteY14590" fmla="*/ 496860 h 3821750"/>
              <a:gd name="connsiteX14591" fmla="*/ 1978627 w 4203096"/>
              <a:gd name="connsiteY14591" fmla="*/ 470096 h 3821750"/>
              <a:gd name="connsiteX14592" fmla="*/ 1985069 w 4203096"/>
              <a:gd name="connsiteY14592" fmla="*/ 463393 h 3821750"/>
              <a:gd name="connsiteX14593" fmla="*/ 2151423 w 4203096"/>
              <a:gd name="connsiteY14593" fmla="*/ 460095 h 3821750"/>
              <a:gd name="connsiteX14594" fmla="*/ 2160841 w 4203096"/>
              <a:gd name="connsiteY14594" fmla="*/ 470096 h 3821750"/>
              <a:gd name="connsiteX14595" fmla="*/ 2153506 w 4203096"/>
              <a:gd name="connsiteY14595" fmla="*/ 505625 h 3821750"/>
              <a:gd name="connsiteX14596" fmla="*/ 2131599 w 4203096"/>
              <a:gd name="connsiteY14596" fmla="*/ 501719 h 3821750"/>
              <a:gd name="connsiteX14597" fmla="*/ 2139219 w 4203096"/>
              <a:gd name="connsiteY14597" fmla="*/ 464381 h 3821750"/>
              <a:gd name="connsiteX14598" fmla="*/ 2151423 w 4203096"/>
              <a:gd name="connsiteY14598" fmla="*/ 460095 h 3821750"/>
              <a:gd name="connsiteX14599" fmla="*/ 2822888 w 4203096"/>
              <a:gd name="connsiteY14599" fmla="*/ 458618 h 3821750"/>
              <a:gd name="connsiteX14600" fmla="*/ 2829686 w 4203096"/>
              <a:gd name="connsiteY14600" fmla="*/ 459713 h 3821750"/>
              <a:gd name="connsiteX14601" fmla="*/ 2845403 w 4203096"/>
              <a:gd name="connsiteY14601" fmla="*/ 474191 h 3821750"/>
              <a:gd name="connsiteX14602" fmla="*/ 2838354 w 4203096"/>
              <a:gd name="connsiteY14602" fmla="*/ 478193 h 3821750"/>
              <a:gd name="connsiteX14603" fmla="*/ 2822733 w 4203096"/>
              <a:gd name="connsiteY14603" fmla="*/ 463809 h 3821750"/>
              <a:gd name="connsiteX14604" fmla="*/ 2822888 w 4203096"/>
              <a:gd name="connsiteY14604" fmla="*/ 458618 h 3821750"/>
              <a:gd name="connsiteX14605" fmla="*/ 2312956 w 4203096"/>
              <a:gd name="connsiteY14605" fmla="*/ 457238 h 3821750"/>
              <a:gd name="connsiteX14606" fmla="*/ 2340292 w 4203096"/>
              <a:gd name="connsiteY14606" fmla="*/ 475145 h 3821750"/>
              <a:gd name="connsiteX14607" fmla="*/ 2332291 w 4203096"/>
              <a:gd name="connsiteY14607" fmla="*/ 506099 h 3821750"/>
              <a:gd name="connsiteX14608" fmla="*/ 2305717 w 4203096"/>
              <a:gd name="connsiteY14608" fmla="*/ 490004 h 3821750"/>
              <a:gd name="connsiteX14609" fmla="*/ 2312956 w 4203096"/>
              <a:gd name="connsiteY14609" fmla="*/ 457238 h 3821750"/>
              <a:gd name="connsiteX14610" fmla="*/ 2021514 w 4203096"/>
              <a:gd name="connsiteY14610" fmla="*/ 454320 h 3821750"/>
              <a:gd name="connsiteX14611" fmla="*/ 2025967 w 4203096"/>
              <a:gd name="connsiteY14611" fmla="*/ 461333 h 3821750"/>
              <a:gd name="connsiteX14612" fmla="*/ 2018633 w 4203096"/>
              <a:gd name="connsiteY14612" fmla="*/ 490766 h 3821750"/>
              <a:gd name="connsiteX14613" fmla="*/ 2006250 w 4203096"/>
              <a:gd name="connsiteY14613" fmla="*/ 491147 h 3821750"/>
              <a:gd name="connsiteX14614" fmla="*/ 2014061 w 4203096"/>
              <a:gd name="connsiteY14614" fmla="*/ 459809 h 3821750"/>
              <a:gd name="connsiteX14615" fmla="*/ 2021514 w 4203096"/>
              <a:gd name="connsiteY14615" fmla="*/ 454320 h 3821750"/>
              <a:gd name="connsiteX14616" fmla="*/ 2103810 w 4203096"/>
              <a:gd name="connsiteY14616" fmla="*/ 452083 h 3821750"/>
              <a:gd name="connsiteX14617" fmla="*/ 2111597 w 4203096"/>
              <a:gd name="connsiteY14617" fmla="*/ 459906 h 3821750"/>
              <a:gd name="connsiteX14618" fmla="*/ 2104358 w 4203096"/>
              <a:gd name="connsiteY14618" fmla="*/ 494577 h 3821750"/>
              <a:gd name="connsiteX14619" fmla="*/ 2085879 w 4203096"/>
              <a:gd name="connsiteY14619" fmla="*/ 493339 h 3821750"/>
              <a:gd name="connsiteX14620" fmla="*/ 2093309 w 4203096"/>
              <a:gd name="connsiteY14620" fmla="*/ 458191 h 3821750"/>
              <a:gd name="connsiteX14621" fmla="*/ 2103810 w 4203096"/>
              <a:gd name="connsiteY14621" fmla="*/ 452083 h 3821750"/>
              <a:gd name="connsiteX14622" fmla="*/ 2060471 w 4203096"/>
              <a:gd name="connsiteY14622" fmla="*/ 450345 h 3821750"/>
              <a:gd name="connsiteX14623" fmla="*/ 2066924 w 4203096"/>
              <a:gd name="connsiteY14623" fmla="*/ 457333 h 3821750"/>
              <a:gd name="connsiteX14624" fmla="*/ 2059876 w 4203096"/>
              <a:gd name="connsiteY14624" fmla="*/ 489814 h 3821750"/>
              <a:gd name="connsiteX14625" fmla="*/ 2044255 w 4203096"/>
              <a:gd name="connsiteY14625" fmla="*/ 489337 h 3821750"/>
              <a:gd name="connsiteX14626" fmla="*/ 2051303 w 4203096"/>
              <a:gd name="connsiteY14626" fmla="*/ 456571 h 3821750"/>
              <a:gd name="connsiteX14627" fmla="*/ 2060471 w 4203096"/>
              <a:gd name="connsiteY14627" fmla="*/ 450345 h 3821750"/>
              <a:gd name="connsiteX14628" fmla="*/ 2700146 w 4203096"/>
              <a:gd name="connsiteY14628" fmla="*/ 449235 h 3821750"/>
              <a:gd name="connsiteX14629" fmla="*/ 2722530 w 4203096"/>
              <a:gd name="connsiteY14629" fmla="*/ 467904 h 3821750"/>
              <a:gd name="connsiteX14630" fmla="*/ 2712910 w 4203096"/>
              <a:gd name="connsiteY14630" fmla="*/ 480002 h 3821750"/>
              <a:gd name="connsiteX14631" fmla="*/ 2688811 w 4203096"/>
              <a:gd name="connsiteY14631" fmla="*/ 460570 h 3821750"/>
              <a:gd name="connsiteX14632" fmla="*/ 2700146 w 4203096"/>
              <a:gd name="connsiteY14632" fmla="*/ 449235 h 3821750"/>
              <a:gd name="connsiteX14633" fmla="*/ 1896236 w 4203096"/>
              <a:gd name="connsiteY14633" fmla="*/ 446853 h 3821750"/>
              <a:gd name="connsiteX14634" fmla="*/ 1893664 w 4203096"/>
              <a:gd name="connsiteY14634" fmla="*/ 458187 h 3821750"/>
              <a:gd name="connsiteX14635" fmla="*/ 1891188 w 4203096"/>
              <a:gd name="connsiteY14635" fmla="*/ 460474 h 3821750"/>
              <a:gd name="connsiteX14636" fmla="*/ 1893474 w 4203096"/>
              <a:gd name="connsiteY14636" fmla="*/ 450568 h 3821750"/>
              <a:gd name="connsiteX14637" fmla="*/ 1896236 w 4203096"/>
              <a:gd name="connsiteY14637" fmla="*/ 446853 h 3821750"/>
              <a:gd name="connsiteX14638" fmla="*/ 2857023 w 4203096"/>
              <a:gd name="connsiteY14638" fmla="*/ 445139 h 3821750"/>
              <a:gd name="connsiteX14639" fmla="*/ 2867596 w 4203096"/>
              <a:gd name="connsiteY14639" fmla="*/ 455141 h 3821750"/>
              <a:gd name="connsiteX14640" fmla="*/ 2865119 w 4203096"/>
              <a:gd name="connsiteY14640" fmla="*/ 461521 h 3821750"/>
              <a:gd name="connsiteX14641" fmla="*/ 2852070 w 4203096"/>
              <a:gd name="connsiteY14641" fmla="*/ 446568 h 3821750"/>
              <a:gd name="connsiteX14642" fmla="*/ 2857023 w 4203096"/>
              <a:gd name="connsiteY14642" fmla="*/ 445139 h 3821750"/>
              <a:gd name="connsiteX14643" fmla="*/ 2385631 w 4203096"/>
              <a:gd name="connsiteY14643" fmla="*/ 436663 h 3821750"/>
              <a:gd name="connsiteX14644" fmla="*/ 2412587 w 4203096"/>
              <a:gd name="connsiteY14644" fmla="*/ 458477 h 3821750"/>
              <a:gd name="connsiteX14645" fmla="*/ 2406015 w 4203096"/>
              <a:gd name="connsiteY14645" fmla="*/ 484291 h 3821750"/>
              <a:gd name="connsiteX14646" fmla="*/ 2379059 w 4203096"/>
              <a:gd name="connsiteY14646" fmla="*/ 462382 h 3821750"/>
              <a:gd name="connsiteX14647" fmla="*/ 2385631 w 4203096"/>
              <a:gd name="connsiteY14647" fmla="*/ 436663 h 3821750"/>
              <a:gd name="connsiteX14648" fmla="*/ 2881788 w 4203096"/>
              <a:gd name="connsiteY14648" fmla="*/ 435138 h 3821750"/>
              <a:gd name="connsiteX14649" fmla="*/ 2891694 w 4203096"/>
              <a:gd name="connsiteY14649" fmla="*/ 443615 h 3821750"/>
              <a:gd name="connsiteX14650" fmla="*/ 2887217 w 4203096"/>
              <a:gd name="connsiteY14650" fmla="*/ 443901 h 3821750"/>
              <a:gd name="connsiteX14651" fmla="*/ 2880454 w 4203096"/>
              <a:gd name="connsiteY14651" fmla="*/ 437709 h 3821750"/>
              <a:gd name="connsiteX14652" fmla="*/ 2881788 w 4203096"/>
              <a:gd name="connsiteY14652" fmla="*/ 435138 h 3821750"/>
              <a:gd name="connsiteX14653" fmla="*/ 2596705 w 4203096"/>
              <a:gd name="connsiteY14653" fmla="*/ 430282 h 3821750"/>
              <a:gd name="connsiteX14654" fmla="*/ 2622708 w 4203096"/>
              <a:gd name="connsiteY14654" fmla="*/ 450571 h 3821750"/>
              <a:gd name="connsiteX14655" fmla="*/ 2610516 w 4203096"/>
              <a:gd name="connsiteY14655" fmla="*/ 467429 h 3821750"/>
              <a:gd name="connsiteX14656" fmla="*/ 2583370 w 4203096"/>
              <a:gd name="connsiteY14656" fmla="*/ 446569 h 3821750"/>
              <a:gd name="connsiteX14657" fmla="*/ 2596705 w 4203096"/>
              <a:gd name="connsiteY14657" fmla="*/ 430282 h 3821750"/>
              <a:gd name="connsiteX14658" fmla="*/ 2488215 w 4203096"/>
              <a:gd name="connsiteY14658" fmla="*/ 426471 h 3821750"/>
              <a:gd name="connsiteX14659" fmla="*/ 2519362 w 4203096"/>
              <a:gd name="connsiteY14659" fmla="*/ 447237 h 3821750"/>
              <a:gd name="connsiteX14660" fmla="*/ 2505741 w 4203096"/>
              <a:gd name="connsiteY14660" fmla="*/ 468573 h 3821750"/>
              <a:gd name="connsiteX14661" fmla="*/ 2474404 w 4203096"/>
              <a:gd name="connsiteY14661" fmla="*/ 448570 h 3821750"/>
              <a:gd name="connsiteX14662" fmla="*/ 2488215 w 4203096"/>
              <a:gd name="connsiteY14662" fmla="*/ 426471 h 3821750"/>
              <a:gd name="connsiteX14663" fmla="*/ 2270569 w 4203096"/>
              <a:gd name="connsiteY14663" fmla="*/ 426340 h 3821750"/>
              <a:gd name="connsiteX14664" fmla="*/ 2281903 w 4203096"/>
              <a:gd name="connsiteY14664" fmla="*/ 438664 h 3821750"/>
              <a:gd name="connsiteX14665" fmla="*/ 2276284 w 4203096"/>
              <a:gd name="connsiteY14665" fmla="*/ 471905 h 3821750"/>
              <a:gd name="connsiteX14666" fmla="*/ 2251423 w 4203096"/>
              <a:gd name="connsiteY14666" fmla="*/ 461048 h 3821750"/>
              <a:gd name="connsiteX14667" fmla="*/ 2257234 w 4203096"/>
              <a:gd name="connsiteY14667" fmla="*/ 426948 h 3821750"/>
              <a:gd name="connsiteX14668" fmla="*/ 2270569 w 4203096"/>
              <a:gd name="connsiteY14668" fmla="*/ 426340 h 3821750"/>
              <a:gd name="connsiteX14669" fmla="*/ 1917335 w 4203096"/>
              <a:gd name="connsiteY14669" fmla="*/ 424922 h 3821750"/>
              <a:gd name="connsiteX14670" fmla="*/ 1918335 w 4203096"/>
              <a:gd name="connsiteY14670" fmla="*/ 427327 h 3821750"/>
              <a:gd name="connsiteX14671" fmla="*/ 1915477 w 4203096"/>
              <a:gd name="connsiteY14671" fmla="*/ 440567 h 3821750"/>
              <a:gd name="connsiteX14672" fmla="*/ 1910810 w 4203096"/>
              <a:gd name="connsiteY14672" fmla="*/ 447520 h 3821750"/>
              <a:gd name="connsiteX14673" fmla="*/ 1914620 w 4203096"/>
              <a:gd name="connsiteY14673" fmla="*/ 430946 h 3821750"/>
              <a:gd name="connsiteX14674" fmla="*/ 1917335 w 4203096"/>
              <a:gd name="connsiteY14674" fmla="*/ 424922 h 3821750"/>
              <a:gd name="connsiteX14675" fmla="*/ 2723185 w 4203096"/>
              <a:gd name="connsiteY14675" fmla="*/ 420554 h 3821750"/>
              <a:gd name="connsiteX14676" fmla="*/ 2731769 w 4203096"/>
              <a:gd name="connsiteY14676" fmla="*/ 420660 h 3821750"/>
              <a:gd name="connsiteX14677" fmla="*/ 2750153 w 4203096"/>
              <a:gd name="connsiteY14677" fmla="*/ 437615 h 3821750"/>
              <a:gd name="connsiteX14678" fmla="*/ 2740913 w 4203096"/>
              <a:gd name="connsiteY14678" fmla="*/ 444283 h 3821750"/>
              <a:gd name="connsiteX14679" fmla="*/ 2722244 w 4203096"/>
              <a:gd name="connsiteY14679" fmla="*/ 427518 h 3821750"/>
              <a:gd name="connsiteX14680" fmla="*/ 2723185 w 4203096"/>
              <a:gd name="connsiteY14680" fmla="*/ 420554 h 3821750"/>
              <a:gd name="connsiteX14681" fmla="*/ 1945766 w 4203096"/>
              <a:gd name="connsiteY14681" fmla="*/ 402849 h 3821750"/>
              <a:gd name="connsiteX14682" fmla="*/ 1941099 w 4203096"/>
              <a:gd name="connsiteY14682" fmla="*/ 423898 h 3821750"/>
              <a:gd name="connsiteX14683" fmla="*/ 1935670 w 4203096"/>
              <a:gd name="connsiteY14683" fmla="*/ 428089 h 3821750"/>
              <a:gd name="connsiteX14684" fmla="*/ 1939099 w 4203096"/>
              <a:gd name="connsiteY14684" fmla="*/ 411230 h 3821750"/>
              <a:gd name="connsiteX14685" fmla="*/ 1945766 w 4203096"/>
              <a:gd name="connsiteY14685" fmla="*/ 402849 h 3821750"/>
              <a:gd name="connsiteX14686" fmla="*/ 2218075 w 4203096"/>
              <a:gd name="connsiteY14686" fmla="*/ 401528 h 3821750"/>
              <a:gd name="connsiteX14687" fmla="*/ 2227992 w 4203096"/>
              <a:gd name="connsiteY14687" fmla="*/ 413329 h 3821750"/>
              <a:gd name="connsiteX14688" fmla="*/ 2220944 w 4203096"/>
              <a:gd name="connsiteY14688" fmla="*/ 444569 h 3821750"/>
              <a:gd name="connsiteX14689" fmla="*/ 2199132 w 4203096"/>
              <a:gd name="connsiteY14689" fmla="*/ 436092 h 3821750"/>
              <a:gd name="connsiteX14690" fmla="*/ 2205228 w 4203096"/>
              <a:gd name="connsiteY14690" fmla="*/ 404088 h 3821750"/>
              <a:gd name="connsiteX14691" fmla="*/ 2218075 w 4203096"/>
              <a:gd name="connsiteY14691" fmla="*/ 401528 h 3821750"/>
              <a:gd name="connsiteX14692" fmla="*/ 2758440 w 4203096"/>
              <a:gd name="connsiteY14692" fmla="*/ 396752 h 3821750"/>
              <a:gd name="connsiteX14693" fmla="*/ 2776727 w 4203096"/>
              <a:gd name="connsiteY14693" fmla="*/ 411993 h 3821750"/>
              <a:gd name="connsiteX14694" fmla="*/ 2770536 w 4203096"/>
              <a:gd name="connsiteY14694" fmla="*/ 416469 h 3821750"/>
              <a:gd name="connsiteX14695" fmla="*/ 2755582 w 4203096"/>
              <a:gd name="connsiteY14695" fmla="*/ 402754 h 3821750"/>
              <a:gd name="connsiteX14696" fmla="*/ 2758440 w 4203096"/>
              <a:gd name="connsiteY14696" fmla="*/ 396752 h 3821750"/>
              <a:gd name="connsiteX14697" fmla="*/ 2328481 w 4203096"/>
              <a:gd name="connsiteY14697" fmla="*/ 394753 h 3821750"/>
              <a:gd name="connsiteX14698" fmla="*/ 2353246 w 4203096"/>
              <a:gd name="connsiteY14698" fmla="*/ 413421 h 3821750"/>
              <a:gd name="connsiteX14699" fmla="*/ 2346007 w 4203096"/>
              <a:gd name="connsiteY14699" fmla="*/ 438473 h 3821750"/>
              <a:gd name="connsiteX14700" fmla="*/ 2322290 w 4203096"/>
              <a:gd name="connsiteY14700" fmla="*/ 421329 h 3821750"/>
              <a:gd name="connsiteX14701" fmla="*/ 2328481 w 4203096"/>
              <a:gd name="connsiteY14701" fmla="*/ 394753 h 3821750"/>
              <a:gd name="connsiteX14702" fmla="*/ 2628995 w 4203096"/>
              <a:gd name="connsiteY14702" fmla="*/ 391991 h 3821750"/>
              <a:gd name="connsiteX14703" fmla="*/ 2651378 w 4203096"/>
              <a:gd name="connsiteY14703" fmla="*/ 410087 h 3821750"/>
              <a:gd name="connsiteX14704" fmla="*/ 2642425 w 4203096"/>
              <a:gd name="connsiteY14704" fmla="*/ 422756 h 3821750"/>
              <a:gd name="connsiteX14705" fmla="*/ 2618517 w 4203096"/>
              <a:gd name="connsiteY14705" fmla="*/ 404088 h 3821750"/>
              <a:gd name="connsiteX14706" fmla="*/ 2628995 w 4203096"/>
              <a:gd name="connsiteY14706" fmla="*/ 391991 h 3821750"/>
              <a:gd name="connsiteX14707" fmla="*/ 1970818 w 4203096"/>
              <a:gd name="connsiteY14707" fmla="*/ 389192 h 3821750"/>
              <a:gd name="connsiteX14708" fmla="*/ 1973389 w 4203096"/>
              <a:gd name="connsiteY14708" fmla="*/ 392085 h 3821750"/>
              <a:gd name="connsiteX14709" fmla="*/ 1968722 w 4203096"/>
              <a:gd name="connsiteY14709" fmla="*/ 413230 h 3821750"/>
              <a:gd name="connsiteX14710" fmla="*/ 1962340 w 4203096"/>
              <a:gd name="connsiteY14710" fmla="*/ 414468 h 3821750"/>
              <a:gd name="connsiteX14711" fmla="*/ 1966531 w 4203096"/>
              <a:gd name="connsiteY14711" fmla="*/ 395229 h 3821750"/>
              <a:gd name="connsiteX14712" fmla="*/ 1970818 w 4203096"/>
              <a:gd name="connsiteY14712" fmla="*/ 389192 h 3821750"/>
              <a:gd name="connsiteX14713" fmla="*/ 2166938 w 4203096"/>
              <a:gd name="connsiteY14713" fmla="*/ 383430 h 3821750"/>
              <a:gd name="connsiteX14714" fmla="*/ 2175510 w 4203096"/>
              <a:gd name="connsiteY14714" fmla="*/ 393040 h 3821750"/>
              <a:gd name="connsiteX14715" fmla="*/ 2169223 w 4203096"/>
              <a:gd name="connsiteY14715" fmla="*/ 424281 h 3821750"/>
              <a:gd name="connsiteX14716" fmla="*/ 2149792 w 4203096"/>
              <a:gd name="connsiteY14716" fmla="*/ 418090 h 3821750"/>
              <a:gd name="connsiteX14717" fmla="*/ 2156079 w 4203096"/>
              <a:gd name="connsiteY14717" fmla="*/ 387324 h 3821750"/>
              <a:gd name="connsiteX14718" fmla="*/ 2166938 w 4203096"/>
              <a:gd name="connsiteY14718" fmla="*/ 383430 h 3821750"/>
              <a:gd name="connsiteX14719" fmla="*/ 2791396 w 4203096"/>
              <a:gd name="connsiteY14719" fmla="*/ 382083 h 3821750"/>
              <a:gd name="connsiteX14720" fmla="*/ 2806160 w 4203096"/>
              <a:gd name="connsiteY14720" fmla="*/ 394371 h 3821750"/>
              <a:gd name="connsiteX14721" fmla="*/ 2796730 w 4203096"/>
              <a:gd name="connsiteY14721" fmla="*/ 394084 h 3821750"/>
              <a:gd name="connsiteX14722" fmla="*/ 2786920 w 4203096"/>
              <a:gd name="connsiteY14722" fmla="*/ 383797 h 3821750"/>
              <a:gd name="connsiteX14723" fmla="*/ 2791396 w 4203096"/>
              <a:gd name="connsiteY14723" fmla="*/ 382083 h 3821750"/>
              <a:gd name="connsiteX14724" fmla="*/ 2412587 w 4203096"/>
              <a:gd name="connsiteY14724" fmla="*/ 380274 h 3821750"/>
              <a:gd name="connsiteX14725" fmla="*/ 2442781 w 4203096"/>
              <a:gd name="connsiteY14725" fmla="*/ 399039 h 3821750"/>
              <a:gd name="connsiteX14726" fmla="*/ 2428494 w 4203096"/>
              <a:gd name="connsiteY14726" fmla="*/ 421613 h 3821750"/>
              <a:gd name="connsiteX14727" fmla="*/ 2398966 w 4203096"/>
              <a:gd name="connsiteY14727" fmla="*/ 404469 h 3821750"/>
              <a:gd name="connsiteX14728" fmla="*/ 2412587 w 4203096"/>
              <a:gd name="connsiteY14728" fmla="*/ 380274 h 3821750"/>
              <a:gd name="connsiteX14729" fmla="*/ 2523934 w 4203096"/>
              <a:gd name="connsiteY14729" fmla="*/ 378179 h 3821750"/>
              <a:gd name="connsiteX14730" fmla="*/ 2549747 w 4203096"/>
              <a:gd name="connsiteY14730" fmla="*/ 397516 h 3821750"/>
              <a:gd name="connsiteX14731" fmla="*/ 2536412 w 4203096"/>
              <a:gd name="connsiteY14731" fmla="*/ 413517 h 3821750"/>
              <a:gd name="connsiteX14732" fmla="*/ 2510694 w 4203096"/>
              <a:gd name="connsiteY14732" fmla="*/ 394657 h 3821750"/>
              <a:gd name="connsiteX14733" fmla="*/ 2523934 w 4203096"/>
              <a:gd name="connsiteY14733" fmla="*/ 378179 h 3821750"/>
              <a:gd name="connsiteX14734" fmla="*/ 2002785 w 4203096"/>
              <a:gd name="connsiteY14734" fmla="*/ 377000 h 3821750"/>
              <a:gd name="connsiteX14735" fmla="*/ 2005869 w 4203096"/>
              <a:gd name="connsiteY14735" fmla="*/ 381513 h 3821750"/>
              <a:gd name="connsiteX14736" fmla="*/ 2001297 w 4203096"/>
              <a:gd name="connsiteY14736" fmla="*/ 404087 h 3821750"/>
              <a:gd name="connsiteX14737" fmla="*/ 1992248 w 4203096"/>
              <a:gd name="connsiteY14737" fmla="*/ 406279 h 3821750"/>
              <a:gd name="connsiteX14738" fmla="*/ 1997773 w 4203096"/>
              <a:gd name="connsiteY14738" fmla="*/ 381704 h 3821750"/>
              <a:gd name="connsiteX14739" fmla="*/ 2002785 w 4203096"/>
              <a:gd name="connsiteY14739" fmla="*/ 377000 h 3821750"/>
              <a:gd name="connsiteX14740" fmla="*/ 2120669 w 4203096"/>
              <a:gd name="connsiteY14740" fmla="*/ 372537 h 3821750"/>
              <a:gd name="connsiteX14741" fmla="*/ 2127789 w 4203096"/>
              <a:gd name="connsiteY14741" fmla="*/ 380752 h 3821750"/>
              <a:gd name="connsiteX14742" fmla="*/ 2121407 w 4203096"/>
              <a:gd name="connsiteY14742" fmla="*/ 410279 h 3821750"/>
              <a:gd name="connsiteX14743" fmla="*/ 2105310 w 4203096"/>
              <a:gd name="connsiteY14743" fmla="*/ 407231 h 3821750"/>
              <a:gd name="connsiteX14744" fmla="*/ 2110834 w 4203096"/>
              <a:gd name="connsiteY14744" fmla="*/ 377610 h 3821750"/>
              <a:gd name="connsiteX14745" fmla="*/ 2120669 w 4203096"/>
              <a:gd name="connsiteY14745" fmla="*/ 372537 h 3821750"/>
              <a:gd name="connsiteX14746" fmla="*/ 2037707 w 4203096"/>
              <a:gd name="connsiteY14746" fmla="*/ 369869 h 3821750"/>
              <a:gd name="connsiteX14747" fmla="*/ 2042350 w 4203096"/>
              <a:gd name="connsiteY14747" fmla="*/ 373799 h 3821750"/>
              <a:gd name="connsiteX14748" fmla="*/ 2037111 w 4203096"/>
              <a:gd name="connsiteY14748" fmla="*/ 400944 h 3821750"/>
              <a:gd name="connsiteX14749" fmla="*/ 2026348 w 4203096"/>
              <a:gd name="connsiteY14749" fmla="*/ 401515 h 3821750"/>
              <a:gd name="connsiteX14750" fmla="*/ 2031206 w 4203096"/>
              <a:gd name="connsiteY14750" fmla="*/ 376084 h 3821750"/>
              <a:gd name="connsiteX14751" fmla="*/ 2037707 w 4203096"/>
              <a:gd name="connsiteY14751" fmla="*/ 369869 h 3821750"/>
              <a:gd name="connsiteX14752" fmla="*/ 2819589 w 4203096"/>
              <a:gd name="connsiteY14752" fmla="*/ 369605 h 3821750"/>
              <a:gd name="connsiteX14753" fmla="*/ 2826352 w 4203096"/>
              <a:gd name="connsiteY14753" fmla="*/ 377606 h 3821750"/>
              <a:gd name="connsiteX14754" fmla="*/ 2823114 w 4203096"/>
              <a:gd name="connsiteY14754" fmla="*/ 378843 h 3821750"/>
              <a:gd name="connsiteX14755" fmla="*/ 2817304 w 4203096"/>
              <a:gd name="connsiteY14755" fmla="*/ 371986 h 3821750"/>
              <a:gd name="connsiteX14756" fmla="*/ 2819589 w 4203096"/>
              <a:gd name="connsiteY14756" fmla="*/ 369605 h 3821750"/>
              <a:gd name="connsiteX14757" fmla="*/ 2076997 w 4203096"/>
              <a:gd name="connsiteY14757" fmla="*/ 367880 h 3821750"/>
              <a:gd name="connsiteX14758" fmla="*/ 2082831 w 4203096"/>
              <a:gd name="connsiteY14758" fmla="*/ 374465 h 3821750"/>
              <a:gd name="connsiteX14759" fmla="*/ 2078068 w 4203096"/>
              <a:gd name="connsiteY14759" fmla="*/ 401420 h 3821750"/>
              <a:gd name="connsiteX14760" fmla="*/ 2063686 w 4203096"/>
              <a:gd name="connsiteY14760" fmla="*/ 402849 h 3821750"/>
              <a:gd name="connsiteX14761" fmla="*/ 2069020 w 4203096"/>
              <a:gd name="connsiteY14761" fmla="*/ 373799 h 3821750"/>
              <a:gd name="connsiteX14762" fmla="*/ 2076997 w 4203096"/>
              <a:gd name="connsiteY14762" fmla="*/ 367880 h 3821750"/>
              <a:gd name="connsiteX14763" fmla="*/ 2662141 w 4203096"/>
              <a:gd name="connsiteY14763" fmla="*/ 360748 h 3821750"/>
              <a:gd name="connsiteX14764" fmla="*/ 2680525 w 4203096"/>
              <a:gd name="connsiteY14764" fmla="*/ 377132 h 3821750"/>
              <a:gd name="connsiteX14765" fmla="*/ 2672333 w 4203096"/>
              <a:gd name="connsiteY14765" fmla="*/ 384751 h 3821750"/>
              <a:gd name="connsiteX14766" fmla="*/ 2653569 w 4203096"/>
              <a:gd name="connsiteY14766" fmla="*/ 368560 h 3821750"/>
              <a:gd name="connsiteX14767" fmla="*/ 2662141 w 4203096"/>
              <a:gd name="connsiteY14767" fmla="*/ 360748 h 3821750"/>
              <a:gd name="connsiteX14768" fmla="*/ 2273426 w 4203096"/>
              <a:gd name="connsiteY14768" fmla="*/ 359510 h 3821750"/>
              <a:gd name="connsiteX14769" fmla="*/ 2295239 w 4203096"/>
              <a:gd name="connsiteY14769" fmla="*/ 372846 h 3821750"/>
              <a:gd name="connsiteX14770" fmla="*/ 2289905 w 4203096"/>
              <a:gd name="connsiteY14770" fmla="*/ 399802 h 3821750"/>
              <a:gd name="connsiteX14771" fmla="*/ 2267806 w 4203096"/>
              <a:gd name="connsiteY14771" fmla="*/ 387418 h 3821750"/>
              <a:gd name="connsiteX14772" fmla="*/ 2273426 w 4203096"/>
              <a:gd name="connsiteY14772" fmla="*/ 359510 h 3821750"/>
              <a:gd name="connsiteX14773" fmla="*/ 2557271 w 4203096"/>
              <a:gd name="connsiteY14773" fmla="*/ 336556 h 3821750"/>
              <a:gd name="connsiteX14774" fmla="*/ 2580036 w 4203096"/>
              <a:gd name="connsiteY14774" fmla="*/ 353129 h 3821750"/>
              <a:gd name="connsiteX14775" fmla="*/ 2569558 w 4203096"/>
              <a:gd name="connsiteY14775" fmla="*/ 365893 h 3821750"/>
              <a:gd name="connsiteX14776" fmla="*/ 2548604 w 4203096"/>
              <a:gd name="connsiteY14776" fmla="*/ 349700 h 3821750"/>
              <a:gd name="connsiteX14777" fmla="*/ 2557271 w 4203096"/>
              <a:gd name="connsiteY14777" fmla="*/ 336556 h 3821750"/>
              <a:gd name="connsiteX14778" fmla="*/ 2344388 w 4203096"/>
              <a:gd name="connsiteY14778" fmla="*/ 336270 h 3821750"/>
              <a:gd name="connsiteX14779" fmla="*/ 2364581 w 4203096"/>
              <a:gd name="connsiteY14779" fmla="*/ 353701 h 3821750"/>
              <a:gd name="connsiteX14780" fmla="*/ 2359247 w 4203096"/>
              <a:gd name="connsiteY14780" fmla="*/ 375228 h 3821750"/>
              <a:gd name="connsiteX14781" fmla="*/ 2338196 w 4203096"/>
              <a:gd name="connsiteY14781" fmla="*/ 357607 h 3821750"/>
              <a:gd name="connsiteX14782" fmla="*/ 2344388 w 4203096"/>
              <a:gd name="connsiteY14782" fmla="*/ 336270 h 3821750"/>
              <a:gd name="connsiteX14783" fmla="*/ 2695194 w 4203096"/>
              <a:gd name="connsiteY14783" fmla="*/ 335983 h 3821750"/>
              <a:gd name="connsiteX14784" fmla="*/ 2708910 w 4203096"/>
              <a:gd name="connsiteY14784" fmla="*/ 348366 h 3821750"/>
              <a:gd name="connsiteX14785" fmla="*/ 2703004 w 4203096"/>
              <a:gd name="connsiteY14785" fmla="*/ 353985 h 3821750"/>
              <a:gd name="connsiteX14786" fmla="*/ 2689098 w 4203096"/>
              <a:gd name="connsiteY14786" fmla="*/ 341508 h 3821750"/>
              <a:gd name="connsiteX14787" fmla="*/ 2695194 w 4203096"/>
              <a:gd name="connsiteY14787" fmla="*/ 335983 h 3821750"/>
              <a:gd name="connsiteX14788" fmla="*/ 1933384 w 4203096"/>
              <a:gd name="connsiteY14788" fmla="*/ 335507 h 3821750"/>
              <a:gd name="connsiteX14789" fmla="*/ 1936432 w 4203096"/>
              <a:gd name="connsiteY14789" fmla="*/ 336554 h 3821750"/>
              <a:gd name="connsiteX14790" fmla="*/ 1933955 w 4203096"/>
              <a:gd name="connsiteY14790" fmla="*/ 347793 h 3821750"/>
              <a:gd name="connsiteX14791" fmla="*/ 1932241 w 4203096"/>
              <a:gd name="connsiteY14791" fmla="*/ 346936 h 3821750"/>
              <a:gd name="connsiteX14792" fmla="*/ 1933384 w 4203096"/>
              <a:gd name="connsiteY14792" fmla="*/ 335507 h 3821750"/>
              <a:gd name="connsiteX14793" fmla="*/ 2232350 w 4203096"/>
              <a:gd name="connsiteY14793" fmla="*/ 331104 h 3821750"/>
              <a:gd name="connsiteX14794" fmla="*/ 2240851 w 4203096"/>
              <a:gd name="connsiteY14794" fmla="*/ 340938 h 3821750"/>
              <a:gd name="connsiteX14795" fmla="*/ 2235898 w 4203096"/>
              <a:gd name="connsiteY14795" fmla="*/ 368654 h 3821750"/>
              <a:gd name="connsiteX14796" fmla="*/ 2216276 w 4203096"/>
              <a:gd name="connsiteY14796" fmla="*/ 359130 h 3821750"/>
              <a:gd name="connsiteX14797" fmla="*/ 2221991 w 4203096"/>
              <a:gd name="connsiteY14797" fmla="*/ 331413 h 3821750"/>
              <a:gd name="connsiteX14798" fmla="*/ 2232350 w 4203096"/>
              <a:gd name="connsiteY14798" fmla="*/ 331104 h 3821750"/>
              <a:gd name="connsiteX14799" fmla="*/ 2449830 w 4203096"/>
              <a:gd name="connsiteY14799" fmla="*/ 328079 h 3821750"/>
              <a:gd name="connsiteX14800" fmla="*/ 2474404 w 4203096"/>
              <a:gd name="connsiteY14800" fmla="*/ 345130 h 3821750"/>
              <a:gd name="connsiteX14801" fmla="*/ 2462784 w 4203096"/>
              <a:gd name="connsiteY14801" fmla="*/ 362274 h 3821750"/>
              <a:gd name="connsiteX14802" fmla="*/ 2437066 w 4203096"/>
              <a:gd name="connsiteY14802" fmla="*/ 346653 h 3821750"/>
              <a:gd name="connsiteX14803" fmla="*/ 2449830 w 4203096"/>
              <a:gd name="connsiteY14803" fmla="*/ 328079 h 3821750"/>
              <a:gd name="connsiteX14804" fmla="*/ 2722673 w 4203096"/>
              <a:gd name="connsiteY14804" fmla="*/ 316946 h 3821750"/>
              <a:gd name="connsiteX14805" fmla="*/ 2727673 w 4203096"/>
              <a:gd name="connsiteY14805" fmla="*/ 317886 h 3821750"/>
              <a:gd name="connsiteX14806" fmla="*/ 2740056 w 4203096"/>
              <a:gd name="connsiteY14806" fmla="*/ 328172 h 3821750"/>
              <a:gd name="connsiteX14807" fmla="*/ 2733579 w 4203096"/>
              <a:gd name="connsiteY14807" fmla="*/ 330077 h 3821750"/>
              <a:gd name="connsiteX14808" fmla="*/ 2723959 w 4203096"/>
              <a:gd name="connsiteY14808" fmla="*/ 321790 h 3821750"/>
              <a:gd name="connsiteX14809" fmla="*/ 2722673 w 4203096"/>
              <a:gd name="connsiteY14809" fmla="*/ 316946 h 3821750"/>
              <a:gd name="connsiteX14810" fmla="*/ 1963102 w 4203096"/>
              <a:gd name="connsiteY14810" fmla="*/ 315313 h 3821750"/>
              <a:gd name="connsiteX14811" fmla="*/ 1958720 w 4203096"/>
              <a:gd name="connsiteY14811" fmla="*/ 331410 h 3821750"/>
              <a:gd name="connsiteX14812" fmla="*/ 1955196 w 4203096"/>
              <a:gd name="connsiteY14812" fmla="*/ 333031 h 3821750"/>
              <a:gd name="connsiteX14813" fmla="*/ 1958244 w 4203096"/>
              <a:gd name="connsiteY14813" fmla="*/ 319981 h 3821750"/>
              <a:gd name="connsiteX14814" fmla="*/ 1963102 w 4203096"/>
              <a:gd name="connsiteY14814" fmla="*/ 315313 h 3821750"/>
              <a:gd name="connsiteX14815" fmla="*/ 2182249 w 4203096"/>
              <a:gd name="connsiteY14815" fmla="*/ 309160 h 3821750"/>
              <a:gd name="connsiteX14816" fmla="*/ 2189702 w 4203096"/>
              <a:gd name="connsiteY14816" fmla="*/ 318268 h 3821750"/>
              <a:gd name="connsiteX14817" fmla="*/ 2184749 w 4203096"/>
              <a:gd name="connsiteY14817" fmla="*/ 343795 h 3821750"/>
              <a:gd name="connsiteX14818" fmla="*/ 2167604 w 4203096"/>
              <a:gd name="connsiteY14818" fmla="*/ 337985 h 3821750"/>
              <a:gd name="connsiteX14819" fmla="*/ 2172652 w 4203096"/>
              <a:gd name="connsiteY14819" fmla="*/ 311982 h 3821750"/>
              <a:gd name="connsiteX14820" fmla="*/ 2182249 w 4203096"/>
              <a:gd name="connsiteY14820" fmla="*/ 309160 h 3821750"/>
              <a:gd name="connsiteX14821" fmla="*/ 2759488 w 4203096"/>
              <a:gd name="connsiteY14821" fmla="*/ 305408 h 3821750"/>
              <a:gd name="connsiteX14822" fmla="*/ 2767489 w 4203096"/>
              <a:gd name="connsiteY14822" fmla="*/ 312932 h 3821750"/>
              <a:gd name="connsiteX14823" fmla="*/ 2762250 w 4203096"/>
              <a:gd name="connsiteY14823" fmla="*/ 312551 h 3821750"/>
              <a:gd name="connsiteX14824" fmla="*/ 2756916 w 4203096"/>
              <a:gd name="connsiteY14824" fmla="*/ 306074 h 3821750"/>
              <a:gd name="connsiteX14825" fmla="*/ 2759488 w 4203096"/>
              <a:gd name="connsiteY14825" fmla="*/ 305408 h 3821750"/>
              <a:gd name="connsiteX14826" fmla="*/ 2593276 w 4203096"/>
              <a:gd name="connsiteY14826" fmla="*/ 301885 h 3821750"/>
              <a:gd name="connsiteX14827" fmla="*/ 2611087 w 4203096"/>
              <a:gd name="connsiteY14827" fmla="*/ 316458 h 3821750"/>
              <a:gd name="connsiteX14828" fmla="*/ 2602991 w 4203096"/>
              <a:gd name="connsiteY14828" fmla="*/ 325412 h 3821750"/>
              <a:gd name="connsiteX14829" fmla="*/ 2585561 w 4203096"/>
              <a:gd name="connsiteY14829" fmla="*/ 310457 h 3821750"/>
              <a:gd name="connsiteX14830" fmla="*/ 2593276 w 4203096"/>
              <a:gd name="connsiteY14830" fmla="*/ 301885 h 3821750"/>
              <a:gd name="connsiteX14831" fmla="*/ 1991868 w 4203096"/>
              <a:gd name="connsiteY14831" fmla="*/ 299217 h 3821750"/>
              <a:gd name="connsiteX14832" fmla="*/ 1987105 w 4203096"/>
              <a:gd name="connsiteY14832" fmla="*/ 319791 h 3821750"/>
              <a:gd name="connsiteX14833" fmla="*/ 1981581 w 4203096"/>
              <a:gd name="connsiteY14833" fmla="*/ 322744 h 3821750"/>
              <a:gd name="connsiteX14834" fmla="*/ 1984533 w 4203096"/>
              <a:gd name="connsiteY14834" fmla="*/ 306455 h 3821750"/>
              <a:gd name="connsiteX14835" fmla="*/ 1991868 w 4203096"/>
              <a:gd name="connsiteY14835" fmla="*/ 299217 h 3821750"/>
              <a:gd name="connsiteX14836" fmla="*/ 2289429 w 4203096"/>
              <a:gd name="connsiteY14836" fmla="*/ 296552 h 3821750"/>
              <a:gd name="connsiteX14837" fmla="*/ 2308383 w 4203096"/>
              <a:gd name="connsiteY14837" fmla="*/ 311124 h 3821750"/>
              <a:gd name="connsiteX14838" fmla="*/ 2302573 w 4203096"/>
              <a:gd name="connsiteY14838" fmla="*/ 331411 h 3821750"/>
              <a:gd name="connsiteX14839" fmla="*/ 2284285 w 4203096"/>
              <a:gd name="connsiteY14839" fmla="*/ 319221 h 3821750"/>
              <a:gd name="connsiteX14840" fmla="*/ 2289429 w 4203096"/>
              <a:gd name="connsiteY14840" fmla="*/ 296552 h 3821750"/>
              <a:gd name="connsiteX14841" fmla="*/ 2135862 w 4203096"/>
              <a:gd name="connsiteY14841" fmla="*/ 294728 h 3821750"/>
              <a:gd name="connsiteX14842" fmla="*/ 2141887 w 4203096"/>
              <a:gd name="connsiteY14842" fmla="*/ 301789 h 3821750"/>
              <a:gd name="connsiteX14843" fmla="*/ 2136362 w 4203096"/>
              <a:gd name="connsiteY14843" fmla="*/ 327983 h 3821750"/>
              <a:gd name="connsiteX14844" fmla="*/ 2122646 w 4203096"/>
              <a:gd name="connsiteY14844" fmla="*/ 323030 h 3821750"/>
              <a:gd name="connsiteX14845" fmla="*/ 2127980 w 4203096"/>
              <a:gd name="connsiteY14845" fmla="*/ 297599 h 3821750"/>
              <a:gd name="connsiteX14846" fmla="*/ 2135862 w 4203096"/>
              <a:gd name="connsiteY14846" fmla="*/ 294728 h 3821750"/>
              <a:gd name="connsiteX14847" fmla="*/ 2019265 w 4203096"/>
              <a:gd name="connsiteY14847" fmla="*/ 290895 h 3821750"/>
              <a:gd name="connsiteX14848" fmla="*/ 2022253 w 4203096"/>
              <a:gd name="connsiteY14848" fmla="*/ 294170 h 3821750"/>
              <a:gd name="connsiteX14849" fmla="*/ 2017871 w 4203096"/>
              <a:gd name="connsiteY14849" fmla="*/ 314267 h 3821750"/>
              <a:gd name="connsiteX14850" fmla="*/ 2011204 w 4203096"/>
              <a:gd name="connsiteY14850" fmla="*/ 314933 h 3821750"/>
              <a:gd name="connsiteX14851" fmla="*/ 2014633 w 4203096"/>
              <a:gd name="connsiteY14851" fmla="*/ 296551 h 3821750"/>
              <a:gd name="connsiteX14852" fmla="*/ 2019265 w 4203096"/>
              <a:gd name="connsiteY14852" fmla="*/ 290895 h 3821750"/>
              <a:gd name="connsiteX14853" fmla="*/ 2093154 w 4203096"/>
              <a:gd name="connsiteY14853" fmla="*/ 287133 h 3821750"/>
              <a:gd name="connsiteX14854" fmla="*/ 2098071 w 4203096"/>
              <a:gd name="connsiteY14854" fmla="*/ 292932 h 3821750"/>
              <a:gd name="connsiteX14855" fmla="*/ 2093690 w 4203096"/>
              <a:gd name="connsiteY14855" fmla="*/ 315695 h 3821750"/>
              <a:gd name="connsiteX14856" fmla="*/ 2081783 w 4203096"/>
              <a:gd name="connsiteY14856" fmla="*/ 314934 h 3821750"/>
              <a:gd name="connsiteX14857" fmla="*/ 2086165 w 4203096"/>
              <a:gd name="connsiteY14857" fmla="*/ 291978 h 3821750"/>
              <a:gd name="connsiteX14858" fmla="*/ 2093154 w 4203096"/>
              <a:gd name="connsiteY14858" fmla="*/ 287133 h 3821750"/>
              <a:gd name="connsiteX14859" fmla="*/ 2053935 w 4203096"/>
              <a:gd name="connsiteY14859" fmla="*/ 286097 h 3821750"/>
              <a:gd name="connsiteX14860" fmla="*/ 2057971 w 4203096"/>
              <a:gd name="connsiteY14860" fmla="*/ 290074 h 3821750"/>
              <a:gd name="connsiteX14861" fmla="*/ 2054256 w 4203096"/>
              <a:gd name="connsiteY14861" fmla="*/ 311790 h 3821750"/>
              <a:gd name="connsiteX14862" fmla="*/ 2044636 w 4203096"/>
              <a:gd name="connsiteY14862" fmla="*/ 312935 h 3821750"/>
              <a:gd name="connsiteX14863" fmla="*/ 2048541 w 4203096"/>
              <a:gd name="connsiteY14863" fmla="*/ 290836 h 3821750"/>
              <a:gd name="connsiteX14864" fmla="*/ 2053935 w 4203096"/>
              <a:gd name="connsiteY14864" fmla="*/ 286097 h 3821750"/>
              <a:gd name="connsiteX14865" fmla="*/ 2485929 w 4203096"/>
              <a:gd name="connsiteY14865" fmla="*/ 283217 h 3821750"/>
              <a:gd name="connsiteX14866" fmla="*/ 2507646 w 4203096"/>
              <a:gd name="connsiteY14866" fmla="*/ 297885 h 3821750"/>
              <a:gd name="connsiteX14867" fmla="*/ 2498502 w 4203096"/>
              <a:gd name="connsiteY14867" fmla="*/ 310649 h 3821750"/>
              <a:gd name="connsiteX14868" fmla="*/ 2476690 w 4203096"/>
              <a:gd name="connsiteY14868" fmla="*/ 296264 h 3821750"/>
              <a:gd name="connsiteX14869" fmla="*/ 2485929 w 4203096"/>
              <a:gd name="connsiteY14869" fmla="*/ 283217 h 3821750"/>
              <a:gd name="connsiteX14870" fmla="*/ 2373534 w 4203096"/>
              <a:gd name="connsiteY14870" fmla="*/ 281503 h 3821750"/>
              <a:gd name="connsiteX14871" fmla="*/ 2397823 w 4203096"/>
              <a:gd name="connsiteY14871" fmla="*/ 296171 h 3821750"/>
              <a:gd name="connsiteX14872" fmla="*/ 2386774 w 4203096"/>
              <a:gd name="connsiteY14872" fmla="*/ 314269 h 3821750"/>
              <a:gd name="connsiteX14873" fmla="*/ 2360771 w 4203096"/>
              <a:gd name="connsiteY14873" fmla="*/ 299314 h 3821750"/>
              <a:gd name="connsiteX14874" fmla="*/ 2373534 w 4203096"/>
              <a:gd name="connsiteY14874" fmla="*/ 281503 h 3821750"/>
              <a:gd name="connsiteX14875" fmla="*/ 2628995 w 4203096"/>
              <a:gd name="connsiteY14875" fmla="*/ 271309 h 3821750"/>
              <a:gd name="connsiteX14876" fmla="*/ 2642044 w 4203096"/>
              <a:gd name="connsiteY14876" fmla="*/ 286073 h 3821750"/>
              <a:gd name="connsiteX14877" fmla="*/ 2636805 w 4203096"/>
              <a:gd name="connsiteY14877" fmla="*/ 291882 h 3821750"/>
              <a:gd name="connsiteX14878" fmla="*/ 2623375 w 4203096"/>
              <a:gd name="connsiteY14878" fmla="*/ 279596 h 3821750"/>
              <a:gd name="connsiteX14879" fmla="*/ 2628995 w 4203096"/>
              <a:gd name="connsiteY14879" fmla="*/ 271309 h 3821750"/>
              <a:gd name="connsiteX14880" fmla="*/ 2237613 w 4203096"/>
              <a:gd name="connsiteY14880" fmla="*/ 263785 h 3821750"/>
              <a:gd name="connsiteX14881" fmla="*/ 2254472 w 4203096"/>
              <a:gd name="connsiteY14881" fmla="*/ 275406 h 3821750"/>
              <a:gd name="connsiteX14882" fmla="*/ 2248662 w 4203096"/>
              <a:gd name="connsiteY14882" fmla="*/ 296170 h 3821750"/>
              <a:gd name="connsiteX14883" fmla="*/ 2232469 w 4203096"/>
              <a:gd name="connsiteY14883" fmla="*/ 285788 h 3821750"/>
              <a:gd name="connsiteX14884" fmla="*/ 2237613 w 4203096"/>
              <a:gd name="connsiteY14884" fmla="*/ 263785 h 3821750"/>
              <a:gd name="connsiteX14885" fmla="*/ 2664428 w 4203096"/>
              <a:gd name="connsiteY14885" fmla="*/ 251401 h 3821750"/>
              <a:gd name="connsiteX14886" fmla="*/ 2673191 w 4203096"/>
              <a:gd name="connsiteY14886" fmla="*/ 261498 h 3821750"/>
              <a:gd name="connsiteX14887" fmla="*/ 2668905 w 4203096"/>
              <a:gd name="connsiteY14887" fmla="*/ 264546 h 3821750"/>
              <a:gd name="connsiteX14888" fmla="*/ 2661380 w 4203096"/>
              <a:gd name="connsiteY14888" fmla="*/ 257211 h 3821750"/>
              <a:gd name="connsiteX14889" fmla="*/ 2664428 w 4203096"/>
              <a:gd name="connsiteY14889" fmla="*/ 251401 h 3821750"/>
              <a:gd name="connsiteX14890" fmla="*/ 2525268 w 4203096"/>
              <a:gd name="connsiteY14890" fmla="*/ 245212 h 3821750"/>
              <a:gd name="connsiteX14891" fmla="*/ 2541841 w 4203096"/>
              <a:gd name="connsiteY14891" fmla="*/ 257975 h 3821750"/>
              <a:gd name="connsiteX14892" fmla="*/ 2533745 w 4203096"/>
              <a:gd name="connsiteY14892" fmla="*/ 267120 h 3821750"/>
              <a:gd name="connsiteX14893" fmla="*/ 2517267 w 4203096"/>
              <a:gd name="connsiteY14893" fmla="*/ 254451 h 3821750"/>
              <a:gd name="connsiteX14894" fmla="*/ 2525268 w 4203096"/>
              <a:gd name="connsiteY14894" fmla="*/ 245212 h 3821750"/>
              <a:gd name="connsiteX14895" fmla="*/ 2304859 w 4203096"/>
              <a:gd name="connsiteY14895" fmla="*/ 238925 h 3821750"/>
              <a:gd name="connsiteX14896" fmla="*/ 2321052 w 4203096"/>
              <a:gd name="connsiteY14896" fmla="*/ 250927 h 3821750"/>
              <a:gd name="connsiteX14897" fmla="*/ 2317147 w 4203096"/>
              <a:gd name="connsiteY14897" fmla="*/ 268452 h 3821750"/>
              <a:gd name="connsiteX14898" fmla="*/ 2301145 w 4203096"/>
              <a:gd name="connsiteY14898" fmla="*/ 256736 h 3821750"/>
              <a:gd name="connsiteX14899" fmla="*/ 2304859 w 4203096"/>
              <a:gd name="connsiteY14899" fmla="*/ 238925 h 3821750"/>
              <a:gd name="connsiteX14900" fmla="*/ 2197786 w 4203096"/>
              <a:gd name="connsiteY14900" fmla="*/ 238508 h 3821750"/>
              <a:gd name="connsiteX14901" fmla="*/ 2203703 w 4203096"/>
              <a:gd name="connsiteY14901" fmla="*/ 246355 h 3821750"/>
              <a:gd name="connsiteX14902" fmla="*/ 2199036 w 4203096"/>
              <a:gd name="connsiteY14902" fmla="*/ 267595 h 3821750"/>
              <a:gd name="connsiteX14903" fmla="*/ 2184463 w 4203096"/>
              <a:gd name="connsiteY14903" fmla="*/ 259880 h 3821750"/>
              <a:gd name="connsiteX14904" fmla="*/ 2189797 w 4203096"/>
              <a:gd name="connsiteY14904" fmla="*/ 239021 h 3821750"/>
              <a:gd name="connsiteX14905" fmla="*/ 2197786 w 4203096"/>
              <a:gd name="connsiteY14905" fmla="*/ 238508 h 3821750"/>
              <a:gd name="connsiteX14906" fmla="*/ 2700337 w 4203096"/>
              <a:gd name="connsiteY14906" fmla="*/ 237588 h 3821750"/>
              <a:gd name="connsiteX14907" fmla="*/ 2705767 w 4203096"/>
              <a:gd name="connsiteY14907" fmla="*/ 244827 h 3821750"/>
              <a:gd name="connsiteX14908" fmla="*/ 2701957 w 4203096"/>
              <a:gd name="connsiteY14908" fmla="*/ 244636 h 3821750"/>
              <a:gd name="connsiteX14909" fmla="*/ 2698528 w 4203096"/>
              <a:gd name="connsiteY14909" fmla="*/ 240731 h 3821750"/>
              <a:gd name="connsiteX14910" fmla="*/ 2700337 w 4203096"/>
              <a:gd name="connsiteY14910" fmla="*/ 237588 h 3821750"/>
              <a:gd name="connsiteX14911" fmla="*/ 2414777 w 4203096"/>
              <a:gd name="connsiteY14911" fmla="*/ 232354 h 3821750"/>
              <a:gd name="connsiteX14912" fmla="*/ 2433922 w 4203096"/>
              <a:gd name="connsiteY14912" fmla="*/ 246831 h 3821750"/>
              <a:gd name="connsiteX14913" fmla="*/ 2423350 w 4203096"/>
              <a:gd name="connsiteY14913" fmla="*/ 258546 h 3821750"/>
              <a:gd name="connsiteX14914" fmla="*/ 2402966 w 4203096"/>
              <a:gd name="connsiteY14914" fmla="*/ 245212 h 3821750"/>
              <a:gd name="connsiteX14915" fmla="*/ 2414777 w 4203096"/>
              <a:gd name="connsiteY14915" fmla="*/ 232354 h 3821750"/>
              <a:gd name="connsiteX14916" fmla="*/ 1978913 w 4203096"/>
              <a:gd name="connsiteY14916" fmla="*/ 228349 h 3821750"/>
              <a:gd name="connsiteX14917" fmla="*/ 1977199 w 4203096"/>
              <a:gd name="connsiteY14917" fmla="*/ 238635 h 3821750"/>
              <a:gd name="connsiteX14918" fmla="*/ 1974722 w 4203096"/>
              <a:gd name="connsiteY14918" fmla="*/ 239589 h 3821750"/>
              <a:gd name="connsiteX14919" fmla="*/ 1975865 w 4203096"/>
              <a:gd name="connsiteY14919" fmla="*/ 230064 h 3821750"/>
              <a:gd name="connsiteX14920" fmla="*/ 1978913 w 4203096"/>
              <a:gd name="connsiteY14920" fmla="*/ 228349 h 3821750"/>
              <a:gd name="connsiteX14921" fmla="*/ 2151018 w 4203096"/>
              <a:gd name="connsiteY14921" fmla="*/ 219745 h 3821750"/>
              <a:gd name="connsiteX14922" fmla="*/ 2156078 w 4203096"/>
              <a:gd name="connsiteY14922" fmla="*/ 226449 h 3821750"/>
              <a:gd name="connsiteX14923" fmla="*/ 2151601 w 4203096"/>
              <a:gd name="connsiteY14923" fmla="*/ 246832 h 3821750"/>
              <a:gd name="connsiteX14924" fmla="*/ 2140267 w 4203096"/>
              <a:gd name="connsiteY14924" fmla="*/ 243404 h 3821750"/>
              <a:gd name="connsiteX14925" fmla="*/ 2144172 w 4203096"/>
              <a:gd name="connsiteY14925" fmla="*/ 222257 h 3821750"/>
              <a:gd name="connsiteX14926" fmla="*/ 2151018 w 4203096"/>
              <a:gd name="connsiteY14926" fmla="*/ 219745 h 3821750"/>
              <a:gd name="connsiteX14927" fmla="*/ 2564416 w 4203096"/>
              <a:gd name="connsiteY14927" fmla="*/ 214732 h 3821750"/>
              <a:gd name="connsiteX14928" fmla="*/ 2581179 w 4203096"/>
              <a:gd name="connsiteY14928" fmla="*/ 227304 h 3821750"/>
              <a:gd name="connsiteX14929" fmla="*/ 2568226 w 4203096"/>
              <a:gd name="connsiteY14929" fmla="*/ 229591 h 3821750"/>
              <a:gd name="connsiteX14930" fmla="*/ 2558510 w 4203096"/>
              <a:gd name="connsiteY14930" fmla="*/ 219589 h 3821750"/>
              <a:gd name="connsiteX14931" fmla="*/ 2564416 w 4203096"/>
              <a:gd name="connsiteY14931" fmla="*/ 214732 h 3821750"/>
              <a:gd name="connsiteX14932" fmla="*/ 2007488 w 4203096"/>
              <a:gd name="connsiteY14932" fmla="*/ 214731 h 3821750"/>
              <a:gd name="connsiteX14933" fmla="*/ 2004917 w 4203096"/>
              <a:gd name="connsiteY14933" fmla="*/ 227112 h 3821750"/>
              <a:gd name="connsiteX14934" fmla="*/ 2000440 w 4203096"/>
              <a:gd name="connsiteY14934" fmla="*/ 230637 h 3821750"/>
              <a:gd name="connsiteX14935" fmla="*/ 2003107 w 4203096"/>
              <a:gd name="connsiteY14935" fmla="*/ 218064 h 3821750"/>
              <a:gd name="connsiteX14936" fmla="*/ 2007488 w 4203096"/>
              <a:gd name="connsiteY14936" fmla="*/ 214731 h 3821750"/>
              <a:gd name="connsiteX14937" fmla="*/ 2109513 w 4203096"/>
              <a:gd name="connsiteY14937" fmla="*/ 208885 h 3821750"/>
              <a:gd name="connsiteX14938" fmla="*/ 2113216 w 4203096"/>
              <a:gd name="connsiteY14938" fmla="*/ 214160 h 3821750"/>
              <a:gd name="connsiteX14939" fmla="*/ 2109120 w 4203096"/>
              <a:gd name="connsiteY14939" fmla="*/ 232828 h 3821750"/>
              <a:gd name="connsiteX14940" fmla="*/ 2099405 w 4203096"/>
              <a:gd name="connsiteY14940" fmla="*/ 229209 h 3821750"/>
              <a:gd name="connsiteX14941" fmla="*/ 2104167 w 4203096"/>
              <a:gd name="connsiteY14941" fmla="*/ 210825 h 3821750"/>
              <a:gd name="connsiteX14942" fmla="*/ 2109513 w 4203096"/>
              <a:gd name="connsiteY14942" fmla="*/ 208885 h 3821750"/>
              <a:gd name="connsiteX14943" fmla="*/ 2066924 w 4203096"/>
              <a:gd name="connsiteY14943" fmla="*/ 207016 h 3821750"/>
              <a:gd name="connsiteX14944" fmla="*/ 2073401 w 4203096"/>
              <a:gd name="connsiteY14944" fmla="*/ 208826 h 3821750"/>
              <a:gd name="connsiteX14945" fmla="*/ 2068067 w 4203096"/>
              <a:gd name="connsiteY14945" fmla="*/ 228066 h 3821750"/>
              <a:gd name="connsiteX14946" fmla="*/ 2062638 w 4203096"/>
              <a:gd name="connsiteY14946" fmla="*/ 223875 h 3821750"/>
              <a:gd name="connsiteX14947" fmla="*/ 2066924 w 4203096"/>
              <a:gd name="connsiteY14947" fmla="*/ 207016 h 3821750"/>
              <a:gd name="connsiteX14948" fmla="*/ 2040159 w 4203096"/>
              <a:gd name="connsiteY14948" fmla="*/ 207016 h 3821750"/>
              <a:gd name="connsiteX14949" fmla="*/ 2035206 w 4203096"/>
              <a:gd name="connsiteY14949" fmla="*/ 224256 h 3821750"/>
              <a:gd name="connsiteX14950" fmla="*/ 2029872 w 4203096"/>
              <a:gd name="connsiteY14950" fmla="*/ 223495 h 3821750"/>
              <a:gd name="connsiteX14951" fmla="*/ 2033301 w 4203096"/>
              <a:gd name="connsiteY14951" fmla="*/ 209970 h 3821750"/>
              <a:gd name="connsiteX14952" fmla="*/ 2040159 w 4203096"/>
              <a:gd name="connsiteY14952" fmla="*/ 207016 h 3821750"/>
              <a:gd name="connsiteX14953" fmla="*/ 2254186 w 4203096"/>
              <a:gd name="connsiteY14953" fmla="*/ 201206 h 3821750"/>
              <a:gd name="connsiteX14954" fmla="*/ 2267712 w 4203096"/>
              <a:gd name="connsiteY14954" fmla="*/ 211018 h 3821750"/>
              <a:gd name="connsiteX14955" fmla="*/ 2263330 w 4203096"/>
              <a:gd name="connsiteY14955" fmla="*/ 227591 h 3821750"/>
              <a:gd name="connsiteX14956" fmla="*/ 2249614 w 4203096"/>
              <a:gd name="connsiteY14956" fmla="*/ 218257 h 3821750"/>
              <a:gd name="connsiteX14957" fmla="*/ 2254186 w 4203096"/>
              <a:gd name="connsiteY14957" fmla="*/ 201206 h 3821750"/>
              <a:gd name="connsiteX14958" fmla="*/ 2605468 w 4203096"/>
              <a:gd name="connsiteY14958" fmla="*/ 191585 h 3821750"/>
              <a:gd name="connsiteX14959" fmla="*/ 2610802 w 4203096"/>
              <a:gd name="connsiteY14959" fmla="*/ 198252 h 3821750"/>
              <a:gd name="connsiteX14960" fmla="*/ 2606420 w 4203096"/>
              <a:gd name="connsiteY14960" fmla="*/ 202728 h 3821750"/>
              <a:gd name="connsiteX14961" fmla="*/ 2599372 w 4203096"/>
              <a:gd name="connsiteY14961" fmla="*/ 192823 h 3821750"/>
              <a:gd name="connsiteX14962" fmla="*/ 2605468 w 4203096"/>
              <a:gd name="connsiteY14962" fmla="*/ 191585 h 3821750"/>
              <a:gd name="connsiteX14963" fmla="*/ 2456211 w 4203096"/>
              <a:gd name="connsiteY14963" fmla="*/ 191109 h 3821750"/>
              <a:gd name="connsiteX14964" fmla="*/ 2470689 w 4203096"/>
              <a:gd name="connsiteY14964" fmla="*/ 202158 h 3821750"/>
              <a:gd name="connsiteX14965" fmla="*/ 2462021 w 4203096"/>
              <a:gd name="connsiteY14965" fmla="*/ 210350 h 3821750"/>
              <a:gd name="connsiteX14966" fmla="*/ 2447448 w 4203096"/>
              <a:gd name="connsiteY14966" fmla="*/ 199397 h 3821750"/>
              <a:gd name="connsiteX14967" fmla="*/ 2456211 w 4203096"/>
              <a:gd name="connsiteY14967" fmla="*/ 191109 h 3821750"/>
              <a:gd name="connsiteX14968" fmla="*/ 2337244 w 4203096"/>
              <a:gd name="connsiteY14968" fmla="*/ 186157 h 3821750"/>
              <a:gd name="connsiteX14969" fmla="*/ 2357437 w 4203096"/>
              <a:gd name="connsiteY14969" fmla="*/ 196538 h 3821750"/>
              <a:gd name="connsiteX14970" fmla="*/ 2347054 w 4203096"/>
              <a:gd name="connsiteY14970" fmla="*/ 210065 h 3821750"/>
              <a:gd name="connsiteX14971" fmla="*/ 2328766 w 4203096"/>
              <a:gd name="connsiteY14971" fmla="*/ 199682 h 3821750"/>
              <a:gd name="connsiteX14972" fmla="*/ 2337244 w 4203096"/>
              <a:gd name="connsiteY14972" fmla="*/ 186157 h 3821750"/>
              <a:gd name="connsiteX14973" fmla="*/ 2206085 w 4203096"/>
              <a:gd name="connsiteY14973" fmla="*/ 171393 h 3821750"/>
              <a:gd name="connsiteX14974" fmla="*/ 2217896 w 4203096"/>
              <a:gd name="connsiteY14974" fmla="*/ 178823 h 3821750"/>
              <a:gd name="connsiteX14975" fmla="*/ 2213324 w 4203096"/>
              <a:gd name="connsiteY14975" fmla="*/ 195492 h 3821750"/>
              <a:gd name="connsiteX14976" fmla="*/ 2201703 w 4203096"/>
              <a:gd name="connsiteY14976" fmla="*/ 187301 h 3821750"/>
              <a:gd name="connsiteX14977" fmla="*/ 2206085 w 4203096"/>
              <a:gd name="connsiteY14977" fmla="*/ 171393 h 3821750"/>
              <a:gd name="connsiteX14978" fmla="*/ 2499550 w 4203096"/>
              <a:gd name="connsiteY14978" fmla="*/ 157486 h 3821750"/>
              <a:gd name="connsiteX14979" fmla="*/ 2512409 w 4203096"/>
              <a:gd name="connsiteY14979" fmla="*/ 166249 h 3821750"/>
              <a:gd name="connsiteX14980" fmla="*/ 2503170 w 4203096"/>
              <a:gd name="connsiteY14980" fmla="*/ 170346 h 3821750"/>
              <a:gd name="connsiteX14981" fmla="*/ 2492787 w 4203096"/>
              <a:gd name="connsiteY14981" fmla="*/ 161391 h 3821750"/>
              <a:gd name="connsiteX14982" fmla="*/ 2499550 w 4203096"/>
              <a:gd name="connsiteY14982" fmla="*/ 157486 h 3821750"/>
              <a:gd name="connsiteX14983" fmla="*/ 2167175 w 4203096"/>
              <a:gd name="connsiteY14983" fmla="*/ 148998 h 3821750"/>
              <a:gd name="connsiteX14984" fmla="*/ 2172271 w 4203096"/>
              <a:gd name="connsiteY14984" fmla="*/ 156630 h 3821750"/>
              <a:gd name="connsiteX14985" fmla="*/ 2168080 w 4203096"/>
              <a:gd name="connsiteY14985" fmla="*/ 168917 h 3821750"/>
              <a:gd name="connsiteX14986" fmla="*/ 2158174 w 4203096"/>
              <a:gd name="connsiteY14986" fmla="*/ 165964 h 3821750"/>
              <a:gd name="connsiteX14987" fmla="*/ 2161222 w 4203096"/>
              <a:gd name="connsiteY14987" fmla="*/ 150724 h 3821750"/>
              <a:gd name="connsiteX14988" fmla="*/ 2167175 w 4203096"/>
              <a:gd name="connsiteY14988" fmla="*/ 148998 h 3821750"/>
              <a:gd name="connsiteX14989" fmla="*/ 2273427 w 4203096"/>
              <a:gd name="connsiteY14989" fmla="*/ 144913 h 3821750"/>
              <a:gd name="connsiteX14990" fmla="*/ 2282856 w 4203096"/>
              <a:gd name="connsiteY14990" fmla="*/ 151390 h 3821750"/>
              <a:gd name="connsiteX14991" fmla="*/ 2277999 w 4203096"/>
              <a:gd name="connsiteY14991" fmla="*/ 165487 h 3821750"/>
              <a:gd name="connsiteX14992" fmla="*/ 2267997 w 4203096"/>
              <a:gd name="connsiteY14992" fmla="*/ 156058 h 3821750"/>
              <a:gd name="connsiteX14993" fmla="*/ 2273427 w 4203096"/>
              <a:gd name="connsiteY14993" fmla="*/ 144913 h 3821750"/>
              <a:gd name="connsiteX14994" fmla="*/ 2384583 w 4203096"/>
              <a:gd name="connsiteY14994" fmla="*/ 140628 h 3821750"/>
              <a:gd name="connsiteX14995" fmla="*/ 2402490 w 4203096"/>
              <a:gd name="connsiteY14995" fmla="*/ 148819 h 3821750"/>
              <a:gd name="connsiteX14996" fmla="*/ 2391250 w 4203096"/>
              <a:gd name="connsiteY14996" fmla="*/ 158058 h 3821750"/>
              <a:gd name="connsiteX14997" fmla="*/ 2376296 w 4203096"/>
              <a:gd name="connsiteY14997" fmla="*/ 148913 h 3821750"/>
              <a:gd name="connsiteX14998" fmla="*/ 2384583 w 4203096"/>
              <a:gd name="connsiteY14998" fmla="*/ 140628 h 3821750"/>
              <a:gd name="connsiteX14999" fmla="*/ 2121312 w 4203096"/>
              <a:gd name="connsiteY14999" fmla="*/ 135294 h 3821750"/>
              <a:gd name="connsiteX15000" fmla="*/ 2128361 w 4203096"/>
              <a:gd name="connsiteY15000" fmla="*/ 138342 h 3821750"/>
              <a:gd name="connsiteX15001" fmla="*/ 2126551 w 4203096"/>
              <a:gd name="connsiteY15001" fmla="*/ 155581 h 3821750"/>
              <a:gd name="connsiteX15002" fmla="*/ 2117883 w 4203096"/>
              <a:gd name="connsiteY15002" fmla="*/ 150724 h 3821750"/>
              <a:gd name="connsiteX15003" fmla="*/ 2121312 w 4203096"/>
              <a:gd name="connsiteY15003" fmla="*/ 135294 h 3821750"/>
              <a:gd name="connsiteX15004" fmla="*/ 2024443 w 4203096"/>
              <a:gd name="connsiteY15004" fmla="*/ 131861 h 3821750"/>
              <a:gd name="connsiteX15005" fmla="*/ 2022633 w 4203096"/>
              <a:gd name="connsiteY15005" fmla="*/ 140147 h 3821750"/>
              <a:gd name="connsiteX15006" fmla="*/ 2020347 w 4203096"/>
              <a:gd name="connsiteY15006" fmla="*/ 141195 h 3821750"/>
              <a:gd name="connsiteX15007" fmla="*/ 2021300 w 4203096"/>
              <a:gd name="connsiteY15007" fmla="*/ 131956 h 3821750"/>
              <a:gd name="connsiteX15008" fmla="*/ 2024443 w 4203096"/>
              <a:gd name="connsiteY15008" fmla="*/ 131861 h 3821750"/>
              <a:gd name="connsiteX15009" fmla="*/ 2541365 w 4203096"/>
              <a:gd name="connsiteY15009" fmla="*/ 128720 h 3821750"/>
              <a:gd name="connsiteX15010" fmla="*/ 2548699 w 4203096"/>
              <a:gd name="connsiteY15010" fmla="*/ 136054 h 3821750"/>
              <a:gd name="connsiteX15011" fmla="*/ 2544699 w 4203096"/>
              <a:gd name="connsiteY15011" fmla="*/ 140340 h 3821750"/>
              <a:gd name="connsiteX15012" fmla="*/ 2538031 w 4203096"/>
              <a:gd name="connsiteY15012" fmla="*/ 132530 h 3821750"/>
              <a:gd name="connsiteX15013" fmla="*/ 2541365 w 4203096"/>
              <a:gd name="connsiteY15013" fmla="*/ 128720 h 3821750"/>
              <a:gd name="connsiteX15014" fmla="*/ 2056256 w 4203096"/>
              <a:gd name="connsiteY15014" fmla="*/ 126531 h 3821750"/>
              <a:gd name="connsiteX15015" fmla="*/ 2052827 w 4203096"/>
              <a:gd name="connsiteY15015" fmla="*/ 137770 h 3821750"/>
              <a:gd name="connsiteX15016" fmla="*/ 2048827 w 4203096"/>
              <a:gd name="connsiteY15016" fmla="*/ 138627 h 3821750"/>
              <a:gd name="connsiteX15017" fmla="*/ 2051780 w 4203096"/>
              <a:gd name="connsiteY15017" fmla="*/ 127102 h 3821750"/>
              <a:gd name="connsiteX15018" fmla="*/ 2056256 w 4203096"/>
              <a:gd name="connsiteY15018" fmla="*/ 126531 h 3821750"/>
              <a:gd name="connsiteX15019" fmla="*/ 2084355 w 4203096"/>
              <a:gd name="connsiteY15019" fmla="*/ 125958 h 3821750"/>
              <a:gd name="connsiteX15020" fmla="*/ 2089784 w 4203096"/>
              <a:gd name="connsiteY15020" fmla="*/ 129769 h 3821750"/>
              <a:gd name="connsiteX15021" fmla="*/ 2086260 w 4203096"/>
              <a:gd name="connsiteY15021" fmla="*/ 142055 h 3821750"/>
              <a:gd name="connsiteX15022" fmla="*/ 2081688 w 4203096"/>
              <a:gd name="connsiteY15022" fmla="*/ 139675 h 3821750"/>
              <a:gd name="connsiteX15023" fmla="*/ 2084355 w 4203096"/>
              <a:gd name="connsiteY15023" fmla="*/ 125958 h 3821750"/>
              <a:gd name="connsiteX15024" fmla="*/ 2223610 w 4203096"/>
              <a:gd name="connsiteY15024" fmla="*/ 105862 h 3821750"/>
              <a:gd name="connsiteX15025" fmla="*/ 2233421 w 4203096"/>
              <a:gd name="connsiteY15025" fmla="*/ 115672 h 3821750"/>
              <a:gd name="connsiteX15026" fmla="*/ 2230087 w 4203096"/>
              <a:gd name="connsiteY15026" fmla="*/ 128054 h 3821750"/>
              <a:gd name="connsiteX15027" fmla="*/ 2221420 w 4203096"/>
              <a:gd name="connsiteY15027" fmla="*/ 122436 h 3821750"/>
              <a:gd name="connsiteX15028" fmla="*/ 2223610 w 4203096"/>
              <a:gd name="connsiteY15028" fmla="*/ 105862 h 3821750"/>
              <a:gd name="connsiteX15029" fmla="*/ 2433161 w 4203096"/>
              <a:gd name="connsiteY15029" fmla="*/ 102718 h 3821750"/>
              <a:gd name="connsiteX15030" fmla="*/ 2443067 w 4203096"/>
              <a:gd name="connsiteY15030" fmla="*/ 110052 h 3821750"/>
              <a:gd name="connsiteX15031" fmla="*/ 2435256 w 4203096"/>
              <a:gd name="connsiteY15031" fmla="*/ 113958 h 3821750"/>
              <a:gd name="connsiteX15032" fmla="*/ 2425160 w 4203096"/>
              <a:gd name="connsiteY15032" fmla="*/ 106814 h 3821750"/>
              <a:gd name="connsiteX15033" fmla="*/ 2433161 w 4203096"/>
              <a:gd name="connsiteY15033" fmla="*/ 102718 h 3821750"/>
              <a:gd name="connsiteX15034" fmla="*/ 2310955 w 4203096"/>
              <a:gd name="connsiteY15034" fmla="*/ 94718 h 3821750"/>
              <a:gd name="connsiteX15035" fmla="*/ 2323814 w 4203096"/>
              <a:gd name="connsiteY15035" fmla="*/ 103005 h 3821750"/>
              <a:gd name="connsiteX15036" fmla="*/ 2314765 w 4203096"/>
              <a:gd name="connsiteY15036" fmla="*/ 113672 h 3821750"/>
              <a:gd name="connsiteX15037" fmla="*/ 2303050 w 4203096"/>
              <a:gd name="connsiteY15037" fmla="*/ 102624 h 3821750"/>
              <a:gd name="connsiteX15038" fmla="*/ 2310955 w 4203096"/>
              <a:gd name="connsiteY15038" fmla="*/ 94718 h 3821750"/>
              <a:gd name="connsiteX15039" fmla="*/ 2181510 w 4203096"/>
              <a:gd name="connsiteY15039" fmla="*/ 83477 h 3821750"/>
              <a:gd name="connsiteX15040" fmla="*/ 2190559 w 4203096"/>
              <a:gd name="connsiteY15040" fmla="*/ 86620 h 3821750"/>
              <a:gd name="connsiteX15041" fmla="*/ 2184749 w 4203096"/>
              <a:gd name="connsiteY15041" fmla="*/ 98528 h 3821750"/>
              <a:gd name="connsiteX15042" fmla="*/ 2177605 w 4203096"/>
              <a:gd name="connsiteY15042" fmla="*/ 93288 h 3821750"/>
              <a:gd name="connsiteX15043" fmla="*/ 2181510 w 4203096"/>
              <a:gd name="connsiteY15043" fmla="*/ 83477 h 3821750"/>
              <a:gd name="connsiteX15044" fmla="*/ 2479071 w 4203096"/>
              <a:gd name="connsiteY15044" fmla="*/ 71662 h 3821750"/>
              <a:gd name="connsiteX15045" fmla="*/ 2487549 w 4203096"/>
              <a:gd name="connsiteY15045" fmla="*/ 76139 h 3821750"/>
              <a:gd name="connsiteX15046" fmla="*/ 2481072 w 4203096"/>
              <a:gd name="connsiteY15046" fmla="*/ 77949 h 3821750"/>
              <a:gd name="connsiteX15047" fmla="*/ 2476595 w 4203096"/>
              <a:gd name="connsiteY15047" fmla="*/ 74996 h 3821750"/>
              <a:gd name="connsiteX15048" fmla="*/ 2479071 w 4203096"/>
              <a:gd name="connsiteY15048" fmla="*/ 71662 h 3821750"/>
              <a:gd name="connsiteX15049" fmla="*/ 2140457 w 4203096"/>
              <a:gd name="connsiteY15049" fmla="*/ 62522 h 3821750"/>
              <a:gd name="connsiteX15050" fmla="*/ 2145696 w 4203096"/>
              <a:gd name="connsiteY15050" fmla="*/ 67380 h 3821750"/>
              <a:gd name="connsiteX15051" fmla="*/ 2142743 w 4203096"/>
              <a:gd name="connsiteY15051" fmla="*/ 76714 h 3821750"/>
              <a:gd name="connsiteX15052" fmla="*/ 2138171 w 4203096"/>
              <a:gd name="connsiteY15052" fmla="*/ 74524 h 3821750"/>
              <a:gd name="connsiteX15053" fmla="*/ 2140457 w 4203096"/>
              <a:gd name="connsiteY15053" fmla="*/ 62522 h 3821750"/>
              <a:gd name="connsiteX15054" fmla="*/ 2245995 w 4203096"/>
              <a:gd name="connsiteY15054" fmla="*/ 55664 h 3821750"/>
              <a:gd name="connsiteX15055" fmla="*/ 2254853 w 4203096"/>
              <a:gd name="connsiteY15055" fmla="*/ 59379 h 3821750"/>
              <a:gd name="connsiteX15056" fmla="*/ 2249805 w 4203096"/>
              <a:gd name="connsiteY15056" fmla="*/ 67475 h 3821750"/>
              <a:gd name="connsiteX15057" fmla="*/ 2243042 w 4203096"/>
              <a:gd name="connsiteY15057" fmla="*/ 63285 h 3821750"/>
              <a:gd name="connsiteX15058" fmla="*/ 2245995 w 4203096"/>
              <a:gd name="connsiteY15058" fmla="*/ 55664 h 3821750"/>
              <a:gd name="connsiteX15059" fmla="*/ 2104072 w 4203096"/>
              <a:gd name="connsiteY15059" fmla="*/ 54140 h 3821750"/>
              <a:gd name="connsiteX15060" fmla="*/ 2108168 w 4203096"/>
              <a:gd name="connsiteY15060" fmla="*/ 55474 h 3821750"/>
              <a:gd name="connsiteX15061" fmla="*/ 2105501 w 4203096"/>
              <a:gd name="connsiteY15061" fmla="*/ 62903 h 3821750"/>
              <a:gd name="connsiteX15062" fmla="*/ 2101119 w 4203096"/>
              <a:gd name="connsiteY15062" fmla="*/ 62808 h 3821750"/>
              <a:gd name="connsiteX15063" fmla="*/ 2104072 w 4203096"/>
              <a:gd name="connsiteY15063" fmla="*/ 54140 h 3821750"/>
              <a:gd name="connsiteX15064" fmla="*/ 2364485 w 4203096"/>
              <a:gd name="connsiteY15064" fmla="*/ 52331 h 3821750"/>
              <a:gd name="connsiteX15065" fmla="*/ 2370391 w 4203096"/>
              <a:gd name="connsiteY15065" fmla="*/ 57855 h 3821750"/>
              <a:gd name="connsiteX15066" fmla="*/ 2364295 w 4203096"/>
              <a:gd name="connsiteY15066" fmla="*/ 64713 h 3821750"/>
              <a:gd name="connsiteX15067" fmla="*/ 2356580 w 4203096"/>
              <a:gd name="connsiteY15067" fmla="*/ 56045 h 3821750"/>
              <a:gd name="connsiteX15068" fmla="*/ 2364485 w 4203096"/>
              <a:gd name="connsiteY15068" fmla="*/ 52331 h 3821750"/>
              <a:gd name="connsiteX15069" fmla="*/ 2072640 w 4203096"/>
              <a:gd name="connsiteY15069" fmla="*/ 45183 h 3821750"/>
              <a:gd name="connsiteX15070" fmla="*/ 2073973 w 4203096"/>
              <a:gd name="connsiteY15070" fmla="*/ 49184 h 3821750"/>
              <a:gd name="connsiteX15071" fmla="*/ 2072259 w 4203096"/>
              <a:gd name="connsiteY15071" fmla="*/ 55375 h 3821750"/>
              <a:gd name="connsiteX15072" fmla="*/ 2070163 w 4203096"/>
              <a:gd name="connsiteY15072" fmla="*/ 56137 h 3821750"/>
              <a:gd name="connsiteX15073" fmla="*/ 2070544 w 4203096"/>
              <a:gd name="connsiteY15073" fmla="*/ 50612 h 3821750"/>
              <a:gd name="connsiteX15074" fmla="*/ 2072640 w 4203096"/>
              <a:gd name="connsiteY15074" fmla="*/ 45183 h 3821750"/>
              <a:gd name="connsiteX15075" fmla="*/ 2202370 w 4203096"/>
              <a:gd name="connsiteY15075" fmla="*/ 21376 h 3821750"/>
              <a:gd name="connsiteX15076" fmla="*/ 2207514 w 4203096"/>
              <a:gd name="connsiteY15076" fmla="*/ 27663 h 3821750"/>
              <a:gd name="connsiteX15077" fmla="*/ 2205418 w 4203096"/>
              <a:gd name="connsiteY15077" fmla="*/ 33472 h 3821750"/>
              <a:gd name="connsiteX15078" fmla="*/ 2200180 w 4203096"/>
              <a:gd name="connsiteY15078" fmla="*/ 30615 h 3821750"/>
              <a:gd name="connsiteX15079" fmla="*/ 2202370 w 4203096"/>
              <a:gd name="connsiteY15079" fmla="*/ 21376 h 3821750"/>
              <a:gd name="connsiteX15080" fmla="*/ 2290000 w 4203096"/>
              <a:gd name="connsiteY15080" fmla="*/ 8702 h 3821750"/>
              <a:gd name="connsiteX15081" fmla="*/ 2300668 w 4203096"/>
              <a:gd name="connsiteY15081" fmla="*/ 12037 h 3821750"/>
              <a:gd name="connsiteX15082" fmla="*/ 2292096 w 4203096"/>
              <a:gd name="connsiteY15082" fmla="*/ 16417 h 3821750"/>
              <a:gd name="connsiteX15083" fmla="*/ 2285523 w 4203096"/>
              <a:gd name="connsiteY15083" fmla="*/ 12132 h 3821750"/>
              <a:gd name="connsiteX15084" fmla="*/ 2290000 w 4203096"/>
              <a:gd name="connsiteY15084" fmla="*/ 8702 h 3821750"/>
              <a:gd name="connsiteX15085" fmla="*/ 2163603 w 4203096"/>
              <a:gd name="connsiteY15085" fmla="*/ 130 h 3821750"/>
              <a:gd name="connsiteX15086" fmla="*/ 2166461 w 4203096"/>
              <a:gd name="connsiteY15086" fmla="*/ 1941 h 3821750"/>
              <a:gd name="connsiteX15087" fmla="*/ 2164270 w 4203096"/>
              <a:gd name="connsiteY15087" fmla="*/ 9656 h 3821750"/>
              <a:gd name="connsiteX15088" fmla="*/ 2161127 w 4203096"/>
              <a:gd name="connsiteY15088" fmla="*/ 6035 h 3821750"/>
              <a:gd name="connsiteX15089" fmla="*/ 2163603 w 4203096"/>
              <a:gd name="connsiteY15089" fmla="*/ 130 h 3821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  <a:cxn ang="0">
                <a:pos x="connsiteX4004" y="connsiteY4004"/>
              </a:cxn>
              <a:cxn ang="0">
                <a:pos x="connsiteX4005" y="connsiteY4005"/>
              </a:cxn>
              <a:cxn ang="0">
                <a:pos x="connsiteX4006" y="connsiteY4006"/>
              </a:cxn>
              <a:cxn ang="0">
                <a:pos x="connsiteX4007" y="connsiteY4007"/>
              </a:cxn>
              <a:cxn ang="0">
                <a:pos x="connsiteX4008" y="connsiteY4008"/>
              </a:cxn>
              <a:cxn ang="0">
                <a:pos x="connsiteX4009" y="connsiteY4009"/>
              </a:cxn>
              <a:cxn ang="0">
                <a:pos x="connsiteX4010" y="connsiteY4010"/>
              </a:cxn>
              <a:cxn ang="0">
                <a:pos x="connsiteX4011" y="connsiteY4011"/>
              </a:cxn>
              <a:cxn ang="0">
                <a:pos x="connsiteX4012" y="connsiteY4012"/>
              </a:cxn>
              <a:cxn ang="0">
                <a:pos x="connsiteX4013" y="connsiteY4013"/>
              </a:cxn>
              <a:cxn ang="0">
                <a:pos x="connsiteX4014" y="connsiteY4014"/>
              </a:cxn>
              <a:cxn ang="0">
                <a:pos x="connsiteX4015" y="connsiteY4015"/>
              </a:cxn>
              <a:cxn ang="0">
                <a:pos x="connsiteX4016" y="connsiteY4016"/>
              </a:cxn>
              <a:cxn ang="0">
                <a:pos x="connsiteX4017" y="connsiteY4017"/>
              </a:cxn>
              <a:cxn ang="0">
                <a:pos x="connsiteX4018" y="connsiteY4018"/>
              </a:cxn>
              <a:cxn ang="0">
                <a:pos x="connsiteX4019" y="connsiteY4019"/>
              </a:cxn>
              <a:cxn ang="0">
                <a:pos x="connsiteX4020" y="connsiteY4020"/>
              </a:cxn>
              <a:cxn ang="0">
                <a:pos x="connsiteX4021" y="connsiteY4021"/>
              </a:cxn>
              <a:cxn ang="0">
                <a:pos x="connsiteX4022" y="connsiteY4022"/>
              </a:cxn>
              <a:cxn ang="0">
                <a:pos x="connsiteX4023" y="connsiteY4023"/>
              </a:cxn>
              <a:cxn ang="0">
                <a:pos x="connsiteX4024" y="connsiteY4024"/>
              </a:cxn>
              <a:cxn ang="0">
                <a:pos x="connsiteX4025" y="connsiteY4025"/>
              </a:cxn>
              <a:cxn ang="0">
                <a:pos x="connsiteX4026" y="connsiteY4026"/>
              </a:cxn>
              <a:cxn ang="0">
                <a:pos x="connsiteX4027" y="connsiteY4027"/>
              </a:cxn>
              <a:cxn ang="0">
                <a:pos x="connsiteX4028" y="connsiteY4028"/>
              </a:cxn>
              <a:cxn ang="0">
                <a:pos x="connsiteX4029" y="connsiteY4029"/>
              </a:cxn>
              <a:cxn ang="0">
                <a:pos x="connsiteX4030" y="connsiteY4030"/>
              </a:cxn>
              <a:cxn ang="0">
                <a:pos x="connsiteX4031" y="connsiteY4031"/>
              </a:cxn>
              <a:cxn ang="0">
                <a:pos x="connsiteX4032" y="connsiteY4032"/>
              </a:cxn>
              <a:cxn ang="0">
                <a:pos x="connsiteX4033" y="connsiteY4033"/>
              </a:cxn>
              <a:cxn ang="0">
                <a:pos x="connsiteX4034" y="connsiteY4034"/>
              </a:cxn>
              <a:cxn ang="0">
                <a:pos x="connsiteX4035" y="connsiteY4035"/>
              </a:cxn>
              <a:cxn ang="0">
                <a:pos x="connsiteX4036" y="connsiteY4036"/>
              </a:cxn>
              <a:cxn ang="0">
                <a:pos x="connsiteX4037" y="connsiteY4037"/>
              </a:cxn>
              <a:cxn ang="0">
                <a:pos x="connsiteX4038" y="connsiteY4038"/>
              </a:cxn>
              <a:cxn ang="0">
                <a:pos x="connsiteX4039" y="connsiteY4039"/>
              </a:cxn>
              <a:cxn ang="0">
                <a:pos x="connsiteX4040" y="connsiteY4040"/>
              </a:cxn>
              <a:cxn ang="0">
                <a:pos x="connsiteX4041" y="connsiteY4041"/>
              </a:cxn>
              <a:cxn ang="0">
                <a:pos x="connsiteX4042" y="connsiteY4042"/>
              </a:cxn>
              <a:cxn ang="0">
                <a:pos x="connsiteX4043" y="connsiteY4043"/>
              </a:cxn>
              <a:cxn ang="0">
                <a:pos x="connsiteX4044" y="connsiteY4044"/>
              </a:cxn>
              <a:cxn ang="0">
                <a:pos x="connsiteX4045" y="connsiteY4045"/>
              </a:cxn>
              <a:cxn ang="0">
                <a:pos x="connsiteX4046" y="connsiteY4046"/>
              </a:cxn>
              <a:cxn ang="0">
                <a:pos x="connsiteX4047" y="connsiteY4047"/>
              </a:cxn>
              <a:cxn ang="0">
                <a:pos x="connsiteX4048" y="connsiteY4048"/>
              </a:cxn>
              <a:cxn ang="0">
                <a:pos x="connsiteX4049" y="connsiteY4049"/>
              </a:cxn>
              <a:cxn ang="0">
                <a:pos x="connsiteX4050" y="connsiteY4050"/>
              </a:cxn>
              <a:cxn ang="0">
                <a:pos x="connsiteX4051" y="connsiteY4051"/>
              </a:cxn>
              <a:cxn ang="0">
                <a:pos x="connsiteX4052" y="connsiteY4052"/>
              </a:cxn>
              <a:cxn ang="0">
                <a:pos x="connsiteX4053" y="connsiteY4053"/>
              </a:cxn>
              <a:cxn ang="0">
                <a:pos x="connsiteX4054" y="connsiteY4054"/>
              </a:cxn>
              <a:cxn ang="0">
                <a:pos x="connsiteX4055" y="connsiteY4055"/>
              </a:cxn>
              <a:cxn ang="0">
                <a:pos x="connsiteX4056" y="connsiteY4056"/>
              </a:cxn>
              <a:cxn ang="0">
                <a:pos x="connsiteX4057" y="connsiteY4057"/>
              </a:cxn>
              <a:cxn ang="0">
                <a:pos x="connsiteX4058" y="connsiteY4058"/>
              </a:cxn>
              <a:cxn ang="0">
                <a:pos x="connsiteX4059" y="connsiteY4059"/>
              </a:cxn>
              <a:cxn ang="0">
                <a:pos x="connsiteX4060" y="connsiteY4060"/>
              </a:cxn>
              <a:cxn ang="0">
                <a:pos x="connsiteX4061" y="connsiteY4061"/>
              </a:cxn>
              <a:cxn ang="0">
                <a:pos x="connsiteX4062" y="connsiteY4062"/>
              </a:cxn>
              <a:cxn ang="0">
                <a:pos x="connsiteX4063" y="connsiteY4063"/>
              </a:cxn>
              <a:cxn ang="0">
                <a:pos x="connsiteX4064" y="connsiteY4064"/>
              </a:cxn>
              <a:cxn ang="0">
                <a:pos x="connsiteX4065" y="connsiteY4065"/>
              </a:cxn>
              <a:cxn ang="0">
                <a:pos x="connsiteX4066" y="connsiteY4066"/>
              </a:cxn>
              <a:cxn ang="0">
                <a:pos x="connsiteX4067" y="connsiteY4067"/>
              </a:cxn>
              <a:cxn ang="0">
                <a:pos x="connsiteX4068" y="connsiteY4068"/>
              </a:cxn>
              <a:cxn ang="0">
                <a:pos x="connsiteX4069" y="connsiteY4069"/>
              </a:cxn>
              <a:cxn ang="0">
                <a:pos x="connsiteX4070" y="connsiteY4070"/>
              </a:cxn>
              <a:cxn ang="0">
                <a:pos x="connsiteX4071" y="connsiteY4071"/>
              </a:cxn>
              <a:cxn ang="0">
                <a:pos x="connsiteX4072" y="connsiteY4072"/>
              </a:cxn>
              <a:cxn ang="0">
                <a:pos x="connsiteX4073" y="connsiteY4073"/>
              </a:cxn>
              <a:cxn ang="0">
                <a:pos x="connsiteX4074" y="connsiteY4074"/>
              </a:cxn>
              <a:cxn ang="0">
                <a:pos x="connsiteX4075" y="connsiteY4075"/>
              </a:cxn>
              <a:cxn ang="0">
                <a:pos x="connsiteX4076" y="connsiteY4076"/>
              </a:cxn>
              <a:cxn ang="0">
                <a:pos x="connsiteX4077" y="connsiteY4077"/>
              </a:cxn>
              <a:cxn ang="0">
                <a:pos x="connsiteX4078" y="connsiteY4078"/>
              </a:cxn>
              <a:cxn ang="0">
                <a:pos x="connsiteX4079" y="connsiteY4079"/>
              </a:cxn>
              <a:cxn ang="0">
                <a:pos x="connsiteX4080" y="connsiteY4080"/>
              </a:cxn>
              <a:cxn ang="0">
                <a:pos x="connsiteX4081" y="connsiteY4081"/>
              </a:cxn>
              <a:cxn ang="0">
                <a:pos x="connsiteX4082" y="connsiteY4082"/>
              </a:cxn>
              <a:cxn ang="0">
                <a:pos x="connsiteX4083" y="connsiteY4083"/>
              </a:cxn>
              <a:cxn ang="0">
                <a:pos x="connsiteX4084" y="connsiteY4084"/>
              </a:cxn>
              <a:cxn ang="0">
                <a:pos x="connsiteX4085" y="connsiteY4085"/>
              </a:cxn>
              <a:cxn ang="0">
                <a:pos x="connsiteX4086" y="connsiteY4086"/>
              </a:cxn>
              <a:cxn ang="0">
                <a:pos x="connsiteX4087" y="connsiteY4087"/>
              </a:cxn>
              <a:cxn ang="0">
                <a:pos x="connsiteX4088" y="connsiteY4088"/>
              </a:cxn>
              <a:cxn ang="0">
                <a:pos x="connsiteX4089" y="connsiteY4089"/>
              </a:cxn>
              <a:cxn ang="0">
                <a:pos x="connsiteX4090" y="connsiteY4090"/>
              </a:cxn>
              <a:cxn ang="0">
                <a:pos x="connsiteX4091" y="connsiteY4091"/>
              </a:cxn>
              <a:cxn ang="0">
                <a:pos x="connsiteX4092" y="connsiteY4092"/>
              </a:cxn>
              <a:cxn ang="0">
                <a:pos x="connsiteX4093" y="connsiteY4093"/>
              </a:cxn>
              <a:cxn ang="0">
                <a:pos x="connsiteX4094" y="connsiteY4094"/>
              </a:cxn>
              <a:cxn ang="0">
                <a:pos x="connsiteX4095" y="connsiteY4095"/>
              </a:cxn>
              <a:cxn ang="0">
                <a:pos x="connsiteX4096" y="connsiteY4096"/>
              </a:cxn>
              <a:cxn ang="0">
                <a:pos x="connsiteX4097" y="connsiteY4097"/>
              </a:cxn>
              <a:cxn ang="0">
                <a:pos x="connsiteX4098" y="connsiteY4098"/>
              </a:cxn>
              <a:cxn ang="0">
                <a:pos x="connsiteX4099" y="connsiteY4099"/>
              </a:cxn>
              <a:cxn ang="0">
                <a:pos x="connsiteX4100" y="connsiteY4100"/>
              </a:cxn>
              <a:cxn ang="0">
                <a:pos x="connsiteX4101" y="connsiteY4101"/>
              </a:cxn>
              <a:cxn ang="0">
                <a:pos x="connsiteX4102" y="connsiteY4102"/>
              </a:cxn>
              <a:cxn ang="0">
                <a:pos x="connsiteX4103" y="connsiteY4103"/>
              </a:cxn>
              <a:cxn ang="0">
                <a:pos x="connsiteX4104" y="connsiteY4104"/>
              </a:cxn>
              <a:cxn ang="0">
                <a:pos x="connsiteX4105" y="connsiteY4105"/>
              </a:cxn>
              <a:cxn ang="0">
                <a:pos x="connsiteX4106" y="connsiteY4106"/>
              </a:cxn>
              <a:cxn ang="0">
                <a:pos x="connsiteX4107" y="connsiteY4107"/>
              </a:cxn>
              <a:cxn ang="0">
                <a:pos x="connsiteX4108" y="connsiteY4108"/>
              </a:cxn>
              <a:cxn ang="0">
                <a:pos x="connsiteX4109" y="connsiteY4109"/>
              </a:cxn>
              <a:cxn ang="0">
                <a:pos x="connsiteX4110" y="connsiteY4110"/>
              </a:cxn>
              <a:cxn ang="0">
                <a:pos x="connsiteX4111" y="connsiteY4111"/>
              </a:cxn>
              <a:cxn ang="0">
                <a:pos x="connsiteX4112" y="connsiteY4112"/>
              </a:cxn>
              <a:cxn ang="0">
                <a:pos x="connsiteX4113" y="connsiteY4113"/>
              </a:cxn>
              <a:cxn ang="0">
                <a:pos x="connsiteX4114" y="connsiteY4114"/>
              </a:cxn>
              <a:cxn ang="0">
                <a:pos x="connsiteX4115" y="connsiteY4115"/>
              </a:cxn>
              <a:cxn ang="0">
                <a:pos x="connsiteX4116" y="connsiteY4116"/>
              </a:cxn>
              <a:cxn ang="0">
                <a:pos x="connsiteX4117" y="connsiteY4117"/>
              </a:cxn>
              <a:cxn ang="0">
                <a:pos x="connsiteX4118" y="connsiteY4118"/>
              </a:cxn>
              <a:cxn ang="0">
                <a:pos x="connsiteX4119" y="connsiteY4119"/>
              </a:cxn>
              <a:cxn ang="0">
                <a:pos x="connsiteX4120" y="connsiteY4120"/>
              </a:cxn>
              <a:cxn ang="0">
                <a:pos x="connsiteX4121" y="connsiteY4121"/>
              </a:cxn>
              <a:cxn ang="0">
                <a:pos x="connsiteX4122" y="connsiteY4122"/>
              </a:cxn>
              <a:cxn ang="0">
                <a:pos x="connsiteX4123" y="connsiteY4123"/>
              </a:cxn>
              <a:cxn ang="0">
                <a:pos x="connsiteX4124" y="connsiteY4124"/>
              </a:cxn>
              <a:cxn ang="0">
                <a:pos x="connsiteX4125" y="connsiteY4125"/>
              </a:cxn>
              <a:cxn ang="0">
                <a:pos x="connsiteX4126" y="connsiteY4126"/>
              </a:cxn>
              <a:cxn ang="0">
                <a:pos x="connsiteX4127" y="connsiteY4127"/>
              </a:cxn>
              <a:cxn ang="0">
                <a:pos x="connsiteX4128" y="connsiteY4128"/>
              </a:cxn>
              <a:cxn ang="0">
                <a:pos x="connsiteX4129" y="connsiteY4129"/>
              </a:cxn>
              <a:cxn ang="0">
                <a:pos x="connsiteX4130" y="connsiteY4130"/>
              </a:cxn>
              <a:cxn ang="0">
                <a:pos x="connsiteX4131" y="connsiteY4131"/>
              </a:cxn>
              <a:cxn ang="0">
                <a:pos x="connsiteX4132" y="connsiteY4132"/>
              </a:cxn>
              <a:cxn ang="0">
                <a:pos x="connsiteX4133" y="connsiteY4133"/>
              </a:cxn>
              <a:cxn ang="0">
                <a:pos x="connsiteX4134" y="connsiteY4134"/>
              </a:cxn>
              <a:cxn ang="0">
                <a:pos x="connsiteX4135" y="connsiteY4135"/>
              </a:cxn>
              <a:cxn ang="0">
                <a:pos x="connsiteX4136" y="connsiteY4136"/>
              </a:cxn>
              <a:cxn ang="0">
                <a:pos x="connsiteX4137" y="connsiteY4137"/>
              </a:cxn>
              <a:cxn ang="0">
                <a:pos x="connsiteX4138" y="connsiteY4138"/>
              </a:cxn>
              <a:cxn ang="0">
                <a:pos x="connsiteX4139" y="connsiteY4139"/>
              </a:cxn>
              <a:cxn ang="0">
                <a:pos x="connsiteX4140" y="connsiteY4140"/>
              </a:cxn>
              <a:cxn ang="0">
                <a:pos x="connsiteX4141" y="connsiteY4141"/>
              </a:cxn>
              <a:cxn ang="0">
                <a:pos x="connsiteX4142" y="connsiteY4142"/>
              </a:cxn>
              <a:cxn ang="0">
                <a:pos x="connsiteX4143" y="connsiteY4143"/>
              </a:cxn>
              <a:cxn ang="0">
                <a:pos x="connsiteX4144" y="connsiteY4144"/>
              </a:cxn>
              <a:cxn ang="0">
                <a:pos x="connsiteX4145" y="connsiteY4145"/>
              </a:cxn>
              <a:cxn ang="0">
                <a:pos x="connsiteX4146" y="connsiteY4146"/>
              </a:cxn>
              <a:cxn ang="0">
                <a:pos x="connsiteX4147" y="connsiteY4147"/>
              </a:cxn>
              <a:cxn ang="0">
                <a:pos x="connsiteX4148" y="connsiteY4148"/>
              </a:cxn>
              <a:cxn ang="0">
                <a:pos x="connsiteX4149" y="connsiteY4149"/>
              </a:cxn>
              <a:cxn ang="0">
                <a:pos x="connsiteX4150" y="connsiteY4150"/>
              </a:cxn>
              <a:cxn ang="0">
                <a:pos x="connsiteX4151" y="connsiteY4151"/>
              </a:cxn>
              <a:cxn ang="0">
                <a:pos x="connsiteX4152" y="connsiteY4152"/>
              </a:cxn>
              <a:cxn ang="0">
                <a:pos x="connsiteX4153" y="connsiteY4153"/>
              </a:cxn>
              <a:cxn ang="0">
                <a:pos x="connsiteX4154" y="connsiteY4154"/>
              </a:cxn>
              <a:cxn ang="0">
                <a:pos x="connsiteX4155" y="connsiteY4155"/>
              </a:cxn>
              <a:cxn ang="0">
                <a:pos x="connsiteX4156" y="connsiteY4156"/>
              </a:cxn>
              <a:cxn ang="0">
                <a:pos x="connsiteX4157" y="connsiteY4157"/>
              </a:cxn>
              <a:cxn ang="0">
                <a:pos x="connsiteX4158" y="connsiteY4158"/>
              </a:cxn>
              <a:cxn ang="0">
                <a:pos x="connsiteX4159" y="connsiteY4159"/>
              </a:cxn>
              <a:cxn ang="0">
                <a:pos x="connsiteX4160" y="connsiteY4160"/>
              </a:cxn>
              <a:cxn ang="0">
                <a:pos x="connsiteX4161" y="connsiteY4161"/>
              </a:cxn>
              <a:cxn ang="0">
                <a:pos x="connsiteX4162" y="connsiteY4162"/>
              </a:cxn>
              <a:cxn ang="0">
                <a:pos x="connsiteX4163" y="connsiteY4163"/>
              </a:cxn>
              <a:cxn ang="0">
                <a:pos x="connsiteX4164" y="connsiteY4164"/>
              </a:cxn>
              <a:cxn ang="0">
                <a:pos x="connsiteX4165" y="connsiteY4165"/>
              </a:cxn>
              <a:cxn ang="0">
                <a:pos x="connsiteX4166" y="connsiteY4166"/>
              </a:cxn>
              <a:cxn ang="0">
                <a:pos x="connsiteX4167" y="connsiteY4167"/>
              </a:cxn>
              <a:cxn ang="0">
                <a:pos x="connsiteX4168" y="connsiteY4168"/>
              </a:cxn>
              <a:cxn ang="0">
                <a:pos x="connsiteX4169" y="connsiteY4169"/>
              </a:cxn>
              <a:cxn ang="0">
                <a:pos x="connsiteX4170" y="connsiteY4170"/>
              </a:cxn>
              <a:cxn ang="0">
                <a:pos x="connsiteX4171" y="connsiteY4171"/>
              </a:cxn>
              <a:cxn ang="0">
                <a:pos x="connsiteX4172" y="connsiteY4172"/>
              </a:cxn>
              <a:cxn ang="0">
                <a:pos x="connsiteX4173" y="connsiteY4173"/>
              </a:cxn>
              <a:cxn ang="0">
                <a:pos x="connsiteX4174" y="connsiteY4174"/>
              </a:cxn>
              <a:cxn ang="0">
                <a:pos x="connsiteX4175" y="connsiteY4175"/>
              </a:cxn>
              <a:cxn ang="0">
                <a:pos x="connsiteX4176" y="connsiteY4176"/>
              </a:cxn>
              <a:cxn ang="0">
                <a:pos x="connsiteX4177" y="connsiteY4177"/>
              </a:cxn>
              <a:cxn ang="0">
                <a:pos x="connsiteX4178" y="connsiteY4178"/>
              </a:cxn>
              <a:cxn ang="0">
                <a:pos x="connsiteX4179" y="connsiteY4179"/>
              </a:cxn>
              <a:cxn ang="0">
                <a:pos x="connsiteX4180" y="connsiteY4180"/>
              </a:cxn>
              <a:cxn ang="0">
                <a:pos x="connsiteX4181" y="connsiteY4181"/>
              </a:cxn>
              <a:cxn ang="0">
                <a:pos x="connsiteX4182" y="connsiteY4182"/>
              </a:cxn>
              <a:cxn ang="0">
                <a:pos x="connsiteX4183" y="connsiteY4183"/>
              </a:cxn>
              <a:cxn ang="0">
                <a:pos x="connsiteX4184" y="connsiteY4184"/>
              </a:cxn>
              <a:cxn ang="0">
                <a:pos x="connsiteX4185" y="connsiteY4185"/>
              </a:cxn>
              <a:cxn ang="0">
                <a:pos x="connsiteX4186" y="connsiteY4186"/>
              </a:cxn>
              <a:cxn ang="0">
                <a:pos x="connsiteX4187" y="connsiteY4187"/>
              </a:cxn>
              <a:cxn ang="0">
                <a:pos x="connsiteX4188" y="connsiteY4188"/>
              </a:cxn>
              <a:cxn ang="0">
                <a:pos x="connsiteX4189" y="connsiteY4189"/>
              </a:cxn>
              <a:cxn ang="0">
                <a:pos x="connsiteX4190" y="connsiteY4190"/>
              </a:cxn>
              <a:cxn ang="0">
                <a:pos x="connsiteX4191" y="connsiteY4191"/>
              </a:cxn>
              <a:cxn ang="0">
                <a:pos x="connsiteX4192" y="connsiteY4192"/>
              </a:cxn>
              <a:cxn ang="0">
                <a:pos x="connsiteX4193" y="connsiteY4193"/>
              </a:cxn>
              <a:cxn ang="0">
                <a:pos x="connsiteX4194" y="connsiteY4194"/>
              </a:cxn>
              <a:cxn ang="0">
                <a:pos x="connsiteX4195" y="connsiteY4195"/>
              </a:cxn>
              <a:cxn ang="0">
                <a:pos x="connsiteX4196" y="connsiteY4196"/>
              </a:cxn>
              <a:cxn ang="0">
                <a:pos x="connsiteX4197" y="connsiteY4197"/>
              </a:cxn>
              <a:cxn ang="0">
                <a:pos x="connsiteX4198" y="connsiteY4198"/>
              </a:cxn>
              <a:cxn ang="0">
                <a:pos x="connsiteX4199" y="connsiteY4199"/>
              </a:cxn>
              <a:cxn ang="0">
                <a:pos x="connsiteX4200" y="connsiteY4200"/>
              </a:cxn>
              <a:cxn ang="0">
                <a:pos x="connsiteX4201" y="connsiteY4201"/>
              </a:cxn>
              <a:cxn ang="0">
                <a:pos x="connsiteX4202" y="connsiteY4202"/>
              </a:cxn>
              <a:cxn ang="0">
                <a:pos x="connsiteX4203" y="connsiteY4203"/>
              </a:cxn>
              <a:cxn ang="0">
                <a:pos x="connsiteX4204" y="connsiteY4204"/>
              </a:cxn>
              <a:cxn ang="0">
                <a:pos x="connsiteX4205" y="connsiteY4205"/>
              </a:cxn>
              <a:cxn ang="0">
                <a:pos x="connsiteX4206" y="connsiteY4206"/>
              </a:cxn>
              <a:cxn ang="0">
                <a:pos x="connsiteX4207" y="connsiteY4207"/>
              </a:cxn>
              <a:cxn ang="0">
                <a:pos x="connsiteX4208" y="connsiteY4208"/>
              </a:cxn>
              <a:cxn ang="0">
                <a:pos x="connsiteX4209" y="connsiteY4209"/>
              </a:cxn>
              <a:cxn ang="0">
                <a:pos x="connsiteX4210" y="connsiteY4210"/>
              </a:cxn>
              <a:cxn ang="0">
                <a:pos x="connsiteX4211" y="connsiteY4211"/>
              </a:cxn>
              <a:cxn ang="0">
                <a:pos x="connsiteX4212" y="connsiteY4212"/>
              </a:cxn>
              <a:cxn ang="0">
                <a:pos x="connsiteX4213" y="connsiteY4213"/>
              </a:cxn>
              <a:cxn ang="0">
                <a:pos x="connsiteX4214" y="connsiteY4214"/>
              </a:cxn>
              <a:cxn ang="0">
                <a:pos x="connsiteX4215" y="connsiteY4215"/>
              </a:cxn>
              <a:cxn ang="0">
                <a:pos x="connsiteX4216" y="connsiteY4216"/>
              </a:cxn>
              <a:cxn ang="0">
                <a:pos x="connsiteX4217" y="connsiteY4217"/>
              </a:cxn>
              <a:cxn ang="0">
                <a:pos x="connsiteX4218" y="connsiteY4218"/>
              </a:cxn>
              <a:cxn ang="0">
                <a:pos x="connsiteX4219" y="connsiteY4219"/>
              </a:cxn>
              <a:cxn ang="0">
                <a:pos x="connsiteX4220" y="connsiteY4220"/>
              </a:cxn>
              <a:cxn ang="0">
                <a:pos x="connsiteX4221" y="connsiteY4221"/>
              </a:cxn>
              <a:cxn ang="0">
                <a:pos x="connsiteX4222" y="connsiteY4222"/>
              </a:cxn>
              <a:cxn ang="0">
                <a:pos x="connsiteX4223" y="connsiteY4223"/>
              </a:cxn>
              <a:cxn ang="0">
                <a:pos x="connsiteX4224" y="connsiteY4224"/>
              </a:cxn>
              <a:cxn ang="0">
                <a:pos x="connsiteX4225" y="connsiteY4225"/>
              </a:cxn>
              <a:cxn ang="0">
                <a:pos x="connsiteX4226" y="connsiteY4226"/>
              </a:cxn>
              <a:cxn ang="0">
                <a:pos x="connsiteX4227" y="connsiteY4227"/>
              </a:cxn>
              <a:cxn ang="0">
                <a:pos x="connsiteX4228" y="connsiteY4228"/>
              </a:cxn>
              <a:cxn ang="0">
                <a:pos x="connsiteX4229" y="connsiteY4229"/>
              </a:cxn>
              <a:cxn ang="0">
                <a:pos x="connsiteX4230" y="connsiteY4230"/>
              </a:cxn>
              <a:cxn ang="0">
                <a:pos x="connsiteX4231" y="connsiteY4231"/>
              </a:cxn>
              <a:cxn ang="0">
                <a:pos x="connsiteX4232" y="connsiteY4232"/>
              </a:cxn>
              <a:cxn ang="0">
                <a:pos x="connsiteX4233" y="connsiteY4233"/>
              </a:cxn>
              <a:cxn ang="0">
                <a:pos x="connsiteX4234" y="connsiteY4234"/>
              </a:cxn>
              <a:cxn ang="0">
                <a:pos x="connsiteX4235" y="connsiteY4235"/>
              </a:cxn>
              <a:cxn ang="0">
                <a:pos x="connsiteX4236" y="connsiteY4236"/>
              </a:cxn>
              <a:cxn ang="0">
                <a:pos x="connsiteX4237" y="connsiteY4237"/>
              </a:cxn>
              <a:cxn ang="0">
                <a:pos x="connsiteX4238" y="connsiteY4238"/>
              </a:cxn>
              <a:cxn ang="0">
                <a:pos x="connsiteX4239" y="connsiteY4239"/>
              </a:cxn>
              <a:cxn ang="0">
                <a:pos x="connsiteX4240" y="connsiteY4240"/>
              </a:cxn>
              <a:cxn ang="0">
                <a:pos x="connsiteX4241" y="connsiteY4241"/>
              </a:cxn>
              <a:cxn ang="0">
                <a:pos x="connsiteX4242" y="connsiteY4242"/>
              </a:cxn>
              <a:cxn ang="0">
                <a:pos x="connsiteX4243" y="connsiteY4243"/>
              </a:cxn>
              <a:cxn ang="0">
                <a:pos x="connsiteX4244" y="connsiteY4244"/>
              </a:cxn>
              <a:cxn ang="0">
                <a:pos x="connsiteX4245" y="connsiteY4245"/>
              </a:cxn>
              <a:cxn ang="0">
                <a:pos x="connsiteX4246" y="connsiteY4246"/>
              </a:cxn>
              <a:cxn ang="0">
                <a:pos x="connsiteX4247" y="connsiteY4247"/>
              </a:cxn>
              <a:cxn ang="0">
                <a:pos x="connsiteX4248" y="connsiteY4248"/>
              </a:cxn>
              <a:cxn ang="0">
                <a:pos x="connsiteX4249" y="connsiteY4249"/>
              </a:cxn>
              <a:cxn ang="0">
                <a:pos x="connsiteX4250" y="connsiteY4250"/>
              </a:cxn>
              <a:cxn ang="0">
                <a:pos x="connsiteX4251" y="connsiteY4251"/>
              </a:cxn>
              <a:cxn ang="0">
                <a:pos x="connsiteX4252" y="connsiteY4252"/>
              </a:cxn>
              <a:cxn ang="0">
                <a:pos x="connsiteX4253" y="connsiteY4253"/>
              </a:cxn>
              <a:cxn ang="0">
                <a:pos x="connsiteX4254" y="connsiteY4254"/>
              </a:cxn>
              <a:cxn ang="0">
                <a:pos x="connsiteX4255" y="connsiteY4255"/>
              </a:cxn>
              <a:cxn ang="0">
                <a:pos x="connsiteX4256" y="connsiteY4256"/>
              </a:cxn>
              <a:cxn ang="0">
                <a:pos x="connsiteX4257" y="connsiteY4257"/>
              </a:cxn>
              <a:cxn ang="0">
                <a:pos x="connsiteX4258" y="connsiteY4258"/>
              </a:cxn>
              <a:cxn ang="0">
                <a:pos x="connsiteX4259" y="connsiteY4259"/>
              </a:cxn>
              <a:cxn ang="0">
                <a:pos x="connsiteX4260" y="connsiteY4260"/>
              </a:cxn>
              <a:cxn ang="0">
                <a:pos x="connsiteX4261" y="connsiteY4261"/>
              </a:cxn>
              <a:cxn ang="0">
                <a:pos x="connsiteX4262" y="connsiteY4262"/>
              </a:cxn>
              <a:cxn ang="0">
                <a:pos x="connsiteX4263" y="connsiteY4263"/>
              </a:cxn>
              <a:cxn ang="0">
                <a:pos x="connsiteX4264" y="connsiteY4264"/>
              </a:cxn>
              <a:cxn ang="0">
                <a:pos x="connsiteX4265" y="connsiteY4265"/>
              </a:cxn>
              <a:cxn ang="0">
                <a:pos x="connsiteX4266" y="connsiteY4266"/>
              </a:cxn>
              <a:cxn ang="0">
                <a:pos x="connsiteX4267" y="connsiteY4267"/>
              </a:cxn>
              <a:cxn ang="0">
                <a:pos x="connsiteX4268" y="connsiteY4268"/>
              </a:cxn>
              <a:cxn ang="0">
                <a:pos x="connsiteX4269" y="connsiteY4269"/>
              </a:cxn>
              <a:cxn ang="0">
                <a:pos x="connsiteX4270" y="connsiteY4270"/>
              </a:cxn>
              <a:cxn ang="0">
                <a:pos x="connsiteX4271" y="connsiteY4271"/>
              </a:cxn>
              <a:cxn ang="0">
                <a:pos x="connsiteX4272" y="connsiteY4272"/>
              </a:cxn>
              <a:cxn ang="0">
                <a:pos x="connsiteX4273" y="connsiteY4273"/>
              </a:cxn>
              <a:cxn ang="0">
                <a:pos x="connsiteX4274" y="connsiteY4274"/>
              </a:cxn>
              <a:cxn ang="0">
                <a:pos x="connsiteX4275" y="connsiteY4275"/>
              </a:cxn>
              <a:cxn ang="0">
                <a:pos x="connsiteX4276" y="connsiteY4276"/>
              </a:cxn>
              <a:cxn ang="0">
                <a:pos x="connsiteX4277" y="connsiteY4277"/>
              </a:cxn>
              <a:cxn ang="0">
                <a:pos x="connsiteX4278" y="connsiteY4278"/>
              </a:cxn>
              <a:cxn ang="0">
                <a:pos x="connsiteX4279" y="connsiteY4279"/>
              </a:cxn>
              <a:cxn ang="0">
                <a:pos x="connsiteX4280" y="connsiteY4280"/>
              </a:cxn>
              <a:cxn ang="0">
                <a:pos x="connsiteX4281" y="connsiteY4281"/>
              </a:cxn>
              <a:cxn ang="0">
                <a:pos x="connsiteX4282" y="connsiteY4282"/>
              </a:cxn>
              <a:cxn ang="0">
                <a:pos x="connsiteX4283" y="connsiteY4283"/>
              </a:cxn>
              <a:cxn ang="0">
                <a:pos x="connsiteX4284" y="connsiteY4284"/>
              </a:cxn>
              <a:cxn ang="0">
                <a:pos x="connsiteX4285" y="connsiteY4285"/>
              </a:cxn>
              <a:cxn ang="0">
                <a:pos x="connsiteX4286" y="connsiteY4286"/>
              </a:cxn>
              <a:cxn ang="0">
                <a:pos x="connsiteX4287" y="connsiteY4287"/>
              </a:cxn>
              <a:cxn ang="0">
                <a:pos x="connsiteX4288" y="connsiteY4288"/>
              </a:cxn>
              <a:cxn ang="0">
                <a:pos x="connsiteX4289" y="connsiteY4289"/>
              </a:cxn>
              <a:cxn ang="0">
                <a:pos x="connsiteX4290" y="connsiteY4290"/>
              </a:cxn>
              <a:cxn ang="0">
                <a:pos x="connsiteX4291" y="connsiteY4291"/>
              </a:cxn>
              <a:cxn ang="0">
                <a:pos x="connsiteX4292" y="connsiteY4292"/>
              </a:cxn>
              <a:cxn ang="0">
                <a:pos x="connsiteX4293" y="connsiteY4293"/>
              </a:cxn>
              <a:cxn ang="0">
                <a:pos x="connsiteX4294" y="connsiteY4294"/>
              </a:cxn>
              <a:cxn ang="0">
                <a:pos x="connsiteX4295" y="connsiteY4295"/>
              </a:cxn>
              <a:cxn ang="0">
                <a:pos x="connsiteX4296" y="connsiteY4296"/>
              </a:cxn>
              <a:cxn ang="0">
                <a:pos x="connsiteX4297" y="connsiteY4297"/>
              </a:cxn>
              <a:cxn ang="0">
                <a:pos x="connsiteX4298" y="connsiteY4298"/>
              </a:cxn>
              <a:cxn ang="0">
                <a:pos x="connsiteX4299" y="connsiteY4299"/>
              </a:cxn>
              <a:cxn ang="0">
                <a:pos x="connsiteX4300" y="connsiteY4300"/>
              </a:cxn>
              <a:cxn ang="0">
                <a:pos x="connsiteX4301" y="connsiteY4301"/>
              </a:cxn>
              <a:cxn ang="0">
                <a:pos x="connsiteX4302" y="connsiteY4302"/>
              </a:cxn>
              <a:cxn ang="0">
                <a:pos x="connsiteX4303" y="connsiteY4303"/>
              </a:cxn>
              <a:cxn ang="0">
                <a:pos x="connsiteX4304" y="connsiteY4304"/>
              </a:cxn>
              <a:cxn ang="0">
                <a:pos x="connsiteX4305" y="connsiteY4305"/>
              </a:cxn>
              <a:cxn ang="0">
                <a:pos x="connsiteX4306" y="connsiteY4306"/>
              </a:cxn>
              <a:cxn ang="0">
                <a:pos x="connsiteX4307" y="connsiteY4307"/>
              </a:cxn>
              <a:cxn ang="0">
                <a:pos x="connsiteX4308" y="connsiteY4308"/>
              </a:cxn>
              <a:cxn ang="0">
                <a:pos x="connsiteX4309" y="connsiteY4309"/>
              </a:cxn>
              <a:cxn ang="0">
                <a:pos x="connsiteX4310" y="connsiteY4310"/>
              </a:cxn>
              <a:cxn ang="0">
                <a:pos x="connsiteX4311" y="connsiteY4311"/>
              </a:cxn>
              <a:cxn ang="0">
                <a:pos x="connsiteX4312" y="connsiteY4312"/>
              </a:cxn>
              <a:cxn ang="0">
                <a:pos x="connsiteX4313" y="connsiteY4313"/>
              </a:cxn>
              <a:cxn ang="0">
                <a:pos x="connsiteX4314" y="connsiteY4314"/>
              </a:cxn>
              <a:cxn ang="0">
                <a:pos x="connsiteX4315" y="connsiteY4315"/>
              </a:cxn>
              <a:cxn ang="0">
                <a:pos x="connsiteX4316" y="connsiteY4316"/>
              </a:cxn>
              <a:cxn ang="0">
                <a:pos x="connsiteX4317" y="connsiteY4317"/>
              </a:cxn>
              <a:cxn ang="0">
                <a:pos x="connsiteX4318" y="connsiteY4318"/>
              </a:cxn>
              <a:cxn ang="0">
                <a:pos x="connsiteX4319" y="connsiteY4319"/>
              </a:cxn>
              <a:cxn ang="0">
                <a:pos x="connsiteX4320" y="connsiteY4320"/>
              </a:cxn>
              <a:cxn ang="0">
                <a:pos x="connsiteX4321" y="connsiteY4321"/>
              </a:cxn>
              <a:cxn ang="0">
                <a:pos x="connsiteX4322" y="connsiteY4322"/>
              </a:cxn>
              <a:cxn ang="0">
                <a:pos x="connsiteX4323" y="connsiteY4323"/>
              </a:cxn>
              <a:cxn ang="0">
                <a:pos x="connsiteX4324" y="connsiteY4324"/>
              </a:cxn>
              <a:cxn ang="0">
                <a:pos x="connsiteX4325" y="connsiteY4325"/>
              </a:cxn>
              <a:cxn ang="0">
                <a:pos x="connsiteX4326" y="connsiteY4326"/>
              </a:cxn>
              <a:cxn ang="0">
                <a:pos x="connsiteX4327" y="connsiteY4327"/>
              </a:cxn>
              <a:cxn ang="0">
                <a:pos x="connsiteX4328" y="connsiteY4328"/>
              </a:cxn>
              <a:cxn ang="0">
                <a:pos x="connsiteX4329" y="connsiteY4329"/>
              </a:cxn>
              <a:cxn ang="0">
                <a:pos x="connsiteX4330" y="connsiteY4330"/>
              </a:cxn>
              <a:cxn ang="0">
                <a:pos x="connsiteX4331" y="connsiteY4331"/>
              </a:cxn>
              <a:cxn ang="0">
                <a:pos x="connsiteX4332" y="connsiteY4332"/>
              </a:cxn>
              <a:cxn ang="0">
                <a:pos x="connsiteX4333" y="connsiteY4333"/>
              </a:cxn>
              <a:cxn ang="0">
                <a:pos x="connsiteX4334" y="connsiteY4334"/>
              </a:cxn>
              <a:cxn ang="0">
                <a:pos x="connsiteX4335" y="connsiteY4335"/>
              </a:cxn>
              <a:cxn ang="0">
                <a:pos x="connsiteX4336" y="connsiteY4336"/>
              </a:cxn>
              <a:cxn ang="0">
                <a:pos x="connsiteX4337" y="connsiteY4337"/>
              </a:cxn>
              <a:cxn ang="0">
                <a:pos x="connsiteX4338" y="connsiteY4338"/>
              </a:cxn>
              <a:cxn ang="0">
                <a:pos x="connsiteX4339" y="connsiteY4339"/>
              </a:cxn>
              <a:cxn ang="0">
                <a:pos x="connsiteX4340" y="connsiteY4340"/>
              </a:cxn>
              <a:cxn ang="0">
                <a:pos x="connsiteX4341" y="connsiteY4341"/>
              </a:cxn>
              <a:cxn ang="0">
                <a:pos x="connsiteX4342" y="connsiteY4342"/>
              </a:cxn>
              <a:cxn ang="0">
                <a:pos x="connsiteX4343" y="connsiteY4343"/>
              </a:cxn>
              <a:cxn ang="0">
                <a:pos x="connsiteX4344" y="connsiteY4344"/>
              </a:cxn>
              <a:cxn ang="0">
                <a:pos x="connsiteX4345" y="connsiteY4345"/>
              </a:cxn>
              <a:cxn ang="0">
                <a:pos x="connsiteX4346" y="connsiteY4346"/>
              </a:cxn>
              <a:cxn ang="0">
                <a:pos x="connsiteX4347" y="connsiteY4347"/>
              </a:cxn>
              <a:cxn ang="0">
                <a:pos x="connsiteX4348" y="connsiteY4348"/>
              </a:cxn>
              <a:cxn ang="0">
                <a:pos x="connsiteX4349" y="connsiteY4349"/>
              </a:cxn>
              <a:cxn ang="0">
                <a:pos x="connsiteX4350" y="connsiteY4350"/>
              </a:cxn>
              <a:cxn ang="0">
                <a:pos x="connsiteX4351" y="connsiteY4351"/>
              </a:cxn>
              <a:cxn ang="0">
                <a:pos x="connsiteX4352" y="connsiteY4352"/>
              </a:cxn>
              <a:cxn ang="0">
                <a:pos x="connsiteX4353" y="connsiteY4353"/>
              </a:cxn>
              <a:cxn ang="0">
                <a:pos x="connsiteX4354" y="connsiteY4354"/>
              </a:cxn>
              <a:cxn ang="0">
                <a:pos x="connsiteX4355" y="connsiteY4355"/>
              </a:cxn>
              <a:cxn ang="0">
                <a:pos x="connsiteX4356" y="connsiteY4356"/>
              </a:cxn>
              <a:cxn ang="0">
                <a:pos x="connsiteX4357" y="connsiteY4357"/>
              </a:cxn>
              <a:cxn ang="0">
                <a:pos x="connsiteX4358" y="connsiteY4358"/>
              </a:cxn>
              <a:cxn ang="0">
                <a:pos x="connsiteX4359" y="connsiteY4359"/>
              </a:cxn>
              <a:cxn ang="0">
                <a:pos x="connsiteX4360" y="connsiteY4360"/>
              </a:cxn>
              <a:cxn ang="0">
                <a:pos x="connsiteX4361" y="connsiteY4361"/>
              </a:cxn>
              <a:cxn ang="0">
                <a:pos x="connsiteX4362" y="connsiteY4362"/>
              </a:cxn>
              <a:cxn ang="0">
                <a:pos x="connsiteX4363" y="connsiteY4363"/>
              </a:cxn>
              <a:cxn ang="0">
                <a:pos x="connsiteX4364" y="connsiteY4364"/>
              </a:cxn>
              <a:cxn ang="0">
                <a:pos x="connsiteX4365" y="connsiteY4365"/>
              </a:cxn>
              <a:cxn ang="0">
                <a:pos x="connsiteX4366" y="connsiteY4366"/>
              </a:cxn>
              <a:cxn ang="0">
                <a:pos x="connsiteX4367" y="connsiteY4367"/>
              </a:cxn>
              <a:cxn ang="0">
                <a:pos x="connsiteX4368" y="connsiteY4368"/>
              </a:cxn>
              <a:cxn ang="0">
                <a:pos x="connsiteX4369" y="connsiteY4369"/>
              </a:cxn>
              <a:cxn ang="0">
                <a:pos x="connsiteX4370" y="connsiteY4370"/>
              </a:cxn>
              <a:cxn ang="0">
                <a:pos x="connsiteX4371" y="connsiteY4371"/>
              </a:cxn>
              <a:cxn ang="0">
                <a:pos x="connsiteX4372" y="connsiteY4372"/>
              </a:cxn>
              <a:cxn ang="0">
                <a:pos x="connsiteX4373" y="connsiteY4373"/>
              </a:cxn>
              <a:cxn ang="0">
                <a:pos x="connsiteX4374" y="connsiteY4374"/>
              </a:cxn>
              <a:cxn ang="0">
                <a:pos x="connsiteX4375" y="connsiteY4375"/>
              </a:cxn>
              <a:cxn ang="0">
                <a:pos x="connsiteX4376" y="connsiteY4376"/>
              </a:cxn>
              <a:cxn ang="0">
                <a:pos x="connsiteX4377" y="connsiteY4377"/>
              </a:cxn>
              <a:cxn ang="0">
                <a:pos x="connsiteX4378" y="connsiteY4378"/>
              </a:cxn>
              <a:cxn ang="0">
                <a:pos x="connsiteX4379" y="connsiteY4379"/>
              </a:cxn>
              <a:cxn ang="0">
                <a:pos x="connsiteX4380" y="connsiteY4380"/>
              </a:cxn>
              <a:cxn ang="0">
                <a:pos x="connsiteX4381" y="connsiteY4381"/>
              </a:cxn>
              <a:cxn ang="0">
                <a:pos x="connsiteX4382" y="connsiteY4382"/>
              </a:cxn>
              <a:cxn ang="0">
                <a:pos x="connsiteX4383" y="connsiteY4383"/>
              </a:cxn>
              <a:cxn ang="0">
                <a:pos x="connsiteX4384" y="connsiteY4384"/>
              </a:cxn>
              <a:cxn ang="0">
                <a:pos x="connsiteX4385" y="connsiteY4385"/>
              </a:cxn>
              <a:cxn ang="0">
                <a:pos x="connsiteX4386" y="connsiteY4386"/>
              </a:cxn>
              <a:cxn ang="0">
                <a:pos x="connsiteX4387" y="connsiteY4387"/>
              </a:cxn>
              <a:cxn ang="0">
                <a:pos x="connsiteX4388" y="connsiteY4388"/>
              </a:cxn>
              <a:cxn ang="0">
                <a:pos x="connsiteX4389" y="connsiteY4389"/>
              </a:cxn>
              <a:cxn ang="0">
                <a:pos x="connsiteX4390" y="connsiteY4390"/>
              </a:cxn>
              <a:cxn ang="0">
                <a:pos x="connsiteX4391" y="connsiteY4391"/>
              </a:cxn>
              <a:cxn ang="0">
                <a:pos x="connsiteX4392" y="connsiteY4392"/>
              </a:cxn>
              <a:cxn ang="0">
                <a:pos x="connsiteX4393" y="connsiteY4393"/>
              </a:cxn>
              <a:cxn ang="0">
                <a:pos x="connsiteX4394" y="connsiteY4394"/>
              </a:cxn>
              <a:cxn ang="0">
                <a:pos x="connsiteX4395" y="connsiteY4395"/>
              </a:cxn>
              <a:cxn ang="0">
                <a:pos x="connsiteX4396" y="connsiteY4396"/>
              </a:cxn>
              <a:cxn ang="0">
                <a:pos x="connsiteX4397" y="connsiteY4397"/>
              </a:cxn>
              <a:cxn ang="0">
                <a:pos x="connsiteX4398" y="connsiteY4398"/>
              </a:cxn>
              <a:cxn ang="0">
                <a:pos x="connsiteX4399" y="connsiteY4399"/>
              </a:cxn>
              <a:cxn ang="0">
                <a:pos x="connsiteX4400" y="connsiteY4400"/>
              </a:cxn>
              <a:cxn ang="0">
                <a:pos x="connsiteX4401" y="connsiteY4401"/>
              </a:cxn>
              <a:cxn ang="0">
                <a:pos x="connsiteX4402" y="connsiteY4402"/>
              </a:cxn>
              <a:cxn ang="0">
                <a:pos x="connsiteX4403" y="connsiteY4403"/>
              </a:cxn>
              <a:cxn ang="0">
                <a:pos x="connsiteX4404" y="connsiteY4404"/>
              </a:cxn>
              <a:cxn ang="0">
                <a:pos x="connsiteX4405" y="connsiteY4405"/>
              </a:cxn>
              <a:cxn ang="0">
                <a:pos x="connsiteX4406" y="connsiteY4406"/>
              </a:cxn>
              <a:cxn ang="0">
                <a:pos x="connsiteX4407" y="connsiteY4407"/>
              </a:cxn>
              <a:cxn ang="0">
                <a:pos x="connsiteX4408" y="connsiteY4408"/>
              </a:cxn>
              <a:cxn ang="0">
                <a:pos x="connsiteX4409" y="connsiteY4409"/>
              </a:cxn>
              <a:cxn ang="0">
                <a:pos x="connsiteX4410" y="connsiteY4410"/>
              </a:cxn>
              <a:cxn ang="0">
                <a:pos x="connsiteX4411" y="connsiteY4411"/>
              </a:cxn>
              <a:cxn ang="0">
                <a:pos x="connsiteX4412" y="connsiteY4412"/>
              </a:cxn>
              <a:cxn ang="0">
                <a:pos x="connsiteX4413" y="connsiteY4413"/>
              </a:cxn>
              <a:cxn ang="0">
                <a:pos x="connsiteX4414" y="connsiteY4414"/>
              </a:cxn>
              <a:cxn ang="0">
                <a:pos x="connsiteX4415" y="connsiteY4415"/>
              </a:cxn>
              <a:cxn ang="0">
                <a:pos x="connsiteX4416" y="connsiteY4416"/>
              </a:cxn>
              <a:cxn ang="0">
                <a:pos x="connsiteX4417" y="connsiteY4417"/>
              </a:cxn>
              <a:cxn ang="0">
                <a:pos x="connsiteX4418" y="connsiteY4418"/>
              </a:cxn>
              <a:cxn ang="0">
                <a:pos x="connsiteX4419" y="connsiteY4419"/>
              </a:cxn>
              <a:cxn ang="0">
                <a:pos x="connsiteX4420" y="connsiteY4420"/>
              </a:cxn>
              <a:cxn ang="0">
                <a:pos x="connsiteX4421" y="connsiteY4421"/>
              </a:cxn>
              <a:cxn ang="0">
                <a:pos x="connsiteX4422" y="connsiteY4422"/>
              </a:cxn>
              <a:cxn ang="0">
                <a:pos x="connsiteX4423" y="connsiteY4423"/>
              </a:cxn>
              <a:cxn ang="0">
                <a:pos x="connsiteX4424" y="connsiteY4424"/>
              </a:cxn>
              <a:cxn ang="0">
                <a:pos x="connsiteX4425" y="connsiteY4425"/>
              </a:cxn>
              <a:cxn ang="0">
                <a:pos x="connsiteX4426" y="connsiteY4426"/>
              </a:cxn>
              <a:cxn ang="0">
                <a:pos x="connsiteX4427" y="connsiteY4427"/>
              </a:cxn>
              <a:cxn ang="0">
                <a:pos x="connsiteX4428" y="connsiteY4428"/>
              </a:cxn>
              <a:cxn ang="0">
                <a:pos x="connsiteX4429" y="connsiteY4429"/>
              </a:cxn>
              <a:cxn ang="0">
                <a:pos x="connsiteX4430" y="connsiteY4430"/>
              </a:cxn>
              <a:cxn ang="0">
                <a:pos x="connsiteX4431" y="connsiteY4431"/>
              </a:cxn>
              <a:cxn ang="0">
                <a:pos x="connsiteX4432" y="connsiteY4432"/>
              </a:cxn>
              <a:cxn ang="0">
                <a:pos x="connsiteX4433" y="connsiteY4433"/>
              </a:cxn>
              <a:cxn ang="0">
                <a:pos x="connsiteX4434" y="connsiteY4434"/>
              </a:cxn>
              <a:cxn ang="0">
                <a:pos x="connsiteX4435" y="connsiteY4435"/>
              </a:cxn>
              <a:cxn ang="0">
                <a:pos x="connsiteX4436" y="connsiteY4436"/>
              </a:cxn>
              <a:cxn ang="0">
                <a:pos x="connsiteX4437" y="connsiteY4437"/>
              </a:cxn>
              <a:cxn ang="0">
                <a:pos x="connsiteX4438" y="connsiteY4438"/>
              </a:cxn>
              <a:cxn ang="0">
                <a:pos x="connsiteX4439" y="connsiteY4439"/>
              </a:cxn>
              <a:cxn ang="0">
                <a:pos x="connsiteX4440" y="connsiteY4440"/>
              </a:cxn>
              <a:cxn ang="0">
                <a:pos x="connsiteX4441" y="connsiteY4441"/>
              </a:cxn>
              <a:cxn ang="0">
                <a:pos x="connsiteX4442" y="connsiteY4442"/>
              </a:cxn>
              <a:cxn ang="0">
                <a:pos x="connsiteX4443" y="connsiteY4443"/>
              </a:cxn>
              <a:cxn ang="0">
                <a:pos x="connsiteX4444" y="connsiteY4444"/>
              </a:cxn>
              <a:cxn ang="0">
                <a:pos x="connsiteX4445" y="connsiteY4445"/>
              </a:cxn>
              <a:cxn ang="0">
                <a:pos x="connsiteX4446" y="connsiteY4446"/>
              </a:cxn>
              <a:cxn ang="0">
                <a:pos x="connsiteX4447" y="connsiteY4447"/>
              </a:cxn>
              <a:cxn ang="0">
                <a:pos x="connsiteX4448" y="connsiteY4448"/>
              </a:cxn>
              <a:cxn ang="0">
                <a:pos x="connsiteX4449" y="connsiteY4449"/>
              </a:cxn>
              <a:cxn ang="0">
                <a:pos x="connsiteX4450" y="connsiteY4450"/>
              </a:cxn>
              <a:cxn ang="0">
                <a:pos x="connsiteX4451" y="connsiteY4451"/>
              </a:cxn>
              <a:cxn ang="0">
                <a:pos x="connsiteX4452" y="connsiteY4452"/>
              </a:cxn>
              <a:cxn ang="0">
                <a:pos x="connsiteX4453" y="connsiteY4453"/>
              </a:cxn>
              <a:cxn ang="0">
                <a:pos x="connsiteX4454" y="connsiteY4454"/>
              </a:cxn>
              <a:cxn ang="0">
                <a:pos x="connsiteX4455" y="connsiteY4455"/>
              </a:cxn>
              <a:cxn ang="0">
                <a:pos x="connsiteX4456" y="connsiteY4456"/>
              </a:cxn>
              <a:cxn ang="0">
                <a:pos x="connsiteX4457" y="connsiteY4457"/>
              </a:cxn>
              <a:cxn ang="0">
                <a:pos x="connsiteX4458" y="connsiteY4458"/>
              </a:cxn>
              <a:cxn ang="0">
                <a:pos x="connsiteX4459" y="connsiteY4459"/>
              </a:cxn>
              <a:cxn ang="0">
                <a:pos x="connsiteX4460" y="connsiteY4460"/>
              </a:cxn>
              <a:cxn ang="0">
                <a:pos x="connsiteX4461" y="connsiteY4461"/>
              </a:cxn>
              <a:cxn ang="0">
                <a:pos x="connsiteX4462" y="connsiteY4462"/>
              </a:cxn>
              <a:cxn ang="0">
                <a:pos x="connsiteX4463" y="connsiteY4463"/>
              </a:cxn>
              <a:cxn ang="0">
                <a:pos x="connsiteX4464" y="connsiteY4464"/>
              </a:cxn>
              <a:cxn ang="0">
                <a:pos x="connsiteX4465" y="connsiteY4465"/>
              </a:cxn>
              <a:cxn ang="0">
                <a:pos x="connsiteX4466" y="connsiteY4466"/>
              </a:cxn>
              <a:cxn ang="0">
                <a:pos x="connsiteX4467" y="connsiteY4467"/>
              </a:cxn>
              <a:cxn ang="0">
                <a:pos x="connsiteX4468" y="connsiteY4468"/>
              </a:cxn>
              <a:cxn ang="0">
                <a:pos x="connsiteX4469" y="connsiteY4469"/>
              </a:cxn>
              <a:cxn ang="0">
                <a:pos x="connsiteX4470" y="connsiteY4470"/>
              </a:cxn>
              <a:cxn ang="0">
                <a:pos x="connsiteX4471" y="connsiteY4471"/>
              </a:cxn>
              <a:cxn ang="0">
                <a:pos x="connsiteX4472" y="connsiteY4472"/>
              </a:cxn>
              <a:cxn ang="0">
                <a:pos x="connsiteX4473" y="connsiteY4473"/>
              </a:cxn>
              <a:cxn ang="0">
                <a:pos x="connsiteX4474" y="connsiteY4474"/>
              </a:cxn>
              <a:cxn ang="0">
                <a:pos x="connsiteX4475" y="connsiteY4475"/>
              </a:cxn>
              <a:cxn ang="0">
                <a:pos x="connsiteX4476" y="connsiteY4476"/>
              </a:cxn>
              <a:cxn ang="0">
                <a:pos x="connsiteX4477" y="connsiteY4477"/>
              </a:cxn>
              <a:cxn ang="0">
                <a:pos x="connsiteX4478" y="connsiteY4478"/>
              </a:cxn>
              <a:cxn ang="0">
                <a:pos x="connsiteX4479" y="connsiteY4479"/>
              </a:cxn>
              <a:cxn ang="0">
                <a:pos x="connsiteX4480" y="connsiteY4480"/>
              </a:cxn>
              <a:cxn ang="0">
                <a:pos x="connsiteX4481" y="connsiteY4481"/>
              </a:cxn>
              <a:cxn ang="0">
                <a:pos x="connsiteX4482" y="connsiteY4482"/>
              </a:cxn>
              <a:cxn ang="0">
                <a:pos x="connsiteX4483" y="connsiteY4483"/>
              </a:cxn>
              <a:cxn ang="0">
                <a:pos x="connsiteX4484" y="connsiteY4484"/>
              </a:cxn>
              <a:cxn ang="0">
                <a:pos x="connsiteX4485" y="connsiteY4485"/>
              </a:cxn>
              <a:cxn ang="0">
                <a:pos x="connsiteX4486" y="connsiteY4486"/>
              </a:cxn>
              <a:cxn ang="0">
                <a:pos x="connsiteX4487" y="connsiteY4487"/>
              </a:cxn>
              <a:cxn ang="0">
                <a:pos x="connsiteX4488" y="connsiteY4488"/>
              </a:cxn>
              <a:cxn ang="0">
                <a:pos x="connsiteX4489" y="connsiteY4489"/>
              </a:cxn>
              <a:cxn ang="0">
                <a:pos x="connsiteX4490" y="connsiteY4490"/>
              </a:cxn>
              <a:cxn ang="0">
                <a:pos x="connsiteX4491" y="connsiteY4491"/>
              </a:cxn>
              <a:cxn ang="0">
                <a:pos x="connsiteX4492" y="connsiteY4492"/>
              </a:cxn>
              <a:cxn ang="0">
                <a:pos x="connsiteX4493" y="connsiteY4493"/>
              </a:cxn>
              <a:cxn ang="0">
                <a:pos x="connsiteX4494" y="connsiteY4494"/>
              </a:cxn>
              <a:cxn ang="0">
                <a:pos x="connsiteX4495" y="connsiteY4495"/>
              </a:cxn>
              <a:cxn ang="0">
                <a:pos x="connsiteX4496" y="connsiteY4496"/>
              </a:cxn>
              <a:cxn ang="0">
                <a:pos x="connsiteX4497" y="connsiteY4497"/>
              </a:cxn>
              <a:cxn ang="0">
                <a:pos x="connsiteX4498" y="connsiteY4498"/>
              </a:cxn>
              <a:cxn ang="0">
                <a:pos x="connsiteX4499" y="connsiteY4499"/>
              </a:cxn>
              <a:cxn ang="0">
                <a:pos x="connsiteX4500" y="connsiteY4500"/>
              </a:cxn>
              <a:cxn ang="0">
                <a:pos x="connsiteX4501" y="connsiteY4501"/>
              </a:cxn>
              <a:cxn ang="0">
                <a:pos x="connsiteX4502" y="connsiteY4502"/>
              </a:cxn>
              <a:cxn ang="0">
                <a:pos x="connsiteX4503" y="connsiteY4503"/>
              </a:cxn>
              <a:cxn ang="0">
                <a:pos x="connsiteX4504" y="connsiteY4504"/>
              </a:cxn>
              <a:cxn ang="0">
                <a:pos x="connsiteX4505" y="connsiteY4505"/>
              </a:cxn>
              <a:cxn ang="0">
                <a:pos x="connsiteX4506" y="connsiteY4506"/>
              </a:cxn>
              <a:cxn ang="0">
                <a:pos x="connsiteX4507" y="connsiteY4507"/>
              </a:cxn>
              <a:cxn ang="0">
                <a:pos x="connsiteX4508" y="connsiteY4508"/>
              </a:cxn>
              <a:cxn ang="0">
                <a:pos x="connsiteX4509" y="connsiteY4509"/>
              </a:cxn>
              <a:cxn ang="0">
                <a:pos x="connsiteX4510" y="connsiteY4510"/>
              </a:cxn>
              <a:cxn ang="0">
                <a:pos x="connsiteX4511" y="connsiteY4511"/>
              </a:cxn>
              <a:cxn ang="0">
                <a:pos x="connsiteX4512" y="connsiteY4512"/>
              </a:cxn>
              <a:cxn ang="0">
                <a:pos x="connsiteX4513" y="connsiteY4513"/>
              </a:cxn>
              <a:cxn ang="0">
                <a:pos x="connsiteX4514" y="connsiteY4514"/>
              </a:cxn>
              <a:cxn ang="0">
                <a:pos x="connsiteX4515" y="connsiteY4515"/>
              </a:cxn>
              <a:cxn ang="0">
                <a:pos x="connsiteX4516" y="connsiteY4516"/>
              </a:cxn>
              <a:cxn ang="0">
                <a:pos x="connsiteX4517" y="connsiteY4517"/>
              </a:cxn>
              <a:cxn ang="0">
                <a:pos x="connsiteX4518" y="connsiteY4518"/>
              </a:cxn>
              <a:cxn ang="0">
                <a:pos x="connsiteX4519" y="connsiteY4519"/>
              </a:cxn>
              <a:cxn ang="0">
                <a:pos x="connsiteX4520" y="connsiteY4520"/>
              </a:cxn>
              <a:cxn ang="0">
                <a:pos x="connsiteX4521" y="connsiteY4521"/>
              </a:cxn>
              <a:cxn ang="0">
                <a:pos x="connsiteX4522" y="connsiteY4522"/>
              </a:cxn>
              <a:cxn ang="0">
                <a:pos x="connsiteX4523" y="connsiteY4523"/>
              </a:cxn>
              <a:cxn ang="0">
                <a:pos x="connsiteX4524" y="connsiteY4524"/>
              </a:cxn>
              <a:cxn ang="0">
                <a:pos x="connsiteX4525" y="connsiteY4525"/>
              </a:cxn>
              <a:cxn ang="0">
                <a:pos x="connsiteX4526" y="connsiteY4526"/>
              </a:cxn>
              <a:cxn ang="0">
                <a:pos x="connsiteX4527" y="connsiteY4527"/>
              </a:cxn>
              <a:cxn ang="0">
                <a:pos x="connsiteX4528" y="connsiteY4528"/>
              </a:cxn>
              <a:cxn ang="0">
                <a:pos x="connsiteX4529" y="connsiteY4529"/>
              </a:cxn>
              <a:cxn ang="0">
                <a:pos x="connsiteX4530" y="connsiteY4530"/>
              </a:cxn>
              <a:cxn ang="0">
                <a:pos x="connsiteX4531" y="connsiteY4531"/>
              </a:cxn>
              <a:cxn ang="0">
                <a:pos x="connsiteX4532" y="connsiteY4532"/>
              </a:cxn>
              <a:cxn ang="0">
                <a:pos x="connsiteX4533" y="connsiteY4533"/>
              </a:cxn>
              <a:cxn ang="0">
                <a:pos x="connsiteX4534" y="connsiteY4534"/>
              </a:cxn>
              <a:cxn ang="0">
                <a:pos x="connsiteX4535" y="connsiteY4535"/>
              </a:cxn>
              <a:cxn ang="0">
                <a:pos x="connsiteX4536" y="connsiteY4536"/>
              </a:cxn>
              <a:cxn ang="0">
                <a:pos x="connsiteX4537" y="connsiteY4537"/>
              </a:cxn>
              <a:cxn ang="0">
                <a:pos x="connsiteX4538" y="connsiteY4538"/>
              </a:cxn>
              <a:cxn ang="0">
                <a:pos x="connsiteX4539" y="connsiteY4539"/>
              </a:cxn>
              <a:cxn ang="0">
                <a:pos x="connsiteX4540" y="connsiteY4540"/>
              </a:cxn>
              <a:cxn ang="0">
                <a:pos x="connsiteX4541" y="connsiteY4541"/>
              </a:cxn>
              <a:cxn ang="0">
                <a:pos x="connsiteX4542" y="connsiteY4542"/>
              </a:cxn>
              <a:cxn ang="0">
                <a:pos x="connsiteX4543" y="connsiteY4543"/>
              </a:cxn>
              <a:cxn ang="0">
                <a:pos x="connsiteX4544" y="connsiteY4544"/>
              </a:cxn>
              <a:cxn ang="0">
                <a:pos x="connsiteX4545" y="connsiteY4545"/>
              </a:cxn>
              <a:cxn ang="0">
                <a:pos x="connsiteX4546" y="connsiteY4546"/>
              </a:cxn>
              <a:cxn ang="0">
                <a:pos x="connsiteX4547" y="connsiteY4547"/>
              </a:cxn>
              <a:cxn ang="0">
                <a:pos x="connsiteX4548" y="connsiteY4548"/>
              </a:cxn>
              <a:cxn ang="0">
                <a:pos x="connsiteX4549" y="connsiteY4549"/>
              </a:cxn>
              <a:cxn ang="0">
                <a:pos x="connsiteX4550" y="connsiteY4550"/>
              </a:cxn>
              <a:cxn ang="0">
                <a:pos x="connsiteX4551" y="connsiteY4551"/>
              </a:cxn>
              <a:cxn ang="0">
                <a:pos x="connsiteX4552" y="connsiteY4552"/>
              </a:cxn>
              <a:cxn ang="0">
                <a:pos x="connsiteX4553" y="connsiteY4553"/>
              </a:cxn>
              <a:cxn ang="0">
                <a:pos x="connsiteX4554" y="connsiteY4554"/>
              </a:cxn>
              <a:cxn ang="0">
                <a:pos x="connsiteX4555" y="connsiteY4555"/>
              </a:cxn>
              <a:cxn ang="0">
                <a:pos x="connsiteX4556" y="connsiteY4556"/>
              </a:cxn>
              <a:cxn ang="0">
                <a:pos x="connsiteX4557" y="connsiteY4557"/>
              </a:cxn>
              <a:cxn ang="0">
                <a:pos x="connsiteX4558" y="connsiteY4558"/>
              </a:cxn>
              <a:cxn ang="0">
                <a:pos x="connsiteX4559" y="connsiteY4559"/>
              </a:cxn>
              <a:cxn ang="0">
                <a:pos x="connsiteX4560" y="connsiteY4560"/>
              </a:cxn>
              <a:cxn ang="0">
                <a:pos x="connsiteX4561" y="connsiteY4561"/>
              </a:cxn>
              <a:cxn ang="0">
                <a:pos x="connsiteX4562" y="connsiteY4562"/>
              </a:cxn>
              <a:cxn ang="0">
                <a:pos x="connsiteX4563" y="connsiteY4563"/>
              </a:cxn>
              <a:cxn ang="0">
                <a:pos x="connsiteX4564" y="connsiteY4564"/>
              </a:cxn>
              <a:cxn ang="0">
                <a:pos x="connsiteX4565" y="connsiteY4565"/>
              </a:cxn>
              <a:cxn ang="0">
                <a:pos x="connsiteX4566" y="connsiteY4566"/>
              </a:cxn>
              <a:cxn ang="0">
                <a:pos x="connsiteX4567" y="connsiteY4567"/>
              </a:cxn>
              <a:cxn ang="0">
                <a:pos x="connsiteX4568" y="connsiteY4568"/>
              </a:cxn>
              <a:cxn ang="0">
                <a:pos x="connsiteX4569" y="connsiteY4569"/>
              </a:cxn>
              <a:cxn ang="0">
                <a:pos x="connsiteX4570" y="connsiteY4570"/>
              </a:cxn>
              <a:cxn ang="0">
                <a:pos x="connsiteX4571" y="connsiteY4571"/>
              </a:cxn>
              <a:cxn ang="0">
                <a:pos x="connsiteX4572" y="connsiteY4572"/>
              </a:cxn>
              <a:cxn ang="0">
                <a:pos x="connsiteX4573" y="connsiteY4573"/>
              </a:cxn>
              <a:cxn ang="0">
                <a:pos x="connsiteX4574" y="connsiteY4574"/>
              </a:cxn>
              <a:cxn ang="0">
                <a:pos x="connsiteX4575" y="connsiteY4575"/>
              </a:cxn>
              <a:cxn ang="0">
                <a:pos x="connsiteX4576" y="connsiteY4576"/>
              </a:cxn>
              <a:cxn ang="0">
                <a:pos x="connsiteX4577" y="connsiteY4577"/>
              </a:cxn>
              <a:cxn ang="0">
                <a:pos x="connsiteX4578" y="connsiteY4578"/>
              </a:cxn>
              <a:cxn ang="0">
                <a:pos x="connsiteX4579" y="connsiteY4579"/>
              </a:cxn>
              <a:cxn ang="0">
                <a:pos x="connsiteX4580" y="connsiteY4580"/>
              </a:cxn>
              <a:cxn ang="0">
                <a:pos x="connsiteX4581" y="connsiteY4581"/>
              </a:cxn>
              <a:cxn ang="0">
                <a:pos x="connsiteX4582" y="connsiteY4582"/>
              </a:cxn>
              <a:cxn ang="0">
                <a:pos x="connsiteX4583" y="connsiteY4583"/>
              </a:cxn>
              <a:cxn ang="0">
                <a:pos x="connsiteX4584" y="connsiteY4584"/>
              </a:cxn>
              <a:cxn ang="0">
                <a:pos x="connsiteX4585" y="connsiteY4585"/>
              </a:cxn>
              <a:cxn ang="0">
                <a:pos x="connsiteX4586" y="connsiteY4586"/>
              </a:cxn>
              <a:cxn ang="0">
                <a:pos x="connsiteX4587" y="connsiteY4587"/>
              </a:cxn>
              <a:cxn ang="0">
                <a:pos x="connsiteX4588" y="connsiteY4588"/>
              </a:cxn>
              <a:cxn ang="0">
                <a:pos x="connsiteX4589" y="connsiteY4589"/>
              </a:cxn>
              <a:cxn ang="0">
                <a:pos x="connsiteX4590" y="connsiteY4590"/>
              </a:cxn>
              <a:cxn ang="0">
                <a:pos x="connsiteX4591" y="connsiteY4591"/>
              </a:cxn>
              <a:cxn ang="0">
                <a:pos x="connsiteX4592" y="connsiteY4592"/>
              </a:cxn>
              <a:cxn ang="0">
                <a:pos x="connsiteX4593" y="connsiteY4593"/>
              </a:cxn>
              <a:cxn ang="0">
                <a:pos x="connsiteX4594" y="connsiteY4594"/>
              </a:cxn>
              <a:cxn ang="0">
                <a:pos x="connsiteX4595" y="connsiteY4595"/>
              </a:cxn>
              <a:cxn ang="0">
                <a:pos x="connsiteX4596" y="connsiteY4596"/>
              </a:cxn>
              <a:cxn ang="0">
                <a:pos x="connsiteX4597" y="connsiteY4597"/>
              </a:cxn>
              <a:cxn ang="0">
                <a:pos x="connsiteX4598" y="connsiteY4598"/>
              </a:cxn>
              <a:cxn ang="0">
                <a:pos x="connsiteX4599" y="connsiteY4599"/>
              </a:cxn>
              <a:cxn ang="0">
                <a:pos x="connsiteX4600" y="connsiteY4600"/>
              </a:cxn>
              <a:cxn ang="0">
                <a:pos x="connsiteX4601" y="connsiteY4601"/>
              </a:cxn>
              <a:cxn ang="0">
                <a:pos x="connsiteX4602" y="connsiteY4602"/>
              </a:cxn>
              <a:cxn ang="0">
                <a:pos x="connsiteX4603" y="connsiteY4603"/>
              </a:cxn>
              <a:cxn ang="0">
                <a:pos x="connsiteX4604" y="connsiteY4604"/>
              </a:cxn>
              <a:cxn ang="0">
                <a:pos x="connsiteX4605" y="connsiteY4605"/>
              </a:cxn>
              <a:cxn ang="0">
                <a:pos x="connsiteX4606" y="connsiteY4606"/>
              </a:cxn>
              <a:cxn ang="0">
                <a:pos x="connsiteX4607" y="connsiteY4607"/>
              </a:cxn>
              <a:cxn ang="0">
                <a:pos x="connsiteX4608" y="connsiteY4608"/>
              </a:cxn>
              <a:cxn ang="0">
                <a:pos x="connsiteX4609" y="connsiteY4609"/>
              </a:cxn>
              <a:cxn ang="0">
                <a:pos x="connsiteX4610" y="connsiteY4610"/>
              </a:cxn>
              <a:cxn ang="0">
                <a:pos x="connsiteX4611" y="connsiteY4611"/>
              </a:cxn>
              <a:cxn ang="0">
                <a:pos x="connsiteX4612" y="connsiteY4612"/>
              </a:cxn>
              <a:cxn ang="0">
                <a:pos x="connsiteX4613" y="connsiteY4613"/>
              </a:cxn>
              <a:cxn ang="0">
                <a:pos x="connsiteX4614" y="connsiteY4614"/>
              </a:cxn>
              <a:cxn ang="0">
                <a:pos x="connsiteX4615" y="connsiteY4615"/>
              </a:cxn>
              <a:cxn ang="0">
                <a:pos x="connsiteX4616" y="connsiteY4616"/>
              </a:cxn>
              <a:cxn ang="0">
                <a:pos x="connsiteX4617" y="connsiteY4617"/>
              </a:cxn>
              <a:cxn ang="0">
                <a:pos x="connsiteX4618" y="connsiteY4618"/>
              </a:cxn>
              <a:cxn ang="0">
                <a:pos x="connsiteX4619" y="connsiteY4619"/>
              </a:cxn>
              <a:cxn ang="0">
                <a:pos x="connsiteX4620" y="connsiteY4620"/>
              </a:cxn>
              <a:cxn ang="0">
                <a:pos x="connsiteX4621" y="connsiteY4621"/>
              </a:cxn>
              <a:cxn ang="0">
                <a:pos x="connsiteX4622" y="connsiteY4622"/>
              </a:cxn>
              <a:cxn ang="0">
                <a:pos x="connsiteX4623" y="connsiteY4623"/>
              </a:cxn>
              <a:cxn ang="0">
                <a:pos x="connsiteX4624" y="connsiteY4624"/>
              </a:cxn>
              <a:cxn ang="0">
                <a:pos x="connsiteX4625" y="connsiteY4625"/>
              </a:cxn>
              <a:cxn ang="0">
                <a:pos x="connsiteX4626" y="connsiteY4626"/>
              </a:cxn>
              <a:cxn ang="0">
                <a:pos x="connsiteX4627" y="connsiteY4627"/>
              </a:cxn>
              <a:cxn ang="0">
                <a:pos x="connsiteX4628" y="connsiteY4628"/>
              </a:cxn>
              <a:cxn ang="0">
                <a:pos x="connsiteX4629" y="connsiteY4629"/>
              </a:cxn>
              <a:cxn ang="0">
                <a:pos x="connsiteX4630" y="connsiteY4630"/>
              </a:cxn>
              <a:cxn ang="0">
                <a:pos x="connsiteX4631" y="connsiteY4631"/>
              </a:cxn>
              <a:cxn ang="0">
                <a:pos x="connsiteX4632" y="connsiteY4632"/>
              </a:cxn>
              <a:cxn ang="0">
                <a:pos x="connsiteX4633" y="connsiteY4633"/>
              </a:cxn>
              <a:cxn ang="0">
                <a:pos x="connsiteX4634" y="connsiteY4634"/>
              </a:cxn>
              <a:cxn ang="0">
                <a:pos x="connsiteX4635" y="connsiteY4635"/>
              </a:cxn>
              <a:cxn ang="0">
                <a:pos x="connsiteX4636" y="connsiteY4636"/>
              </a:cxn>
              <a:cxn ang="0">
                <a:pos x="connsiteX4637" y="connsiteY4637"/>
              </a:cxn>
              <a:cxn ang="0">
                <a:pos x="connsiteX4638" y="connsiteY4638"/>
              </a:cxn>
              <a:cxn ang="0">
                <a:pos x="connsiteX4639" y="connsiteY4639"/>
              </a:cxn>
              <a:cxn ang="0">
                <a:pos x="connsiteX4640" y="connsiteY4640"/>
              </a:cxn>
              <a:cxn ang="0">
                <a:pos x="connsiteX4641" y="connsiteY4641"/>
              </a:cxn>
              <a:cxn ang="0">
                <a:pos x="connsiteX4642" y="connsiteY4642"/>
              </a:cxn>
              <a:cxn ang="0">
                <a:pos x="connsiteX4643" y="connsiteY4643"/>
              </a:cxn>
              <a:cxn ang="0">
                <a:pos x="connsiteX4644" y="connsiteY4644"/>
              </a:cxn>
              <a:cxn ang="0">
                <a:pos x="connsiteX4645" y="connsiteY4645"/>
              </a:cxn>
              <a:cxn ang="0">
                <a:pos x="connsiteX4646" y="connsiteY4646"/>
              </a:cxn>
              <a:cxn ang="0">
                <a:pos x="connsiteX4647" y="connsiteY4647"/>
              </a:cxn>
              <a:cxn ang="0">
                <a:pos x="connsiteX4648" y="connsiteY4648"/>
              </a:cxn>
              <a:cxn ang="0">
                <a:pos x="connsiteX4649" y="connsiteY4649"/>
              </a:cxn>
              <a:cxn ang="0">
                <a:pos x="connsiteX4650" y="connsiteY4650"/>
              </a:cxn>
              <a:cxn ang="0">
                <a:pos x="connsiteX4651" y="connsiteY4651"/>
              </a:cxn>
              <a:cxn ang="0">
                <a:pos x="connsiteX4652" y="connsiteY4652"/>
              </a:cxn>
              <a:cxn ang="0">
                <a:pos x="connsiteX4653" y="connsiteY4653"/>
              </a:cxn>
              <a:cxn ang="0">
                <a:pos x="connsiteX4654" y="connsiteY4654"/>
              </a:cxn>
              <a:cxn ang="0">
                <a:pos x="connsiteX4655" y="connsiteY4655"/>
              </a:cxn>
              <a:cxn ang="0">
                <a:pos x="connsiteX4656" y="connsiteY4656"/>
              </a:cxn>
              <a:cxn ang="0">
                <a:pos x="connsiteX4657" y="connsiteY4657"/>
              </a:cxn>
              <a:cxn ang="0">
                <a:pos x="connsiteX4658" y="connsiteY4658"/>
              </a:cxn>
              <a:cxn ang="0">
                <a:pos x="connsiteX4659" y="connsiteY4659"/>
              </a:cxn>
              <a:cxn ang="0">
                <a:pos x="connsiteX4660" y="connsiteY4660"/>
              </a:cxn>
              <a:cxn ang="0">
                <a:pos x="connsiteX4661" y="connsiteY4661"/>
              </a:cxn>
              <a:cxn ang="0">
                <a:pos x="connsiteX4662" y="connsiteY4662"/>
              </a:cxn>
              <a:cxn ang="0">
                <a:pos x="connsiteX4663" y="connsiteY4663"/>
              </a:cxn>
              <a:cxn ang="0">
                <a:pos x="connsiteX4664" y="connsiteY4664"/>
              </a:cxn>
              <a:cxn ang="0">
                <a:pos x="connsiteX4665" y="connsiteY4665"/>
              </a:cxn>
              <a:cxn ang="0">
                <a:pos x="connsiteX4666" y="connsiteY4666"/>
              </a:cxn>
              <a:cxn ang="0">
                <a:pos x="connsiteX4667" y="connsiteY4667"/>
              </a:cxn>
              <a:cxn ang="0">
                <a:pos x="connsiteX4668" y="connsiteY4668"/>
              </a:cxn>
              <a:cxn ang="0">
                <a:pos x="connsiteX4669" y="connsiteY4669"/>
              </a:cxn>
              <a:cxn ang="0">
                <a:pos x="connsiteX4670" y="connsiteY4670"/>
              </a:cxn>
              <a:cxn ang="0">
                <a:pos x="connsiteX4671" y="connsiteY4671"/>
              </a:cxn>
              <a:cxn ang="0">
                <a:pos x="connsiteX4672" y="connsiteY4672"/>
              </a:cxn>
              <a:cxn ang="0">
                <a:pos x="connsiteX4673" y="connsiteY4673"/>
              </a:cxn>
              <a:cxn ang="0">
                <a:pos x="connsiteX4674" y="connsiteY4674"/>
              </a:cxn>
              <a:cxn ang="0">
                <a:pos x="connsiteX4675" y="connsiteY4675"/>
              </a:cxn>
              <a:cxn ang="0">
                <a:pos x="connsiteX4676" y="connsiteY4676"/>
              </a:cxn>
              <a:cxn ang="0">
                <a:pos x="connsiteX4677" y="connsiteY4677"/>
              </a:cxn>
              <a:cxn ang="0">
                <a:pos x="connsiteX4678" y="connsiteY4678"/>
              </a:cxn>
              <a:cxn ang="0">
                <a:pos x="connsiteX4679" y="connsiteY4679"/>
              </a:cxn>
              <a:cxn ang="0">
                <a:pos x="connsiteX4680" y="connsiteY4680"/>
              </a:cxn>
              <a:cxn ang="0">
                <a:pos x="connsiteX4681" y="connsiteY4681"/>
              </a:cxn>
              <a:cxn ang="0">
                <a:pos x="connsiteX4682" y="connsiteY4682"/>
              </a:cxn>
              <a:cxn ang="0">
                <a:pos x="connsiteX4683" y="connsiteY4683"/>
              </a:cxn>
              <a:cxn ang="0">
                <a:pos x="connsiteX4684" y="connsiteY4684"/>
              </a:cxn>
              <a:cxn ang="0">
                <a:pos x="connsiteX4685" y="connsiteY4685"/>
              </a:cxn>
              <a:cxn ang="0">
                <a:pos x="connsiteX4686" y="connsiteY4686"/>
              </a:cxn>
              <a:cxn ang="0">
                <a:pos x="connsiteX4687" y="connsiteY4687"/>
              </a:cxn>
              <a:cxn ang="0">
                <a:pos x="connsiteX4688" y="connsiteY4688"/>
              </a:cxn>
              <a:cxn ang="0">
                <a:pos x="connsiteX4689" y="connsiteY4689"/>
              </a:cxn>
              <a:cxn ang="0">
                <a:pos x="connsiteX4690" y="connsiteY4690"/>
              </a:cxn>
              <a:cxn ang="0">
                <a:pos x="connsiteX4691" y="connsiteY4691"/>
              </a:cxn>
              <a:cxn ang="0">
                <a:pos x="connsiteX4692" y="connsiteY4692"/>
              </a:cxn>
              <a:cxn ang="0">
                <a:pos x="connsiteX4693" y="connsiteY4693"/>
              </a:cxn>
              <a:cxn ang="0">
                <a:pos x="connsiteX4694" y="connsiteY4694"/>
              </a:cxn>
              <a:cxn ang="0">
                <a:pos x="connsiteX4695" y="connsiteY4695"/>
              </a:cxn>
              <a:cxn ang="0">
                <a:pos x="connsiteX4696" y="connsiteY4696"/>
              </a:cxn>
              <a:cxn ang="0">
                <a:pos x="connsiteX4697" y="connsiteY4697"/>
              </a:cxn>
              <a:cxn ang="0">
                <a:pos x="connsiteX4698" y="connsiteY4698"/>
              </a:cxn>
              <a:cxn ang="0">
                <a:pos x="connsiteX4699" y="connsiteY4699"/>
              </a:cxn>
              <a:cxn ang="0">
                <a:pos x="connsiteX4700" y="connsiteY4700"/>
              </a:cxn>
              <a:cxn ang="0">
                <a:pos x="connsiteX4701" y="connsiteY4701"/>
              </a:cxn>
              <a:cxn ang="0">
                <a:pos x="connsiteX4702" y="connsiteY4702"/>
              </a:cxn>
              <a:cxn ang="0">
                <a:pos x="connsiteX4703" y="connsiteY4703"/>
              </a:cxn>
              <a:cxn ang="0">
                <a:pos x="connsiteX4704" y="connsiteY4704"/>
              </a:cxn>
              <a:cxn ang="0">
                <a:pos x="connsiteX4705" y="connsiteY4705"/>
              </a:cxn>
              <a:cxn ang="0">
                <a:pos x="connsiteX4706" y="connsiteY4706"/>
              </a:cxn>
              <a:cxn ang="0">
                <a:pos x="connsiteX4707" y="connsiteY4707"/>
              </a:cxn>
              <a:cxn ang="0">
                <a:pos x="connsiteX4708" y="connsiteY4708"/>
              </a:cxn>
              <a:cxn ang="0">
                <a:pos x="connsiteX4709" y="connsiteY4709"/>
              </a:cxn>
              <a:cxn ang="0">
                <a:pos x="connsiteX4710" y="connsiteY4710"/>
              </a:cxn>
              <a:cxn ang="0">
                <a:pos x="connsiteX4711" y="connsiteY4711"/>
              </a:cxn>
              <a:cxn ang="0">
                <a:pos x="connsiteX4712" y="connsiteY4712"/>
              </a:cxn>
              <a:cxn ang="0">
                <a:pos x="connsiteX4713" y="connsiteY4713"/>
              </a:cxn>
              <a:cxn ang="0">
                <a:pos x="connsiteX4714" y="connsiteY4714"/>
              </a:cxn>
              <a:cxn ang="0">
                <a:pos x="connsiteX4715" y="connsiteY4715"/>
              </a:cxn>
              <a:cxn ang="0">
                <a:pos x="connsiteX4716" y="connsiteY4716"/>
              </a:cxn>
              <a:cxn ang="0">
                <a:pos x="connsiteX4717" y="connsiteY4717"/>
              </a:cxn>
              <a:cxn ang="0">
                <a:pos x="connsiteX4718" y="connsiteY4718"/>
              </a:cxn>
              <a:cxn ang="0">
                <a:pos x="connsiteX4719" y="connsiteY4719"/>
              </a:cxn>
              <a:cxn ang="0">
                <a:pos x="connsiteX4720" y="connsiteY4720"/>
              </a:cxn>
              <a:cxn ang="0">
                <a:pos x="connsiteX4721" y="connsiteY4721"/>
              </a:cxn>
              <a:cxn ang="0">
                <a:pos x="connsiteX4722" y="connsiteY4722"/>
              </a:cxn>
              <a:cxn ang="0">
                <a:pos x="connsiteX4723" y="connsiteY4723"/>
              </a:cxn>
              <a:cxn ang="0">
                <a:pos x="connsiteX4724" y="connsiteY4724"/>
              </a:cxn>
              <a:cxn ang="0">
                <a:pos x="connsiteX4725" y="connsiteY4725"/>
              </a:cxn>
              <a:cxn ang="0">
                <a:pos x="connsiteX4726" y="connsiteY4726"/>
              </a:cxn>
              <a:cxn ang="0">
                <a:pos x="connsiteX4727" y="connsiteY4727"/>
              </a:cxn>
              <a:cxn ang="0">
                <a:pos x="connsiteX4728" y="connsiteY4728"/>
              </a:cxn>
              <a:cxn ang="0">
                <a:pos x="connsiteX4729" y="connsiteY4729"/>
              </a:cxn>
              <a:cxn ang="0">
                <a:pos x="connsiteX4730" y="connsiteY4730"/>
              </a:cxn>
              <a:cxn ang="0">
                <a:pos x="connsiteX4731" y="connsiteY4731"/>
              </a:cxn>
              <a:cxn ang="0">
                <a:pos x="connsiteX4732" y="connsiteY4732"/>
              </a:cxn>
              <a:cxn ang="0">
                <a:pos x="connsiteX4733" y="connsiteY4733"/>
              </a:cxn>
              <a:cxn ang="0">
                <a:pos x="connsiteX4734" y="connsiteY4734"/>
              </a:cxn>
              <a:cxn ang="0">
                <a:pos x="connsiteX4735" y="connsiteY4735"/>
              </a:cxn>
              <a:cxn ang="0">
                <a:pos x="connsiteX4736" y="connsiteY4736"/>
              </a:cxn>
              <a:cxn ang="0">
                <a:pos x="connsiteX4737" y="connsiteY4737"/>
              </a:cxn>
              <a:cxn ang="0">
                <a:pos x="connsiteX4738" y="connsiteY4738"/>
              </a:cxn>
              <a:cxn ang="0">
                <a:pos x="connsiteX4739" y="connsiteY4739"/>
              </a:cxn>
              <a:cxn ang="0">
                <a:pos x="connsiteX4740" y="connsiteY4740"/>
              </a:cxn>
              <a:cxn ang="0">
                <a:pos x="connsiteX4741" y="connsiteY4741"/>
              </a:cxn>
              <a:cxn ang="0">
                <a:pos x="connsiteX4742" y="connsiteY4742"/>
              </a:cxn>
              <a:cxn ang="0">
                <a:pos x="connsiteX4743" y="connsiteY4743"/>
              </a:cxn>
              <a:cxn ang="0">
                <a:pos x="connsiteX4744" y="connsiteY4744"/>
              </a:cxn>
              <a:cxn ang="0">
                <a:pos x="connsiteX4745" y="connsiteY4745"/>
              </a:cxn>
              <a:cxn ang="0">
                <a:pos x="connsiteX4746" y="connsiteY4746"/>
              </a:cxn>
              <a:cxn ang="0">
                <a:pos x="connsiteX4747" y="connsiteY4747"/>
              </a:cxn>
              <a:cxn ang="0">
                <a:pos x="connsiteX4748" y="connsiteY4748"/>
              </a:cxn>
              <a:cxn ang="0">
                <a:pos x="connsiteX4749" y="connsiteY4749"/>
              </a:cxn>
              <a:cxn ang="0">
                <a:pos x="connsiteX4750" y="connsiteY4750"/>
              </a:cxn>
              <a:cxn ang="0">
                <a:pos x="connsiteX4751" y="connsiteY4751"/>
              </a:cxn>
              <a:cxn ang="0">
                <a:pos x="connsiteX4752" y="connsiteY4752"/>
              </a:cxn>
              <a:cxn ang="0">
                <a:pos x="connsiteX4753" y="connsiteY4753"/>
              </a:cxn>
              <a:cxn ang="0">
                <a:pos x="connsiteX4754" y="connsiteY4754"/>
              </a:cxn>
              <a:cxn ang="0">
                <a:pos x="connsiteX4755" y="connsiteY4755"/>
              </a:cxn>
              <a:cxn ang="0">
                <a:pos x="connsiteX4756" y="connsiteY4756"/>
              </a:cxn>
              <a:cxn ang="0">
                <a:pos x="connsiteX4757" y="connsiteY4757"/>
              </a:cxn>
              <a:cxn ang="0">
                <a:pos x="connsiteX4758" y="connsiteY4758"/>
              </a:cxn>
              <a:cxn ang="0">
                <a:pos x="connsiteX4759" y="connsiteY4759"/>
              </a:cxn>
              <a:cxn ang="0">
                <a:pos x="connsiteX4760" y="connsiteY4760"/>
              </a:cxn>
              <a:cxn ang="0">
                <a:pos x="connsiteX4761" y="connsiteY4761"/>
              </a:cxn>
              <a:cxn ang="0">
                <a:pos x="connsiteX4762" y="connsiteY4762"/>
              </a:cxn>
              <a:cxn ang="0">
                <a:pos x="connsiteX4763" y="connsiteY4763"/>
              </a:cxn>
              <a:cxn ang="0">
                <a:pos x="connsiteX4764" y="connsiteY4764"/>
              </a:cxn>
              <a:cxn ang="0">
                <a:pos x="connsiteX4765" y="connsiteY4765"/>
              </a:cxn>
              <a:cxn ang="0">
                <a:pos x="connsiteX4766" y="connsiteY4766"/>
              </a:cxn>
              <a:cxn ang="0">
                <a:pos x="connsiteX4767" y="connsiteY4767"/>
              </a:cxn>
              <a:cxn ang="0">
                <a:pos x="connsiteX4768" y="connsiteY4768"/>
              </a:cxn>
              <a:cxn ang="0">
                <a:pos x="connsiteX4769" y="connsiteY4769"/>
              </a:cxn>
              <a:cxn ang="0">
                <a:pos x="connsiteX4770" y="connsiteY4770"/>
              </a:cxn>
              <a:cxn ang="0">
                <a:pos x="connsiteX4771" y="connsiteY4771"/>
              </a:cxn>
              <a:cxn ang="0">
                <a:pos x="connsiteX4772" y="connsiteY4772"/>
              </a:cxn>
              <a:cxn ang="0">
                <a:pos x="connsiteX4773" y="connsiteY4773"/>
              </a:cxn>
              <a:cxn ang="0">
                <a:pos x="connsiteX4774" y="connsiteY4774"/>
              </a:cxn>
              <a:cxn ang="0">
                <a:pos x="connsiteX4775" y="connsiteY4775"/>
              </a:cxn>
              <a:cxn ang="0">
                <a:pos x="connsiteX4776" y="connsiteY4776"/>
              </a:cxn>
              <a:cxn ang="0">
                <a:pos x="connsiteX4777" y="connsiteY4777"/>
              </a:cxn>
              <a:cxn ang="0">
                <a:pos x="connsiteX4778" y="connsiteY4778"/>
              </a:cxn>
              <a:cxn ang="0">
                <a:pos x="connsiteX4779" y="connsiteY4779"/>
              </a:cxn>
              <a:cxn ang="0">
                <a:pos x="connsiteX4780" y="connsiteY4780"/>
              </a:cxn>
              <a:cxn ang="0">
                <a:pos x="connsiteX4781" y="connsiteY4781"/>
              </a:cxn>
              <a:cxn ang="0">
                <a:pos x="connsiteX4782" y="connsiteY4782"/>
              </a:cxn>
              <a:cxn ang="0">
                <a:pos x="connsiteX4783" y="connsiteY4783"/>
              </a:cxn>
              <a:cxn ang="0">
                <a:pos x="connsiteX4784" y="connsiteY4784"/>
              </a:cxn>
              <a:cxn ang="0">
                <a:pos x="connsiteX4785" y="connsiteY4785"/>
              </a:cxn>
              <a:cxn ang="0">
                <a:pos x="connsiteX4786" y="connsiteY4786"/>
              </a:cxn>
              <a:cxn ang="0">
                <a:pos x="connsiteX4787" y="connsiteY4787"/>
              </a:cxn>
              <a:cxn ang="0">
                <a:pos x="connsiteX4788" y="connsiteY4788"/>
              </a:cxn>
              <a:cxn ang="0">
                <a:pos x="connsiteX4789" y="connsiteY4789"/>
              </a:cxn>
              <a:cxn ang="0">
                <a:pos x="connsiteX4790" y="connsiteY4790"/>
              </a:cxn>
              <a:cxn ang="0">
                <a:pos x="connsiteX4791" y="connsiteY4791"/>
              </a:cxn>
              <a:cxn ang="0">
                <a:pos x="connsiteX4792" y="connsiteY4792"/>
              </a:cxn>
              <a:cxn ang="0">
                <a:pos x="connsiteX4793" y="connsiteY4793"/>
              </a:cxn>
              <a:cxn ang="0">
                <a:pos x="connsiteX4794" y="connsiteY4794"/>
              </a:cxn>
              <a:cxn ang="0">
                <a:pos x="connsiteX4795" y="connsiteY4795"/>
              </a:cxn>
              <a:cxn ang="0">
                <a:pos x="connsiteX4796" y="connsiteY4796"/>
              </a:cxn>
              <a:cxn ang="0">
                <a:pos x="connsiteX4797" y="connsiteY4797"/>
              </a:cxn>
              <a:cxn ang="0">
                <a:pos x="connsiteX4798" y="connsiteY4798"/>
              </a:cxn>
              <a:cxn ang="0">
                <a:pos x="connsiteX4799" y="connsiteY4799"/>
              </a:cxn>
              <a:cxn ang="0">
                <a:pos x="connsiteX4800" y="connsiteY4800"/>
              </a:cxn>
              <a:cxn ang="0">
                <a:pos x="connsiteX4801" y="connsiteY4801"/>
              </a:cxn>
              <a:cxn ang="0">
                <a:pos x="connsiteX4802" y="connsiteY4802"/>
              </a:cxn>
              <a:cxn ang="0">
                <a:pos x="connsiteX4803" y="connsiteY4803"/>
              </a:cxn>
              <a:cxn ang="0">
                <a:pos x="connsiteX4804" y="connsiteY4804"/>
              </a:cxn>
              <a:cxn ang="0">
                <a:pos x="connsiteX4805" y="connsiteY4805"/>
              </a:cxn>
              <a:cxn ang="0">
                <a:pos x="connsiteX4806" y="connsiteY4806"/>
              </a:cxn>
              <a:cxn ang="0">
                <a:pos x="connsiteX4807" y="connsiteY4807"/>
              </a:cxn>
              <a:cxn ang="0">
                <a:pos x="connsiteX4808" y="connsiteY4808"/>
              </a:cxn>
              <a:cxn ang="0">
                <a:pos x="connsiteX4809" y="connsiteY4809"/>
              </a:cxn>
              <a:cxn ang="0">
                <a:pos x="connsiteX4810" y="connsiteY4810"/>
              </a:cxn>
              <a:cxn ang="0">
                <a:pos x="connsiteX4811" y="connsiteY4811"/>
              </a:cxn>
              <a:cxn ang="0">
                <a:pos x="connsiteX4812" y="connsiteY4812"/>
              </a:cxn>
              <a:cxn ang="0">
                <a:pos x="connsiteX4813" y="connsiteY4813"/>
              </a:cxn>
              <a:cxn ang="0">
                <a:pos x="connsiteX4814" y="connsiteY4814"/>
              </a:cxn>
              <a:cxn ang="0">
                <a:pos x="connsiteX4815" y="connsiteY4815"/>
              </a:cxn>
              <a:cxn ang="0">
                <a:pos x="connsiteX4816" y="connsiteY4816"/>
              </a:cxn>
              <a:cxn ang="0">
                <a:pos x="connsiteX4817" y="connsiteY4817"/>
              </a:cxn>
              <a:cxn ang="0">
                <a:pos x="connsiteX4818" y="connsiteY4818"/>
              </a:cxn>
              <a:cxn ang="0">
                <a:pos x="connsiteX4819" y="connsiteY4819"/>
              </a:cxn>
              <a:cxn ang="0">
                <a:pos x="connsiteX4820" y="connsiteY4820"/>
              </a:cxn>
              <a:cxn ang="0">
                <a:pos x="connsiteX4821" y="connsiteY4821"/>
              </a:cxn>
              <a:cxn ang="0">
                <a:pos x="connsiteX4822" y="connsiteY4822"/>
              </a:cxn>
              <a:cxn ang="0">
                <a:pos x="connsiteX4823" y="connsiteY4823"/>
              </a:cxn>
              <a:cxn ang="0">
                <a:pos x="connsiteX4824" y="connsiteY4824"/>
              </a:cxn>
              <a:cxn ang="0">
                <a:pos x="connsiteX4825" y="connsiteY4825"/>
              </a:cxn>
              <a:cxn ang="0">
                <a:pos x="connsiteX4826" y="connsiteY4826"/>
              </a:cxn>
              <a:cxn ang="0">
                <a:pos x="connsiteX4827" y="connsiteY4827"/>
              </a:cxn>
              <a:cxn ang="0">
                <a:pos x="connsiteX4828" y="connsiteY4828"/>
              </a:cxn>
              <a:cxn ang="0">
                <a:pos x="connsiteX4829" y="connsiteY4829"/>
              </a:cxn>
              <a:cxn ang="0">
                <a:pos x="connsiteX4830" y="connsiteY4830"/>
              </a:cxn>
              <a:cxn ang="0">
                <a:pos x="connsiteX4831" y="connsiteY4831"/>
              </a:cxn>
              <a:cxn ang="0">
                <a:pos x="connsiteX4832" y="connsiteY4832"/>
              </a:cxn>
              <a:cxn ang="0">
                <a:pos x="connsiteX4833" y="connsiteY4833"/>
              </a:cxn>
              <a:cxn ang="0">
                <a:pos x="connsiteX4834" y="connsiteY4834"/>
              </a:cxn>
              <a:cxn ang="0">
                <a:pos x="connsiteX4835" y="connsiteY4835"/>
              </a:cxn>
              <a:cxn ang="0">
                <a:pos x="connsiteX4836" y="connsiteY4836"/>
              </a:cxn>
              <a:cxn ang="0">
                <a:pos x="connsiteX4837" y="connsiteY4837"/>
              </a:cxn>
              <a:cxn ang="0">
                <a:pos x="connsiteX4838" y="connsiteY4838"/>
              </a:cxn>
              <a:cxn ang="0">
                <a:pos x="connsiteX4839" y="connsiteY4839"/>
              </a:cxn>
              <a:cxn ang="0">
                <a:pos x="connsiteX4840" y="connsiteY4840"/>
              </a:cxn>
              <a:cxn ang="0">
                <a:pos x="connsiteX4841" y="connsiteY4841"/>
              </a:cxn>
              <a:cxn ang="0">
                <a:pos x="connsiteX4842" y="connsiteY4842"/>
              </a:cxn>
              <a:cxn ang="0">
                <a:pos x="connsiteX4843" y="connsiteY4843"/>
              </a:cxn>
              <a:cxn ang="0">
                <a:pos x="connsiteX4844" y="connsiteY4844"/>
              </a:cxn>
              <a:cxn ang="0">
                <a:pos x="connsiteX4845" y="connsiteY4845"/>
              </a:cxn>
              <a:cxn ang="0">
                <a:pos x="connsiteX4846" y="connsiteY4846"/>
              </a:cxn>
              <a:cxn ang="0">
                <a:pos x="connsiteX4847" y="connsiteY4847"/>
              </a:cxn>
              <a:cxn ang="0">
                <a:pos x="connsiteX4848" y="connsiteY4848"/>
              </a:cxn>
              <a:cxn ang="0">
                <a:pos x="connsiteX4849" y="connsiteY4849"/>
              </a:cxn>
              <a:cxn ang="0">
                <a:pos x="connsiteX4850" y="connsiteY4850"/>
              </a:cxn>
              <a:cxn ang="0">
                <a:pos x="connsiteX4851" y="connsiteY4851"/>
              </a:cxn>
              <a:cxn ang="0">
                <a:pos x="connsiteX4852" y="connsiteY4852"/>
              </a:cxn>
              <a:cxn ang="0">
                <a:pos x="connsiteX4853" y="connsiteY4853"/>
              </a:cxn>
              <a:cxn ang="0">
                <a:pos x="connsiteX4854" y="connsiteY4854"/>
              </a:cxn>
              <a:cxn ang="0">
                <a:pos x="connsiteX4855" y="connsiteY4855"/>
              </a:cxn>
              <a:cxn ang="0">
                <a:pos x="connsiteX4856" y="connsiteY4856"/>
              </a:cxn>
              <a:cxn ang="0">
                <a:pos x="connsiteX4857" y="connsiteY4857"/>
              </a:cxn>
              <a:cxn ang="0">
                <a:pos x="connsiteX4858" y="connsiteY4858"/>
              </a:cxn>
              <a:cxn ang="0">
                <a:pos x="connsiteX4859" y="connsiteY4859"/>
              </a:cxn>
              <a:cxn ang="0">
                <a:pos x="connsiteX4860" y="connsiteY4860"/>
              </a:cxn>
              <a:cxn ang="0">
                <a:pos x="connsiteX4861" y="connsiteY4861"/>
              </a:cxn>
              <a:cxn ang="0">
                <a:pos x="connsiteX4862" y="connsiteY4862"/>
              </a:cxn>
              <a:cxn ang="0">
                <a:pos x="connsiteX4863" y="connsiteY4863"/>
              </a:cxn>
              <a:cxn ang="0">
                <a:pos x="connsiteX4864" y="connsiteY4864"/>
              </a:cxn>
              <a:cxn ang="0">
                <a:pos x="connsiteX4865" y="connsiteY4865"/>
              </a:cxn>
              <a:cxn ang="0">
                <a:pos x="connsiteX4866" y="connsiteY4866"/>
              </a:cxn>
              <a:cxn ang="0">
                <a:pos x="connsiteX4867" y="connsiteY4867"/>
              </a:cxn>
              <a:cxn ang="0">
                <a:pos x="connsiteX4868" y="connsiteY4868"/>
              </a:cxn>
              <a:cxn ang="0">
                <a:pos x="connsiteX4869" y="connsiteY4869"/>
              </a:cxn>
              <a:cxn ang="0">
                <a:pos x="connsiteX4870" y="connsiteY4870"/>
              </a:cxn>
              <a:cxn ang="0">
                <a:pos x="connsiteX4871" y="connsiteY4871"/>
              </a:cxn>
              <a:cxn ang="0">
                <a:pos x="connsiteX4872" y="connsiteY4872"/>
              </a:cxn>
              <a:cxn ang="0">
                <a:pos x="connsiteX4873" y="connsiteY4873"/>
              </a:cxn>
              <a:cxn ang="0">
                <a:pos x="connsiteX4874" y="connsiteY4874"/>
              </a:cxn>
              <a:cxn ang="0">
                <a:pos x="connsiteX4875" y="connsiteY4875"/>
              </a:cxn>
              <a:cxn ang="0">
                <a:pos x="connsiteX4876" y="connsiteY4876"/>
              </a:cxn>
              <a:cxn ang="0">
                <a:pos x="connsiteX4877" y="connsiteY4877"/>
              </a:cxn>
              <a:cxn ang="0">
                <a:pos x="connsiteX4878" y="connsiteY4878"/>
              </a:cxn>
              <a:cxn ang="0">
                <a:pos x="connsiteX4879" y="connsiteY4879"/>
              </a:cxn>
              <a:cxn ang="0">
                <a:pos x="connsiteX4880" y="connsiteY4880"/>
              </a:cxn>
              <a:cxn ang="0">
                <a:pos x="connsiteX4881" y="connsiteY4881"/>
              </a:cxn>
              <a:cxn ang="0">
                <a:pos x="connsiteX4882" y="connsiteY4882"/>
              </a:cxn>
              <a:cxn ang="0">
                <a:pos x="connsiteX4883" y="connsiteY4883"/>
              </a:cxn>
              <a:cxn ang="0">
                <a:pos x="connsiteX4884" y="connsiteY4884"/>
              </a:cxn>
              <a:cxn ang="0">
                <a:pos x="connsiteX4885" y="connsiteY4885"/>
              </a:cxn>
              <a:cxn ang="0">
                <a:pos x="connsiteX4886" y="connsiteY4886"/>
              </a:cxn>
              <a:cxn ang="0">
                <a:pos x="connsiteX4887" y="connsiteY4887"/>
              </a:cxn>
              <a:cxn ang="0">
                <a:pos x="connsiteX4888" y="connsiteY4888"/>
              </a:cxn>
              <a:cxn ang="0">
                <a:pos x="connsiteX4889" y="connsiteY4889"/>
              </a:cxn>
              <a:cxn ang="0">
                <a:pos x="connsiteX4890" y="connsiteY4890"/>
              </a:cxn>
              <a:cxn ang="0">
                <a:pos x="connsiteX4891" y="connsiteY4891"/>
              </a:cxn>
              <a:cxn ang="0">
                <a:pos x="connsiteX4892" y="connsiteY4892"/>
              </a:cxn>
              <a:cxn ang="0">
                <a:pos x="connsiteX4893" y="connsiteY4893"/>
              </a:cxn>
              <a:cxn ang="0">
                <a:pos x="connsiteX4894" y="connsiteY4894"/>
              </a:cxn>
              <a:cxn ang="0">
                <a:pos x="connsiteX4895" y="connsiteY4895"/>
              </a:cxn>
              <a:cxn ang="0">
                <a:pos x="connsiteX4896" y="connsiteY4896"/>
              </a:cxn>
              <a:cxn ang="0">
                <a:pos x="connsiteX4897" y="connsiteY4897"/>
              </a:cxn>
              <a:cxn ang="0">
                <a:pos x="connsiteX4898" y="connsiteY4898"/>
              </a:cxn>
              <a:cxn ang="0">
                <a:pos x="connsiteX4899" y="connsiteY4899"/>
              </a:cxn>
              <a:cxn ang="0">
                <a:pos x="connsiteX4900" y="connsiteY4900"/>
              </a:cxn>
              <a:cxn ang="0">
                <a:pos x="connsiteX4901" y="connsiteY4901"/>
              </a:cxn>
              <a:cxn ang="0">
                <a:pos x="connsiteX4902" y="connsiteY4902"/>
              </a:cxn>
              <a:cxn ang="0">
                <a:pos x="connsiteX4903" y="connsiteY4903"/>
              </a:cxn>
              <a:cxn ang="0">
                <a:pos x="connsiteX4904" y="connsiteY4904"/>
              </a:cxn>
              <a:cxn ang="0">
                <a:pos x="connsiteX4905" y="connsiteY4905"/>
              </a:cxn>
              <a:cxn ang="0">
                <a:pos x="connsiteX4906" y="connsiteY4906"/>
              </a:cxn>
              <a:cxn ang="0">
                <a:pos x="connsiteX4907" y="connsiteY4907"/>
              </a:cxn>
              <a:cxn ang="0">
                <a:pos x="connsiteX4908" y="connsiteY4908"/>
              </a:cxn>
              <a:cxn ang="0">
                <a:pos x="connsiteX4909" y="connsiteY4909"/>
              </a:cxn>
              <a:cxn ang="0">
                <a:pos x="connsiteX4910" y="connsiteY4910"/>
              </a:cxn>
              <a:cxn ang="0">
                <a:pos x="connsiteX4911" y="connsiteY4911"/>
              </a:cxn>
              <a:cxn ang="0">
                <a:pos x="connsiteX4912" y="connsiteY4912"/>
              </a:cxn>
              <a:cxn ang="0">
                <a:pos x="connsiteX4913" y="connsiteY4913"/>
              </a:cxn>
              <a:cxn ang="0">
                <a:pos x="connsiteX4914" y="connsiteY4914"/>
              </a:cxn>
              <a:cxn ang="0">
                <a:pos x="connsiteX4915" y="connsiteY4915"/>
              </a:cxn>
              <a:cxn ang="0">
                <a:pos x="connsiteX4916" y="connsiteY4916"/>
              </a:cxn>
              <a:cxn ang="0">
                <a:pos x="connsiteX4917" y="connsiteY4917"/>
              </a:cxn>
              <a:cxn ang="0">
                <a:pos x="connsiteX4918" y="connsiteY4918"/>
              </a:cxn>
              <a:cxn ang="0">
                <a:pos x="connsiteX4919" y="connsiteY4919"/>
              </a:cxn>
              <a:cxn ang="0">
                <a:pos x="connsiteX4920" y="connsiteY4920"/>
              </a:cxn>
              <a:cxn ang="0">
                <a:pos x="connsiteX4921" y="connsiteY4921"/>
              </a:cxn>
              <a:cxn ang="0">
                <a:pos x="connsiteX4922" y="connsiteY4922"/>
              </a:cxn>
              <a:cxn ang="0">
                <a:pos x="connsiteX4923" y="connsiteY4923"/>
              </a:cxn>
              <a:cxn ang="0">
                <a:pos x="connsiteX4924" y="connsiteY4924"/>
              </a:cxn>
              <a:cxn ang="0">
                <a:pos x="connsiteX4925" y="connsiteY4925"/>
              </a:cxn>
              <a:cxn ang="0">
                <a:pos x="connsiteX4926" y="connsiteY4926"/>
              </a:cxn>
              <a:cxn ang="0">
                <a:pos x="connsiteX4927" y="connsiteY4927"/>
              </a:cxn>
              <a:cxn ang="0">
                <a:pos x="connsiteX4928" y="connsiteY4928"/>
              </a:cxn>
              <a:cxn ang="0">
                <a:pos x="connsiteX4929" y="connsiteY4929"/>
              </a:cxn>
              <a:cxn ang="0">
                <a:pos x="connsiteX4930" y="connsiteY4930"/>
              </a:cxn>
              <a:cxn ang="0">
                <a:pos x="connsiteX4931" y="connsiteY4931"/>
              </a:cxn>
              <a:cxn ang="0">
                <a:pos x="connsiteX4932" y="connsiteY4932"/>
              </a:cxn>
              <a:cxn ang="0">
                <a:pos x="connsiteX4933" y="connsiteY4933"/>
              </a:cxn>
              <a:cxn ang="0">
                <a:pos x="connsiteX4934" y="connsiteY4934"/>
              </a:cxn>
              <a:cxn ang="0">
                <a:pos x="connsiteX4935" y="connsiteY4935"/>
              </a:cxn>
              <a:cxn ang="0">
                <a:pos x="connsiteX4936" y="connsiteY4936"/>
              </a:cxn>
              <a:cxn ang="0">
                <a:pos x="connsiteX4937" y="connsiteY4937"/>
              </a:cxn>
              <a:cxn ang="0">
                <a:pos x="connsiteX4938" y="connsiteY4938"/>
              </a:cxn>
              <a:cxn ang="0">
                <a:pos x="connsiteX4939" y="connsiteY4939"/>
              </a:cxn>
              <a:cxn ang="0">
                <a:pos x="connsiteX4940" y="connsiteY4940"/>
              </a:cxn>
              <a:cxn ang="0">
                <a:pos x="connsiteX4941" y="connsiteY4941"/>
              </a:cxn>
              <a:cxn ang="0">
                <a:pos x="connsiteX4942" y="connsiteY4942"/>
              </a:cxn>
              <a:cxn ang="0">
                <a:pos x="connsiteX4943" y="connsiteY4943"/>
              </a:cxn>
              <a:cxn ang="0">
                <a:pos x="connsiteX4944" y="connsiteY4944"/>
              </a:cxn>
              <a:cxn ang="0">
                <a:pos x="connsiteX4945" y="connsiteY4945"/>
              </a:cxn>
              <a:cxn ang="0">
                <a:pos x="connsiteX4946" y="connsiteY4946"/>
              </a:cxn>
              <a:cxn ang="0">
                <a:pos x="connsiteX4947" y="connsiteY4947"/>
              </a:cxn>
              <a:cxn ang="0">
                <a:pos x="connsiteX4948" y="connsiteY4948"/>
              </a:cxn>
              <a:cxn ang="0">
                <a:pos x="connsiteX4949" y="connsiteY4949"/>
              </a:cxn>
              <a:cxn ang="0">
                <a:pos x="connsiteX4950" y="connsiteY4950"/>
              </a:cxn>
              <a:cxn ang="0">
                <a:pos x="connsiteX4951" y="connsiteY4951"/>
              </a:cxn>
              <a:cxn ang="0">
                <a:pos x="connsiteX4952" y="connsiteY4952"/>
              </a:cxn>
              <a:cxn ang="0">
                <a:pos x="connsiteX4953" y="connsiteY4953"/>
              </a:cxn>
              <a:cxn ang="0">
                <a:pos x="connsiteX4954" y="connsiteY4954"/>
              </a:cxn>
              <a:cxn ang="0">
                <a:pos x="connsiteX4955" y="connsiteY4955"/>
              </a:cxn>
              <a:cxn ang="0">
                <a:pos x="connsiteX4956" y="connsiteY4956"/>
              </a:cxn>
              <a:cxn ang="0">
                <a:pos x="connsiteX4957" y="connsiteY4957"/>
              </a:cxn>
              <a:cxn ang="0">
                <a:pos x="connsiteX4958" y="connsiteY4958"/>
              </a:cxn>
              <a:cxn ang="0">
                <a:pos x="connsiteX4959" y="connsiteY4959"/>
              </a:cxn>
              <a:cxn ang="0">
                <a:pos x="connsiteX4960" y="connsiteY4960"/>
              </a:cxn>
              <a:cxn ang="0">
                <a:pos x="connsiteX4961" y="connsiteY4961"/>
              </a:cxn>
              <a:cxn ang="0">
                <a:pos x="connsiteX4962" y="connsiteY4962"/>
              </a:cxn>
              <a:cxn ang="0">
                <a:pos x="connsiteX4963" y="connsiteY4963"/>
              </a:cxn>
              <a:cxn ang="0">
                <a:pos x="connsiteX4964" y="connsiteY4964"/>
              </a:cxn>
              <a:cxn ang="0">
                <a:pos x="connsiteX4965" y="connsiteY4965"/>
              </a:cxn>
              <a:cxn ang="0">
                <a:pos x="connsiteX4966" y="connsiteY4966"/>
              </a:cxn>
              <a:cxn ang="0">
                <a:pos x="connsiteX4967" y="connsiteY4967"/>
              </a:cxn>
              <a:cxn ang="0">
                <a:pos x="connsiteX4968" y="connsiteY4968"/>
              </a:cxn>
              <a:cxn ang="0">
                <a:pos x="connsiteX4969" y="connsiteY4969"/>
              </a:cxn>
              <a:cxn ang="0">
                <a:pos x="connsiteX4970" y="connsiteY4970"/>
              </a:cxn>
              <a:cxn ang="0">
                <a:pos x="connsiteX4971" y="connsiteY4971"/>
              </a:cxn>
              <a:cxn ang="0">
                <a:pos x="connsiteX4972" y="connsiteY4972"/>
              </a:cxn>
              <a:cxn ang="0">
                <a:pos x="connsiteX4973" y="connsiteY4973"/>
              </a:cxn>
              <a:cxn ang="0">
                <a:pos x="connsiteX4974" y="connsiteY4974"/>
              </a:cxn>
              <a:cxn ang="0">
                <a:pos x="connsiteX4975" y="connsiteY4975"/>
              </a:cxn>
              <a:cxn ang="0">
                <a:pos x="connsiteX4976" y="connsiteY4976"/>
              </a:cxn>
              <a:cxn ang="0">
                <a:pos x="connsiteX4977" y="connsiteY4977"/>
              </a:cxn>
              <a:cxn ang="0">
                <a:pos x="connsiteX4978" y="connsiteY4978"/>
              </a:cxn>
              <a:cxn ang="0">
                <a:pos x="connsiteX4979" y="connsiteY4979"/>
              </a:cxn>
              <a:cxn ang="0">
                <a:pos x="connsiteX4980" y="connsiteY4980"/>
              </a:cxn>
              <a:cxn ang="0">
                <a:pos x="connsiteX4981" y="connsiteY4981"/>
              </a:cxn>
              <a:cxn ang="0">
                <a:pos x="connsiteX4982" y="connsiteY4982"/>
              </a:cxn>
              <a:cxn ang="0">
                <a:pos x="connsiteX4983" y="connsiteY4983"/>
              </a:cxn>
              <a:cxn ang="0">
                <a:pos x="connsiteX4984" y="connsiteY4984"/>
              </a:cxn>
              <a:cxn ang="0">
                <a:pos x="connsiteX4985" y="connsiteY4985"/>
              </a:cxn>
              <a:cxn ang="0">
                <a:pos x="connsiteX4986" y="connsiteY4986"/>
              </a:cxn>
              <a:cxn ang="0">
                <a:pos x="connsiteX4987" y="connsiteY4987"/>
              </a:cxn>
              <a:cxn ang="0">
                <a:pos x="connsiteX4988" y="connsiteY4988"/>
              </a:cxn>
              <a:cxn ang="0">
                <a:pos x="connsiteX4989" y="connsiteY4989"/>
              </a:cxn>
              <a:cxn ang="0">
                <a:pos x="connsiteX4990" y="connsiteY4990"/>
              </a:cxn>
              <a:cxn ang="0">
                <a:pos x="connsiteX4991" y="connsiteY4991"/>
              </a:cxn>
              <a:cxn ang="0">
                <a:pos x="connsiteX4992" y="connsiteY4992"/>
              </a:cxn>
              <a:cxn ang="0">
                <a:pos x="connsiteX4993" y="connsiteY4993"/>
              </a:cxn>
              <a:cxn ang="0">
                <a:pos x="connsiteX4994" y="connsiteY4994"/>
              </a:cxn>
              <a:cxn ang="0">
                <a:pos x="connsiteX4995" y="connsiteY4995"/>
              </a:cxn>
              <a:cxn ang="0">
                <a:pos x="connsiteX4996" y="connsiteY4996"/>
              </a:cxn>
              <a:cxn ang="0">
                <a:pos x="connsiteX4997" y="connsiteY4997"/>
              </a:cxn>
              <a:cxn ang="0">
                <a:pos x="connsiteX4998" y="connsiteY4998"/>
              </a:cxn>
              <a:cxn ang="0">
                <a:pos x="connsiteX4999" y="connsiteY4999"/>
              </a:cxn>
              <a:cxn ang="0">
                <a:pos x="connsiteX5000" y="connsiteY5000"/>
              </a:cxn>
              <a:cxn ang="0">
                <a:pos x="connsiteX5001" y="connsiteY5001"/>
              </a:cxn>
              <a:cxn ang="0">
                <a:pos x="connsiteX5002" y="connsiteY5002"/>
              </a:cxn>
              <a:cxn ang="0">
                <a:pos x="connsiteX5003" y="connsiteY5003"/>
              </a:cxn>
              <a:cxn ang="0">
                <a:pos x="connsiteX5004" y="connsiteY5004"/>
              </a:cxn>
              <a:cxn ang="0">
                <a:pos x="connsiteX5005" y="connsiteY5005"/>
              </a:cxn>
              <a:cxn ang="0">
                <a:pos x="connsiteX5006" y="connsiteY5006"/>
              </a:cxn>
              <a:cxn ang="0">
                <a:pos x="connsiteX5007" y="connsiteY5007"/>
              </a:cxn>
              <a:cxn ang="0">
                <a:pos x="connsiteX5008" y="connsiteY5008"/>
              </a:cxn>
              <a:cxn ang="0">
                <a:pos x="connsiteX5009" y="connsiteY5009"/>
              </a:cxn>
              <a:cxn ang="0">
                <a:pos x="connsiteX5010" y="connsiteY5010"/>
              </a:cxn>
              <a:cxn ang="0">
                <a:pos x="connsiteX5011" y="connsiteY5011"/>
              </a:cxn>
              <a:cxn ang="0">
                <a:pos x="connsiteX5012" y="connsiteY5012"/>
              </a:cxn>
              <a:cxn ang="0">
                <a:pos x="connsiteX5013" y="connsiteY5013"/>
              </a:cxn>
              <a:cxn ang="0">
                <a:pos x="connsiteX5014" y="connsiteY5014"/>
              </a:cxn>
              <a:cxn ang="0">
                <a:pos x="connsiteX5015" y="connsiteY5015"/>
              </a:cxn>
              <a:cxn ang="0">
                <a:pos x="connsiteX5016" y="connsiteY5016"/>
              </a:cxn>
              <a:cxn ang="0">
                <a:pos x="connsiteX5017" y="connsiteY5017"/>
              </a:cxn>
              <a:cxn ang="0">
                <a:pos x="connsiteX5018" y="connsiteY5018"/>
              </a:cxn>
              <a:cxn ang="0">
                <a:pos x="connsiteX5019" y="connsiteY5019"/>
              </a:cxn>
              <a:cxn ang="0">
                <a:pos x="connsiteX5020" y="connsiteY5020"/>
              </a:cxn>
              <a:cxn ang="0">
                <a:pos x="connsiteX5021" y="connsiteY5021"/>
              </a:cxn>
              <a:cxn ang="0">
                <a:pos x="connsiteX5022" y="connsiteY5022"/>
              </a:cxn>
              <a:cxn ang="0">
                <a:pos x="connsiteX5023" y="connsiteY5023"/>
              </a:cxn>
              <a:cxn ang="0">
                <a:pos x="connsiteX5024" y="connsiteY5024"/>
              </a:cxn>
              <a:cxn ang="0">
                <a:pos x="connsiteX5025" y="connsiteY5025"/>
              </a:cxn>
              <a:cxn ang="0">
                <a:pos x="connsiteX5026" y="connsiteY5026"/>
              </a:cxn>
              <a:cxn ang="0">
                <a:pos x="connsiteX5027" y="connsiteY5027"/>
              </a:cxn>
              <a:cxn ang="0">
                <a:pos x="connsiteX5028" y="connsiteY5028"/>
              </a:cxn>
              <a:cxn ang="0">
                <a:pos x="connsiteX5029" y="connsiteY5029"/>
              </a:cxn>
              <a:cxn ang="0">
                <a:pos x="connsiteX5030" y="connsiteY5030"/>
              </a:cxn>
              <a:cxn ang="0">
                <a:pos x="connsiteX5031" y="connsiteY5031"/>
              </a:cxn>
              <a:cxn ang="0">
                <a:pos x="connsiteX5032" y="connsiteY5032"/>
              </a:cxn>
              <a:cxn ang="0">
                <a:pos x="connsiteX5033" y="connsiteY5033"/>
              </a:cxn>
              <a:cxn ang="0">
                <a:pos x="connsiteX5034" y="connsiteY5034"/>
              </a:cxn>
              <a:cxn ang="0">
                <a:pos x="connsiteX5035" y="connsiteY5035"/>
              </a:cxn>
              <a:cxn ang="0">
                <a:pos x="connsiteX5036" y="connsiteY5036"/>
              </a:cxn>
              <a:cxn ang="0">
                <a:pos x="connsiteX5037" y="connsiteY5037"/>
              </a:cxn>
              <a:cxn ang="0">
                <a:pos x="connsiteX5038" y="connsiteY5038"/>
              </a:cxn>
              <a:cxn ang="0">
                <a:pos x="connsiteX5039" y="connsiteY5039"/>
              </a:cxn>
              <a:cxn ang="0">
                <a:pos x="connsiteX5040" y="connsiteY5040"/>
              </a:cxn>
              <a:cxn ang="0">
                <a:pos x="connsiteX5041" y="connsiteY5041"/>
              </a:cxn>
              <a:cxn ang="0">
                <a:pos x="connsiteX5042" y="connsiteY5042"/>
              </a:cxn>
              <a:cxn ang="0">
                <a:pos x="connsiteX5043" y="connsiteY5043"/>
              </a:cxn>
              <a:cxn ang="0">
                <a:pos x="connsiteX5044" y="connsiteY5044"/>
              </a:cxn>
              <a:cxn ang="0">
                <a:pos x="connsiteX5045" y="connsiteY5045"/>
              </a:cxn>
              <a:cxn ang="0">
                <a:pos x="connsiteX5046" y="connsiteY5046"/>
              </a:cxn>
              <a:cxn ang="0">
                <a:pos x="connsiteX5047" y="connsiteY5047"/>
              </a:cxn>
              <a:cxn ang="0">
                <a:pos x="connsiteX5048" y="connsiteY5048"/>
              </a:cxn>
              <a:cxn ang="0">
                <a:pos x="connsiteX5049" y="connsiteY5049"/>
              </a:cxn>
              <a:cxn ang="0">
                <a:pos x="connsiteX5050" y="connsiteY5050"/>
              </a:cxn>
              <a:cxn ang="0">
                <a:pos x="connsiteX5051" y="connsiteY5051"/>
              </a:cxn>
              <a:cxn ang="0">
                <a:pos x="connsiteX5052" y="connsiteY5052"/>
              </a:cxn>
              <a:cxn ang="0">
                <a:pos x="connsiteX5053" y="connsiteY5053"/>
              </a:cxn>
              <a:cxn ang="0">
                <a:pos x="connsiteX5054" y="connsiteY5054"/>
              </a:cxn>
              <a:cxn ang="0">
                <a:pos x="connsiteX5055" y="connsiteY5055"/>
              </a:cxn>
              <a:cxn ang="0">
                <a:pos x="connsiteX5056" y="connsiteY5056"/>
              </a:cxn>
              <a:cxn ang="0">
                <a:pos x="connsiteX5057" y="connsiteY5057"/>
              </a:cxn>
              <a:cxn ang="0">
                <a:pos x="connsiteX5058" y="connsiteY5058"/>
              </a:cxn>
              <a:cxn ang="0">
                <a:pos x="connsiteX5059" y="connsiteY5059"/>
              </a:cxn>
              <a:cxn ang="0">
                <a:pos x="connsiteX5060" y="connsiteY5060"/>
              </a:cxn>
              <a:cxn ang="0">
                <a:pos x="connsiteX5061" y="connsiteY5061"/>
              </a:cxn>
              <a:cxn ang="0">
                <a:pos x="connsiteX5062" y="connsiteY5062"/>
              </a:cxn>
              <a:cxn ang="0">
                <a:pos x="connsiteX5063" y="connsiteY5063"/>
              </a:cxn>
              <a:cxn ang="0">
                <a:pos x="connsiteX5064" y="connsiteY5064"/>
              </a:cxn>
              <a:cxn ang="0">
                <a:pos x="connsiteX5065" y="connsiteY5065"/>
              </a:cxn>
              <a:cxn ang="0">
                <a:pos x="connsiteX5066" y="connsiteY5066"/>
              </a:cxn>
              <a:cxn ang="0">
                <a:pos x="connsiteX5067" y="connsiteY5067"/>
              </a:cxn>
              <a:cxn ang="0">
                <a:pos x="connsiteX5068" y="connsiteY5068"/>
              </a:cxn>
              <a:cxn ang="0">
                <a:pos x="connsiteX5069" y="connsiteY5069"/>
              </a:cxn>
              <a:cxn ang="0">
                <a:pos x="connsiteX5070" y="connsiteY5070"/>
              </a:cxn>
              <a:cxn ang="0">
                <a:pos x="connsiteX5071" y="connsiteY5071"/>
              </a:cxn>
              <a:cxn ang="0">
                <a:pos x="connsiteX5072" y="connsiteY5072"/>
              </a:cxn>
              <a:cxn ang="0">
                <a:pos x="connsiteX5073" y="connsiteY5073"/>
              </a:cxn>
              <a:cxn ang="0">
                <a:pos x="connsiteX5074" y="connsiteY5074"/>
              </a:cxn>
              <a:cxn ang="0">
                <a:pos x="connsiteX5075" y="connsiteY5075"/>
              </a:cxn>
              <a:cxn ang="0">
                <a:pos x="connsiteX5076" y="connsiteY5076"/>
              </a:cxn>
              <a:cxn ang="0">
                <a:pos x="connsiteX5077" y="connsiteY5077"/>
              </a:cxn>
              <a:cxn ang="0">
                <a:pos x="connsiteX5078" y="connsiteY5078"/>
              </a:cxn>
              <a:cxn ang="0">
                <a:pos x="connsiteX5079" y="connsiteY5079"/>
              </a:cxn>
              <a:cxn ang="0">
                <a:pos x="connsiteX5080" y="connsiteY5080"/>
              </a:cxn>
              <a:cxn ang="0">
                <a:pos x="connsiteX5081" y="connsiteY5081"/>
              </a:cxn>
              <a:cxn ang="0">
                <a:pos x="connsiteX5082" y="connsiteY5082"/>
              </a:cxn>
              <a:cxn ang="0">
                <a:pos x="connsiteX5083" y="connsiteY5083"/>
              </a:cxn>
              <a:cxn ang="0">
                <a:pos x="connsiteX5084" y="connsiteY5084"/>
              </a:cxn>
              <a:cxn ang="0">
                <a:pos x="connsiteX5085" y="connsiteY5085"/>
              </a:cxn>
              <a:cxn ang="0">
                <a:pos x="connsiteX5086" y="connsiteY5086"/>
              </a:cxn>
              <a:cxn ang="0">
                <a:pos x="connsiteX5087" y="connsiteY5087"/>
              </a:cxn>
              <a:cxn ang="0">
                <a:pos x="connsiteX5088" y="connsiteY5088"/>
              </a:cxn>
              <a:cxn ang="0">
                <a:pos x="connsiteX5089" y="connsiteY5089"/>
              </a:cxn>
              <a:cxn ang="0">
                <a:pos x="connsiteX5090" y="connsiteY5090"/>
              </a:cxn>
              <a:cxn ang="0">
                <a:pos x="connsiteX5091" y="connsiteY5091"/>
              </a:cxn>
              <a:cxn ang="0">
                <a:pos x="connsiteX5092" y="connsiteY5092"/>
              </a:cxn>
              <a:cxn ang="0">
                <a:pos x="connsiteX5093" y="connsiteY5093"/>
              </a:cxn>
              <a:cxn ang="0">
                <a:pos x="connsiteX5094" y="connsiteY5094"/>
              </a:cxn>
              <a:cxn ang="0">
                <a:pos x="connsiteX5095" y="connsiteY5095"/>
              </a:cxn>
              <a:cxn ang="0">
                <a:pos x="connsiteX5096" y="connsiteY5096"/>
              </a:cxn>
              <a:cxn ang="0">
                <a:pos x="connsiteX5097" y="connsiteY5097"/>
              </a:cxn>
              <a:cxn ang="0">
                <a:pos x="connsiteX5098" y="connsiteY5098"/>
              </a:cxn>
              <a:cxn ang="0">
                <a:pos x="connsiteX5099" y="connsiteY5099"/>
              </a:cxn>
              <a:cxn ang="0">
                <a:pos x="connsiteX5100" y="connsiteY5100"/>
              </a:cxn>
              <a:cxn ang="0">
                <a:pos x="connsiteX5101" y="connsiteY5101"/>
              </a:cxn>
              <a:cxn ang="0">
                <a:pos x="connsiteX5102" y="connsiteY5102"/>
              </a:cxn>
              <a:cxn ang="0">
                <a:pos x="connsiteX5103" y="connsiteY5103"/>
              </a:cxn>
              <a:cxn ang="0">
                <a:pos x="connsiteX5104" y="connsiteY5104"/>
              </a:cxn>
              <a:cxn ang="0">
                <a:pos x="connsiteX5105" y="connsiteY5105"/>
              </a:cxn>
              <a:cxn ang="0">
                <a:pos x="connsiteX5106" y="connsiteY5106"/>
              </a:cxn>
              <a:cxn ang="0">
                <a:pos x="connsiteX5107" y="connsiteY5107"/>
              </a:cxn>
              <a:cxn ang="0">
                <a:pos x="connsiteX5108" y="connsiteY5108"/>
              </a:cxn>
              <a:cxn ang="0">
                <a:pos x="connsiteX5109" y="connsiteY5109"/>
              </a:cxn>
              <a:cxn ang="0">
                <a:pos x="connsiteX5110" y="connsiteY5110"/>
              </a:cxn>
              <a:cxn ang="0">
                <a:pos x="connsiteX5111" y="connsiteY5111"/>
              </a:cxn>
              <a:cxn ang="0">
                <a:pos x="connsiteX5112" y="connsiteY5112"/>
              </a:cxn>
              <a:cxn ang="0">
                <a:pos x="connsiteX5113" y="connsiteY5113"/>
              </a:cxn>
              <a:cxn ang="0">
                <a:pos x="connsiteX5114" y="connsiteY5114"/>
              </a:cxn>
              <a:cxn ang="0">
                <a:pos x="connsiteX5115" y="connsiteY5115"/>
              </a:cxn>
              <a:cxn ang="0">
                <a:pos x="connsiteX5116" y="connsiteY5116"/>
              </a:cxn>
              <a:cxn ang="0">
                <a:pos x="connsiteX5117" y="connsiteY5117"/>
              </a:cxn>
              <a:cxn ang="0">
                <a:pos x="connsiteX5118" y="connsiteY5118"/>
              </a:cxn>
              <a:cxn ang="0">
                <a:pos x="connsiteX5119" y="connsiteY5119"/>
              </a:cxn>
              <a:cxn ang="0">
                <a:pos x="connsiteX5120" y="connsiteY5120"/>
              </a:cxn>
              <a:cxn ang="0">
                <a:pos x="connsiteX5121" y="connsiteY5121"/>
              </a:cxn>
              <a:cxn ang="0">
                <a:pos x="connsiteX5122" y="connsiteY5122"/>
              </a:cxn>
              <a:cxn ang="0">
                <a:pos x="connsiteX5123" y="connsiteY5123"/>
              </a:cxn>
              <a:cxn ang="0">
                <a:pos x="connsiteX5124" y="connsiteY5124"/>
              </a:cxn>
              <a:cxn ang="0">
                <a:pos x="connsiteX5125" y="connsiteY5125"/>
              </a:cxn>
              <a:cxn ang="0">
                <a:pos x="connsiteX5126" y="connsiteY5126"/>
              </a:cxn>
              <a:cxn ang="0">
                <a:pos x="connsiteX5127" y="connsiteY5127"/>
              </a:cxn>
              <a:cxn ang="0">
                <a:pos x="connsiteX5128" y="connsiteY5128"/>
              </a:cxn>
              <a:cxn ang="0">
                <a:pos x="connsiteX5129" y="connsiteY5129"/>
              </a:cxn>
              <a:cxn ang="0">
                <a:pos x="connsiteX5130" y="connsiteY5130"/>
              </a:cxn>
              <a:cxn ang="0">
                <a:pos x="connsiteX5131" y="connsiteY5131"/>
              </a:cxn>
              <a:cxn ang="0">
                <a:pos x="connsiteX5132" y="connsiteY5132"/>
              </a:cxn>
              <a:cxn ang="0">
                <a:pos x="connsiteX5133" y="connsiteY5133"/>
              </a:cxn>
              <a:cxn ang="0">
                <a:pos x="connsiteX5134" y="connsiteY5134"/>
              </a:cxn>
              <a:cxn ang="0">
                <a:pos x="connsiteX5135" y="connsiteY5135"/>
              </a:cxn>
              <a:cxn ang="0">
                <a:pos x="connsiteX5136" y="connsiteY5136"/>
              </a:cxn>
              <a:cxn ang="0">
                <a:pos x="connsiteX5137" y="connsiteY5137"/>
              </a:cxn>
              <a:cxn ang="0">
                <a:pos x="connsiteX5138" y="connsiteY5138"/>
              </a:cxn>
              <a:cxn ang="0">
                <a:pos x="connsiteX5139" y="connsiteY5139"/>
              </a:cxn>
              <a:cxn ang="0">
                <a:pos x="connsiteX5140" y="connsiteY5140"/>
              </a:cxn>
              <a:cxn ang="0">
                <a:pos x="connsiteX5141" y="connsiteY5141"/>
              </a:cxn>
              <a:cxn ang="0">
                <a:pos x="connsiteX5142" y="connsiteY5142"/>
              </a:cxn>
              <a:cxn ang="0">
                <a:pos x="connsiteX5143" y="connsiteY5143"/>
              </a:cxn>
              <a:cxn ang="0">
                <a:pos x="connsiteX5144" y="connsiteY5144"/>
              </a:cxn>
              <a:cxn ang="0">
                <a:pos x="connsiteX5145" y="connsiteY5145"/>
              </a:cxn>
              <a:cxn ang="0">
                <a:pos x="connsiteX5146" y="connsiteY5146"/>
              </a:cxn>
              <a:cxn ang="0">
                <a:pos x="connsiteX5147" y="connsiteY5147"/>
              </a:cxn>
              <a:cxn ang="0">
                <a:pos x="connsiteX5148" y="connsiteY5148"/>
              </a:cxn>
              <a:cxn ang="0">
                <a:pos x="connsiteX5149" y="connsiteY5149"/>
              </a:cxn>
              <a:cxn ang="0">
                <a:pos x="connsiteX5150" y="connsiteY5150"/>
              </a:cxn>
              <a:cxn ang="0">
                <a:pos x="connsiteX5151" y="connsiteY5151"/>
              </a:cxn>
              <a:cxn ang="0">
                <a:pos x="connsiteX5152" y="connsiteY5152"/>
              </a:cxn>
              <a:cxn ang="0">
                <a:pos x="connsiteX5153" y="connsiteY5153"/>
              </a:cxn>
              <a:cxn ang="0">
                <a:pos x="connsiteX5154" y="connsiteY5154"/>
              </a:cxn>
              <a:cxn ang="0">
                <a:pos x="connsiteX5155" y="connsiteY5155"/>
              </a:cxn>
              <a:cxn ang="0">
                <a:pos x="connsiteX5156" y="connsiteY5156"/>
              </a:cxn>
              <a:cxn ang="0">
                <a:pos x="connsiteX5157" y="connsiteY5157"/>
              </a:cxn>
              <a:cxn ang="0">
                <a:pos x="connsiteX5158" y="connsiteY5158"/>
              </a:cxn>
              <a:cxn ang="0">
                <a:pos x="connsiteX5159" y="connsiteY5159"/>
              </a:cxn>
              <a:cxn ang="0">
                <a:pos x="connsiteX5160" y="connsiteY5160"/>
              </a:cxn>
              <a:cxn ang="0">
                <a:pos x="connsiteX5161" y="connsiteY5161"/>
              </a:cxn>
              <a:cxn ang="0">
                <a:pos x="connsiteX5162" y="connsiteY5162"/>
              </a:cxn>
              <a:cxn ang="0">
                <a:pos x="connsiteX5163" y="connsiteY5163"/>
              </a:cxn>
              <a:cxn ang="0">
                <a:pos x="connsiteX5164" y="connsiteY5164"/>
              </a:cxn>
              <a:cxn ang="0">
                <a:pos x="connsiteX5165" y="connsiteY5165"/>
              </a:cxn>
              <a:cxn ang="0">
                <a:pos x="connsiteX5166" y="connsiteY5166"/>
              </a:cxn>
              <a:cxn ang="0">
                <a:pos x="connsiteX5167" y="connsiteY5167"/>
              </a:cxn>
              <a:cxn ang="0">
                <a:pos x="connsiteX5168" y="connsiteY5168"/>
              </a:cxn>
              <a:cxn ang="0">
                <a:pos x="connsiteX5169" y="connsiteY5169"/>
              </a:cxn>
              <a:cxn ang="0">
                <a:pos x="connsiteX5170" y="connsiteY5170"/>
              </a:cxn>
              <a:cxn ang="0">
                <a:pos x="connsiteX5171" y="connsiteY5171"/>
              </a:cxn>
              <a:cxn ang="0">
                <a:pos x="connsiteX5172" y="connsiteY5172"/>
              </a:cxn>
              <a:cxn ang="0">
                <a:pos x="connsiteX5173" y="connsiteY5173"/>
              </a:cxn>
              <a:cxn ang="0">
                <a:pos x="connsiteX5174" y="connsiteY5174"/>
              </a:cxn>
              <a:cxn ang="0">
                <a:pos x="connsiteX5175" y="connsiteY5175"/>
              </a:cxn>
              <a:cxn ang="0">
                <a:pos x="connsiteX5176" y="connsiteY5176"/>
              </a:cxn>
              <a:cxn ang="0">
                <a:pos x="connsiteX5177" y="connsiteY5177"/>
              </a:cxn>
              <a:cxn ang="0">
                <a:pos x="connsiteX5178" y="connsiteY5178"/>
              </a:cxn>
              <a:cxn ang="0">
                <a:pos x="connsiteX5179" y="connsiteY5179"/>
              </a:cxn>
              <a:cxn ang="0">
                <a:pos x="connsiteX5180" y="connsiteY5180"/>
              </a:cxn>
              <a:cxn ang="0">
                <a:pos x="connsiteX5181" y="connsiteY5181"/>
              </a:cxn>
              <a:cxn ang="0">
                <a:pos x="connsiteX5182" y="connsiteY5182"/>
              </a:cxn>
              <a:cxn ang="0">
                <a:pos x="connsiteX5183" y="connsiteY5183"/>
              </a:cxn>
              <a:cxn ang="0">
                <a:pos x="connsiteX5184" y="connsiteY5184"/>
              </a:cxn>
              <a:cxn ang="0">
                <a:pos x="connsiteX5185" y="connsiteY5185"/>
              </a:cxn>
              <a:cxn ang="0">
                <a:pos x="connsiteX5186" y="connsiteY5186"/>
              </a:cxn>
              <a:cxn ang="0">
                <a:pos x="connsiteX5187" y="connsiteY5187"/>
              </a:cxn>
              <a:cxn ang="0">
                <a:pos x="connsiteX5188" y="connsiteY5188"/>
              </a:cxn>
              <a:cxn ang="0">
                <a:pos x="connsiteX5189" y="connsiteY5189"/>
              </a:cxn>
              <a:cxn ang="0">
                <a:pos x="connsiteX5190" y="connsiteY5190"/>
              </a:cxn>
              <a:cxn ang="0">
                <a:pos x="connsiteX5191" y="connsiteY5191"/>
              </a:cxn>
              <a:cxn ang="0">
                <a:pos x="connsiteX5192" y="connsiteY5192"/>
              </a:cxn>
              <a:cxn ang="0">
                <a:pos x="connsiteX5193" y="connsiteY5193"/>
              </a:cxn>
              <a:cxn ang="0">
                <a:pos x="connsiteX5194" y="connsiteY5194"/>
              </a:cxn>
              <a:cxn ang="0">
                <a:pos x="connsiteX5195" y="connsiteY5195"/>
              </a:cxn>
              <a:cxn ang="0">
                <a:pos x="connsiteX5196" y="connsiteY5196"/>
              </a:cxn>
              <a:cxn ang="0">
                <a:pos x="connsiteX5197" y="connsiteY5197"/>
              </a:cxn>
              <a:cxn ang="0">
                <a:pos x="connsiteX5198" y="connsiteY5198"/>
              </a:cxn>
              <a:cxn ang="0">
                <a:pos x="connsiteX5199" y="connsiteY5199"/>
              </a:cxn>
              <a:cxn ang="0">
                <a:pos x="connsiteX5200" y="connsiteY5200"/>
              </a:cxn>
              <a:cxn ang="0">
                <a:pos x="connsiteX5201" y="connsiteY5201"/>
              </a:cxn>
              <a:cxn ang="0">
                <a:pos x="connsiteX5202" y="connsiteY5202"/>
              </a:cxn>
              <a:cxn ang="0">
                <a:pos x="connsiteX5203" y="connsiteY5203"/>
              </a:cxn>
              <a:cxn ang="0">
                <a:pos x="connsiteX5204" y="connsiteY5204"/>
              </a:cxn>
              <a:cxn ang="0">
                <a:pos x="connsiteX5205" y="connsiteY5205"/>
              </a:cxn>
              <a:cxn ang="0">
                <a:pos x="connsiteX5206" y="connsiteY5206"/>
              </a:cxn>
              <a:cxn ang="0">
                <a:pos x="connsiteX5207" y="connsiteY5207"/>
              </a:cxn>
              <a:cxn ang="0">
                <a:pos x="connsiteX5208" y="connsiteY5208"/>
              </a:cxn>
              <a:cxn ang="0">
                <a:pos x="connsiteX5209" y="connsiteY5209"/>
              </a:cxn>
              <a:cxn ang="0">
                <a:pos x="connsiteX5210" y="connsiteY5210"/>
              </a:cxn>
              <a:cxn ang="0">
                <a:pos x="connsiteX5211" y="connsiteY5211"/>
              </a:cxn>
              <a:cxn ang="0">
                <a:pos x="connsiteX5212" y="connsiteY5212"/>
              </a:cxn>
              <a:cxn ang="0">
                <a:pos x="connsiteX5213" y="connsiteY5213"/>
              </a:cxn>
              <a:cxn ang="0">
                <a:pos x="connsiteX5214" y="connsiteY5214"/>
              </a:cxn>
              <a:cxn ang="0">
                <a:pos x="connsiteX5215" y="connsiteY5215"/>
              </a:cxn>
              <a:cxn ang="0">
                <a:pos x="connsiteX5216" y="connsiteY5216"/>
              </a:cxn>
              <a:cxn ang="0">
                <a:pos x="connsiteX5217" y="connsiteY5217"/>
              </a:cxn>
              <a:cxn ang="0">
                <a:pos x="connsiteX5218" y="connsiteY5218"/>
              </a:cxn>
              <a:cxn ang="0">
                <a:pos x="connsiteX5219" y="connsiteY5219"/>
              </a:cxn>
              <a:cxn ang="0">
                <a:pos x="connsiteX5220" y="connsiteY5220"/>
              </a:cxn>
              <a:cxn ang="0">
                <a:pos x="connsiteX5221" y="connsiteY5221"/>
              </a:cxn>
              <a:cxn ang="0">
                <a:pos x="connsiteX5222" y="connsiteY5222"/>
              </a:cxn>
              <a:cxn ang="0">
                <a:pos x="connsiteX5223" y="connsiteY5223"/>
              </a:cxn>
              <a:cxn ang="0">
                <a:pos x="connsiteX5224" y="connsiteY5224"/>
              </a:cxn>
              <a:cxn ang="0">
                <a:pos x="connsiteX5225" y="connsiteY5225"/>
              </a:cxn>
              <a:cxn ang="0">
                <a:pos x="connsiteX5226" y="connsiteY5226"/>
              </a:cxn>
              <a:cxn ang="0">
                <a:pos x="connsiteX5227" y="connsiteY5227"/>
              </a:cxn>
              <a:cxn ang="0">
                <a:pos x="connsiteX5228" y="connsiteY5228"/>
              </a:cxn>
              <a:cxn ang="0">
                <a:pos x="connsiteX5229" y="connsiteY5229"/>
              </a:cxn>
              <a:cxn ang="0">
                <a:pos x="connsiteX5230" y="connsiteY5230"/>
              </a:cxn>
              <a:cxn ang="0">
                <a:pos x="connsiteX5231" y="connsiteY5231"/>
              </a:cxn>
              <a:cxn ang="0">
                <a:pos x="connsiteX5232" y="connsiteY5232"/>
              </a:cxn>
              <a:cxn ang="0">
                <a:pos x="connsiteX5233" y="connsiteY5233"/>
              </a:cxn>
              <a:cxn ang="0">
                <a:pos x="connsiteX5234" y="connsiteY5234"/>
              </a:cxn>
              <a:cxn ang="0">
                <a:pos x="connsiteX5235" y="connsiteY5235"/>
              </a:cxn>
              <a:cxn ang="0">
                <a:pos x="connsiteX5236" y="connsiteY5236"/>
              </a:cxn>
              <a:cxn ang="0">
                <a:pos x="connsiteX5237" y="connsiteY5237"/>
              </a:cxn>
              <a:cxn ang="0">
                <a:pos x="connsiteX5238" y="connsiteY5238"/>
              </a:cxn>
              <a:cxn ang="0">
                <a:pos x="connsiteX5239" y="connsiteY5239"/>
              </a:cxn>
              <a:cxn ang="0">
                <a:pos x="connsiteX5240" y="connsiteY5240"/>
              </a:cxn>
              <a:cxn ang="0">
                <a:pos x="connsiteX5241" y="connsiteY5241"/>
              </a:cxn>
              <a:cxn ang="0">
                <a:pos x="connsiteX5242" y="connsiteY5242"/>
              </a:cxn>
              <a:cxn ang="0">
                <a:pos x="connsiteX5243" y="connsiteY5243"/>
              </a:cxn>
              <a:cxn ang="0">
                <a:pos x="connsiteX5244" y="connsiteY5244"/>
              </a:cxn>
              <a:cxn ang="0">
                <a:pos x="connsiteX5245" y="connsiteY5245"/>
              </a:cxn>
              <a:cxn ang="0">
                <a:pos x="connsiteX5246" y="connsiteY5246"/>
              </a:cxn>
              <a:cxn ang="0">
                <a:pos x="connsiteX5247" y="connsiteY5247"/>
              </a:cxn>
              <a:cxn ang="0">
                <a:pos x="connsiteX5248" y="connsiteY5248"/>
              </a:cxn>
              <a:cxn ang="0">
                <a:pos x="connsiteX5249" y="connsiteY5249"/>
              </a:cxn>
              <a:cxn ang="0">
                <a:pos x="connsiteX5250" y="connsiteY5250"/>
              </a:cxn>
              <a:cxn ang="0">
                <a:pos x="connsiteX5251" y="connsiteY5251"/>
              </a:cxn>
              <a:cxn ang="0">
                <a:pos x="connsiteX5252" y="connsiteY5252"/>
              </a:cxn>
              <a:cxn ang="0">
                <a:pos x="connsiteX5253" y="connsiteY5253"/>
              </a:cxn>
              <a:cxn ang="0">
                <a:pos x="connsiteX5254" y="connsiteY5254"/>
              </a:cxn>
              <a:cxn ang="0">
                <a:pos x="connsiteX5255" y="connsiteY5255"/>
              </a:cxn>
              <a:cxn ang="0">
                <a:pos x="connsiteX5256" y="connsiteY5256"/>
              </a:cxn>
              <a:cxn ang="0">
                <a:pos x="connsiteX5257" y="connsiteY5257"/>
              </a:cxn>
              <a:cxn ang="0">
                <a:pos x="connsiteX5258" y="connsiteY5258"/>
              </a:cxn>
              <a:cxn ang="0">
                <a:pos x="connsiteX5259" y="connsiteY5259"/>
              </a:cxn>
              <a:cxn ang="0">
                <a:pos x="connsiteX5260" y="connsiteY5260"/>
              </a:cxn>
              <a:cxn ang="0">
                <a:pos x="connsiteX5261" y="connsiteY5261"/>
              </a:cxn>
              <a:cxn ang="0">
                <a:pos x="connsiteX5262" y="connsiteY5262"/>
              </a:cxn>
              <a:cxn ang="0">
                <a:pos x="connsiteX5263" y="connsiteY5263"/>
              </a:cxn>
              <a:cxn ang="0">
                <a:pos x="connsiteX5264" y="connsiteY5264"/>
              </a:cxn>
              <a:cxn ang="0">
                <a:pos x="connsiteX5265" y="connsiteY5265"/>
              </a:cxn>
              <a:cxn ang="0">
                <a:pos x="connsiteX5266" y="connsiteY5266"/>
              </a:cxn>
              <a:cxn ang="0">
                <a:pos x="connsiteX5267" y="connsiteY5267"/>
              </a:cxn>
              <a:cxn ang="0">
                <a:pos x="connsiteX5268" y="connsiteY5268"/>
              </a:cxn>
              <a:cxn ang="0">
                <a:pos x="connsiteX5269" y="connsiteY5269"/>
              </a:cxn>
              <a:cxn ang="0">
                <a:pos x="connsiteX5270" y="connsiteY5270"/>
              </a:cxn>
              <a:cxn ang="0">
                <a:pos x="connsiteX5271" y="connsiteY5271"/>
              </a:cxn>
              <a:cxn ang="0">
                <a:pos x="connsiteX5272" y="connsiteY5272"/>
              </a:cxn>
              <a:cxn ang="0">
                <a:pos x="connsiteX5273" y="connsiteY5273"/>
              </a:cxn>
              <a:cxn ang="0">
                <a:pos x="connsiteX5274" y="connsiteY5274"/>
              </a:cxn>
              <a:cxn ang="0">
                <a:pos x="connsiteX5275" y="connsiteY5275"/>
              </a:cxn>
              <a:cxn ang="0">
                <a:pos x="connsiteX5276" y="connsiteY5276"/>
              </a:cxn>
              <a:cxn ang="0">
                <a:pos x="connsiteX5277" y="connsiteY5277"/>
              </a:cxn>
              <a:cxn ang="0">
                <a:pos x="connsiteX5278" y="connsiteY5278"/>
              </a:cxn>
              <a:cxn ang="0">
                <a:pos x="connsiteX5279" y="connsiteY5279"/>
              </a:cxn>
              <a:cxn ang="0">
                <a:pos x="connsiteX5280" y="connsiteY5280"/>
              </a:cxn>
              <a:cxn ang="0">
                <a:pos x="connsiteX5281" y="connsiteY5281"/>
              </a:cxn>
              <a:cxn ang="0">
                <a:pos x="connsiteX5282" y="connsiteY5282"/>
              </a:cxn>
              <a:cxn ang="0">
                <a:pos x="connsiteX5283" y="connsiteY5283"/>
              </a:cxn>
              <a:cxn ang="0">
                <a:pos x="connsiteX5284" y="connsiteY5284"/>
              </a:cxn>
              <a:cxn ang="0">
                <a:pos x="connsiteX5285" y="connsiteY5285"/>
              </a:cxn>
              <a:cxn ang="0">
                <a:pos x="connsiteX5286" y="connsiteY5286"/>
              </a:cxn>
              <a:cxn ang="0">
                <a:pos x="connsiteX5287" y="connsiteY5287"/>
              </a:cxn>
              <a:cxn ang="0">
                <a:pos x="connsiteX5288" y="connsiteY5288"/>
              </a:cxn>
              <a:cxn ang="0">
                <a:pos x="connsiteX5289" y="connsiteY5289"/>
              </a:cxn>
              <a:cxn ang="0">
                <a:pos x="connsiteX5290" y="connsiteY5290"/>
              </a:cxn>
              <a:cxn ang="0">
                <a:pos x="connsiteX5291" y="connsiteY5291"/>
              </a:cxn>
              <a:cxn ang="0">
                <a:pos x="connsiteX5292" y="connsiteY5292"/>
              </a:cxn>
              <a:cxn ang="0">
                <a:pos x="connsiteX5293" y="connsiteY5293"/>
              </a:cxn>
              <a:cxn ang="0">
                <a:pos x="connsiteX5294" y="connsiteY5294"/>
              </a:cxn>
              <a:cxn ang="0">
                <a:pos x="connsiteX5295" y="connsiteY5295"/>
              </a:cxn>
              <a:cxn ang="0">
                <a:pos x="connsiteX5296" y="connsiteY5296"/>
              </a:cxn>
              <a:cxn ang="0">
                <a:pos x="connsiteX5297" y="connsiteY5297"/>
              </a:cxn>
              <a:cxn ang="0">
                <a:pos x="connsiteX5298" y="connsiteY5298"/>
              </a:cxn>
              <a:cxn ang="0">
                <a:pos x="connsiteX5299" y="connsiteY5299"/>
              </a:cxn>
              <a:cxn ang="0">
                <a:pos x="connsiteX5300" y="connsiteY5300"/>
              </a:cxn>
              <a:cxn ang="0">
                <a:pos x="connsiteX5301" y="connsiteY5301"/>
              </a:cxn>
              <a:cxn ang="0">
                <a:pos x="connsiteX5302" y="connsiteY5302"/>
              </a:cxn>
              <a:cxn ang="0">
                <a:pos x="connsiteX5303" y="connsiteY5303"/>
              </a:cxn>
              <a:cxn ang="0">
                <a:pos x="connsiteX5304" y="connsiteY5304"/>
              </a:cxn>
              <a:cxn ang="0">
                <a:pos x="connsiteX5305" y="connsiteY5305"/>
              </a:cxn>
              <a:cxn ang="0">
                <a:pos x="connsiteX5306" y="connsiteY5306"/>
              </a:cxn>
              <a:cxn ang="0">
                <a:pos x="connsiteX5307" y="connsiteY5307"/>
              </a:cxn>
              <a:cxn ang="0">
                <a:pos x="connsiteX5308" y="connsiteY5308"/>
              </a:cxn>
              <a:cxn ang="0">
                <a:pos x="connsiteX5309" y="connsiteY5309"/>
              </a:cxn>
              <a:cxn ang="0">
                <a:pos x="connsiteX5310" y="connsiteY5310"/>
              </a:cxn>
              <a:cxn ang="0">
                <a:pos x="connsiteX5311" y="connsiteY5311"/>
              </a:cxn>
              <a:cxn ang="0">
                <a:pos x="connsiteX5312" y="connsiteY5312"/>
              </a:cxn>
              <a:cxn ang="0">
                <a:pos x="connsiteX5313" y="connsiteY5313"/>
              </a:cxn>
              <a:cxn ang="0">
                <a:pos x="connsiteX5314" y="connsiteY5314"/>
              </a:cxn>
              <a:cxn ang="0">
                <a:pos x="connsiteX5315" y="connsiteY5315"/>
              </a:cxn>
              <a:cxn ang="0">
                <a:pos x="connsiteX5316" y="connsiteY5316"/>
              </a:cxn>
              <a:cxn ang="0">
                <a:pos x="connsiteX5317" y="connsiteY5317"/>
              </a:cxn>
              <a:cxn ang="0">
                <a:pos x="connsiteX5318" y="connsiteY5318"/>
              </a:cxn>
              <a:cxn ang="0">
                <a:pos x="connsiteX5319" y="connsiteY5319"/>
              </a:cxn>
              <a:cxn ang="0">
                <a:pos x="connsiteX5320" y="connsiteY5320"/>
              </a:cxn>
              <a:cxn ang="0">
                <a:pos x="connsiteX5321" y="connsiteY5321"/>
              </a:cxn>
              <a:cxn ang="0">
                <a:pos x="connsiteX5322" y="connsiteY5322"/>
              </a:cxn>
              <a:cxn ang="0">
                <a:pos x="connsiteX5323" y="connsiteY5323"/>
              </a:cxn>
              <a:cxn ang="0">
                <a:pos x="connsiteX5324" y="connsiteY5324"/>
              </a:cxn>
              <a:cxn ang="0">
                <a:pos x="connsiteX5325" y="connsiteY5325"/>
              </a:cxn>
              <a:cxn ang="0">
                <a:pos x="connsiteX5326" y="connsiteY5326"/>
              </a:cxn>
              <a:cxn ang="0">
                <a:pos x="connsiteX5327" y="connsiteY5327"/>
              </a:cxn>
              <a:cxn ang="0">
                <a:pos x="connsiteX5328" y="connsiteY5328"/>
              </a:cxn>
              <a:cxn ang="0">
                <a:pos x="connsiteX5329" y="connsiteY5329"/>
              </a:cxn>
              <a:cxn ang="0">
                <a:pos x="connsiteX5330" y="connsiteY5330"/>
              </a:cxn>
              <a:cxn ang="0">
                <a:pos x="connsiteX5331" y="connsiteY5331"/>
              </a:cxn>
              <a:cxn ang="0">
                <a:pos x="connsiteX5332" y="connsiteY5332"/>
              </a:cxn>
              <a:cxn ang="0">
                <a:pos x="connsiteX5333" y="connsiteY5333"/>
              </a:cxn>
              <a:cxn ang="0">
                <a:pos x="connsiteX5334" y="connsiteY5334"/>
              </a:cxn>
              <a:cxn ang="0">
                <a:pos x="connsiteX5335" y="connsiteY5335"/>
              </a:cxn>
              <a:cxn ang="0">
                <a:pos x="connsiteX5336" y="connsiteY5336"/>
              </a:cxn>
              <a:cxn ang="0">
                <a:pos x="connsiteX5337" y="connsiteY5337"/>
              </a:cxn>
              <a:cxn ang="0">
                <a:pos x="connsiteX5338" y="connsiteY5338"/>
              </a:cxn>
              <a:cxn ang="0">
                <a:pos x="connsiteX5339" y="connsiteY5339"/>
              </a:cxn>
              <a:cxn ang="0">
                <a:pos x="connsiteX5340" y="connsiteY5340"/>
              </a:cxn>
              <a:cxn ang="0">
                <a:pos x="connsiteX5341" y="connsiteY5341"/>
              </a:cxn>
              <a:cxn ang="0">
                <a:pos x="connsiteX5342" y="connsiteY5342"/>
              </a:cxn>
              <a:cxn ang="0">
                <a:pos x="connsiteX5343" y="connsiteY5343"/>
              </a:cxn>
              <a:cxn ang="0">
                <a:pos x="connsiteX5344" y="connsiteY5344"/>
              </a:cxn>
              <a:cxn ang="0">
                <a:pos x="connsiteX5345" y="connsiteY5345"/>
              </a:cxn>
              <a:cxn ang="0">
                <a:pos x="connsiteX5346" y="connsiteY5346"/>
              </a:cxn>
              <a:cxn ang="0">
                <a:pos x="connsiteX5347" y="connsiteY5347"/>
              </a:cxn>
              <a:cxn ang="0">
                <a:pos x="connsiteX5348" y="connsiteY5348"/>
              </a:cxn>
              <a:cxn ang="0">
                <a:pos x="connsiteX5349" y="connsiteY5349"/>
              </a:cxn>
              <a:cxn ang="0">
                <a:pos x="connsiteX5350" y="connsiteY5350"/>
              </a:cxn>
              <a:cxn ang="0">
                <a:pos x="connsiteX5351" y="connsiteY5351"/>
              </a:cxn>
              <a:cxn ang="0">
                <a:pos x="connsiteX5352" y="connsiteY5352"/>
              </a:cxn>
              <a:cxn ang="0">
                <a:pos x="connsiteX5353" y="connsiteY5353"/>
              </a:cxn>
              <a:cxn ang="0">
                <a:pos x="connsiteX5354" y="connsiteY5354"/>
              </a:cxn>
              <a:cxn ang="0">
                <a:pos x="connsiteX5355" y="connsiteY5355"/>
              </a:cxn>
              <a:cxn ang="0">
                <a:pos x="connsiteX5356" y="connsiteY5356"/>
              </a:cxn>
              <a:cxn ang="0">
                <a:pos x="connsiteX5357" y="connsiteY5357"/>
              </a:cxn>
              <a:cxn ang="0">
                <a:pos x="connsiteX5358" y="connsiteY5358"/>
              </a:cxn>
              <a:cxn ang="0">
                <a:pos x="connsiteX5359" y="connsiteY5359"/>
              </a:cxn>
              <a:cxn ang="0">
                <a:pos x="connsiteX5360" y="connsiteY5360"/>
              </a:cxn>
              <a:cxn ang="0">
                <a:pos x="connsiteX5361" y="connsiteY5361"/>
              </a:cxn>
              <a:cxn ang="0">
                <a:pos x="connsiteX5362" y="connsiteY5362"/>
              </a:cxn>
              <a:cxn ang="0">
                <a:pos x="connsiteX5363" y="connsiteY5363"/>
              </a:cxn>
              <a:cxn ang="0">
                <a:pos x="connsiteX5364" y="connsiteY5364"/>
              </a:cxn>
              <a:cxn ang="0">
                <a:pos x="connsiteX5365" y="connsiteY5365"/>
              </a:cxn>
              <a:cxn ang="0">
                <a:pos x="connsiteX5366" y="connsiteY5366"/>
              </a:cxn>
              <a:cxn ang="0">
                <a:pos x="connsiteX5367" y="connsiteY5367"/>
              </a:cxn>
              <a:cxn ang="0">
                <a:pos x="connsiteX5368" y="connsiteY5368"/>
              </a:cxn>
              <a:cxn ang="0">
                <a:pos x="connsiteX5369" y="connsiteY5369"/>
              </a:cxn>
              <a:cxn ang="0">
                <a:pos x="connsiteX5370" y="connsiteY5370"/>
              </a:cxn>
              <a:cxn ang="0">
                <a:pos x="connsiteX5371" y="connsiteY5371"/>
              </a:cxn>
              <a:cxn ang="0">
                <a:pos x="connsiteX5372" y="connsiteY5372"/>
              </a:cxn>
              <a:cxn ang="0">
                <a:pos x="connsiteX5373" y="connsiteY5373"/>
              </a:cxn>
              <a:cxn ang="0">
                <a:pos x="connsiteX5374" y="connsiteY5374"/>
              </a:cxn>
              <a:cxn ang="0">
                <a:pos x="connsiteX5375" y="connsiteY5375"/>
              </a:cxn>
              <a:cxn ang="0">
                <a:pos x="connsiteX5376" y="connsiteY5376"/>
              </a:cxn>
              <a:cxn ang="0">
                <a:pos x="connsiteX5377" y="connsiteY5377"/>
              </a:cxn>
              <a:cxn ang="0">
                <a:pos x="connsiteX5378" y="connsiteY5378"/>
              </a:cxn>
              <a:cxn ang="0">
                <a:pos x="connsiteX5379" y="connsiteY5379"/>
              </a:cxn>
              <a:cxn ang="0">
                <a:pos x="connsiteX5380" y="connsiteY5380"/>
              </a:cxn>
              <a:cxn ang="0">
                <a:pos x="connsiteX5381" y="connsiteY5381"/>
              </a:cxn>
              <a:cxn ang="0">
                <a:pos x="connsiteX5382" y="connsiteY5382"/>
              </a:cxn>
              <a:cxn ang="0">
                <a:pos x="connsiteX5383" y="connsiteY5383"/>
              </a:cxn>
              <a:cxn ang="0">
                <a:pos x="connsiteX5384" y="connsiteY5384"/>
              </a:cxn>
              <a:cxn ang="0">
                <a:pos x="connsiteX5385" y="connsiteY5385"/>
              </a:cxn>
              <a:cxn ang="0">
                <a:pos x="connsiteX5386" y="connsiteY5386"/>
              </a:cxn>
              <a:cxn ang="0">
                <a:pos x="connsiteX5387" y="connsiteY5387"/>
              </a:cxn>
              <a:cxn ang="0">
                <a:pos x="connsiteX5388" y="connsiteY5388"/>
              </a:cxn>
              <a:cxn ang="0">
                <a:pos x="connsiteX5389" y="connsiteY5389"/>
              </a:cxn>
              <a:cxn ang="0">
                <a:pos x="connsiteX5390" y="connsiteY5390"/>
              </a:cxn>
              <a:cxn ang="0">
                <a:pos x="connsiteX5391" y="connsiteY5391"/>
              </a:cxn>
              <a:cxn ang="0">
                <a:pos x="connsiteX5392" y="connsiteY5392"/>
              </a:cxn>
              <a:cxn ang="0">
                <a:pos x="connsiteX5393" y="connsiteY5393"/>
              </a:cxn>
              <a:cxn ang="0">
                <a:pos x="connsiteX5394" y="connsiteY5394"/>
              </a:cxn>
              <a:cxn ang="0">
                <a:pos x="connsiteX5395" y="connsiteY5395"/>
              </a:cxn>
              <a:cxn ang="0">
                <a:pos x="connsiteX5396" y="connsiteY5396"/>
              </a:cxn>
              <a:cxn ang="0">
                <a:pos x="connsiteX5397" y="connsiteY5397"/>
              </a:cxn>
              <a:cxn ang="0">
                <a:pos x="connsiteX5398" y="connsiteY5398"/>
              </a:cxn>
              <a:cxn ang="0">
                <a:pos x="connsiteX5399" y="connsiteY5399"/>
              </a:cxn>
              <a:cxn ang="0">
                <a:pos x="connsiteX5400" y="connsiteY5400"/>
              </a:cxn>
              <a:cxn ang="0">
                <a:pos x="connsiteX5401" y="connsiteY5401"/>
              </a:cxn>
              <a:cxn ang="0">
                <a:pos x="connsiteX5402" y="connsiteY5402"/>
              </a:cxn>
              <a:cxn ang="0">
                <a:pos x="connsiteX5403" y="connsiteY5403"/>
              </a:cxn>
              <a:cxn ang="0">
                <a:pos x="connsiteX5404" y="connsiteY5404"/>
              </a:cxn>
              <a:cxn ang="0">
                <a:pos x="connsiteX5405" y="connsiteY5405"/>
              </a:cxn>
              <a:cxn ang="0">
                <a:pos x="connsiteX5406" y="connsiteY5406"/>
              </a:cxn>
              <a:cxn ang="0">
                <a:pos x="connsiteX5407" y="connsiteY5407"/>
              </a:cxn>
              <a:cxn ang="0">
                <a:pos x="connsiteX5408" y="connsiteY5408"/>
              </a:cxn>
              <a:cxn ang="0">
                <a:pos x="connsiteX5409" y="connsiteY5409"/>
              </a:cxn>
              <a:cxn ang="0">
                <a:pos x="connsiteX5410" y="connsiteY5410"/>
              </a:cxn>
              <a:cxn ang="0">
                <a:pos x="connsiteX5411" y="connsiteY5411"/>
              </a:cxn>
              <a:cxn ang="0">
                <a:pos x="connsiteX5412" y="connsiteY5412"/>
              </a:cxn>
              <a:cxn ang="0">
                <a:pos x="connsiteX5413" y="connsiteY5413"/>
              </a:cxn>
              <a:cxn ang="0">
                <a:pos x="connsiteX5414" y="connsiteY5414"/>
              </a:cxn>
              <a:cxn ang="0">
                <a:pos x="connsiteX5415" y="connsiteY5415"/>
              </a:cxn>
              <a:cxn ang="0">
                <a:pos x="connsiteX5416" y="connsiteY5416"/>
              </a:cxn>
              <a:cxn ang="0">
                <a:pos x="connsiteX5417" y="connsiteY5417"/>
              </a:cxn>
              <a:cxn ang="0">
                <a:pos x="connsiteX5418" y="connsiteY5418"/>
              </a:cxn>
              <a:cxn ang="0">
                <a:pos x="connsiteX5419" y="connsiteY5419"/>
              </a:cxn>
              <a:cxn ang="0">
                <a:pos x="connsiteX5420" y="connsiteY5420"/>
              </a:cxn>
              <a:cxn ang="0">
                <a:pos x="connsiteX5421" y="connsiteY5421"/>
              </a:cxn>
              <a:cxn ang="0">
                <a:pos x="connsiteX5422" y="connsiteY5422"/>
              </a:cxn>
              <a:cxn ang="0">
                <a:pos x="connsiteX5423" y="connsiteY5423"/>
              </a:cxn>
              <a:cxn ang="0">
                <a:pos x="connsiteX5424" y="connsiteY5424"/>
              </a:cxn>
              <a:cxn ang="0">
                <a:pos x="connsiteX5425" y="connsiteY5425"/>
              </a:cxn>
              <a:cxn ang="0">
                <a:pos x="connsiteX5426" y="connsiteY5426"/>
              </a:cxn>
              <a:cxn ang="0">
                <a:pos x="connsiteX5427" y="connsiteY5427"/>
              </a:cxn>
              <a:cxn ang="0">
                <a:pos x="connsiteX5428" y="connsiteY5428"/>
              </a:cxn>
              <a:cxn ang="0">
                <a:pos x="connsiteX5429" y="connsiteY5429"/>
              </a:cxn>
              <a:cxn ang="0">
                <a:pos x="connsiteX5430" y="connsiteY5430"/>
              </a:cxn>
              <a:cxn ang="0">
                <a:pos x="connsiteX5431" y="connsiteY5431"/>
              </a:cxn>
              <a:cxn ang="0">
                <a:pos x="connsiteX5432" y="connsiteY5432"/>
              </a:cxn>
              <a:cxn ang="0">
                <a:pos x="connsiteX5433" y="connsiteY5433"/>
              </a:cxn>
              <a:cxn ang="0">
                <a:pos x="connsiteX5434" y="connsiteY5434"/>
              </a:cxn>
              <a:cxn ang="0">
                <a:pos x="connsiteX5435" y="connsiteY5435"/>
              </a:cxn>
              <a:cxn ang="0">
                <a:pos x="connsiteX5436" y="connsiteY5436"/>
              </a:cxn>
              <a:cxn ang="0">
                <a:pos x="connsiteX5437" y="connsiteY5437"/>
              </a:cxn>
              <a:cxn ang="0">
                <a:pos x="connsiteX5438" y="connsiteY5438"/>
              </a:cxn>
              <a:cxn ang="0">
                <a:pos x="connsiteX5439" y="connsiteY5439"/>
              </a:cxn>
              <a:cxn ang="0">
                <a:pos x="connsiteX5440" y="connsiteY5440"/>
              </a:cxn>
              <a:cxn ang="0">
                <a:pos x="connsiteX5441" y="connsiteY5441"/>
              </a:cxn>
              <a:cxn ang="0">
                <a:pos x="connsiteX5442" y="connsiteY5442"/>
              </a:cxn>
              <a:cxn ang="0">
                <a:pos x="connsiteX5443" y="connsiteY5443"/>
              </a:cxn>
              <a:cxn ang="0">
                <a:pos x="connsiteX5444" y="connsiteY5444"/>
              </a:cxn>
              <a:cxn ang="0">
                <a:pos x="connsiteX5445" y="connsiteY5445"/>
              </a:cxn>
              <a:cxn ang="0">
                <a:pos x="connsiteX5446" y="connsiteY5446"/>
              </a:cxn>
              <a:cxn ang="0">
                <a:pos x="connsiteX5447" y="connsiteY5447"/>
              </a:cxn>
              <a:cxn ang="0">
                <a:pos x="connsiteX5448" y="connsiteY5448"/>
              </a:cxn>
              <a:cxn ang="0">
                <a:pos x="connsiteX5449" y="connsiteY5449"/>
              </a:cxn>
              <a:cxn ang="0">
                <a:pos x="connsiteX5450" y="connsiteY5450"/>
              </a:cxn>
              <a:cxn ang="0">
                <a:pos x="connsiteX5451" y="connsiteY5451"/>
              </a:cxn>
              <a:cxn ang="0">
                <a:pos x="connsiteX5452" y="connsiteY5452"/>
              </a:cxn>
              <a:cxn ang="0">
                <a:pos x="connsiteX5453" y="connsiteY5453"/>
              </a:cxn>
              <a:cxn ang="0">
                <a:pos x="connsiteX5454" y="connsiteY5454"/>
              </a:cxn>
              <a:cxn ang="0">
                <a:pos x="connsiteX5455" y="connsiteY5455"/>
              </a:cxn>
              <a:cxn ang="0">
                <a:pos x="connsiteX5456" y="connsiteY5456"/>
              </a:cxn>
              <a:cxn ang="0">
                <a:pos x="connsiteX5457" y="connsiteY5457"/>
              </a:cxn>
              <a:cxn ang="0">
                <a:pos x="connsiteX5458" y="connsiteY5458"/>
              </a:cxn>
              <a:cxn ang="0">
                <a:pos x="connsiteX5459" y="connsiteY5459"/>
              </a:cxn>
              <a:cxn ang="0">
                <a:pos x="connsiteX5460" y="connsiteY5460"/>
              </a:cxn>
              <a:cxn ang="0">
                <a:pos x="connsiteX5461" y="connsiteY5461"/>
              </a:cxn>
              <a:cxn ang="0">
                <a:pos x="connsiteX5462" y="connsiteY5462"/>
              </a:cxn>
              <a:cxn ang="0">
                <a:pos x="connsiteX5463" y="connsiteY5463"/>
              </a:cxn>
              <a:cxn ang="0">
                <a:pos x="connsiteX5464" y="connsiteY5464"/>
              </a:cxn>
              <a:cxn ang="0">
                <a:pos x="connsiteX5465" y="connsiteY5465"/>
              </a:cxn>
              <a:cxn ang="0">
                <a:pos x="connsiteX5466" y="connsiteY5466"/>
              </a:cxn>
              <a:cxn ang="0">
                <a:pos x="connsiteX5467" y="connsiteY5467"/>
              </a:cxn>
              <a:cxn ang="0">
                <a:pos x="connsiteX5468" y="connsiteY5468"/>
              </a:cxn>
              <a:cxn ang="0">
                <a:pos x="connsiteX5469" y="connsiteY5469"/>
              </a:cxn>
              <a:cxn ang="0">
                <a:pos x="connsiteX5470" y="connsiteY5470"/>
              </a:cxn>
              <a:cxn ang="0">
                <a:pos x="connsiteX5471" y="connsiteY5471"/>
              </a:cxn>
              <a:cxn ang="0">
                <a:pos x="connsiteX5472" y="connsiteY5472"/>
              </a:cxn>
              <a:cxn ang="0">
                <a:pos x="connsiteX5473" y="connsiteY5473"/>
              </a:cxn>
              <a:cxn ang="0">
                <a:pos x="connsiteX5474" y="connsiteY5474"/>
              </a:cxn>
              <a:cxn ang="0">
                <a:pos x="connsiteX5475" y="connsiteY5475"/>
              </a:cxn>
              <a:cxn ang="0">
                <a:pos x="connsiteX5476" y="connsiteY5476"/>
              </a:cxn>
              <a:cxn ang="0">
                <a:pos x="connsiteX5477" y="connsiteY5477"/>
              </a:cxn>
              <a:cxn ang="0">
                <a:pos x="connsiteX5478" y="connsiteY5478"/>
              </a:cxn>
              <a:cxn ang="0">
                <a:pos x="connsiteX5479" y="connsiteY5479"/>
              </a:cxn>
              <a:cxn ang="0">
                <a:pos x="connsiteX5480" y="connsiteY5480"/>
              </a:cxn>
              <a:cxn ang="0">
                <a:pos x="connsiteX5481" y="connsiteY5481"/>
              </a:cxn>
              <a:cxn ang="0">
                <a:pos x="connsiteX5482" y="connsiteY5482"/>
              </a:cxn>
              <a:cxn ang="0">
                <a:pos x="connsiteX5483" y="connsiteY5483"/>
              </a:cxn>
              <a:cxn ang="0">
                <a:pos x="connsiteX5484" y="connsiteY5484"/>
              </a:cxn>
              <a:cxn ang="0">
                <a:pos x="connsiteX5485" y="connsiteY5485"/>
              </a:cxn>
              <a:cxn ang="0">
                <a:pos x="connsiteX5486" y="connsiteY5486"/>
              </a:cxn>
              <a:cxn ang="0">
                <a:pos x="connsiteX5487" y="connsiteY5487"/>
              </a:cxn>
              <a:cxn ang="0">
                <a:pos x="connsiteX5488" y="connsiteY5488"/>
              </a:cxn>
              <a:cxn ang="0">
                <a:pos x="connsiteX5489" y="connsiteY5489"/>
              </a:cxn>
              <a:cxn ang="0">
                <a:pos x="connsiteX5490" y="connsiteY5490"/>
              </a:cxn>
              <a:cxn ang="0">
                <a:pos x="connsiteX5491" y="connsiteY5491"/>
              </a:cxn>
              <a:cxn ang="0">
                <a:pos x="connsiteX5492" y="connsiteY5492"/>
              </a:cxn>
              <a:cxn ang="0">
                <a:pos x="connsiteX5493" y="connsiteY5493"/>
              </a:cxn>
              <a:cxn ang="0">
                <a:pos x="connsiteX5494" y="connsiteY5494"/>
              </a:cxn>
              <a:cxn ang="0">
                <a:pos x="connsiteX5495" y="connsiteY5495"/>
              </a:cxn>
              <a:cxn ang="0">
                <a:pos x="connsiteX5496" y="connsiteY5496"/>
              </a:cxn>
              <a:cxn ang="0">
                <a:pos x="connsiteX5497" y="connsiteY5497"/>
              </a:cxn>
              <a:cxn ang="0">
                <a:pos x="connsiteX5498" y="connsiteY5498"/>
              </a:cxn>
              <a:cxn ang="0">
                <a:pos x="connsiteX5499" y="connsiteY5499"/>
              </a:cxn>
              <a:cxn ang="0">
                <a:pos x="connsiteX5500" y="connsiteY5500"/>
              </a:cxn>
              <a:cxn ang="0">
                <a:pos x="connsiteX5501" y="connsiteY5501"/>
              </a:cxn>
              <a:cxn ang="0">
                <a:pos x="connsiteX5502" y="connsiteY5502"/>
              </a:cxn>
              <a:cxn ang="0">
                <a:pos x="connsiteX5503" y="connsiteY5503"/>
              </a:cxn>
              <a:cxn ang="0">
                <a:pos x="connsiteX5504" y="connsiteY5504"/>
              </a:cxn>
              <a:cxn ang="0">
                <a:pos x="connsiteX5505" y="connsiteY5505"/>
              </a:cxn>
              <a:cxn ang="0">
                <a:pos x="connsiteX5506" y="connsiteY5506"/>
              </a:cxn>
              <a:cxn ang="0">
                <a:pos x="connsiteX5507" y="connsiteY5507"/>
              </a:cxn>
              <a:cxn ang="0">
                <a:pos x="connsiteX5508" y="connsiteY5508"/>
              </a:cxn>
              <a:cxn ang="0">
                <a:pos x="connsiteX5509" y="connsiteY5509"/>
              </a:cxn>
              <a:cxn ang="0">
                <a:pos x="connsiteX5510" y="connsiteY5510"/>
              </a:cxn>
              <a:cxn ang="0">
                <a:pos x="connsiteX5511" y="connsiteY5511"/>
              </a:cxn>
              <a:cxn ang="0">
                <a:pos x="connsiteX5512" y="connsiteY5512"/>
              </a:cxn>
              <a:cxn ang="0">
                <a:pos x="connsiteX5513" y="connsiteY5513"/>
              </a:cxn>
              <a:cxn ang="0">
                <a:pos x="connsiteX5514" y="connsiteY5514"/>
              </a:cxn>
              <a:cxn ang="0">
                <a:pos x="connsiteX5515" y="connsiteY5515"/>
              </a:cxn>
              <a:cxn ang="0">
                <a:pos x="connsiteX5516" y="connsiteY5516"/>
              </a:cxn>
              <a:cxn ang="0">
                <a:pos x="connsiteX5517" y="connsiteY5517"/>
              </a:cxn>
              <a:cxn ang="0">
                <a:pos x="connsiteX5518" y="connsiteY5518"/>
              </a:cxn>
              <a:cxn ang="0">
                <a:pos x="connsiteX5519" y="connsiteY5519"/>
              </a:cxn>
              <a:cxn ang="0">
                <a:pos x="connsiteX5520" y="connsiteY5520"/>
              </a:cxn>
              <a:cxn ang="0">
                <a:pos x="connsiteX5521" y="connsiteY5521"/>
              </a:cxn>
              <a:cxn ang="0">
                <a:pos x="connsiteX5522" y="connsiteY5522"/>
              </a:cxn>
              <a:cxn ang="0">
                <a:pos x="connsiteX5523" y="connsiteY5523"/>
              </a:cxn>
              <a:cxn ang="0">
                <a:pos x="connsiteX5524" y="connsiteY5524"/>
              </a:cxn>
              <a:cxn ang="0">
                <a:pos x="connsiteX5525" y="connsiteY5525"/>
              </a:cxn>
              <a:cxn ang="0">
                <a:pos x="connsiteX5526" y="connsiteY5526"/>
              </a:cxn>
              <a:cxn ang="0">
                <a:pos x="connsiteX5527" y="connsiteY5527"/>
              </a:cxn>
              <a:cxn ang="0">
                <a:pos x="connsiteX5528" y="connsiteY5528"/>
              </a:cxn>
              <a:cxn ang="0">
                <a:pos x="connsiteX5529" y="connsiteY5529"/>
              </a:cxn>
              <a:cxn ang="0">
                <a:pos x="connsiteX5530" y="connsiteY5530"/>
              </a:cxn>
              <a:cxn ang="0">
                <a:pos x="connsiteX5531" y="connsiteY5531"/>
              </a:cxn>
              <a:cxn ang="0">
                <a:pos x="connsiteX5532" y="connsiteY5532"/>
              </a:cxn>
              <a:cxn ang="0">
                <a:pos x="connsiteX5533" y="connsiteY5533"/>
              </a:cxn>
              <a:cxn ang="0">
                <a:pos x="connsiteX5534" y="connsiteY5534"/>
              </a:cxn>
              <a:cxn ang="0">
                <a:pos x="connsiteX5535" y="connsiteY5535"/>
              </a:cxn>
              <a:cxn ang="0">
                <a:pos x="connsiteX5536" y="connsiteY5536"/>
              </a:cxn>
              <a:cxn ang="0">
                <a:pos x="connsiteX5537" y="connsiteY5537"/>
              </a:cxn>
              <a:cxn ang="0">
                <a:pos x="connsiteX5538" y="connsiteY5538"/>
              </a:cxn>
              <a:cxn ang="0">
                <a:pos x="connsiteX5539" y="connsiteY5539"/>
              </a:cxn>
              <a:cxn ang="0">
                <a:pos x="connsiteX5540" y="connsiteY5540"/>
              </a:cxn>
              <a:cxn ang="0">
                <a:pos x="connsiteX5541" y="connsiteY5541"/>
              </a:cxn>
              <a:cxn ang="0">
                <a:pos x="connsiteX5542" y="connsiteY5542"/>
              </a:cxn>
              <a:cxn ang="0">
                <a:pos x="connsiteX5543" y="connsiteY5543"/>
              </a:cxn>
              <a:cxn ang="0">
                <a:pos x="connsiteX5544" y="connsiteY5544"/>
              </a:cxn>
              <a:cxn ang="0">
                <a:pos x="connsiteX5545" y="connsiteY5545"/>
              </a:cxn>
              <a:cxn ang="0">
                <a:pos x="connsiteX5546" y="connsiteY5546"/>
              </a:cxn>
              <a:cxn ang="0">
                <a:pos x="connsiteX5547" y="connsiteY5547"/>
              </a:cxn>
              <a:cxn ang="0">
                <a:pos x="connsiteX5548" y="connsiteY5548"/>
              </a:cxn>
              <a:cxn ang="0">
                <a:pos x="connsiteX5549" y="connsiteY5549"/>
              </a:cxn>
              <a:cxn ang="0">
                <a:pos x="connsiteX5550" y="connsiteY5550"/>
              </a:cxn>
              <a:cxn ang="0">
                <a:pos x="connsiteX5551" y="connsiteY5551"/>
              </a:cxn>
              <a:cxn ang="0">
                <a:pos x="connsiteX5552" y="connsiteY5552"/>
              </a:cxn>
              <a:cxn ang="0">
                <a:pos x="connsiteX5553" y="connsiteY5553"/>
              </a:cxn>
              <a:cxn ang="0">
                <a:pos x="connsiteX5554" y="connsiteY5554"/>
              </a:cxn>
              <a:cxn ang="0">
                <a:pos x="connsiteX5555" y="connsiteY5555"/>
              </a:cxn>
              <a:cxn ang="0">
                <a:pos x="connsiteX5556" y="connsiteY5556"/>
              </a:cxn>
              <a:cxn ang="0">
                <a:pos x="connsiteX5557" y="connsiteY5557"/>
              </a:cxn>
              <a:cxn ang="0">
                <a:pos x="connsiteX5558" y="connsiteY5558"/>
              </a:cxn>
              <a:cxn ang="0">
                <a:pos x="connsiteX5559" y="connsiteY5559"/>
              </a:cxn>
              <a:cxn ang="0">
                <a:pos x="connsiteX5560" y="connsiteY5560"/>
              </a:cxn>
              <a:cxn ang="0">
                <a:pos x="connsiteX5561" y="connsiteY5561"/>
              </a:cxn>
              <a:cxn ang="0">
                <a:pos x="connsiteX5562" y="connsiteY5562"/>
              </a:cxn>
              <a:cxn ang="0">
                <a:pos x="connsiteX5563" y="connsiteY5563"/>
              </a:cxn>
              <a:cxn ang="0">
                <a:pos x="connsiteX5564" y="connsiteY5564"/>
              </a:cxn>
              <a:cxn ang="0">
                <a:pos x="connsiteX5565" y="connsiteY5565"/>
              </a:cxn>
              <a:cxn ang="0">
                <a:pos x="connsiteX5566" y="connsiteY5566"/>
              </a:cxn>
              <a:cxn ang="0">
                <a:pos x="connsiteX5567" y="connsiteY5567"/>
              </a:cxn>
              <a:cxn ang="0">
                <a:pos x="connsiteX5568" y="connsiteY5568"/>
              </a:cxn>
              <a:cxn ang="0">
                <a:pos x="connsiteX5569" y="connsiteY5569"/>
              </a:cxn>
              <a:cxn ang="0">
                <a:pos x="connsiteX5570" y="connsiteY5570"/>
              </a:cxn>
              <a:cxn ang="0">
                <a:pos x="connsiteX5571" y="connsiteY5571"/>
              </a:cxn>
              <a:cxn ang="0">
                <a:pos x="connsiteX5572" y="connsiteY5572"/>
              </a:cxn>
              <a:cxn ang="0">
                <a:pos x="connsiteX5573" y="connsiteY5573"/>
              </a:cxn>
              <a:cxn ang="0">
                <a:pos x="connsiteX5574" y="connsiteY5574"/>
              </a:cxn>
              <a:cxn ang="0">
                <a:pos x="connsiteX5575" y="connsiteY5575"/>
              </a:cxn>
              <a:cxn ang="0">
                <a:pos x="connsiteX5576" y="connsiteY5576"/>
              </a:cxn>
              <a:cxn ang="0">
                <a:pos x="connsiteX5577" y="connsiteY5577"/>
              </a:cxn>
              <a:cxn ang="0">
                <a:pos x="connsiteX5578" y="connsiteY5578"/>
              </a:cxn>
              <a:cxn ang="0">
                <a:pos x="connsiteX5579" y="connsiteY5579"/>
              </a:cxn>
              <a:cxn ang="0">
                <a:pos x="connsiteX5580" y="connsiteY5580"/>
              </a:cxn>
              <a:cxn ang="0">
                <a:pos x="connsiteX5581" y="connsiteY5581"/>
              </a:cxn>
              <a:cxn ang="0">
                <a:pos x="connsiteX5582" y="connsiteY5582"/>
              </a:cxn>
              <a:cxn ang="0">
                <a:pos x="connsiteX5583" y="connsiteY5583"/>
              </a:cxn>
              <a:cxn ang="0">
                <a:pos x="connsiteX5584" y="connsiteY5584"/>
              </a:cxn>
              <a:cxn ang="0">
                <a:pos x="connsiteX5585" y="connsiteY5585"/>
              </a:cxn>
              <a:cxn ang="0">
                <a:pos x="connsiteX5586" y="connsiteY5586"/>
              </a:cxn>
              <a:cxn ang="0">
                <a:pos x="connsiteX5587" y="connsiteY5587"/>
              </a:cxn>
              <a:cxn ang="0">
                <a:pos x="connsiteX5588" y="connsiteY5588"/>
              </a:cxn>
              <a:cxn ang="0">
                <a:pos x="connsiteX5589" y="connsiteY5589"/>
              </a:cxn>
              <a:cxn ang="0">
                <a:pos x="connsiteX5590" y="connsiteY5590"/>
              </a:cxn>
              <a:cxn ang="0">
                <a:pos x="connsiteX5591" y="connsiteY5591"/>
              </a:cxn>
              <a:cxn ang="0">
                <a:pos x="connsiteX5592" y="connsiteY5592"/>
              </a:cxn>
              <a:cxn ang="0">
                <a:pos x="connsiteX5593" y="connsiteY5593"/>
              </a:cxn>
              <a:cxn ang="0">
                <a:pos x="connsiteX5594" y="connsiteY5594"/>
              </a:cxn>
              <a:cxn ang="0">
                <a:pos x="connsiteX5595" y="connsiteY5595"/>
              </a:cxn>
              <a:cxn ang="0">
                <a:pos x="connsiteX5596" y="connsiteY5596"/>
              </a:cxn>
              <a:cxn ang="0">
                <a:pos x="connsiteX5597" y="connsiteY5597"/>
              </a:cxn>
              <a:cxn ang="0">
                <a:pos x="connsiteX5598" y="connsiteY5598"/>
              </a:cxn>
              <a:cxn ang="0">
                <a:pos x="connsiteX5599" y="connsiteY5599"/>
              </a:cxn>
              <a:cxn ang="0">
                <a:pos x="connsiteX5600" y="connsiteY5600"/>
              </a:cxn>
              <a:cxn ang="0">
                <a:pos x="connsiteX5601" y="connsiteY5601"/>
              </a:cxn>
              <a:cxn ang="0">
                <a:pos x="connsiteX5602" y="connsiteY5602"/>
              </a:cxn>
              <a:cxn ang="0">
                <a:pos x="connsiteX5603" y="connsiteY5603"/>
              </a:cxn>
              <a:cxn ang="0">
                <a:pos x="connsiteX5604" y="connsiteY5604"/>
              </a:cxn>
              <a:cxn ang="0">
                <a:pos x="connsiteX5605" y="connsiteY5605"/>
              </a:cxn>
              <a:cxn ang="0">
                <a:pos x="connsiteX5606" y="connsiteY5606"/>
              </a:cxn>
              <a:cxn ang="0">
                <a:pos x="connsiteX5607" y="connsiteY5607"/>
              </a:cxn>
              <a:cxn ang="0">
                <a:pos x="connsiteX5608" y="connsiteY5608"/>
              </a:cxn>
              <a:cxn ang="0">
                <a:pos x="connsiteX5609" y="connsiteY5609"/>
              </a:cxn>
              <a:cxn ang="0">
                <a:pos x="connsiteX5610" y="connsiteY5610"/>
              </a:cxn>
              <a:cxn ang="0">
                <a:pos x="connsiteX5611" y="connsiteY5611"/>
              </a:cxn>
              <a:cxn ang="0">
                <a:pos x="connsiteX5612" y="connsiteY5612"/>
              </a:cxn>
              <a:cxn ang="0">
                <a:pos x="connsiteX5613" y="connsiteY5613"/>
              </a:cxn>
              <a:cxn ang="0">
                <a:pos x="connsiteX5614" y="connsiteY5614"/>
              </a:cxn>
              <a:cxn ang="0">
                <a:pos x="connsiteX5615" y="connsiteY5615"/>
              </a:cxn>
              <a:cxn ang="0">
                <a:pos x="connsiteX5616" y="connsiteY5616"/>
              </a:cxn>
              <a:cxn ang="0">
                <a:pos x="connsiteX5617" y="connsiteY5617"/>
              </a:cxn>
              <a:cxn ang="0">
                <a:pos x="connsiteX5618" y="connsiteY5618"/>
              </a:cxn>
              <a:cxn ang="0">
                <a:pos x="connsiteX5619" y="connsiteY5619"/>
              </a:cxn>
              <a:cxn ang="0">
                <a:pos x="connsiteX5620" y="connsiteY5620"/>
              </a:cxn>
              <a:cxn ang="0">
                <a:pos x="connsiteX5621" y="connsiteY5621"/>
              </a:cxn>
              <a:cxn ang="0">
                <a:pos x="connsiteX5622" y="connsiteY5622"/>
              </a:cxn>
              <a:cxn ang="0">
                <a:pos x="connsiteX5623" y="connsiteY5623"/>
              </a:cxn>
              <a:cxn ang="0">
                <a:pos x="connsiteX5624" y="connsiteY5624"/>
              </a:cxn>
              <a:cxn ang="0">
                <a:pos x="connsiteX5625" y="connsiteY5625"/>
              </a:cxn>
              <a:cxn ang="0">
                <a:pos x="connsiteX5626" y="connsiteY5626"/>
              </a:cxn>
              <a:cxn ang="0">
                <a:pos x="connsiteX5627" y="connsiteY5627"/>
              </a:cxn>
              <a:cxn ang="0">
                <a:pos x="connsiteX5628" y="connsiteY5628"/>
              </a:cxn>
              <a:cxn ang="0">
                <a:pos x="connsiteX5629" y="connsiteY5629"/>
              </a:cxn>
              <a:cxn ang="0">
                <a:pos x="connsiteX5630" y="connsiteY5630"/>
              </a:cxn>
              <a:cxn ang="0">
                <a:pos x="connsiteX5631" y="connsiteY5631"/>
              </a:cxn>
              <a:cxn ang="0">
                <a:pos x="connsiteX5632" y="connsiteY5632"/>
              </a:cxn>
              <a:cxn ang="0">
                <a:pos x="connsiteX5633" y="connsiteY5633"/>
              </a:cxn>
              <a:cxn ang="0">
                <a:pos x="connsiteX5634" y="connsiteY5634"/>
              </a:cxn>
              <a:cxn ang="0">
                <a:pos x="connsiteX5635" y="connsiteY5635"/>
              </a:cxn>
              <a:cxn ang="0">
                <a:pos x="connsiteX5636" y="connsiteY5636"/>
              </a:cxn>
              <a:cxn ang="0">
                <a:pos x="connsiteX5637" y="connsiteY5637"/>
              </a:cxn>
              <a:cxn ang="0">
                <a:pos x="connsiteX5638" y="connsiteY5638"/>
              </a:cxn>
              <a:cxn ang="0">
                <a:pos x="connsiteX5639" y="connsiteY5639"/>
              </a:cxn>
              <a:cxn ang="0">
                <a:pos x="connsiteX5640" y="connsiteY5640"/>
              </a:cxn>
              <a:cxn ang="0">
                <a:pos x="connsiteX5641" y="connsiteY5641"/>
              </a:cxn>
              <a:cxn ang="0">
                <a:pos x="connsiteX5642" y="connsiteY5642"/>
              </a:cxn>
              <a:cxn ang="0">
                <a:pos x="connsiteX5643" y="connsiteY5643"/>
              </a:cxn>
              <a:cxn ang="0">
                <a:pos x="connsiteX5644" y="connsiteY5644"/>
              </a:cxn>
              <a:cxn ang="0">
                <a:pos x="connsiteX5645" y="connsiteY5645"/>
              </a:cxn>
              <a:cxn ang="0">
                <a:pos x="connsiteX5646" y="connsiteY5646"/>
              </a:cxn>
              <a:cxn ang="0">
                <a:pos x="connsiteX5647" y="connsiteY5647"/>
              </a:cxn>
              <a:cxn ang="0">
                <a:pos x="connsiteX5648" y="connsiteY5648"/>
              </a:cxn>
              <a:cxn ang="0">
                <a:pos x="connsiteX5649" y="connsiteY5649"/>
              </a:cxn>
              <a:cxn ang="0">
                <a:pos x="connsiteX5650" y="connsiteY5650"/>
              </a:cxn>
              <a:cxn ang="0">
                <a:pos x="connsiteX5651" y="connsiteY5651"/>
              </a:cxn>
              <a:cxn ang="0">
                <a:pos x="connsiteX5652" y="connsiteY5652"/>
              </a:cxn>
              <a:cxn ang="0">
                <a:pos x="connsiteX5653" y="connsiteY5653"/>
              </a:cxn>
              <a:cxn ang="0">
                <a:pos x="connsiteX5654" y="connsiteY5654"/>
              </a:cxn>
              <a:cxn ang="0">
                <a:pos x="connsiteX5655" y="connsiteY5655"/>
              </a:cxn>
              <a:cxn ang="0">
                <a:pos x="connsiteX5656" y="connsiteY5656"/>
              </a:cxn>
              <a:cxn ang="0">
                <a:pos x="connsiteX5657" y="connsiteY5657"/>
              </a:cxn>
              <a:cxn ang="0">
                <a:pos x="connsiteX5658" y="connsiteY5658"/>
              </a:cxn>
              <a:cxn ang="0">
                <a:pos x="connsiteX5659" y="connsiteY5659"/>
              </a:cxn>
              <a:cxn ang="0">
                <a:pos x="connsiteX5660" y="connsiteY5660"/>
              </a:cxn>
              <a:cxn ang="0">
                <a:pos x="connsiteX5661" y="connsiteY5661"/>
              </a:cxn>
              <a:cxn ang="0">
                <a:pos x="connsiteX5662" y="connsiteY5662"/>
              </a:cxn>
              <a:cxn ang="0">
                <a:pos x="connsiteX5663" y="connsiteY5663"/>
              </a:cxn>
              <a:cxn ang="0">
                <a:pos x="connsiteX5664" y="connsiteY5664"/>
              </a:cxn>
              <a:cxn ang="0">
                <a:pos x="connsiteX5665" y="connsiteY5665"/>
              </a:cxn>
              <a:cxn ang="0">
                <a:pos x="connsiteX5666" y="connsiteY5666"/>
              </a:cxn>
              <a:cxn ang="0">
                <a:pos x="connsiteX5667" y="connsiteY5667"/>
              </a:cxn>
              <a:cxn ang="0">
                <a:pos x="connsiteX5668" y="connsiteY5668"/>
              </a:cxn>
              <a:cxn ang="0">
                <a:pos x="connsiteX5669" y="connsiteY5669"/>
              </a:cxn>
              <a:cxn ang="0">
                <a:pos x="connsiteX5670" y="connsiteY5670"/>
              </a:cxn>
              <a:cxn ang="0">
                <a:pos x="connsiteX5671" y="connsiteY5671"/>
              </a:cxn>
              <a:cxn ang="0">
                <a:pos x="connsiteX5672" y="connsiteY5672"/>
              </a:cxn>
              <a:cxn ang="0">
                <a:pos x="connsiteX5673" y="connsiteY5673"/>
              </a:cxn>
              <a:cxn ang="0">
                <a:pos x="connsiteX5674" y="connsiteY5674"/>
              </a:cxn>
              <a:cxn ang="0">
                <a:pos x="connsiteX5675" y="connsiteY5675"/>
              </a:cxn>
              <a:cxn ang="0">
                <a:pos x="connsiteX5676" y="connsiteY5676"/>
              </a:cxn>
              <a:cxn ang="0">
                <a:pos x="connsiteX5677" y="connsiteY5677"/>
              </a:cxn>
              <a:cxn ang="0">
                <a:pos x="connsiteX5678" y="connsiteY5678"/>
              </a:cxn>
              <a:cxn ang="0">
                <a:pos x="connsiteX5679" y="connsiteY5679"/>
              </a:cxn>
              <a:cxn ang="0">
                <a:pos x="connsiteX5680" y="connsiteY5680"/>
              </a:cxn>
              <a:cxn ang="0">
                <a:pos x="connsiteX5681" y="connsiteY5681"/>
              </a:cxn>
              <a:cxn ang="0">
                <a:pos x="connsiteX5682" y="connsiteY5682"/>
              </a:cxn>
              <a:cxn ang="0">
                <a:pos x="connsiteX5683" y="connsiteY5683"/>
              </a:cxn>
              <a:cxn ang="0">
                <a:pos x="connsiteX5684" y="connsiteY5684"/>
              </a:cxn>
              <a:cxn ang="0">
                <a:pos x="connsiteX5685" y="connsiteY5685"/>
              </a:cxn>
              <a:cxn ang="0">
                <a:pos x="connsiteX5686" y="connsiteY5686"/>
              </a:cxn>
              <a:cxn ang="0">
                <a:pos x="connsiteX5687" y="connsiteY5687"/>
              </a:cxn>
              <a:cxn ang="0">
                <a:pos x="connsiteX5688" y="connsiteY5688"/>
              </a:cxn>
              <a:cxn ang="0">
                <a:pos x="connsiteX5689" y="connsiteY5689"/>
              </a:cxn>
              <a:cxn ang="0">
                <a:pos x="connsiteX5690" y="connsiteY5690"/>
              </a:cxn>
              <a:cxn ang="0">
                <a:pos x="connsiteX5691" y="connsiteY5691"/>
              </a:cxn>
              <a:cxn ang="0">
                <a:pos x="connsiteX5692" y="connsiteY5692"/>
              </a:cxn>
              <a:cxn ang="0">
                <a:pos x="connsiteX5693" y="connsiteY5693"/>
              </a:cxn>
              <a:cxn ang="0">
                <a:pos x="connsiteX5694" y="connsiteY5694"/>
              </a:cxn>
              <a:cxn ang="0">
                <a:pos x="connsiteX5695" y="connsiteY5695"/>
              </a:cxn>
              <a:cxn ang="0">
                <a:pos x="connsiteX5696" y="connsiteY5696"/>
              </a:cxn>
              <a:cxn ang="0">
                <a:pos x="connsiteX5697" y="connsiteY5697"/>
              </a:cxn>
              <a:cxn ang="0">
                <a:pos x="connsiteX5698" y="connsiteY5698"/>
              </a:cxn>
              <a:cxn ang="0">
                <a:pos x="connsiteX5699" y="connsiteY5699"/>
              </a:cxn>
              <a:cxn ang="0">
                <a:pos x="connsiteX5700" y="connsiteY5700"/>
              </a:cxn>
              <a:cxn ang="0">
                <a:pos x="connsiteX5701" y="connsiteY5701"/>
              </a:cxn>
              <a:cxn ang="0">
                <a:pos x="connsiteX5702" y="connsiteY5702"/>
              </a:cxn>
              <a:cxn ang="0">
                <a:pos x="connsiteX5703" y="connsiteY5703"/>
              </a:cxn>
              <a:cxn ang="0">
                <a:pos x="connsiteX5704" y="connsiteY5704"/>
              </a:cxn>
              <a:cxn ang="0">
                <a:pos x="connsiteX5705" y="connsiteY5705"/>
              </a:cxn>
              <a:cxn ang="0">
                <a:pos x="connsiteX5706" y="connsiteY5706"/>
              </a:cxn>
              <a:cxn ang="0">
                <a:pos x="connsiteX5707" y="connsiteY5707"/>
              </a:cxn>
              <a:cxn ang="0">
                <a:pos x="connsiteX5708" y="connsiteY5708"/>
              </a:cxn>
              <a:cxn ang="0">
                <a:pos x="connsiteX5709" y="connsiteY5709"/>
              </a:cxn>
              <a:cxn ang="0">
                <a:pos x="connsiteX5710" y="connsiteY5710"/>
              </a:cxn>
              <a:cxn ang="0">
                <a:pos x="connsiteX5711" y="connsiteY5711"/>
              </a:cxn>
              <a:cxn ang="0">
                <a:pos x="connsiteX5712" y="connsiteY5712"/>
              </a:cxn>
              <a:cxn ang="0">
                <a:pos x="connsiteX5713" y="connsiteY5713"/>
              </a:cxn>
              <a:cxn ang="0">
                <a:pos x="connsiteX5714" y="connsiteY5714"/>
              </a:cxn>
              <a:cxn ang="0">
                <a:pos x="connsiteX5715" y="connsiteY5715"/>
              </a:cxn>
              <a:cxn ang="0">
                <a:pos x="connsiteX5716" y="connsiteY5716"/>
              </a:cxn>
              <a:cxn ang="0">
                <a:pos x="connsiteX5717" y="connsiteY5717"/>
              </a:cxn>
              <a:cxn ang="0">
                <a:pos x="connsiteX5718" y="connsiteY5718"/>
              </a:cxn>
              <a:cxn ang="0">
                <a:pos x="connsiteX5719" y="connsiteY5719"/>
              </a:cxn>
              <a:cxn ang="0">
                <a:pos x="connsiteX5720" y="connsiteY5720"/>
              </a:cxn>
              <a:cxn ang="0">
                <a:pos x="connsiteX5721" y="connsiteY5721"/>
              </a:cxn>
              <a:cxn ang="0">
                <a:pos x="connsiteX5722" y="connsiteY5722"/>
              </a:cxn>
              <a:cxn ang="0">
                <a:pos x="connsiteX5723" y="connsiteY5723"/>
              </a:cxn>
              <a:cxn ang="0">
                <a:pos x="connsiteX5724" y="connsiteY5724"/>
              </a:cxn>
              <a:cxn ang="0">
                <a:pos x="connsiteX5725" y="connsiteY5725"/>
              </a:cxn>
              <a:cxn ang="0">
                <a:pos x="connsiteX5726" y="connsiteY5726"/>
              </a:cxn>
              <a:cxn ang="0">
                <a:pos x="connsiteX5727" y="connsiteY5727"/>
              </a:cxn>
              <a:cxn ang="0">
                <a:pos x="connsiteX5728" y="connsiteY5728"/>
              </a:cxn>
              <a:cxn ang="0">
                <a:pos x="connsiteX5729" y="connsiteY5729"/>
              </a:cxn>
              <a:cxn ang="0">
                <a:pos x="connsiteX5730" y="connsiteY5730"/>
              </a:cxn>
              <a:cxn ang="0">
                <a:pos x="connsiteX5731" y="connsiteY5731"/>
              </a:cxn>
              <a:cxn ang="0">
                <a:pos x="connsiteX5732" y="connsiteY5732"/>
              </a:cxn>
              <a:cxn ang="0">
                <a:pos x="connsiteX5733" y="connsiteY5733"/>
              </a:cxn>
              <a:cxn ang="0">
                <a:pos x="connsiteX5734" y="connsiteY5734"/>
              </a:cxn>
              <a:cxn ang="0">
                <a:pos x="connsiteX5735" y="connsiteY5735"/>
              </a:cxn>
              <a:cxn ang="0">
                <a:pos x="connsiteX5736" y="connsiteY5736"/>
              </a:cxn>
              <a:cxn ang="0">
                <a:pos x="connsiteX5737" y="connsiteY5737"/>
              </a:cxn>
              <a:cxn ang="0">
                <a:pos x="connsiteX5738" y="connsiteY5738"/>
              </a:cxn>
              <a:cxn ang="0">
                <a:pos x="connsiteX5739" y="connsiteY5739"/>
              </a:cxn>
              <a:cxn ang="0">
                <a:pos x="connsiteX5740" y="connsiteY5740"/>
              </a:cxn>
              <a:cxn ang="0">
                <a:pos x="connsiteX5741" y="connsiteY5741"/>
              </a:cxn>
              <a:cxn ang="0">
                <a:pos x="connsiteX5742" y="connsiteY5742"/>
              </a:cxn>
              <a:cxn ang="0">
                <a:pos x="connsiteX5743" y="connsiteY5743"/>
              </a:cxn>
              <a:cxn ang="0">
                <a:pos x="connsiteX5744" y="connsiteY5744"/>
              </a:cxn>
              <a:cxn ang="0">
                <a:pos x="connsiteX5745" y="connsiteY5745"/>
              </a:cxn>
              <a:cxn ang="0">
                <a:pos x="connsiteX5746" y="connsiteY5746"/>
              </a:cxn>
              <a:cxn ang="0">
                <a:pos x="connsiteX5747" y="connsiteY5747"/>
              </a:cxn>
              <a:cxn ang="0">
                <a:pos x="connsiteX5748" y="connsiteY5748"/>
              </a:cxn>
              <a:cxn ang="0">
                <a:pos x="connsiteX5749" y="connsiteY5749"/>
              </a:cxn>
              <a:cxn ang="0">
                <a:pos x="connsiteX5750" y="connsiteY5750"/>
              </a:cxn>
              <a:cxn ang="0">
                <a:pos x="connsiteX5751" y="connsiteY5751"/>
              </a:cxn>
              <a:cxn ang="0">
                <a:pos x="connsiteX5752" y="connsiteY5752"/>
              </a:cxn>
              <a:cxn ang="0">
                <a:pos x="connsiteX5753" y="connsiteY5753"/>
              </a:cxn>
              <a:cxn ang="0">
                <a:pos x="connsiteX5754" y="connsiteY5754"/>
              </a:cxn>
              <a:cxn ang="0">
                <a:pos x="connsiteX5755" y="connsiteY5755"/>
              </a:cxn>
              <a:cxn ang="0">
                <a:pos x="connsiteX5756" y="connsiteY5756"/>
              </a:cxn>
              <a:cxn ang="0">
                <a:pos x="connsiteX5757" y="connsiteY5757"/>
              </a:cxn>
              <a:cxn ang="0">
                <a:pos x="connsiteX5758" y="connsiteY5758"/>
              </a:cxn>
              <a:cxn ang="0">
                <a:pos x="connsiteX5759" y="connsiteY5759"/>
              </a:cxn>
              <a:cxn ang="0">
                <a:pos x="connsiteX5760" y="connsiteY5760"/>
              </a:cxn>
              <a:cxn ang="0">
                <a:pos x="connsiteX5761" y="connsiteY5761"/>
              </a:cxn>
              <a:cxn ang="0">
                <a:pos x="connsiteX5762" y="connsiteY5762"/>
              </a:cxn>
              <a:cxn ang="0">
                <a:pos x="connsiteX5763" y="connsiteY5763"/>
              </a:cxn>
              <a:cxn ang="0">
                <a:pos x="connsiteX5764" y="connsiteY5764"/>
              </a:cxn>
              <a:cxn ang="0">
                <a:pos x="connsiteX5765" y="connsiteY5765"/>
              </a:cxn>
              <a:cxn ang="0">
                <a:pos x="connsiteX5766" y="connsiteY5766"/>
              </a:cxn>
              <a:cxn ang="0">
                <a:pos x="connsiteX5767" y="connsiteY5767"/>
              </a:cxn>
              <a:cxn ang="0">
                <a:pos x="connsiteX5768" y="connsiteY5768"/>
              </a:cxn>
              <a:cxn ang="0">
                <a:pos x="connsiteX5769" y="connsiteY5769"/>
              </a:cxn>
              <a:cxn ang="0">
                <a:pos x="connsiteX5770" y="connsiteY5770"/>
              </a:cxn>
              <a:cxn ang="0">
                <a:pos x="connsiteX5771" y="connsiteY5771"/>
              </a:cxn>
              <a:cxn ang="0">
                <a:pos x="connsiteX5772" y="connsiteY5772"/>
              </a:cxn>
              <a:cxn ang="0">
                <a:pos x="connsiteX5773" y="connsiteY5773"/>
              </a:cxn>
              <a:cxn ang="0">
                <a:pos x="connsiteX5774" y="connsiteY5774"/>
              </a:cxn>
              <a:cxn ang="0">
                <a:pos x="connsiteX5775" y="connsiteY5775"/>
              </a:cxn>
              <a:cxn ang="0">
                <a:pos x="connsiteX5776" y="connsiteY5776"/>
              </a:cxn>
              <a:cxn ang="0">
                <a:pos x="connsiteX5777" y="connsiteY5777"/>
              </a:cxn>
              <a:cxn ang="0">
                <a:pos x="connsiteX5778" y="connsiteY5778"/>
              </a:cxn>
              <a:cxn ang="0">
                <a:pos x="connsiteX5779" y="connsiteY5779"/>
              </a:cxn>
              <a:cxn ang="0">
                <a:pos x="connsiteX5780" y="connsiteY5780"/>
              </a:cxn>
              <a:cxn ang="0">
                <a:pos x="connsiteX5781" y="connsiteY5781"/>
              </a:cxn>
              <a:cxn ang="0">
                <a:pos x="connsiteX5782" y="connsiteY5782"/>
              </a:cxn>
              <a:cxn ang="0">
                <a:pos x="connsiteX5783" y="connsiteY5783"/>
              </a:cxn>
              <a:cxn ang="0">
                <a:pos x="connsiteX5784" y="connsiteY5784"/>
              </a:cxn>
              <a:cxn ang="0">
                <a:pos x="connsiteX5785" y="connsiteY5785"/>
              </a:cxn>
              <a:cxn ang="0">
                <a:pos x="connsiteX5786" y="connsiteY5786"/>
              </a:cxn>
              <a:cxn ang="0">
                <a:pos x="connsiteX5787" y="connsiteY5787"/>
              </a:cxn>
              <a:cxn ang="0">
                <a:pos x="connsiteX5788" y="connsiteY5788"/>
              </a:cxn>
              <a:cxn ang="0">
                <a:pos x="connsiteX5789" y="connsiteY5789"/>
              </a:cxn>
              <a:cxn ang="0">
                <a:pos x="connsiteX5790" y="connsiteY5790"/>
              </a:cxn>
              <a:cxn ang="0">
                <a:pos x="connsiteX5791" y="connsiteY5791"/>
              </a:cxn>
              <a:cxn ang="0">
                <a:pos x="connsiteX5792" y="connsiteY5792"/>
              </a:cxn>
              <a:cxn ang="0">
                <a:pos x="connsiteX5793" y="connsiteY5793"/>
              </a:cxn>
              <a:cxn ang="0">
                <a:pos x="connsiteX5794" y="connsiteY5794"/>
              </a:cxn>
              <a:cxn ang="0">
                <a:pos x="connsiteX5795" y="connsiteY5795"/>
              </a:cxn>
              <a:cxn ang="0">
                <a:pos x="connsiteX5796" y="connsiteY5796"/>
              </a:cxn>
              <a:cxn ang="0">
                <a:pos x="connsiteX5797" y="connsiteY5797"/>
              </a:cxn>
              <a:cxn ang="0">
                <a:pos x="connsiteX5798" y="connsiteY5798"/>
              </a:cxn>
              <a:cxn ang="0">
                <a:pos x="connsiteX5799" y="connsiteY5799"/>
              </a:cxn>
              <a:cxn ang="0">
                <a:pos x="connsiteX5800" y="connsiteY5800"/>
              </a:cxn>
              <a:cxn ang="0">
                <a:pos x="connsiteX5801" y="connsiteY5801"/>
              </a:cxn>
              <a:cxn ang="0">
                <a:pos x="connsiteX5802" y="connsiteY5802"/>
              </a:cxn>
              <a:cxn ang="0">
                <a:pos x="connsiteX5803" y="connsiteY5803"/>
              </a:cxn>
              <a:cxn ang="0">
                <a:pos x="connsiteX5804" y="connsiteY5804"/>
              </a:cxn>
              <a:cxn ang="0">
                <a:pos x="connsiteX5805" y="connsiteY5805"/>
              </a:cxn>
              <a:cxn ang="0">
                <a:pos x="connsiteX5806" y="connsiteY5806"/>
              </a:cxn>
              <a:cxn ang="0">
                <a:pos x="connsiteX5807" y="connsiteY5807"/>
              </a:cxn>
              <a:cxn ang="0">
                <a:pos x="connsiteX5808" y="connsiteY5808"/>
              </a:cxn>
              <a:cxn ang="0">
                <a:pos x="connsiteX5809" y="connsiteY5809"/>
              </a:cxn>
              <a:cxn ang="0">
                <a:pos x="connsiteX5810" y="connsiteY5810"/>
              </a:cxn>
              <a:cxn ang="0">
                <a:pos x="connsiteX5811" y="connsiteY5811"/>
              </a:cxn>
              <a:cxn ang="0">
                <a:pos x="connsiteX5812" y="connsiteY5812"/>
              </a:cxn>
              <a:cxn ang="0">
                <a:pos x="connsiteX5813" y="connsiteY5813"/>
              </a:cxn>
              <a:cxn ang="0">
                <a:pos x="connsiteX5814" y="connsiteY5814"/>
              </a:cxn>
              <a:cxn ang="0">
                <a:pos x="connsiteX5815" y="connsiteY5815"/>
              </a:cxn>
              <a:cxn ang="0">
                <a:pos x="connsiteX5816" y="connsiteY5816"/>
              </a:cxn>
              <a:cxn ang="0">
                <a:pos x="connsiteX5817" y="connsiteY5817"/>
              </a:cxn>
              <a:cxn ang="0">
                <a:pos x="connsiteX5818" y="connsiteY5818"/>
              </a:cxn>
              <a:cxn ang="0">
                <a:pos x="connsiteX5819" y="connsiteY5819"/>
              </a:cxn>
              <a:cxn ang="0">
                <a:pos x="connsiteX5820" y="connsiteY5820"/>
              </a:cxn>
              <a:cxn ang="0">
                <a:pos x="connsiteX5821" y="connsiteY5821"/>
              </a:cxn>
              <a:cxn ang="0">
                <a:pos x="connsiteX5822" y="connsiteY5822"/>
              </a:cxn>
              <a:cxn ang="0">
                <a:pos x="connsiteX5823" y="connsiteY5823"/>
              </a:cxn>
              <a:cxn ang="0">
                <a:pos x="connsiteX5824" y="connsiteY5824"/>
              </a:cxn>
              <a:cxn ang="0">
                <a:pos x="connsiteX5825" y="connsiteY5825"/>
              </a:cxn>
              <a:cxn ang="0">
                <a:pos x="connsiteX5826" y="connsiteY5826"/>
              </a:cxn>
              <a:cxn ang="0">
                <a:pos x="connsiteX5827" y="connsiteY5827"/>
              </a:cxn>
              <a:cxn ang="0">
                <a:pos x="connsiteX5828" y="connsiteY5828"/>
              </a:cxn>
              <a:cxn ang="0">
                <a:pos x="connsiteX5829" y="connsiteY5829"/>
              </a:cxn>
              <a:cxn ang="0">
                <a:pos x="connsiteX5830" y="connsiteY5830"/>
              </a:cxn>
              <a:cxn ang="0">
                <a:pos x="connsiteX5831" y="connsiteY5831"/>
              </a:cxn>
              <a:cxn ang="0">
                <a:pos x="connsiteX5832" y="connsiteY5832"/>
              </a:cxn>
              <a:cxn ang="0">
                <a:pos x="connsiteX5833" y="connsiteY5833"/>
              </a:cxn>
              <a:cxn ang="0">
                <a:pos x="connsiteX5834" y="connsiteY5834"/>
              </a:cxn>
              <a:cxn ang="0">
                <a:pos x="connsiteX5835" y="connsiteY5835"/>
              </a:cxn>
              <a:cxn ang="0">
                <a:pos x="connsiteX5836" y="connsiteY5836"/>
              </a:cxn>
              <a:cxn ang="0">
                <a:pos x="connsiteX5837" y="connsiteY5837"/>
              </a:cxn>
              <a:cxn ang="0">
                <a:pos x="connsiteX5838" y="connsiteY5838"/>
              </a:cxn>
              <a:cxn ang="0">
                <a:pos x="connsiteX5839" y="connsiteY5839"/>
              </a:cxn>
              <a:cxn ang="0">
                <a:pos x="connsiteX5840" y="connsiteY5840"/>
              </a:cxn>
              <a:cxn ang="0">
                <a:pos x="connsiteX5841" y="connsiteY5841"/>
              </a:cxn>
              <a:cxn ang="0">
                <a:pos x="connsiteX5842" y="connsiteY5842"/>
              </a:cxn>
              <a:cxn ang="0">
                <a:pos x="connsiteX5843" y="connsiteY5843"/>
              </a:cxn>
              <a:cxn ang="0">
                <a:pos x="connsiteX5844" y="connsiteY5844"/>
              </a:cxn>
              <a:cxn ang="0">
                <a:pos x="connsiteX5845" y="connsiteY5845"/>
              </a:cxn>
              <a:cxn ang="0">
                <a:pos x="connsiteX5846" y="connsiteY5846"/>
              </a:cxn>
              <a:cxn ang="0">
                <a:pos x="connsiteX5847" y="connsiteY5847"/>
              </a:cxn>
              <a:cxn ang="0">
                <a:pos x="connsiteX5848" y="connsiteY5848"/>
              </a:cxn>
              <a:cxn ang="0">
                <a:pos x="connsiteX5849" y="connsiteY5849"/>
              </a:cxn>
              <a:cxn ang="0">
                <a:pos x="connsiteX5850" y="connsiteY5850"/>
              </a:cxn>
              <a:cxn ang="0">
                <a:pos x="connsiteX5851" y="connsiteY5851"/>
              </a:cxn>
              <a:cxn ang="0">
                <a:pos x="connsiteX5852" y="connsiteY5852"/>
              </a:cxn>
              <a:cxn ang="0">
                <a:pos x="connsiteX5853" y="connsiteY5853"/>
              </a:cxn>
              <a:cxn ang="0">
                <a:pos x="connsiteX5854" y="connsiteY5854"/>
              </a:cxn>
              <a:cxn ang="0">
                <a:pos x="connsiteX5855" y="connsiteY5855"/>
              </a:cxn>
              <a:cxn ang="0">
                <a:pos x="connsiteX5856" y="connsiteY5856"/>
              </a:cxn>
              <a:cxn ang="0">
                <a:pos x="connsiteX5857" y="connsiteY5857"/>
              </a:cxn>
              <a:cxn ang="0">
                <a:pos x="connsiteX5858" y="connsiteY5858"/>
              </a:cxn>
              <a:cxn ang="0">
                <a:pos x="connsiteX5859" y="connsiteY5859"/>
              </a:cxn>
              <a:cxn ang="0">
                <a:pos x="connsiteX5860" y="connsiteY5860"/>
              </a:cxn>
              <a:cxn ang="0">
                <a:pos x="connsiteX5861" y="connsiteY5861"/>
              </a:cxn>
              <a:cxn ang="0">
                <a:pos x="connsiteX5862" y="connsiteY5862"/>
              </a:cxn>
              <a:cxn ang="0">
                <a:pos x="connsiteX5863" y="connsiteY5863"/>
              </a:cxn>
              <a:cxn ang="0">
                <a:pos x="connsiteX5864" y="connsiteY5864"/>
              </a:cxn>
              <a:cxn ang="0">
                <a:pos x="connsiteX5865" y="connsiteY5865"/>
              </a:cxn>
              <a:cxn ang="0">
                <a:pos x="connsiteX5866" y="connsiteY5866"/>
              </a:cxn>
              <a:cxn ang="0">
                <a:pos x="connsiteX5867" y="connsiteY5867"/>
              </a:cxn>
              <a:cxn ang="0">
                <a:pos x="connsiteX5868" y="connsiteY5868"/>
              </a:cxn>
              <a:cxn ang="0">
                <a:pos x="connsiteX5869" y="connsiteY5869"/>
              </a:cxn>
              <a:cxn ang="0">
                <a:pos x="connsiteX5870" y="connsiteY5870"/>
              </a:cxn>
              <a:cxn ang="0">
                <a:pos x="connsiteX5871" y="connsiteY5871"/>
              </a:cxn>
              <a:cxn ang="0">
                <a:pos x="connsiteX5872" y="connsiteY5872"/>
              </a:cxn>
              <a:cxn ang="0">
                <a:pos x="connsiteX5873" y="connsiteY5873"/>
              </a:cxn>
              <a:cxn ang="0">
                <a:pos x="connsiteX5874" y="connsiteY5874"/>
              </a:cxn>
              <a:cxn ang="0">
                <a:pos x="connsiteX5875" y="connsiteY5875"/>
              </a:cxn>
              <a:cxn ang="0">
                <a:pos x="connsiteX5876" y="connsiteY5876"/>
              </a:cxn>
              <a:cxn ang="0">
                <a:pos x="connsiteX5877" y="connsiteY5877"/>
              </a:cxn>
              <a:cxn ang="0">
                <a:pos x="connsiteX5878" y="connsiteY5878"/>
              </a:cxn>
              <a:cxn ang="0">
                <a:pos x="connsiteX5879" y="connsiteY5879"/>
              </a:cxn>
              <a:cxn ang="0">
                <a:pos x="connsiteX5880" y="connsiteY5880"/>
              </a:cxn>
              <a:cxn ang="0">
                <a:pos x="connsiteX5881" y="connsiteY5881"/>
              </a:cxn>
              <a:cxn ang="0">
                <a:pos x="connsiteX5882" y="connsiteY5882"/>
              </a:cxn>
              <a:cxn ang="0">
                <a:pos x="connsiteX5883" y="connsiteY5883"/>
              </a:cxn>
              <a:cxn ang="0">
                <a:pos x="connsiteX5884" y="connsiteY5884"/>
              </a:cxn>
              <a:cxn ang="0">
                <a:pos x="connsiteX5885" y="connsiteY5885"/>
              </a:cxn>
              <a:cxn ang="0">
                <a:pos x="connsiteX5886" y="connsiteY5886"/>
              </a:cxn>
              <a:cxn ang="0">
                <a:pos x="connsiteX5887" y="connsiteY5887"/>
              </a:cxn>
              <a:cxn ang="0">
                <a:pos x="connsiteX5888" y="connsiteY5888"/>
              </a:cxn>
              <a:cxn ang="0">
                <a:pos x="connsiteX5889" y="connsiteY5889"/>
              </a:cxn>
              <a:cxn ang="0">
                <a:pos x="connsiteX5890" y="connsiteY5890"/>
              </a:cxn>
              <a:cxn ang="0">
                <a:pos x="connsiteX5891" y="connsiteY5891"/>
              </a:cxn>
              <a:cxn ang="0">
                <a:pos x="connsiteX5892" y="connsiteY5892"/>
              </a:cxn>
              <a:cxn ang="0">
                <a:pos x="connsiteX5893" y="connsiteY5893"/>
              </a:cxn>
              <a:cxn ang="0">
                <a:pos x="connsiteX5894" y="connsiteY5894"/>
              </a:cxn>
              <a:cxn ang="0">
                <a:pos x="connsiteX5895" y="connsiteY5895"/>
              </a:cxn>
              <a:cxn ang="0">
                <a:pos x="connsiteX5896" y="connsiteY5896"/>
              </a:cxn>
              <a:cxn ang="0">
                <a:pos x="connsiteX5897" y="connsiteY5897"/>
              </a:cxn>
              <a:cxn ang="0">
                <a:pos x="connsiteX5898" y="connsiteY5898"/>
              </a:cxn>
              <a:cxn ang="0">
                <a:pos x="connsiteX5899" y="connsiteY5899"/>
              </a:cxn>
              <a:cxn ang="0">
                <a:pos x="connsiteX5900" y="connsiteY5900"/>
              </a:cxn>
              <a:cxn ang="0">
                <a:pos x="connsiteX5901" y="connsiteY5901"/>
              </a:cxn>
              <a:cxn ang="0">
                <a:pos x="connsiteX5902" y="connsiteY5902"/>
              </a:cxn>
              <a:cxn ang="0">
                <a:pos x="connsiteX5903" y="connsiteY5903"/>
              </a:cxn>
              <a:cxn ang="0">
                <a:pos x="connsiteX5904" y="connsiteY5904"/>
              </a:cxn>
              <a:cxn ang="0">
                <a:pos x="connsiteX5905" y="connsiteY5905"/>
              </a:cxn>
              <a:cxn ang="0">
                <a:pos x="connsiteX5906" y="connsiteY5906"/>
              </a:cxn>
              <a:cxn ang="0">
                <a:pos x="connsiteX5907" y="connsiteY5907"/>
              </a:cxn>
              <a:cxn ang="0">
                <a:pos x="connsiteX5908" y="connsiteY5908"/>
              </a:cxn>
              <a:cxn ang="0">
                <a:pos x="connsiteX5909" y="connsiteY5909"/>
              </a:cxn>
              <a:cxn ang="0">
                <a:pos x="connsiteX5910" y="connsiteY5910"/>
              </a:cxn>
              <a:cxn ang="0">
                <a:pos x="connsiteX5911" y="connsiteY5911"/>
              </a:cxn>
              <a:cxn ang="0">
                <a:pos x="connsiteX5912" y="connsiteY5912"/>
              </a:cxn>
              <a:cxn ang="0">
                <a:pos x="connsiteX5913" y="connsiteY5913"/>
              </a:cxn>
              <a:cxn ang="0">
                <a:pos x="connsiteX5914" y="connsiteY5914"/>
              </a:cxn>
              <a:cxn ang="0">
                <a:pos x="connsiteX5915" y="connsiteY5915"/>
              </a:cxn>
              <a:cxn ang="0">
                <a:pos x="connsiteX5916" y="connsiteY5916"/>
              </a:cxn>
              <a:cxn ang="0">
                <a:pos x="connsiteX5917" y="connsiteY5917"/>
              </a:cxn>
              <a:cxn ang="0">
                <a:pos x="connsiteX5918" y="connsiteY5918"/>
              </a:cxn>
              <a:cxn ang="0">
                <a:pos x="connsiteX5919" y="connsiteY5919"/>
              </a:cxn>
              <a:cxn ang="0">
                <a:pos x="connsiteX5920" y="connsiteY5920"/>
              </a:cxn>
              <a:cxn ang="0">
                <a:pos x="connsiteX5921" y="connsiteY5921"/>
              </a:cxn>
              <a:cxn ang="0">
                <a:pos x="connsiteX5922" y="connsiteY5922"/>
              </a:cxn>
              <a:cxn ang="0">
                <a:pos x="connsiteX5923" y="connsiteY5923"/>
              </a:cxn>
              <a:cxn ang="0">
                <a:pos x="connsiteX5924" y="connsiteY5924"/>
              </a:cxn>
              <a:cxn ang="0">
                <a:pos x="connsiteX5925" y="connsiteY5925"/>
              </a:cxn>
              <a:cxn ang="0">
                <a:pos x="connsiteX5926" y="connsiteY5926"/>
              </a:cxn>
              <a:cxn ang="0">
                <a:pos x="connsiteX5927" y="connsiteY5927"/>
              </a:cxn>
              <a:cxn ang="0">
                <a:pos x="connsiteX5928" y="connsiteY5928"/>
              </a:cxn>
              <a:cxn ang="0">
                <a:pos x="connsiteX5929" y="connsiteY5929"/>
              </a:cxn>
              <a:cxn ang="0">
                <a:pos x="connsiteX5930" y="connsiteY5930"/>
              </a:cxn>
              <a:cxn ang="0">
                <a:pos x="connsiteX5931" y="connsiteY5931"/>
              </a:cxn>
              <a:cxn ang="0">
                <a:pos x="connsiteX5932" y="connsiteY5932"/>
              </a:cxn>
              <a:cxn ang="0">
                <a:pos x="connsiteX5933" y="connsiteY5933"/>
              </a:cxn>
              <a:cxn ang="0">
                <a:pos x="connsiteX5934" y="connsiteY5934"/>
              </a:cxn>
              <a:cxn ang="0">
                <a:pos x="connsiteX5935" y="connsiteY5935"/>
              </a:cxn>
              <a:cxn ang="0">
                <a:pos x="connsiteX5936" y="connsiteY5936"/>
              </a:cxn>
              <a:cxn ang="0">
                <a:pos x="connsiteX5937" y="connsiteY5937"/>
              </a:cxn>
              <a:cxn ang="0">
                <a:pos x="connsiteX5938" y="connsiteY5938"/>
              </a:cxn>
              <a:cxn ang="0">
                <a:pos x="connsiteX5939" y="connsiteY5939"/>
              </a:cxn>
              <a:cxn ang="0">
                <a:pos x="connsiteX5940" y="connsiteY5940"/>
              </a:cxn>
              <a:cxn ang="0">
                <a:pos x="connsiteX5941" y="connsiteY5941"/>
              </a:cxn>
              <a:cxn ang="0">
                <a:pos x="connsiteX5942" y="connsiteY5942"/>
              </a:cxn>
              <a:cxn ang="0">
                <a:pos x="connsiteX5943" y="connsiteY5943"/>
              </a:cxn>
              <a:cxn ang="0">
                <a:pos x="connsiteX5944" y="connsiteY5944"/>
              </a:cxn>
              <a:cxn ang="0">
                <a:pos x="connsiteX5945" y="connsiteY5945"/>
              </a:cxn>
              <a:cxn ang="0">
                <a:pos x="connsiteX5946" y="connsiteY5946"/>
              </a:cxn>
              <a:cxn ang="0">
                <a:pos x="connsiteX5947" y="connsiteY5947"/>
              </a:cxn>
              <a:cxn ang="0">
                <a:pos x="connsiteX5948" y="connsiteY5948"/>
              </a:cxn>
              <a:cxn ang="0">
                <a:pos x="connsiteX5949" y="connsiteY5949"/>
              </a:cxn>
              <a:cxn ang="0">
                <a:pos x="connsiteX5950" y="connsiteY5950"/>
              </a:cxn>
              <a:cxn ang="0">
                <a:pos x="connsiteX5951" y="connsiteY5951"/>
              </a:cxn>
              <a:cxn ang="0">
                <a:pos x="connsiteX5952" y="connsiteY5952"/>
              </a:cxn>
              <a:cxn ang="0">
                <a:pos x="connsiteX5953" y="connsiteY5953"/>
              </a:cxn>
              <a:cxn ang="0">
                <a:pos x="connsiteX5954" y="connsiteY5954"/>
              </a:cxn>
              <a:cxn ang="0">
                <a:pos x="connsiteX5955" y="connsiteY5955"/>
              </a:cxn>
              <a:cxn ang="0">
                <a:pos x="connsiteX5956" y="connsiteY5956"/>
              </a:cxn>
              <a:cxn ang="0">
                <a:pos x="connsiteX5957" y="connsiteY5957"/>
              </a:cxn>
              <a:cxn ang="0">
                <a:pos x="connsiteX5958" y="connsiteY5958"/>
              </a:cxn>
              <a:cxn ang="0">
                <a:pos x="connsiteX5959" y="connsiteY5959"/>
              </a:cxn>
              <a:cxn ang="0">
                <a:pos x="connsiteX5960" y="connsiteY5960"/>
              </a:cxn>
              <a:cxn ang="0">
                <a:pos x="connsiteX5961" y="connsiteY5961"/>
              </a:cxn>
              <a:cxn ang="0">
                <a:pos x="connsiteX5962" y="connsiteY5962"/>
              </a:cxn>
              <a:cxn ang="0">
                <a:pos x="connsiteX5963" y="connsiteY5963"/>
              </a:cxn>
              <a:cxn ang="0">
                <a:pos x="connsiteX5964" y="connsiteY5964"/>
              </a:cxn>
              <a:cxn ang="0">
                <a:pos x="connsiteX5965" y="connsiteY5965"/>
              </a:cxn>
              <a:cxn ang="0">
                <a:pos x="connsiteX5966" y="connsiteY5966"/>
              </a:cxn>
              <a:cxn ang="0">
                <a:pos x="connsiteX5967" y="connsiteY5967"/>
              </a:cxn>
              <a:cxn ang="0">
                <a:pos x="connsiteX5968" y="connsiteY5968"/>
              </a:cxn>
              <a:cxn ang="0">
                <a:pos x="connsiteX5969" y="connsiteY5969"/>
              </a:cxn>
              <a:cxn ang="0">
                <a:pos x="connsiteX5970" y="connsiteY5970"/>
              </a:cxn>
              <a:cxn ang="0">
                <a:pos x="connsiteX5971" y="connsiteY5971"/>
              </a:cxn>
              <a:cxn ang="0">
                <a:pos x="connsiteX5972" y="connsiteY5972"/>
              </a:cxn>
              <a:cxn ang="0">
                <a:pos x="connsiteX5973" y="connsiteY5973"/>
              </a:cxn>
              <a:cxn ang="0">
                <a:pos x="connsiteX5974" y="connsiteY5974"/>
              </a:cxn>
              <a:cxn ang="0">
                <a:pos x="connsiteX5975" y="connsiteY5975"/>
              </a:cxn>
              <a:cxn ang="0">
                <a:pos x="connsiteX5976" y="connsiteY5976"/>
              </a:cxn>
              <a:cxn ang="0">
                <a:pos x="connsiteX5977" y="connsiteY5977"/>
              </a:cxn>
              <a:cxn ang="0">
                <a:pos x="connsiteX5978" y="connsiteY5978"/>
              </a:cxn>
              <a:cxn ang="0">
                <a:pos x="connsiteX5979" y="connsiteY5979"/>
              </a:cxn>
              <a:cxn ang="0">
                <a:pos x="connsiteX5980" y="connsiteY5980"/>
              </a:cxn>
              <a:cxn ang="0">
                <a:pos x="connsiteX5981" y="connsiteY5981"/>
              </a:cxn>
              <a:cxn ang="0">
                <a:pos x="connsiteX5982" y="connsiteY5982"/>
              </a:cxn>
              <a:cxn ang="0">
                <a:pos x="connsiteX5983" y="connsiteY5983"/>
              </a:cxn>
              <a:cxn ang="0">
                <a:pos x="connsiteX5984" y="connsiteY5984"/>
              </a:cxn>
              <a:cxn ang="0">
                <a:pos x="connsiteX5985" y="connsiteY5985"/>
              </a:cxn>
              <a:cxn ang="0">
                <a:pos x="connsiteX5986" y="connsiteY5986"/>
              </a:cxn>
              <a:cxn ang="0">
                <a:pos x="connsiteX5987" y="connsiteY5987"/>
              </a:cxn>
              <a:cxn ang="0">
                <a:pos x="connsiteX5988" y="connsiteY5988"/>
              </a:cxn>
              <a:cxn ang="0">
                <a:pos x="connsiteX5989" y="connsiteY5989"/>
              </a:cxn>
              <a:cxn ang="0">
                <a:pos x="connsiteX5990" y="connsiteY5990"/>
              </a:cxn>
              <a:cxn ang="0">
                <a:pos x="connsiteX5991" y="connsiteY5991"/>
              </a:cxn>
              <a:cxn ang="0">
                <a:pos x="connsiteX5992" y="connsiteY5992"/>
              </a:cxn>
              <a:cxn ang="0">
                <a:pos x="connsiteX5993" y="connsiteY5993"/>
              </a:cxn>
              <a:cxn ang="0">
                <a:pos x="connsiteX5994" y="connsiteY5994"/>
              </a:cxn>
              <a:cxn ang="0">
                <a:pos x="connsiteX5995" y="connsiteY5995"/>
              </a:cxn>
              <a:cxn ang="0">
                <a:pos x="connsiteX5996" y="connsiteY5996"/>
              </a:cxn>
              <a:cxn ang="0">
                <a:pos x="connsiteX5997" y="connsiteY5997"/>
              </a:cxn>
              <a:cxn ang="0">
                <a:pos x="connsiteX5998" y="connsiteY5998"/>
              </a:cxn>
              <a:cxn ang="0">
                <a:pos x="connsiteX5999" y="connsiteY5999"/>
              </a:cxn>
              <a:cxn ang="0">
                <a:pos x="connsiteX6000" y="connsiteY6000"/>
              </a:cxn>
              <a:cxn ang="0">
                <a:pos x="connsiteX6001" y="connsiteY6001"/>
              </a:cxn>
              <a:cxn ang="0">
                <a:pos x="connsiteX6002" y="connsiteY6002"/>
              </a:cxn>
              <a:cxn ang="0">
                <a:pos x="connsiteX6003" y="connsiteY6003"/>
              </a:cxn>
              <a:cxn ang="0">
                <a:pos x="connsiteX6004" y="connsiteY6004"/>
              </a:cxn>
              <a:cxn ang="0">
                <a:pos x="connsiteX6005" y="connsiteY6005"/>
              </a:cxn>
              <a:cxn ang="0">
                <a:pos x="connsiteX6006" y="connsiteY6006"/>
              </a:cxn>
              <a:cxn ang="0">
                <a:pos x="connsiteX6007" y="connsiteY6007"/>
              </a:cxn>
              <a:cxn ang="0">
                <a:pos x="connsiteX6008" y="connsiteY6008"/>
              </a:cxn>
              <a:cxn ang="0">
                <a:pos x="connsiteX6009" y="connsiteY6009"/>
              </a:cxn>
              <a:cxn ang="0">
                <a:pos x="connsiteX6010" y="connsiteY6010"/>
              </a:cxn>
              <a:cxn ang="0">
                <a:pos x="connsiteX6011" y="connsiteY6011"/>
              </a:cxn>
              <a:cxn ang="0">
                <a:pos x="connsiteX6012" y="connsiteY6012"/>
              </a:cxn>
              <a:cxn ang="0">
                <a:pos x="connsiteX6013" y="connsiteY6013"/>
              </a:cxn>
              <a:cxn ang="0">
                <a:pos x="connsiteX6014" y="connsiteY6014"/>
              </a:cxn>
              <a:cxn ang="0">
                <a:pos x="connsiteX6015" y="connsiteY6015"/>
              </a:cxn>
              <a:cxn ang="0">
                <a:pos x="connsiteX6016" y="connsiteY6016"/>
              </a:cxn>
              <a:cxn ang="0">
                <a:pos x="connsiteX6017" y="connsiteY6017"/>
              </a:cxn>
              <a:cxn ang="0">
                <a:pos x="connsiteX6018" y="connsiteY6018"/>
              </a:cxn>
              <a:cxn ang="0">
                <a:pos x="connsiteX6019" y="connsiteY6019"/>
              </a:cxn>
              <a:cxn ang="0">
                <a:pos x="connsiteX6020" y="connsiteY6020"/>
              </a:cxn>
              <a:cxn ang="0">
                <a:pos x="connsiteX6021" y="connsiteY6021"/>
              </a:cxn>
              <a:cxn ang="0">
                <a:pos x="connsiteX6022" y="connsiteY6022"/>
              </a:cxn>
              <a:cxn ang="0">
                <a:pos x="connsiteX6023" y="connsiteY6023"/>
              </a:cxn>
              <a:cxn ang="0">
                <a:pos x="connsiteX6024" y="connsiteY6024"/>
              </a:cxn>
              <a:cxn ang="0">
                <a:pos x="connsiteX6025" y="connsiteY6025"/>
              </a:cxn>
              <a:cxn ang="0">
                <a:pos x="connsiteX6026" y="connsiteY6026"/>
              </a:cxn>
              <a:cxn ang="0">
                <a:pos x="connsiteX6027" y="connsiteY6027"/>
              </a:cxn>
              <a:cxn ang="0">
                <a:pos x="connsiteX6028" y="connsiteY6028"/>
              </a:cxn>
              <a:cxn ang="0">
                <a:pos x="connsiteX6029" y="connsiteY6029"/>
              </a:cxn>
              <a:cxn ang="0">
                <a:pos x="connsiteX6030" y="connsiteY6030"/>
              </a:cxn>
              <a:cxn ang="0">
                <a:pos x="connsiteX6031" y="connsiteY6031"/>
              </a:cxn>
              <a:cxn ang="0">
                <a:pos x="connsiteX6032" y="connsiteY6032"/>
              </a:cxn>
              <a:cxn ang="0">
                <a:pos x="connsiteX6033" y="connsiteY6033"/>
              </a:cxn>
              <a:cxn ang="0">
                <a:pos x="connsiteX6034" y="connsiteY6034"/>
              </a:cxn>
              <a:cxn ang="0">
                <a:pos x="connsiteX6035" y="connsiteY6035"/>
              </a:cxn>
              <a:cxn ang="0">
                <a:pos x="connsiteX6036" y="connsiteY6036"/>
              </a:cxn>
              <a:cxn ang="0">
                <a:pos x="connsiteX6037" y="connsiteY6037"/>
              </a:cxn>
              <a:cxn ang="0">
                <a:pos x="connsiteX6038" y="connsiteY6038"/>
              </a:cxn>
              <a:cxn ang="0">
                <a:pos x="connsiteX6039" y="connsiteY6039"/>
              </a:cxn>
              <a:cxn ang="0">
                <a:pos x="connsiteX6040" y="connsiteY6040"/>
              </a:cxn>
              <a:cxn ang="0">
                <a:pos x="connsiteX6041" y="connsiteY6041"/>
              </a:cxn>
              <a:cxn ang="0">
                <a:pos x="connsiteX6042" y="connsiteY6042"/>
              </a:cxn>
              <a:cxn ang="0">
                <a:pos x="connsiteX6043" y="connsiteY6043"/>
              </a:cxn>
              <a:cxn ang="0">
                <a:pos x="connsiteX6044" y="connsiteY6044"/>
              </a:cxn>
              <a:cxn ang="0">
                <a:pos x="connsiteX6045" y="connsiteY6045"/>
              </a:cxn>
              <a:cxn ang="0">
                <a:pos x="connsiteX6046" y="connsiteY6046"/>
              </a:cxn>
              <a:cxn ang="0">
                <a:pos x="connsiteX6047" y="connsiteY6047"/>
              </a:cxn>
              <a:cxn ang="0">
                <a:pos x="connsiteX6048" y="connsiteY6048"/>
              </a:cxn>
              <a:cxn ang="0">
                <a:pos x="connsiteX6049" y="connsiteY6049"/>
              </a:cxn>
              <a:cxn ang="0">
                <a:pos x="connsiteX6050" y="connsiteY6050"/>
              </a:cxn>
              <a:cxn ang="0">
                <a:pos x="connsiteX6051" y="connsiteY6051"/>
              </a:cxn>
              <a:cxn ang="0">
                <a:pos x="connsiteX6052" y="connsiteY6052"/>
              </a:cxn>
              <a:cxn ang="0">
                <a:pos x="connsiteX6053" y="connsiteY6053"/>
              </a:cxn>
              <a:cxn ang="0">
                <a:pos x="connsiteX6054" y="connsiteY6054"/>
              </a:cxn>
              <a:cxn ang="0">
                <a:pos x="connsiteX6055" y="connsiteY6055"/>
              </a:cxn>
              <a:cxn ang="0">
                <a:pos x="connsiteX6056" y="connsiteY6056"/>
              </a:cxn>
              <a:cxn ang="0">
                <a:pos x="connsiteX6057" y="connsiteY6057"/>
              </a:cxn>
              <a:cxn ang="0">
                <a:pos x="connsiteX6058" y="connsiteY6058"/>
              </a:cxn>
              <a:cxn ang="0">
                <a:pos x="connsiteX6059" y="connsiteY6059"/>
              </a:cxn>
              <a:cxn ang="0">
                <a:pos x="connsiteX6060" y="connsiteY6060"/>
              </a:cxn>
              <a:cxn ang="0">
                <a:pos x="connsiteX6061" y="connsiteY6061"/>
              </a:cxn>
              <a:cxn ang="0">
                <a:pos x="connsiteX6062" y="connsiteY6062"/>
              </a:cxn>
              <a:cxn ang="0">
                <a:pos x="connsiteX6063" y="connsiteY6063"/>
              </a:cxn>
              <a:cxn ang="0">
                <a:pos x="connsiteX6064" y="connsiteY6064"/>
              </a:cxn>
              <a:cxn ang="0">
                <a:pos x="connsiteX6065" y="connsiteY6065"/>
              </a:cxn>
              <a:cxn ang="0">
                <a:pos x="connsiteX6066" y="connsiteY6066"/>
              </a:cxn>
              <a:cxn ang="0">
                <a:pos x="connsiteX6067" y="connsiteY6067"/>
              </a:cxn>
              <a:cxn ang="0">
                <a:pos x="connsiteX6068" y="connsiteY6068"/>
              </a:cxn>
              <a:cxn ang="0">
                <a:pos x="connsiteX6069" y="connsiteY6069"/>
              </a:cxn>
              <a:cxn ang="0">
                <a:pos x="connsiteX6070" y="connsiteY6070"/>
              </a:cxn>
              <a:cxn ang="0">
                <a:pos x="connsiteX6071" y="connsiteY6071"/>
              </a:cxn>
              <a:cxn ang="0">
                <a:pos x="connsiteX6072" y="connsiteY6072"/>
              </a:cxn>
              <a:cxn ang="0">
                <a:pos x="connsiteX6073" y="connsiteY6073"/>
              </a:cxn>
              <a:cxn ang="0">
                <a:pos x="connsiteX6074" y="connsiteY6074"/>
              </a:cxn>
              <a:cxn ang="0">
                <a:pos x="connsiteX6075" y="connsiteY6075"/>
              </a:cxn>
              <a:cxn ang="0">
                <a:pos x="connsiteX6076" y="connsiteY6076"/>
              </a:cxn>
              <a:cxn ang="0">
                <a:pos x="connsiteX6077" y="connsiteY6077"/>
              </a:cxn>
              <a:cxn ang="0">
                <a:pos x="connsiteX6078" y="connsiteY6078"/>
              </a:cxn>
              <a:cxn ang="0">
                <a:pos x="connsiteX6079" y="connsiteY6079"/>
              </a:cxn>
              <a:cxn ang="0">
                <a:pos x="connsiteX6080" y="connsiteY6080"/>
              </a:cxn>
              <a:cxn ang="0">
                <a:pos x="connsiteX6081" y="connsiteY6081"/>
              </a:cxn>
              <a:cxn ang="0">
                <a:pos x="connsiteX6082" y="connsiteY6082"/>
              </a:cxn>
              <a:cxn ang="0">
                <a:pos x="connsiteX6083" y="connsiteY6083"/>
              </a:cxn>
              <a:cxn ang="0">
                <a:pos x="connsiteX6084" y="connsiteY6084"/>
              </a:cxn>
              <a:cxn ang="0">
                <a:pos x="connsiteX6085" y="connsiteY6085"/>
              </a:cxn>
              <a:cxn ang="0">
                <a:pos x="connsiteX6086" y="connsiteY6086"/>
              </a:cxn>
              <a:cxn ang="0">
                <a:pos x="connsiteX6087" y="connsiteY6087"/>
              </a:cxn>
              <a:cxn ang="0">
                <a:pos x="connsiteX6088" y="connsiteY6088"/>
              </a:cxn>
              <a:cxn ang="0">
                <a:pos x="connsiteX6089" y="connsiteY6089"/>
              </a:cxn>
              <a:cxn ang="0">
                <a:pos x="connsiteX6090" y="connsiteY6090"/>
              </a:cxn>
              <a:cxn ang="0">
                <a:pos x="connsiteX6091" y="connsiteY6091"/>
              </a:cxn>
              <a:cxn ang="0">
                <a:pos x="connsiteX6092" y="connsiteY6092"/>
              </a:cxn>
              <a:cxn ang="0">
                <a:pos x="connsiteX6093" y="connsiteY6093"/>
              </a:cxn>
              <a:cxn ang="0">
                <a:pos x="connsiteX6094" y="connsiteY6094"/>
              </a:cxn>
              <a:cxn ang="0">
                <a:pos x="connsiteX6095" y="connsiteY6095"/>
              </a:cxn>
              <a:cxn ang="0">
                <a:pos x="connsiteX6096" y="connsiteY6096"/>
              </a:cxn>
              <a:cxn ang="0">
                <a:pos x="connsiteX6097" y="connsiteY6097"/>
              </a:cxn>
              <a:cxn ang="0">
                <a:pos x="connsiteX6098" y="connsiteY6098"/>
              </a:cxn>
              <a:cxn ang="0">
                <a:pos x="connsiteX6099" y="connsiteY6099"/>
              </a:cxn>
              <a:cxn ang="0">
                <a:pos x="connsiteX6100" y="connsiteY6100"/>
              </a:cxn>
              <a:cxn ang="0">
                <a:pos x="connsiteX6101" y="connsiteY6101"/>
              </a:cxn>
              <a:cxn ang="0">
                <a:pos x="connsiteX6102" y="connsiteY6102"/>
              </a:cxn>
              <a:cxn ang="0">
                <a:pos x="connsiteX6103" y="connsiteY6103"/>
              </a:cxn>
              <a:cxn ang="0">
                <a:pos x="connsiteX6104" y="connsiteY6104"/>
              </a:cxn>
              <a:cxn ang="0">
                <a:pos x="connsiteX6105" y="connsiteY6105"/>
              </a:cxn>
              <a:cxn ang="0">
                <a:pos x="connsiteX6106" y="connsiteY6106"/>
              </a:cxn>
              <a:cxn ang="0">
                <a:pos x="connsiteX6107" y="connsiteY6107"/>
              </a:cxn>
              <a:cxn ang="0">
                <a:pos x="connsiteX6108" y="connsiteY6108"/>
              </a:cxn>
              <a:cxn ang="0">
                <a:pos x="connsiteX6109" y="connsiteY6109"/>
              </a:cxn>
              <a:cxn ang="0">
                <a:pos x="connsiteX6110" y="connsiteY6110"/>
              </a:cxn>
              <a:cxn ang="0">
                <a:pos x="connsiteX6111" y="connsiteY6111"/>
              </a:cxn>
              <a:cxn ang="0">
                <a:pos x="connsiteX6112" y="connsiteY6112"/>
              </a:cxn>
              <a:cxn ang="0">
                <a:pos x="connsiteX6113" y="connsiteY6113"/>
              </a:cxn>
              <a:cxn ang="0">
                <a:pos x="connsiteX6114" y="connsiteY6114"/>
              </a:cxn>
              <a:cxn ang="0">
                <a:pos x="connsiteX6115" y="connsiteY6115"/>
              </a:cxn>
              <a:cxn ang="0">
                <a:pos x="connsiteX6116" y="connsiteY6116"/>
              </a:cxn>
              <a:cxn ang="0">
                <a:pos x="connsiteX6117" y="connsiteY6117"/>
              </a:cxn>
              <a:cxn ang="0">
                <a:pos x="connsiteX6118" y="connsiteY6118"/>
              </a:cxn>
              <a:cxn ang="0">
                <a:pos x="connsiteX6119" y="connsiteY6119"/>
              </a:cxn>
              <a:cxn ang="0">
                <a:pos x="connsiteX6120" y="connsiteY6120"/>
              </a:cxn>
              <a:cxn ang="0">
                <a:pos x="connsiteX6121" y="connsiteY6121"/>
              </a:cxn>
              <a:cxn ang="0">
                <a:pos x="connsiteX6122" y="connsiteY6122"/>
              </a:cxn>
              <a:cxn ang="0">
                <a:pos x="connsiteX6123" y="connsiteY6123"/>
              </a:cxn>
              <a:cxn ang="0">
                <a:pos x="connsiteX6124" y="connsiteY6124"/>
              </a:cxn>
              <a:cxn ang="0">
                <a:pos x="connsiteX6125" y="connsiteY6125"/>
              </a:cxn>
              <a:cxn ang="0">
                <a:pos x="connsiteX6126" y="connsiteY6126"/>
              </a:cxn>
              <a:cxn ang="0">
                <a:pos x="connsiteX6127" y="connsiteY6127"/>
              </a:cxn>
              <a:cxn ang="0">
                <a:pos x="connsiteX6128" y="connsiteY6128"/>
              </a:cxn>
              <a:cxn ang="0">
                <a:pos x="connsiteX6129" y="connsiteY6129"/>
              </a:cxn>
              <a:cxn ang="0">
                <a:pos x="connsiteX6130" y="connsiteY6130"/>
              </a:cxn>
              <a:cxn ang="0">
                <a:pos x="connsiteX6131" y="connsiteY6131"/>
              </a:cxn>
              <a:cxn ang="0">
                <a:pos x="connsiteX6132" y="connsiteY6132"/>
              </a:cxn>
              <a:cxn ang="0">
                <a:pos x="connsiteX6133" y="connsiteY6133"/>
              </a:cxn>
              <a:cxn ang="0">
                <a:pos x="connsiteX6134" y="connsiteY6134"/>
              </a:cxn>
              <a:cxn ang="0">
                <a:pos x="connsiteX6135" y="connsiteY6135"/>
              </a:cxn>
              <a:cxn ang="0">
                <a:pos x="connsiteX6136" y="connsiteY6136"/>
              </a:cxn>
              <a:cxn ang="0">
                <a:pos x="connsiteX6137" y="connsiteY6137"/>
              </a:cxn>
              <a:cxn ang="0">
                <a:pos x="connsiteX6138" y="connsiteY6138"/>
              </a:cxn>
              <a:cxn ang="0">
                <a:pos x="connsiteX6139" y="connsiteY6139"/>
              </a:cxn>
              <a:cxn ang="0">
                <a:pos x="connsiteX6140" y="connsiteY6140"/>
              </a:cxn>
              <a:cxn ang="0">
                <a:pos x="connsiteX6141" y="connsiteY6141"/>
              </a:cxn>
              <a:cxn ang="0">
                <a:pos x="connsiteX6142" y="connsiteY6142"/>
              </a:cxn>
              <a:cxn ang="0">
                <a:pos x="connsiteX6143" y="connsiteY6143"/>
              </a:cxn>
              <a:cxn ang="0">
                <a:pos x="connsiteX6144" y="connsiteY6144"/>
              </a:cxn>
              <a:cxn ang="0">
                <a:pos x="connsiteX6145" y="connsiteY6145"/>
              </a:cxn>
              <a:cxn ang="0">
                <a:pos x="connsiteX6146" y="connsiteY6146"/>
              </a:cxn>
              <a:cxn ang="0">
                <a:pos x="connsiteX6147" y="connsiteY6147"/>
              </a:cxn>
              <a:cxn ang="0">
                <a:pos x="connsiteX6148" y="connsiteY6148"/>
              </a:cxn>
              <a:cxn ang="0">
                <a:pos x="connsiteX6149" y="connsiteY6149"/>
              </a:cxn>
              <a:cxn ang="0">
                <a:pos x="connsiteX6150" y="connsiteY6150"/>
              </a:cxn>
              <a:cxn ang="0">
                <a:pos x="connsiteX6151" y="connsiteY6151"/>
              </a:cxn>
              <a:cxn ang="0">
                <a:pos x="connsiteX6152" y="connsiteY6152"/>
              </a:cxn>
              <a:cxn ang="0">
                <a:pos x="connsiteX6153" y="connsiteY6153"/>
              </a:cxn>
              <a:cxn ang="0">
                <a:pos x="connsiteX6154" y="connsiteY6154"/>
              </a:cxn>
              <a:cxn ang="0">
                <a:pos x="connsiteX6155" y="connsiteY6155"/>
              </a:cxn>
              <a:cxn ang="0">
                <a:pos x="connsiteX6156" y="connsiteY6156"/>
              </a:cxn>
              <a:cxn ang="0">
                <a:pos x="connsiteX6157" y="connsiteY6157"/>
              </a:cxn>
              <a:cxn ang="0">
                <a:pos x="connsiteX6158" y="connsiteY6158"/>
              </a:cxn>
              <a:cxn ang="0">
                <a:pos x="connsiteX6159" y="connsiteY6159"/>
              </a:cxn>
              <a:cxn ang="0">
                <a:pos x="connsiteX6160" y="connsiteY6160"/>
              </a:cxn>
              <a:cxn ang="0">
                <a:pos x="connsiteX6161" y="connsiteY6161"/>
              </a:cxn>
              <a:cxn ang="0">
                <a:pos x="connsiteX6162" y="connsiteY6162"/>
              </a:cxn>
              <a:cxn ang="0">
                <a:pos x="connsiteX6163" y="connsiteY6163"/>
              </a:cxn>
              <a:cxn ang="0">
                <a:pos x="connsiteX6164" y="connsiteY6164"/>
              </a:cxn>
              <a:cxn ang="0">
                <a:pos x="connsiteX6165" y="connsiteY6165"/>
              </a:cxn>
              <a:cxn ang="0">
                <a:pos x="connsiteX6166" y="connsiteY6166"/>
              </a:cxn>
              <a:cxn ang="0">
                <a:pos x="connsiteX6167" y="connsiteY6167"/>
              </a:cxn>
              <a:cxn ang="0">
                <a:pos x="connsiteX6168" y="connsiteY6168"/>
              </a:cxn>
              <a:cxn ang="0">
                <a:pos x="connsiteX6169" y="connsiteY6169"/>
              </a:cxn>
              <a:cxn ang="0">
                <a:pos x="connsiteX6170" y="connsiteY6170"/>
              </a:cxn>
              <a:cxn ang="0">
                <a:pos x="connsiteX6171" y="connsiteY6171"/>
              </a:cxn>
              <a:cxn ang="0">
                <a:pos x="connsiteX6172" y="connsiteY6172"/>
              </a:cxn>
              <a:cxn ang="0">
                <a:pos x="connsiteX6173" y="connsiteY6173"/>
              </a:cxn>
              <a:cxn ang="0">
                <a:pos x="connsiteX6174" y="connsiteY6174"/>
              </a:cxn>
              <a:cxn ang="0">
                <a:pos x="connsiteX6175" y="connsiteY6175"/>
              </a:cxn>
              <a:cxn ang="0">
                <a:pos x="connsiteX6176" y="connsiteY6176"/>
              </a:cxn>
              <a:cxn ang="0">
                <a:pos x="connsiteX6177" y="connsiteY6177"/>
              </a:cxn>
              <a:cxn ang="0">
                <a:pos x="connsiteX6178" y="connsiteY6178"/>
              </a:cxn>
              <a:cxn ang="0">
                <a:pos x="connsiteX6179" y="connsiteY6179"/>
              </a:cxn>
              <a:cxn ang="0">
                <a:pos x="connsiteX6180" y="connsiteY6180"/>
              </a:cxn>
              <a:cxn ang="0">
                <a:pos x="connsiteX6181" y="connsiteY6181"/>
              </a:cxn>
              <a:cxn ang="0">
                <a:pos x="connsiteX6182" y="connsiteY6182"/>
              </a:cxn>
              <a:cxn ang="0">
                <a:pos x="connsiteX6183" y="connsiteY6183"/>
              </a:cxn>
              <a:cxn ang="0">
                <a:pos x="connsiteX6184" y="connsiteY6184"/>
              </a:cxn>
              <a:cxn ang="0">
                <a:pos x="connsiteX6185" y="connsiteY6185"/>
              </a:cxn>
              <a:cxn ang="0">
                <a:pos x="connsiteX6186" y="connsiteY6186"/>
              </a:cxn>
              <a:cxn ang="0">
                <a:pos x="connsiteX6187" y="connsiteY6187"/>
              </a:cxn>
              <a:cxn ang="0">
                <a:pos x="connsiteX6188" y="connsiteY6188"/>
              </a:cxn>
              <a:cxn ang="0">
                <a:pos x="connsiteX6189" y="connsiteY6189"/>
              </a:cxn>
              <a:cxn ang="0">
                <a:pos x="connsiteX6190" y="connsiteY6190"/>
              </a:cxn>
              <a:cxn ang="0">
                <a:pos x="connsiteX6191" y="connsiteY6191"/>
              </a:cxn>
              <a:cxn ang="0">
                <a:pos x="connsiteX6192" y="connsiteY6192"/>
              </a:cxn>
              <a:cxn ang="0">
                <a:pos x="connsiteX6193" y="connsiteY6193"/>
              </a:cxn>
              <a:cxn ang="0">
                <a:pos x="connsiteX6194" y="connsiteY6194"/>
              </a:cxn>
              <a:cxn ang="0">
                <a:pos x="connsiteX6195" y="connsiteY6195"/>
              </a:cxn>
              <a:cxn ang="0">
                <a:pos x="connsiteX6196" y="connsiteY6196"/>
              </a:cxn>
              <a:cxn ang="0">
                <a:pos x="connsiteX6197" y="connsiteY6197"/>
              </a:cxn>
              <a:cxn ang="0">
                <a:pos x="connsiteX6198" y="connsiteY6198"/>
              </a:cxn>
              <a:cxn ang="0">
                <a:pos x="connsiteX6199" y="connsiteY6199"/>
              </a:cxn>
              <a:cxn ang="0">
                <a:pos x="connsiteX6200" y="connsiteY6200"/>
              </a:cxn>
              <a:cxn ang="0">
                <a:pos x="connsiteX6201" y="connsiteY6201"/>
              </a:cxn>
              <a:cxn ang="0">
                <a:pos x="connsiteX6202" y="connsiteY6202"/>
              </a:cxn>
              <a:cxn ang="0">
                <a:pos x="connsiteX6203" y="connsiteY6203"/>
              </a:cxn>
              <a:cxn ang="0">
                <a:pos x="connsiteX6204" y="connsiteY6204"/>
              </a:cxn>
              <a:cxn ang="0">
                <a:pos x="connsiteX6205" y="connsiteY6205"/>
              </a:cxn>
              <a:cxn ang="0">
                <a:pos x="connsiteX6206" y="connsiteY6206"/>
              </a:cxn>
              <a:cxn ang="0">
                <a:pos x="connsiteX6207" y="connsiteY6207"/>
              </a:cxn>
              <a:cxn ang="0">
                <a:pos x="connsiteX6208" y="connsiteY6208"/>
              </a:cxn>
              <a:cxn ang="0">
                <a:pos x="connsiteX6209" y="connsiteY6209"/>
              </a:cxn>
              <a:cxn ang="0">
                <a:pos x="connsiteX6210" y="connsiteY6210"/>
              </a:cxn>
              <a:cxn ang="0">
                <a:pos x="connsiteX6211" y="connsiteY6211"/>
              </a:cxn>
              <a:cxn ang="0">
                <a:pos x="connsiteX6212" y="connsiteY6212"/>
              </a:cxn>
              <a:cxn ang="0">
                <a:pos x="connsiteX6213" y="connsiteY6213"/>
              </a:cxn>
              <a:cxn ang="0">
                <a:pos x="connsiteX6214" y="connsiteY6214"/>
              </a:cxn>
              <a:cxn ang="0">
                <a:pos x="connsiteX6215" y="connsiteY6215"/>
              </a:cxn>
              <a:cxn ang="0">
                <a:pos x="connsiteX6216" y="connsiteY6216"/>
              </a:cxn>
              <a:cxn ang="0">
                <a:pos x="connsiteX6217" y="connsiteY6217"/>
              </a:cxn>
              <a:cxn ang="0">
                <a:pos x="connsiteX6218" y="connsiteY6218"/>
              </a:cxn>
              <a:cxn ang="0">
                <a:pos x="connsiteX6219" y="connsiteY6219"/>
              </a:cxn>
              <a:cxn ang="0">
                <a:pos x="connsiteX6220" y="connsiteY6220"/>
              </a:cxn>
              <a:cxn ang="0">
                <a:pos x="connsiteX6221" y="connsiteY6221"/>
              </a:cxn>
              <a:cxn ang="0">
                <a:pos x="connsiteX6222" y="connsiteY6222"/>
              </a:cxn>
              <a:cxn ang="0">
                <a:pos x="connsiteX6223" y="connsiteY6223"/>
              </a:cxn>
              <a:cxn ang="0">
                <a:pos x="connsiteX6224" y="connsiteY6224"/>
              </a:cxn>
              <a:cxn ang="0">
                <a:pos x="connsiteX6225" y="connsiteY6225"/>
              </a:cxn>
              <a:cxn ang="0">
                <a:pos x="connsiteX6226" y="connsiteY6226"/>
              </a:cxn>
              <a:cxn ang="0">
                <a:pos x="connsiteX6227" y="connsiteY6227"/>
              </a:cxn>
              <a:cxn ang="0">
                <a:pos x="connsiteX6228" y="connsiteY6228"/>
              </a:cxn>
              <a:cxn ang="0">
                <a:pos x="connsiteX6229" y="connsiteY6229"/>
              </a:cxn>
              <a:cxn ang="0">
                <a:pos x="connsiteX6230" y="connsiteY6230"/>
              </a:cxn>
              <a:cxn ang="0">
                <a:pos x="connsiteX6231" y="connsiteY6231"/>
              </a:cxn>
              <a:cxn ang="0">
                <a:pos x="connsiteX6232" y="connsiteY6232"/>
              </a:cxn>
              <a:cxn ang="0">
                <a:pos x="connsiteX6233" y="connsiteY6233"/>
              </a:cxn>
              <a:cxn ang="0">
                <a:pos x="connsiteX6234" y="connsiteY6234"/>
              </a:cxn>
              <a:cxn ang="0">
                <a:pos x="connsiteX6235" y="connsiteY6235"/>
              </a:cxn>
              <a:cxn ang="0">
                <a:pos x="connsiteX6236" y="connsiteY6236"/>
              </a:cxn>
              <a:cxn ang="0">
                <a:pos x="connsiteX6237" y="connsiteY6237"/>
              </a:cxn>
              <a:cxn ang="0">
                <a:pos x="connsiteX6238" y="connsiteY6238"/>
              </a:cxn>
              <a:cxn ang="0">
                <a:pos x="connsiteX6239" y="connsiteY6239"/>
              </a:cxn>
              <a:cxn ang="0">
                <a:pos x="connsiteX6240" y="connsiteY6240"/>
              </a:cxn>
              <a:cxn ang="0">
                <a:pos x="connsiteX6241" y="connsiteY6241"/>
              </a:cxn>
              <a:cxn ang="0">
                <a:pos x="connsiteX6242" y="connsiteY6242"/>
              </a:cxn>
              <a:cxn ang="0">
                <a:pos x="connsiteX6243" y="connsiteY6243"/>
              </a:cxn>
              <a:cxn ang="0">
                <a:pos x="connsiteX6244" y="connsiteY6244"/>
              </a:cxn>
              <a:cxn ang="0">
                <a:pos x="connsiteX6245" y="connsiteY6245"/>
              </a:cxn>
              <a:cxn ang="0">
                <a:pos x="connsiteX6246" y="connsiteY6246"/>
              </a:cxn>
              <a:cxn ang="0">
                <a:pos x="connsiteX6247" y="connsiteY6247"/>
              </a:cxn>
              <a:cxn ang="0">
                <a:pos x="connsiteX6248" y="connsiteY6248"/>
              </a:cxn>
              <a:cxn ang="0">
                <a:pos x="connsiteX6249" y="connsiteY6249"/>
              </a:cxn>
              <a:cxn ang="0">
                <a:pos x="connsiteX6250" y="connsiteY6250"/>
              </a:cxn>
              <a:cxn ang="0">
                <a:pos x="connsiteX6251" y="connsiteY6251"/>
              </a:cxn>
              <a:cxn ang="0">
                <a:pos x="connsiteX6252" y="connsiteY6252"/>
              </a:cxn>
              <a:cxn ang="0">
                <a:pos x="connsiteX6253" y="connsiteY6253"/>
              </a:cxn>
              <a:cxn ang="0">
                <a:pos x="connsiteX6254" y="connsiteY6254"/>
              </a:cxn>
              <a:cxn ang="0">
                <a:pos x="connsiteX6255" y="connsiteY6255"/>
              </a:cxn>
              <a:cxn ang="0">
                <a:pos x="connsiteX6256" y="connsiteY6256"/>
              </a:cxn>
              <a:cxn ang="0">
                <a:pos x="connsiteX6257" y="connsiteY6257"/>
              </a:cxn>
              <a:cxn ang="0">
                <a:pos x="connsiteX6258" y="connsiteY6258"/>
              </a:cxn>
              <a:cxn ang="0">
                <a:pos x="connsiteX6259" y="connsiteY6259"/>
              </a:cxn>
              <a:cxn ang="0">
                <a:pos x="connsiteX6260" y="connsiteY6260"/>
              </a:cxn>
              <a:cxn ang="0">
                <a:pos x="connsiteX6261" y="connsiteY6261"/>
              </a:cxn>
              <a:cxn ang="0">
                <a:pos x="connsiteX6262" y="connsiteY6262"/>
              </a:cxn>
              <a:cxn ang="0">
                <a:pos x="connsiteX6263" y="connsiteY6263"/>
              </a:cxn>
              <a:cxn ang="0">
                <a:pos x="connsiteX6264" y="connsiteY6264"/>
              </a:cxn>
              <a:cxn ang="0">
                <a:pos x="connsiteX6265" y="connsiteY6265"/>
              </a:cxn>
              <a:cxn ang="0">
                <a:pos x="connsiteX6266" y="connsiteY6266"/>
              </a:cxn>
              <a:cxn ang="0">
                <a:pos x="connsiteX6267" y="connsiteY6267"/>
              </a:cxn>
              <a:cxn ang="0">
                <a:pos x="connsiteX6268" y="connsiteY6268"/>
              </a:cxn>
              <a:cxn ang="0">
                <a:pos x="connsiteX6269" y="connsiteY6269"/>
              </a:cxn>
              <a:cxn ang="0">
                <a:pos x="connsiteX6270" y="connsiteY6270"/>
              </a:cxn>
              <a:cxn ang="0">
                <a:pos x="connsiteX6271" y="connsiteY6271"/>
              </a:cxn>
              <a:cxn ang="0">
                <a:pos x="connsiteX6272" y="connsiteY6272"/>
              </a:cxn>
              <a:cxn ang="0">
                <a:pos x="connsiteX6273" y="connsiteY6273"/>
              </a:cxn>
              <a:cxn ang="0">
                <a:pos x="connsiteX6274" y="connsiteY6274"/>
              </a:cxn>
              <a:cxn ang="0">
                <a:pos x="connsiteX6275" y="connsiteY6275"/>
              </a:cxn>
              <a:cxn ang="0">
                <a:pos x="connsiteX6276" y="connsiteY6276"/>
              </a:cxn>
              <a:cxn ang="0">
                <a:pos x="connsiteX6277" y="connsiteY6277"/>
              </a:cxn>
              <a:cxn ang="0">
                <a:pos x="connsiteX6278" y="connsiteY6278"/>
              </a:cxn>
              <a:cxn ang="0">
                <a:pos x="connsiteX6279" y="connsiteY6279"/>
              </a:cxn>
              <a:cxn ang="0">
                <a:pos x="connsiteX6280" y="connsiteY6280"/>
              </a:cxn>
              <a:cxn ang="0">
                <a:pos x="connsiteX6281" y="connsiteY6281"/>
              </a:cxn>
              <a:cxn ang="0">
                <a:pos x="connsiteX6282" y="connsiteY6282"/>
              </a:cxn>
              <a:cxn ang="0">
                <a:pos x="connsiteX6283" y="connsiteY6283"/>
              </a:cxn>
              <a:cxn ang="0">
                <a:pos x="connsiteX6284" y="connsiteY6284"/>
              </a:cxn>
              <a:cxn ang="0">
                <a:pos x="connsiteX6285" y="connsiteY6285"/>
              </a:cxn>
              <a:cxn ang="0">
                <a:pos x="connsiteX6286" y="connsiteY6286"/>
              </a:cxn>
              <a:cxn ang="0">
                <a:pos x="connsiteX6287" y="connsiteY6287"/>
              </a:cxn>
              <a:cxn ang="0">
                <a:pos x="connsiteX6288" y="connsiteY6288"/>
              </a:cxn>
              <a:cxn ang="0">
                <a:pos x="connsiteX6289" y="connsiteY6289"/>
              </a:cxn>
              <a:cxn ang="0">
                <a:pos x="connsiteX6290" y="connsiteY6290"/>
              </a:cxn>
              <a:cxn ang="0">
                <a:pos x="connsiteX6291" y="connsiteY6291"/>
              </a:cxn>
              <a:cxn ang="0">
                <a:pos x="connsiteX6292" y="connsiteY6292"/>
              </a:cxn>
              <a:cxn ang="0">
                <a:pos x="connsiteX6293" y="connsiteY6293"/>
              </a:cxn>
              <a:cxn ang="0">
                <a:pos x="connsiteX6294" y="connsiteY6294"/>
              </a:cxn>
              <a:cxn ang="0">
                <a:pos x="connsiteX6295" y="connsiteY6295"/>
              </a:cxn>
              <a:cxn ang="0">
                <a:pos x="connsiteX6296" y="connsiteY6296"/>
              </a:cxn>
              <a:cxn ang="0">
                <a:pos x="connsiteX6297" y="connsiteY6297"/>
              </a:cxn>
              <a:cxn ang="0">
                <a:pos x="connsiteX6298" y="connsiteY6298"/>
              </a:cxn>
              <a:cxn ang="0">
                <a:pos x="connsiteX6299" y="connsiteY6299"/>
              </a:cxn>
              <a:cxn ang="0">
                <a:pos x="connsiteX6300" y="connsiteY6300"/>
              </a:cxn>
              <a:cxn ang="0">
                <a:pos x="connsiteX6301" y="connsiteY6301"/>
              </a:cxn>
              <a:cxn ang="0">
                <a:pos x="connsiteX6302" y="connsiteY6302"/>
              </a:cxn>
              <a:cxn ang="0">
                <a:pos x="connsiteX6303" y="connsiteY6303"/>
              </a:cxn>
              <a:cxn ang="0">
                <a:pos x="connsiteX6304" y="connsiteY6304"/>
              </a:cxn>
              <a:cxn ang="0">
                <a:pos x="connsiteX6305" y="connsiteY6305"/>
              </a:cxn>
              <a:cxn ang="0">
                <a:pos x="connsiteX6306" y="connsiteY6306"/>
              </a:cxn>
              <a:cxn ang="0">
                <a:pos x="connsiteX6307" y="connsiteY6307"/>
              </a:cxn>
              <a:cxn ang="0">
                <a:pos x="connsiteX6308" y="connsiteY6308"/>
              </a:cxn>
              <a:cxn ang="0">
                <a:pos x="connsiteX6309" y="connsiteY6309"/>
              </a:cxn>
              <a:cxn ang="0">
                <a:pos x="connsiteX6310" y="connsiteY6310"/>
              </a:cxn>
              <a:cxn ang="0">
                <a:pos x="connsiteX6311" y="connsiteY6311"/>
              </a:cxn>
              <a:cxn ang="0">
                <a:pos x="connsiteX6312" y="connsiteY6312"/>
              </a:cxn>
              <a:cxn ang="0">
                <a:pos x="connsiteX6313" y="connsiteY6313"/>
              </a:cxn>
              <a:cxn ang="0">
                <a:pos x="connsiteX6314" y="connsiteY6314"/>
              </a:cxn>
              <a:cxn ang="0">
                <a:pos x="connsiteX6315" y="connsiteY6315"/>
              </a:cxn>
              <a:cxn ang="0">
                <a:pos x="connsiteX6316" y="connsiteY6316"/>
              </a:cxn>
              <a:cxn ang="0">
                <a:pos x="connsiteX6317" y="connsiteY6317"/>
              </a:cxn>
              <a:cxn ang="0">
                <a:pos x="connsiteX6318" y="connsiteY6318"/>
              </a:cxn>
              <a:cxn ang="0">
                <a:pos x="connsiteX6319" y="connsiteY6319"/>
              </a:cxn>
              <a:cxn ang="0">
                <a:pos x="connsiteX6320" y="connsiteY6320"/>
              </a:cxn>
              <a:cxn ang="0">
                <a:pos x="connsiteX6321" y="connsiteY6321"/>
              </a:cxn>
              <a:cxn ang="0">
                <a:pos x="connsiteX6322" y="connsiteY6322"/>
              </a:cxn>
              <a:cxn ang="0">
                <a:pos x="connsiteX6323" y="connsiteY6323"/>
              </a:cxn>
              <a:cxn ang="0">
                <a:pos x="connsiteX6324" y="connsiteY6324"/>
              </a:cxn>
              <a:cxn ang="0">
                <a:pos x="connsiteX6325" y="connsiteY6325"/>
              </a:cxn>
              <a:cxn ang="0">
                <a:pos x="connsiteX6326" y="connsiteY6326"/>
              </a:cxn>
              <a:cxn ang="0">
                <a:pos x="connsiteX6327" y="connsiteY6327"/>
              </a:cxn>
              <a:cxn ang="0">
                <a:pos x="connsiteX6328" y="connsiteY6328"/>
              </a:cxn>
              <a:cxn ang="0">
                <a:pos x="connsiteX6329" y="connsiteY6329"/>
              </a:cxn>
              <a:cxn ang="0">
                <a:pos x="connsiteX6330" y="connsiteY6330"/>
              </a:cxn>
              <a:cxn ang="0">
                <a:pos x="connsiteX6331" y="connsiteY6331"/>
              </a:cxn>
              <a:cxn ang="0">
                <a:pos x="connsiteX6332" y="connsiteY6332"/>
              </a:cxn>
              <a:cxn ang="0">
                <a:pos x="connsiteX6333" y="connsiteY6333"/>
              </a:cxn>
              <a:cxn ang="0">
                <a:pos x="connsiteX6334" y="connsiteY6334"/>
              </a:cxn>
              <a:cxn ang="0">
                <a:pos x="connsiteX6335" y="connsiteY6335"/>
              </a:cxn>
              <a:cxn ang="0">
                <a:pos x="connsiteX6336" y="connsiteY6336"/>
              </a:cxn>
              <a:cxn ang="0">
                <a:pos x="connsiteX6337" y="connsiteY6337"/>
              </a:cxn>
              <a:cxn ang="0">
                <a:pos x="connsiteX6338" y="connsiteY6338"/>
              </a:cxn>
              <a:cxn ang="0">
                <a:pos x="connsiteX6339" y="connsiteY6339"/>
              </a:cxn>
              <a:cxn ang="0">
                <a:pos x="connsiteX6340" y="connsiteY6340"/>
              </a:cxn>
              <a:cxn ang="0">
                <a:pos x="connsiteX6341" y="connsiteY6341"/>
              </a:cxn>
              <a:cxn ang="0">
                <a:pos x="connsiteX6342" y="connsiteY6342"/>
              </a:cxn>
              <a:cxn ang="0">
                <a:pos x="connsiteX6343" y="connsiteY6343"/>
              </a:cxn>
              <a:cxn ang="0">
                <a:pos x="connsiteX6344" y="connsiteY6344"/>
              </a:cxn>
              <a:cxn ang="0">
                <a:pos x="connsiteX6345" y="connsiteY6345"/>
              </a:cxn>
              <a:cxn ang="0">
                <a:pos x="connsiteX6346" y="connsiteY6346"/>
              </a:cxn>
              <a:cxn ang="0">
                <a:pos x="connsiteX6347" y="connsiteY6347"/>
              </a:cxn>
              <a:cxn ang="0">
                <a:pos x="connsiteX6348" y="connsiteY6348"/>
              </a:cxn>
              <a:cxn ang="0">
                <a:pos x="connsiteX6349" y="connsiteY6349"/>
              </a:cxn>
              <a:cxn ang="0">
                <a:pos x="connsiteX6350" y="connsiteY6350"/>
              </a:cxn>
              <a:cxn ang="0">
                <a:pos x="connsiteX6351" y="connsiteY6351"/>
              </a:cxn>
              <a:cxn ang="0">
                <a:pos x="connsiteX6352" y="connsiteY6352"/>
              </a:cxn>
              <a:cxn ang="0">
                <a:pos x="connsiteX6353" y="connsiteY6353"/>
              </a:cxn>
              <a:cxn ang="0">
                <a:pos x="connsiteX6354" y="connsiteY6354"/>
              </a:cxn>
              <a:cxn ang="0">
                <a:pos x="connsiteX6355" y="connsiteY6355"/>
              </a:cxn>
              <a:cxn ang="0">
                <a:pos x="connsiteX6356" y="connsiteY6356"/>
              </a:cxn>
              <a:cxn ang="0">
                <a:pos x="connsiteX6357" y="connsiteY6357"/>
              </a:cxn>
              <a:cxn ang="0">
                <a:pos x="connsiteX6358" y="connsiteY6358"/>
              </a:cxn>
              <a:cxn ang="0">
                <a:pos x="connsiteX6359" y="connsiteY6359"/>
              </a:cxn>
              <a:cxn ang="0">
                <a:pos x="connsiteX6360" y="connsiteY6360"/>
              </a:cxn>
              <a:cxn ang="0">
                <a:pos x="connsiteX6361" y="connsiteY6361"/>
              </a:cxn>
              <a:cxn ang="0">
                <a:pos x="connsiteX6362" y="connsiteY6362"/>
              </a:cxn>
              <a:cxn ang="0">
                <a:pos x="connsiteX6363" y="connsiteY6363"/>
              </a:cxn>
              <a:cxn ang="0">
                <a:pos x="connsiteX6364" y="connsiteY6364"/>
              </a:cxn>
              <a:cxn ang="0">
                <a:pos x="connsiteX6365" y="connsiteY6365"/>
              </a:cxn>
              <a:cxn ang="0">
                <a:pos x="connsiteX6366" y="connsiteY6366"/>
              </a:cxn>
              <a:cxn ang="0">
                <a:pos x="connsiteX6367" y="connsiteY6367"/>
              </a:cxn>
              <a:cxn ang="0">
                <a:pos x="connsiteX6368" y="connsiteY6368"/>
              </a:cxn>
              <a:cxn ang="0">
                <a:pos x="connsiteX6369" y="connsiteY6369"/>
              </a:cxn>
              <a:cxn ang="0">
                <a:pos x="connsiteX6370" y="connsiteY6370"/>
              </a:cxn>
              <a:cxn ang="0">
                <a:pos x="connsiteX6371" y="connsiteY6371"/>
              </a:cxn>
              <a:cxn ang="0">
                <a:pos x="connsiteX6372" y="connsiteY6372"/>
              </a:cxn>
              <a:cxn ang="0">
                <a:pos x="connsiteX6373" y="connsiteY6373"/>
              </a:cxn>
              <a:cxn ang="0">
                <a:pos x="connsiteX6374" y="connsiteY6374"/>
              </a:cxn>
              <a:cxn ang="0">
                <a:pos x="connsiteX6375" y="connsiteY6375"/>
              </a:cxn>
              <a:cxn ang="0">
                <a:pos x="connsiteX6376" y="connsiteY6376"/>
              </a:cxn>
              <a:cxn ang="0">
                <a:pos x="connsiteX6377" y="connsiteY6377"/>
              </a:cxn>
              <a:cxn ang="0">
                <a:pos x="connsiteX6378" y="connsiteY6378"/>
              </a:cxn>
              <a:cxn ang="0">
                <a:pos x="connsiteX6379" y="connsiteY6379"/>
              </a:cxn>
              <a:cxn ang="0">
                <a:pos x="connsiteX6380" y="connsiteY6380"/>
              </a:cxn>
              <a:cxn ang="0">
                <a:pos x="connsiteX6381" y="connsiteY6381"/>
              </a:cxn>
              <a:cxn ang="0">
                <a:pos x="connsiteX6382" y="connsiteY6382"/>
              </a:cxn>
              <a:cxn ang="0">
                <a:pos x="connsiteX6383" y="connsiteY6383"/>
              </a:cxn>
              <a:cxn ang="0">
                <a:pos x="connsiteX6384" y="connsiteY6384"/>
              </a:cxn>
              <a:cxn ang="0">
                <a:pos x="connsiteX6385" y="connsiteY6385"/>
              </a:cxn>
              <a:cxn ang="0">
                <a:pos x="connsiteX6386" y="connsiteY6386"/>
              </a:cxn>
              <a:cxn ang="0">
                <a:pos x="connsiteX6387" y="connsiteY6387"/>
              </a:cxn>
              <a:cxn ang="0">
                <a:pos x="connsiteX6388" y="connsiteY6388"/>
              </a:cxn>
              <a:cxn ang="0">
                <a:pos x="connsiteX6389" y="connsiteY6389"/>
              </a:cxn>
              <a:cxn ang="0">
                <a:pos x="connsiteX6390" y="connsiteY6390"/>
              </a:cxn>
              <a:cxn ang="0">
                <a:pos x="connsiteX6391" y="connsiteY6391"/>
              </a:cxn>
              <a:cxn ang="0">
                <a:pos x="connsiteX6392" y="connsiteY6392"/>
              </a:cxn>
              <a:cxn ang="0">
                <a:pos x="connsiteX6393" y="connsiteY6393"/>
              </a:cxn>
              <a:cxn ang="0">
                <a:pos x="connsiteX6394" y="connsiteY6394"/>
              </a:cxn>
              <a:cxn ang="0">
                <a:pos x="connsiteX6395" y="connsiteY6395"/>
              </a:cxn>
              <a:cxn ang="0">
                <a:pos x="connsiteX6396" y="connsiteY6396"/>
              </a:cxn>
              <a:cxn ang="0">
                <a:pos x="connsiteX6397" y="connsiteY6397"/>
              </a:cxn>
              <a:cxn ang="0">
                <a:pos x="connsiteX6398" y="connsiteY6398"/>
              </a:cxn>
              <a:cxn ang="0">
                <a:pos x="connsiteX6399" y="connsiteY6399"/>
              </a:cxn>
              <a:cxn ang="0">
                <a:pos x="connsiteX6400" y="connsiteY6400"/>
              </a:cxn>
              <a:cxn ang="0">
                <a:pos x="connsiteX6401" y="connsiteY6401"/>
              </a:cxn>
              <a:cxn ang="0">
                <a:pos x="connsiteX6402" y="connsiteY6402"/>
              </a:cxn>
              <a:cxn ang="0">
                <a:pos x="connsiteX6403" y="connsiteY6403"/>
              </a:cxn>
              <a:cxn ang="0">
                <a:pos x="connsiteX6404" y="connsiteY6404"/>
              </a:cxn>
              <a:cxn ang="0">
                <a:pos x="connsiteX6405" y="connsiteY6405"/>
              </a:cxn>
              <a:cxn ang="0">
                <a:pos x="connsiteX6406" y="connsiteY6406"/>
              </a:cxn>
              <a:cxn ang="0">
                <a:pos x="connsiteX6407" y="connsiteY6407"/>
              </a:cxn>
              <a:cxn ang="0">
                <a:pos x="connsiteX6408" y="connsiteY6408"/>
              </a:cxn>
              <a:cxn ang="0">
                <a:pos x="connsiteX6409" y="connsiteY6409"/>
              </a:cxn>
              <a:cxn ang="0">
                <a:pos x="connsiteX6410" y="connsiteY6410"/>
              </a:cxn>
              <a:cxn ang="0">
                <a:pos x="connsiteX6411" y="connsiteY6411"/>
              </a:cxn>
              <a:cxn ang="0">
                <a:pos x="connsiteX6412" y="connsiteY6412"/>
              </a:cxn>
              <a:cxn ang="0">
                <a:pos x="connsiteX6413" y="connsiteY6413"/>
              </a:cxn>
              <a:cxn ang="0">
                <a:pos x="connsiteX6414" y="connsiteY6414"/>
              </a:cxn>
              <a:cxn ang="0">
                <a:pos x="connsiteX6415" y="connsiteY6415"/>
              </a:cxn>
              <a:cxn ang="0">
                <a:pos x="connsiteX6416" y="connsiteY6416"/>
              </a:cxn>
              <a:cxn ang="0">
                <a:pos x="connsiteX6417" y="connsiteY6417"/>
              </a:cxn>
              <a:cxn ang="0">
                <a:pos x="connsiteX6418" y="connsiteY6418"/>
              </a:cxn>
              <a:cxn ang="0">
                <a:pos x="connsiteX6419" y="connsiteY6419"/>
              </a:cxn>
              <a:cxn ang="0">
                <a:pos x="connsiteX6420" y="connsiteY6420"/>
              </a:cxn>
              <a:cxn ang="0">
                <a:pos x="connsiteX6421" y="connsiteY6421"/>
              </a:cxn>
              <a:cxn ang="0">
                <a:pos x="connsiteX6422" y="connsiteY6422"/>
              </a:cxn>
              <a:cxn ang="0">
                <a:pos x="connsiteX6423" y="connsiteY6423"/>
              </a:cxn>
              <a:cxn ang="0">
                <a:pos x="connsiteX6424" y="connsiteY6424"/>
              </a:cxn>
              <a:cxn ang="0">
                <a:pos x="connsiteX6425" y="connsiteY6425"/>
              </a:cxn>
              <a:cxn ang="0">
                <a:pos x="connsiteX6426" y="connsiteY6426"/>
              </a:cxn>
              <a:cxn ang="0">
                <a:pos x="connsiteX6427" y="connsiteY6427"/>
              </a:cxn>
              <a:cxn ang="0">
                <a:pos x="connsiteX6428" y="connsiteY6428"/>
              </a:cxn>
              <a:cxn ang="0">
                <a:pos x="connsiteX6429" y="connsiteY6429"/>
              </a:cxn>
              <a:cxn ang="0">
                <a:pos x="connsiteX6430" y="connsiteY6430"/>
              </a:cxn>
              <a:cxn ang="0">
                <a:pos x="connsiteX6431" y="connsiteY6431"/>
              </a:cxn>
              <a:cxn ang="0">
                <a:pos x="connsiteX6432" y="connsiteY6432"/>
              </a:cxn>
              <a:cxn ang="0">
                <a:pos x="connsiteX6433" y="connsiteY6433"/>
              </a:cxn>
              <a:cxn ang="0">
                <a:pos x="connsiteX6434" y="connsiteY6434"/>
              </a:cxn>
              <a:cxn ang="0">
                <a:pos x="connsiteX6435" y="connsiteY6435"/>
              </a:cxn>
              <a:cxn ang="0">
                <a:pos x="connsiteX6436" y="connsiteY6436"/>
              </a:cxn>
              <a:cxn ang="0">
                <a:pos x="connsiteX6437" y="connsiteY6437"/>
              </a:cxn>
              <a:cxn ang="0">
                <a:pos x="connsiteX6438" y="connsiteY6438"/>
              </a:cxn>
              <a:cxn ang="0">
                <a:pos x="connsiteX6439" y="connsiteY6439"/>
              </a:cxn>
              <a:cxn ang="0">
                <a:pos x="connsiteX6440" y="connsiteY6440"/>
              </a:cxn>
              <a:cxn ang="0">
                <a:pos x="connsiteX6441" y="connsiteY6441"/>
              </a:cxn>
              <a:cxn ang="0">
                <a:pos x="connsiteX6442" y="connsiteY6442"/>
              </a:cxn>
              <a:cxn ang="0">
                <a:pos x="connsiteX6443" y="connsiteY6443"/>
              </a:cxn>
              <a:cxn ang="0">
                <a:pos x="connsiteX6444" y="connsiteY6444"/>
              </a:cxn>
              <a:cxn ang="0">
                <a:pos x="connsiteX6445" y="connsiteY6445"/>
              </a:cxn>
              <a:cxn ang="0">
                <a:pos x="connsiteX6446" y="connsiteY6446"/>
              </a:cxn>
              <a:cxn ang="0">
                <a:pos x="connsiteX6447" y="connsiteY6447"/>
              </a:cxn>
              <a:cxn ang="0">
                <a:pos x="connsiteX6448" y="connsiteY6448"/>
              </a:cxn>
              <a:cxn ang="0">
                <a:pos x="connsiteX6449" y="connsiteY6449"/>
              </a:cxn>
              <a:cxn ang="0">
                <a:pos x="connsiteX6450" y="connsiteY6450"/>
              </a:cxn>
              <a:cxn ang="0">
                <a:pos x="connsiteX6451" y="connsiteY6451"/>
              </a:cxn>
              <a:cxn ang="0">
                <a:pos x="connsiteX6452" y="connsiteY6452"/>
              </a:cxn>
              <a:cxn ang="0">
                <a:pos x="connsiteX6453" y="connsiteY6453"/>
              </a:cxn>
              <a:cxn ang="0">
                <a:pos x="connsiteX6454" y="connsiteY6454"/>
              </a:cxn>
              <a:cxn ang="0">
                <a:pos x="connsiteX6455" y="connsiteY6455"/>
              </a:cxn>
              <a:cxn ang="0">
                <a:pos x="connsiteX6456" y="connsiteY6456"/>
              </a:cxn>
              <a:cxn ang="0">
                <a:pos x="connsiteX6457" y="connsiteY6457"/>
              </a:cxn>
              <a:cxn ang="0">
                <a:pos x="connsiteX6458" y="connsiteY6458"/>
              </a:cxn>
              <a:cxn ang="0">
                <a:pos x="connsiteX6459" y="connsiteY6459"/>
              </a:cxn>
              <a:cxn ang="0">
                <a:pos x="connsiteX6460" y="connsiteY6460"/>
              </a:cxn>
              <a:cxn ang="0">
                <a:pos x="connsiteX6461" y="connsiteY6461"/>
              </a:cxn>
              <a:cxn ang="0">
                <a:pos x="connsiteX6462" y="connsiteY6462"/>
              </a:cxn>
              <a:cxn ang="0">
                <a:pos x="connsiteX6463" y="connsiteY6463"/>
              </a:cxn>
              <a:cxn ang="0">
                <a:pos x="connsiteX6464" y="connsiteY6464"/>
              </a:cxn>
              <a:cxn ang="0">
                <a:pos x="connsiteX6465" y="connsiteY6465"/>
              </a:cxn>
              <a:cxn ang="0">
                <a:pos x="connsiteX6466" y="connsiteY6466"/>
              </a:cxn>
              <a:cxn ang="0">
                <a:pos x="connsiteX6467" y="connsiteY6467"/>
              </a:cxn>
              <a:cxn ang="0">
                <a:pos x="connsiteX6468" y="connsiteY6468"/>
              </a:cxn>
              <a:cxn ang="0">
                <a:pos x="connsiteX6469" y="connsiteY6469"/>
              </a:cxn>
              <a:cxn ang="0">
                <a:pos x="connsiteX6470" y="connsiteY6470"/>
              </a:cxn>
              <a:cxn ang="0">
                <a:pos x="connsiteX6471" y="connsiteY6471"/>
              </a:cxn>
              <a:cxn ang="0">
                <a:pos x="connsiteX6472" y="connsiteY6472"/>
              </a:cxn>
              <a:cxn ang="0">
                <a:pos x="connsiteX6473" y="connsiteY6473"/>
              </a:cxn>
              <a:cxn ang="0">
                <a:pos x="connsiteX6474" y="connsiteY6474"/>
              </a:cxn>
              <a:cxn ang="0">
                <a:pos x="connsiteX6475" y="connsiteY6475"/>
              </a:cxn>
              <a:cxn ang="0">
                <a:pos x="connsiteX6476" y="connsiteY6476"/>
              </a:cxn>
              <a:cxn ang="0">
                <a:pos x="connsiteX6477" y="connsiteY6477"/>
              </a:cxn>
              <a:cxn ang="0">
                <a:pos x="connsiteX6478" y="connsiteY6478"/>
              </a:cxn>
              <a:cxn ang="0">
                <a:pos x="connsiteX6479" y="connsiteY6479"/>
              </a:cxn>
              <a:cxn ang="0">
                <a:pos x="connsiteX6480" y="connsiteY6480"/>
              </a:cxn>
              <a:cxn ang="0">
                <a:pos x="connsiteX6481" y="connsiteY6481"/>
              </a:cxn>
              <a:cxn ang="0">
                <a:pos x="connsiteX6482" y="connsiteY6482"/>
              </a:cxn>
              <a:cxn ang="0">
                <a:pos x="connsiteX6483" y="connsiteY6483"/>
              </a:cxn>
              <a:cxn ang="0">
                <a:pos x="connsiteX6484" y="connsiteY6484"/>
              </a:cxn>
              <a:cxn ang="0">
                <a:pos x="connsiteX6485" y="connsiteY6485"/>
              </a:cxn>
              <a:cxn ang="0">
                <a:pos x="connsiteX6486" y="connsiteY6486"/>
              </a:cxn>
              <a:cxn ang="0">
                <a:pos x="connsiteX6487" y="connsiteY6487"/>
              </a:cxn>
              <a:cxn ang="0">
                <a:pos x="connsiteX6488" y="connsiteY6488"/>
              </a:cxn>
              <a:cxn ang="0">
                <a:pos x="connsiteX6489" y="connsiteY6489"/>
              </a:cxn>
              <a:cxn ang="0">
                <a:pos x="connsiteX6490" y="connsiteY6490"/>
              </a:cxn>
              <a:cxn ang="0">
                <a:pos x="connsiteX6491" y="connsiteY6491"/>
              </a:cxn>
              <a:cxn ang="0">
                <a:pos x="connsiteX6492" y="connsiteY6492"/>
              </a:cxn>
              <a:cxn ang="0">
                <a:pos x="connsiteX6493" y="connsiteY6493"/>
              </a:cxn>
              <a:cxn ang="0">
                <a:pos x="connsiteX6494" y="connsiteY6494"/>
              </a:cxn>
              <a:cxn ang="0">
                <a:pos x="connsiteX6495" y="connsiteY6495"/>
              </a:cxn>
              <a:cxn ang="0">
                <a:pos x="connsiteX6496" y="connsiteY6496"/>
              </a:cxn>
              <a:cxn ang="0">
                <a:pos x="connsiteX6497" y="connsiteY6497"/>
              </a:cxn>
              <a:cxn ang="0">
                <a:pos x="connsiteX6498" y="connsiteY6498"/>
              </a:cxn>
              <a:cxn ang="0">
                <a:pos x="connsiteX6499" y="connsiteY6499"/>
              </a:cxn>
              <a:cxn ang="0">
                <a:pos x="connsiteX6500" y="connsiteY6500"/>
              </a:cxn>
              <a:cxn ang="0">
                <a:pos x="connsiteX6501" y="connsiteY6501"/>
              </a:cxn>
              <a:cxn ang="0">
                <a:pos x="connsiteX6502" y="connsiteY6502"/>
              </a:cxn>
              <a:cxn ang="0">
                <a:pos x="connsiteX6503" y="connsiteY6503"/>
              </a:cxn>
              <a:cxn ang="0">
                <a:pos x="connsiteX6504" y="connsiteY6504"/>
              </a:cxn>
              <a:cxn ang="0">
                <a:pos x="connsiteX6505" y="connsiteY6505"/>
              </a:cxn>
              <a:cxn ang="0">
                <a:pos x="connsiteX6506" y="connsiteY6506"/>
              </a:cxn>
              <a:cxn ang="0">
                <a:pos x="connsiteX6507" y="connsiteY6507"/>
              </a:cxn>
              <a:cxn ang="0">
                <a:pos x="connsiteX6508" y="connsiteY6508"/>
              </a:cxn>
              <a:cxn ang="0">
                <a:pos x="connsiteX6509" y="connsiteY6509"/>
              </a:cxn>
              <a:cxn ang="0">
                <a:pos x="connsiteX6510" y="connsiteY6510"/>
              </a:cxn>
              <a:cxn ang="0">
                <a:pos x="connsiteX6511" y="connsiteY6511"/>
              </a:cxn>
              <a:cxn ang="0">
                <a:pos x="connsiteX6512" y="connsiteY6512"/>
              </a:cxn>
              <a:cxn ang="0">
                <a:pos x="connsiteX6513" y="connsiteY6513"/>
              </a:cxn>
              <a:cxn ang="0">
                <a:pos x="connsiteX6514" y="connsiteY6514"/>
              </a:cxn>
              <a:cxn ang="0">
                <a:pos x="connsiteX6515" y="connsiteY6515"/>
              </a:cxn>
              <a:cxn ang="0">
                <a:pos x="connsiteX6516" y="connsiteY6516"/>
              </a:cxn>
              <a:cxn ang="0">
                <a:pos x="connsiteX6517" y="connsiteY6517"/>
              </a:cxn>
              <a:cxn ang="0">
                <a:pos x="connsiteX6518" y="connsiteY6518"/>
              </a:cxn>
              <a:cxn ang="0">
                <a:pos x="connsiteX6519" y="connsiteY6519"/>
              </a:cxn>
              <a:cxn ang="0">
                <a:pos x="connsiteX6520" y="connsiteY6520"/>
              </a:cxn>
              <a:cxn ang="0">
                <a:pos x="connsiteX6521" y="connsiteY6521"/>
              </a:cxn>
              <a:cxn ang="0">
                <a:pos x="connsiteX6522" y="connsiteY6522"/>
              </a:cxn>
              <a:cxn ang="0">
                <a:pos x="connsiteX6523" y="connsiteY6523"/>
              </a:cxn>
              <a:cxn ang="0">
                <a:pos x="connsiteX6524" y="connsiteY6524"/>
              </a:cxn>
              <a:cxn ang="0">
                <a:pos x="connsiteX6525" y="connsiteY6525"/>
              </a:cxn>
              <a:cxn ang="0">
                <a:pos x="connsiteX6526" y="connsiteY6526"/>
              </a:cxn>
              <a:cxn ang="0">
                <a:pos x="connsiteX6527" y="connsiteY6527"/>
              </a:cxn>
              <a:cxn ang="0">
                <a:pos x="connsiteX6528" y="connsiteY6528"/>
              </a:cxn>
              <a:cxn ang="0">
                <a:pos x="connsiteX6529" y="connsiteY6529"/>
              </a:cxn>
              <a:cxn ang="0">
                <a:pos x="connsiteX6530" y="connsiteY6530"/>
              </a:cxn>
              <a:cxn ang="0">
                <a:pos x="connsiteX6531" y="connsiteY6531"/>
              </a:cxn>
              <a:cxn ang="0">
                <a:pos x="connsiteX6532" y="connsiteY6532"/>
              </a:cxn>
              <a:cxn ang="0">
                <a:pos x="connsiteX6533" y="connsiteY6533"/>
              </a:cxn>
              <a:cxn ang="0">
                <a:pos x="connsiteX6534" y="connsiteY6534"/>
              </a:cxn>
              <a:cxn ang="0">
                <a:pos x="connsiteX6535" y="connsiteY6535"/>
              </a:cxn>
              <a:cxn ang="0">
                <a:pos x="connsiteX6536" y="connsiteY6536"/>
              </a:cxn>
              <a:cxn ang="0">
                <a:pos x="connsiteX6537" y="connsiteY6537"/>
              </a:cxn>
              <a:cxn ang="0">
                <a:pos x="connsiteX6538" y="connsiteY6538"/>
              </a:cxn>
              <a:cxn ang="0">
                <a:pos x="connsiteX6539" y="connsiteY6539"/>
              </a:cxn>
              <a:cxn ang="0">
                <a:pos x="connsiteX6540" y="connsiteY6540"/>
              </a:cxn>
              <a:cxn ang="0">
                <a:pos x="connsiteX6541" y="connsiteY6541"/>
              </a:cxn>
              <a:cxn ang="0">
                <a:pos x="connsiteX6542" y="connsiteY6542"/>
              </a:cxn>
              <a:cxn ang="0">
                <a:pos x="connsiteX6543" y="connsiteY6543"/>
              </a:cxn>
              <a:cxn ang="0">
                <a:pos x="connsiteX6544" y="connsiteY6544"/>
              </a:cxn>
              <a:cxn ang="0">
                <a:pos x="connsiteX6545" y="connsiteY6545"/>
              </a:cxn>
              <a:cxn ang="0">
                <a:pos x="connsiteX6546" y="connsiteY6546"/>
              </a:cxn>
              <a:cxn ang="0">
                <a:pos x="connsiteX6547" y="connsiteY6547"/>
              </a:cxn>
              <a:cxn ang="0">
                <a:pos x="connsiteX6548" y="connsiteY6548"/>
              </a:cxn>
              <a:cxn ang="0">
                <a:pos x="connsiteX6549" y="connsiteY6549"/>
              </a:cxn>
              <a:cxn ang="0">
                <a:pos x="connsiteX6550" y="connsiteY6550"/>
              </a:cxn>
              <a:cxn ang="0">
                <a:pos x="connsiteX6551" y="connsiteY6551"/>
              </a:cxn>
              <a:cxn ang="0">
                <a:pos x="connsiteX6552" y="connsiteY6552"/>
              </a:cxn>
              <a:cxn ang="0">
                <a:pos x="connsiteX6553" y="connsiteY6553"/>
              </a:cxn>
              <a:cxn ang="0">
                <a:pos x="connsiteX6554" y="connsiteY6554"/>
              </a:cxn>
              <a:cxn ang="0">
                <a:pos x="connsiteX6555" y="connsiteY6555"/>
              </a:cxn>
              <a:cxn ang="0">
                <a:pos x="connsiteX6556" y="connsiteY6556"/>
              </a:cxn>
              <a:cxn ang="0">
                <a:pos x="connsiteX6557" y="connsiteY6557"/>
              </a:cxn>
              <a:cxn ang="0">
                <a:pos x="connsiteX6558" y="connsiteY6558"/>
              </a:cxn>
              <a:cxn ang="0">
                <a:pos x="connsiteX6559" y="connsiteY6559"/>
              </a:cxn>
              <a:cxn ang="0">
                <a:pos x="connsiteX6560" y="connsiteY6560"/>
              </a:cxn>
              <a:cxn ang="0">
                <a:pos x="connsiteX6561" y="connsiteY6561"/>
              </a:cxn>
              <a:cxn ang="0">
                <a:pos x="connsiteX6562" y="connsiteY6562"/>
              </a:cxn>
              <a:cxn ang="0">
                <a:pos x="connsiteX6563" y="connsiteY6563"/>
              </a:cxn>
              <a:cxn ang="0">
                <a:pos x="connsiteX6564" y="connsiteY6564"/>
              </a:cxn>
              <a:cxn ang="0">
                <a:pos x="connsiteX6565" y="connsiteY6565"/>
              </a:cxn>
              <a:cxn ang="0">
                <a:pos x="connsiteX6566" y="connsiteY6566"/>
              </a:cxn>
              <a:cxn ang="0">
                <a:pos x="connsiteX6567" y="connsiteY6567"/>
              </a:cxn>
              <a:cxn ang="0">
                <a:pos x="connsiteX6568" y="connsiteY6568"/>
              </a:cxn>
              <a:cxn ang="0">
                <a:pos x="connsiteX6569" y="connsiteY6569"/>
              </a:cxn>
              <a:cxn ang="0">
                <a:pos x="connsiteX6570" y="connsiteY6570"/>
              </a:cxn>
              <a:cxn ang="0">
                <a:pos x="connsiteX6571" y="connsiteY6571"/>
              </a:cxn>
              <a:cxn ang="0">
                <a:pos x="connsiteX6572" y="connsiteY6572"/>
              </a:cxn>
              <a:cxn ang="0">
                <a:pos x="connsiteX6573" y="connsiteY6573"/>
              </a:cxn>
              <a:cxn ang="0">
                <a:pos x="connsiteX6574" y="connsiteY6574"/>
              </a:cxn>
              <a:cxn ang="0">
                <a:pos x="connsiteX6575" y="connsiteY6575"/>
              </a:cxn>
              <a:cxn ang="0">
                <a:pos x="connsiteX6576" y="connsiteY6576"/>
              </a:cxn>
              <a:cxn ang="0">
                <a:pos x="connsiteX6577" y="connsiteY6577"/>
              </a:cxn>
              <a:cxn ang="0">
                <a:pos x="connsiteX6578" y="connsiteY6578"/>
              </a:cxn>
              <a:cxn ang="0">
                <a:pos x="connsiteX6579" y="connsiteY6579"/>
              </a:cxn>
              <a:cxn ang="0">
                <a:pos x="connsiteX6580" y="connsiteY6580"/>
              </a:cxn>
              <a:cxn ang="0">
                <a:pos x="connsiteX6581" y="connsiteY6581"/>
              </a:cxn>
              <a:cxn ang="0">
                <a:pos x="connsiteX6582" y="connsiteY6582"/>
              </a:cxn>
              <a:cxn ang="0">
                <a:pos x="connsiteX6583" y="connsiteY6583"/>
              </a:cxn>
              <a:cxn ang="0">
                <a:pos x="connsiteX6584" y="connsiteY6584"/>
              </a:cxn>
              <a:cxn ang="0">
                <a:pos x="connsiteX6585" y="connsiteY6585"/>
              </a:cxn>
              <a:cxn ang="0">
                <a:pos x="connsiteX6586" y="connsiteY6586"/>
              </a:cxn>
              <a:cxn ang="0">
                <a:pos x="connsiteX6587" y="connsiteY6587"/>
              </a:cxn>
              <a:cxn ang="0">
                <a:pos x="connsiteX6588" y="connsiteY6588"/>
              </a:cxn>
              <a:cxn ang="0">
                <a:pos x="connsiteX6589" y="connsiteY6589"/>
              </a:cxn>
              <a:cxn ang="0">
                <a:pos x="connsiteX6590" y="connsiteY6590"/>
              </a:cxn>
              <a:cxn ang="0">
                <a:pos x="connsiteX6591" y="connsiteY6591"/>
              </a:cxn>
              <a:cxn ang="0">
                <a:pos x="connsiteX6592" y="connsiteY6592"/>
              </a:cxn>
              <a:cxn ang="0">
                <a:pos x="connsiteX6593" y="connsiteY6593"/>
              </a:cxn>
              <a:cxn ang="0">
                <a:pos x="connsiteX6594" y="connsiteY6594"/>
              </a:cxn>
              <a:cxn ang="0">
                <a:pos x="connsiteX6595" y="connsiteY6595"/>
              </a:cxn>
              <a:cxn ang="0">
                <a:pos x="connsiteX6596" y="connsiteY6596"/>
              </a:cxn>
              <a:cxn ang="0">
                <a:pos x="connsiteX6597" y="connsiteY6597"/>
              </a:cxn>
              <a:cxn ang="0">
                <a:pos x="connsiteX6598" y="connsiteY6598"/>
              </a:cxn>
              <a:cxn ang="0">
                <a:pos x="connsiteX6599" y="connsiteY6599"/>
              </a:cxn>
              <a:cxn ang="0">
                <a:pos x="connsiteX6600" y="connsiteY6600"/>
              </a:cxn>
              <a:cxn ang="0">
                <a:pos x="connsiteX6601" y="connsiteY6601"/>
              </a:cxn>
              <a:cxn ang="0">
                <a:pos x="connsiteX6602" y="connsiteY6602"/>
              </a:cxn>
              <a:cxn ang="0">
                <a:pos x="connsiteX6603" y="connsiteY6603"/>
              </a:cxn>
              <a:cxn ang="0">
                <a:pos x="connsiteX6604" y="connsiteY6604"/>
              </a:cxn>
              <a:cxn ang="0">
                <a:pos x="connsiteX6605" y="connsiteY6605"/>
              </a:cxn>
              <a:cxn ang="0">
                <a:pos x="connsiteX6606" y="connsiteY6606"/>
              </a:cxn>
              <a:cxn ang="0">
                <a:pos x="connsiteX6607" y="connsiteY6607"/>
              </a:cxn>
              <a:cxn ang="0">
                <a:pos x="connsiteX6608" y="connsiteY6608"/>
              </a:cxn>
              <a:cxn ang="0">
                <a:pos x="connsiteX6609" y="connsiteY6609"/>
              </a:cxn>
              <a:cxn ang="0">
                <a:pos x="connsiteX6610" y="connsiteY6610"/>
              </a:cxn>
              <a:cxn ang="0">
                <a:pos x="connsiteX6611" y="connsiteY6611"/>
              </a:cxn>
              <a:cxn ang="0">
                <a:pos x="connsiteX6612" y="connsiteY6612"/>
              </a:cxn>
              <a:cxn ang="0">
                <a:pos x="connsiteX6613" y="connsiteY6613"/>
              </a:cxn>
              <a:cxn ang="0">
                <a:pos x="connsiteX6614" y="connsiteY6614"/>
              </a:cxn>
              <a:cxn ang="0">
                <a:pos x="connsiteX6615" y="connsiteY6615"/>
              </a:cxn>
              <a:cxn ang="0">
                <a:pos x="connsiteX6616" y="connsiteY6616"/>
              </a:cxn>
              <a:cxn ang="0">
                <a:pos x="connsiteX6617" y="connsiteY6617"/>
              </a:cxn>
              <a:cxn ang="0">
                <a:pos x="connsiteX6618" y="connsiteY6618"/>
              </a:cxn>
              <a:cxn ang="0">
                <a:pos x="connsiteX6619" y="connsiteY6619"/>
              </a:cxn>
              <a:cxn ang="0">
                <a:pos x="connsiteX6620" y="connsiteY6620"/>
              </a:cxn>
              <a:cxn ang="0">
                <a:pos x="connsiteX6621" y="connsiteY6621"/>
              </a:cxn>
              <a:cxn ang="0">
                <a:pos x="connsiteX6622" y="connsiteY6622"/>
              </a:cxn>
              <a:cxn ang="0">
                <a:pos x="connsiteX6623" y="connsiteY6623"/>
              </a:cxn>
              <a:cxn ang="0">
                <a:pos x="connsiteX6624" y="connsiteY6624"/>
              </a:cxn>
              <a:cxn ang="0">
                <a:pos x="connsiteX6625" y="connsiteY6625"/>
              </a:cxn>
              <a:cxn ang="0">
                <a:pos x="connsiteX6626" y="connsiteY6626"/>
              </a:cxn>
              <a:cxn ang="0">
                <a:pos x="connsiteX6627" y="connsiteY6627"/>
              </a:cxn>
              <a:cxn ang="0">
                <a:pos x="connsiteX6628" y="connsiteY6628"/>
              </a:cxn>
              <a:cxn ang="0">
                <a:pos x="connsiteX6629" y="connsiteY6629"/>
              </a:cxn>
              <a:cxn ang="0">
                <a:pos x="connsiteX6630" y="connsiteY6630"/>
              </a:cxn>
              <a:cxn ang="0">
                <a:pos x="connsiteX6631" y="connsiteY6631"/>
              </a:cxn>
              <a:cxn ang="0">
                <a:pos x="connsiteX6632" y="connsiteY6632"/>
              </a:cxn>
              <a:cxn ang="0">
                <a:pos x="connsiteX6633" y="connsiteY6633"/>
              </a:cxn>
              <a:cxn ang="0">
                <a:pos x="connsiteX6634" y="connsiteY6634"/>
              </a:cxn>
              <a:cxn ang="0">
                <a:pos x="connsiteX6635" y="connsiteY6635"/>
              </a:cxn>
              <a:cxn ang="0">
                <a:pos x="connsiteX6636" y="connsiteY6636"/>
              </a:cxn>
              <a:cxn ang="0">
                <a:pos x="connsiteX6637" y="connsiteY6637"/>
              </a:cxn>
              <a:cxn ang="0">
                <a:pos x="connsiteX6638" y="connsiteY6638"/>
              </a:cxn>
              <a:cxn ang="0">
                <a:pos x="connsiteX6639" y="connsiteY6639"/>
              </a:cxn>
              <a:cxn ang="0">
                <a:pos x="connsiteX6640" y="connsiteY6640"/>
              </a:cxn>
              <a:cxn ang="0">
                <a:pos x="connsiteX6641" y="connsiteY6641"/>
              </a:cxn>
              <a:cxn ang="0">
                <a:pos x="connsiteX6642" y="connsiteY6642"/>
              </a:cxn>
              <a:cxn ang="0">
                <a:pos x="connsiteX6643" y="connsiteY6643"/>
              </a:cxn>
              <a:cxn ang="0">
                <a:pos x="connsiteX6644" y="connsiteY6644"/>
              </a:cxn>
              <a:cxn ang="0">
                <a:pos x="connsiteX6645" y="connsiteY6645"/>
              </a:cxn>
              <a:cxn ang="0">
                <a:pos x="connsiteX6646" y="connsiteY6646"/>
              </a:cxn>
              <a:cxn ang="0">
                <a:pos x="connsiteX6647" y="connsiteY6647"/>
              </a:cxn>
              <a:cxn ang="0">
                <a:pos x="connsiteX6648" y="connsiteY6648"/>
              </a:cxn>
              <a:cxn ang="0">
                <a:pos x="connsiteX6649" y="connsiteY6649"/>
              </a:cxn>
              <a:cxn ang="0">
                <a:pos x="connsiteX6650" y="connsiteY6650"/>
              </a:cxn>
              <a:cxn ang="0">
                <a:pos x="connsiteX6651" y="connsiteY6651"/>
              </a:cxn>
              <a:cxn ang="0">
                <a:pos x="connsiteX6652" y="connsiteY6652"/>
              </a:cxn>
              <a:cxn ang="0">
                <a:pos x="connsiteX6653" y="connsiteY6653"/>
              </a:cxn>
              <a:cxn ang="0">
                <a:pos x="connsiteX6654" y="connsiteY6654"/>
              </a:cxn>
              <a:cxn ang="0">
                <a:pos x="connsiteX6655" y="connsiteY6655"/>
              </a:cxn>
              <a:cxn ang="0">
                <a:pos x="connsiteX6656" y="connsiteY6656"/>
              </a:cxn>
              <a:cxn ang="0">
                <a:pos x="connsiteX6657" y="connsiteY6657"/>
              </a:cxn>
              <a:cxn ang="0">
                <a:pos x="connsiteX6658" y="connsiteY6658"/>
              </a:cxn>
              <a:cxn ang="0">
                <a:pos x="connsiteX6659" y="connsiteY6659"/>
              </a:cxn>
              <a:cxn ang="0">
                <a:pos x="connsiteX6660" y="connsiteY6660"/>
              </a:cxn>
              <a:cxn ang="0">
                <a:pos x="connsiteX6661" y="connsiteY6661"/>
              </a:cxn>
              <a:cxn ang="0">
                <a:pos x="connsiteX6662" y="connsiteY6662"/>
              </a:cxn>
              <a:cxn ang="0">
                <a:pos x="connsiteX6663" y="connsiteY6663"/>
              </a:cxn>
              <a:cxn ang="0">
                <a:pos x="connsiteX6664" y="connsiteY6664"/>
              </a:cxn>
              <a:cxn ang="0">
                <a:pos x="connsiteX6665" y="connsiteY6665"/>
              </a:cxn>
              <a:cxn ang="0">
                <a:pos x="connsiteX6666" y="connsiteY6666"/>
              </a:cxn>
              <a:cxn ang="0">
                <a:pos x="connsiteX6667" y="connsiteY6667"/>
              </a:cxn>
              <a:cxn ang="0">
                <a:pos x="connsiteX6668" y="connsiteY6668"/>
              </a:cxn>
              <a:cxn ang="0">
                <a:pos x="connsiteX6669" y="connsiteY6669"/>
              </a:cxn>
              <a:cxn ang="0">
                <a:pos x="connsiteX6670" y="connsiteY6670"/>
              </a:cxn>
              <a:cxn ang="0">
                <a:pos x="connsiteX6671" y="connsiteY6671"/>
              </a:cxn>
              <a:cxn ang="0">
                <a:pos x="connsiteX6672" y="connsiteY6672"/>
              </a:cxn>
              <a:cxn ang="0">
                <a:pos x="connsiteX6673" y="connsiteY6673"/>
              </a:cxn>
              <a:cxn ang="0">
                <a:pos x="connsiteX6674" y="connsiteY6674"/>
              </a:cxn>
              <a:cxn ang="0">
                <a:pos x="connsiteX6675" y="connsiteY6675"/>
              </a:cxn>
              <a:cxn ang="0">
                <a:pos x="connsiteX6676" y="connsiteY6676"/>
              </a:cxn>
              <a:cxn ang="0">
                <a:pos x="connsiteX6677" y="connsiteY6677"/>
              </a:cxn>
              <a:cxn ang="0">
                <a:pos x="connsiteX6678" y="connsiteY6678"/>
              </a:cxn>
              <a:cxn ang="0">
                <a:pos x="connsiteX6679" y="connsiteY6679"/>
              </a:cxn>
              <a:cxn ang="0">
                <a:pos x="connsiteX6680" y="connsiteY6680"/>
              </a:cxn>
              <a:cxn ang="0">
                <a:pos x="connsiteX6681" y="connsiteY6681"/>
              </a:cxn>
              <a:cxn ang="0">
                <a:pos x="connsiteX6682" y="connsiteY6682"/>
              </a:cxn>
              <a:cxn ang="0">
                <a:pos x="connsiteX6683" y="connsiteY6683"/>
              </a:cxn>
              <a:cxn ang="0">
                <a:pos x="connsiteX6684" y="connsiteY6684"/>
              </a:cxn>
              <a:cxn ang="0">
                <a:pos x="connsiteX6685" y="connsiteY6685"/>
              </a:cxn>
              <a:cxn ang="0">
                <a:pos x="connsiteX6686" y="connsiteY6686"/>
              </a:cxn>
              <a:cxn ang="0">
                <a:pos x="connsiteX6687" y="connsiteY6687"/>
              </a:cxn>
              <a:cxn ang="0">
                <a:pos x="connsiteX6688" y="connsiteY6688"/>
              </a:cxn>
              <a:cxn ang="0">
                <a:pos x="connsiteX6689" y="connsiteY6689"/>
              </a:cxn>
              <a:cxn ang="0">
                <a:pos x="connsiteX6690" y="connsiteY6690"/>
              </a:cxn>
              <a:cxn ang="0">
                <a:pos x="connsiteX6691" y="connsiteY6691"/>
              </a:cxn>
              <a:cxn ang="0">
                <a:pos x="connsiteX6692" y="connsiteY6692"/>
              </a:cxn>
              <a:cxn ang="0">
                <a:pos x="connsiteX6693" y="connsiteY6693"/>
              </a:cxn>
              <a:cxn ang="0">
                <a:pos x="connsiteX6694" y="connsiteY6694"/>
              </a:cxn>
              <a:cxn ang="0">
                <a:pos x="connsiteX6695" y="connsiteY6695"/>
              </a:cxn>
              <a:cxn ang="0">
                <a:pos x="connsiteX6696" y="connsiteY6696"/>
              </a:cxn>
              <a:cxn ang="0">
                <a:pos x="connsiteX6697" y="connsiteY6697"/>
              </a:cxn>
              <a:cxn ang="0">
                <a:pos x="connsiteX6698" y="connsiteY6698"/>
              </a:cxn>
              <a:cxn ang="0">
                <a:pos x="connsiteX6699" y="connsiteY6699"/>
              </a:cxn>
              <a:cxn ang="0">
                <a:pos x="connsiteX6700" y="connsiteY6700"/>
              </a:cxn>
              <a:cxn ang="0">
                <a:pos x="connsiteX6701" y="connsiteY6701"/>
              </a:cxn>
              <a:cxn ang="0">
                <a:pos x="connsiteX6702" y="connsiteY6702"/>
              </a:cxn>
              <a:cxn ang="0">
                <a:pos x="connsiteX6703" y="connsiteY6703"/>
              </a:cxn>
              <a:cxn ang="0">
                <a:pos x="connsiteX6704" y="connsiteY6704"/>
              </a:cxn>
              <a:cxn ang="0">
                <a:pos x="connsiteX6705" y="connsiteY6705"/>
              </a:cxn>
              <a:cxn ang="0">
                <a:pos x="connsiteX6706" y="connsiteY6706"/>
              </a:cxn>
              <a:cxn ang="0">
                <a:pos x="connsiteX6707" y="connsiteY6707"/>
              </a:cxn>
              <a:cxn ang="0">
                <a:pos x="connsiteX6708" y="connsiteY6708"/>
              </a:cxn>
              <a:cxn ang="0">
                <a:pos x="connsiteX6709" y="connsiteY6709"/>
              </a:cxn>
              <a:cxn ang="0">
                <a:pos x="connsiteX6710" y="connsiteY6710"/>
              </a:cxn>
              <a:cxn ang="0">
                <a:pos x="connsiteX6711" y="connsiteY6711"/>
              </a:cxn>
              <a:cxn ang="0">
                <a:pos x="connsiteX6712" y="connsiteY6712"/>
              </a:cxn>
              <a:cxn ang="0">
                <a:pos x="connsiteX6713" y="connsiteY6713"/>
              </a:cxn>
              <a:cxn ang="0">
                <a:pos x="connsiteX6714" y="connsiteY6714"/>
              </a:cxn>
              <a:cxn ang="0">
                <a:pos x="connsiteX6715" y="connsiteY6715"/>
              </a:cxn>
              <a:cxn ang="0">
                <a:pos x="connsiteX6716" y="connsiteY6716"/>
              </a:cxn>
              <a:cxn ang="0">
                <a:pos x="connsiteX6717" y="connsiteY6717"/>
              </a:cxn>
              <a:cxn ang="0">
                <a:pos x="connsiteX6718" y="connsiteY6718"/>
              </a:cxn>
              <a:cxn ang="0">
                <a:pos x="connsiteX6719" y="connsiteY6719"/>
              </a:cxn>
              <a:cxn ang="0">
                <a:pos x="connsiteX6720" y="connsiteY6720"/>
              </a:cxn>
              <a:cxn ang="0">
                <a:pos x="connsiteX6721" y="connsiteY6721"/>
              </a:cxn>
              <a:cxn ang="0">
                <a:pos x="connsiteX6722" y="connsiteY6722"/>
              </a:cxn>
              <a:cxn ang="0">
                <a:pos x="connsiteX6723" y="connsiteY6723"/>
              </a:cxn>
              <a:cxn ang="0">
                <a:pos x="connsiteX6724" y="connsiteY6724"/>
              </a:cxn>
              <a:cxn ang="0">
                <a:pos x="connsiteX6725" y="connsiteY6725"/>
              </a:cxn>
              <a:cxn ang="0">
                <a:pos x="connsiteX6726" y="connsiteY6726"/>
              </a:cxn>
              <a:cxn ang="0">
                <a:pos x="connsiteX6727" y="connsiteY6727"/>
              </a:cxn>
              <a:cxn ang="0">
                <a:pos x="connsiteX6728" y="connsiteY6728"/>
              </a:cxn>
              <a:cxn ang="0">
                <a:pos x="connsiteX6729" y="connsiteY6729"/>
              </a:cxn>
              <a:cxn ang="0">
                <a:pos x="connsiteX6730" y="connsiteY6730"/>
              </a:cxn>
              <a:cxn ang="0">
                <a:pos x="connsiteX6731" y="connsiteY6731"/>
              </a:cxn>
              <a:cxn ang="0">
                <a:pos x="connsiteX6732" y="connsiteY6732"/>
              </a:cxn>
              <a:cxn ang="0">
                <a:pos x="connsiteX6733" y="connsiteY6733"/>
              </a:cxn>
              <a:cxn ang="0">
                <a:pos x="connsiteX6734" y="connsiteY6734"/>
              </a:cxn>
              <a:cxn ang="0">
                <a:pos x="connsiteX6735" y="connsiteY6735"/>
              </a:cxn>
              <a:cxn ang="0">
                <a:pos x="connsiteX6736" y="connsiteY6736"/>
              </a:cxn>
              <a:cxn ang="0">
                <a:pos x="connsiteX6737" y="connsiteY6737"/>
              </a:cxn>
              <a:cxn ang="0">
                <a:pos x="connsiteX6738" y="connsiteY6738"/>
              </a:cxn>
              <a:cxn ang="0">
                <a:pos x="connsiteX6739" y="connsiteY6739"/>
              </a:cxn>
              <a:cxn ang="0">
                <a:pos x="connsiteX6740" y="connsiteY6740"/>
              </a:cxn>
              <a:cxn ang="0">
                <a:pos x="connsiteX6741" y="connsiteY6741"/>
              </a:cxn>
              <a:cxn ang="0">
                <a:pos x="connsiteX6742" y="connsiteY6742"/>
              </a:cxn>
              <a:cxn ang="0">
                <a:pos x="connsiteX6743" y="connsiteY6743"/>
              </a:cxn>
              <a:cxn ang="0">
                <a:pos x="connsiteX6744" y="connsiteY6744"/>
              </a:cxn>
              <a:cxn ang="0">
                <a:pos x="connsiteX6745" y="connsiteY6745"/>
              </a:cxn>
              <a:cxn ang="0">
                <a:pos x="connsiteX6746" y="connsiteY6746"/>
              </a:cxn>
              <a:cxn ang="0">
                <a:pos x="connsiteX6747" y="connsiteY6747"/>
              </a:cxn>
              <a:cxn ang="0">
                <a:pos x="connsiteX6748" y="connsiteY6748"/>
              </a:cxn>
              <a:cxn ang="0">
                <a:pos x="connsiteX6749" y="connsiteY6749"/>
              </a:cxn>
              <a:cxn ang="0">
                <a:pos x="connsiteX6750" y="connsiteY6750"/>
              </a:cxn>
              <a:cxn ang="0">
                <a:pos x="connsiteX6751" y="connsiteY6751"/>
              </a:cxn>
              <a:cxn ang="0">
                <a:pos x="connsiteX6752" y="connsiteY6752"/>
              </a:cxn>
              <a:cxn ang="0">
                <a:pos x="connsiteX6753" y="connsiteY6753"/>
              </a:cxn>
              <a:cxn ang="0">
                <a:pos x="connsiteX6754" y="connsiteY6754"/>
              </a:cxn>
              <a:cxn ang="0">
                <a:pos x="connsiteX6755" y="connsiteY6755"/>
              </a:cxn>
              <a:cxn ang="0">
                <a:pos x="connsiteX6756" y="connsiteY6756"/>
              </a:cxn>
              <a:cxn ang="0">
                <a:pos x="connsiteX6757" y="connsiteY6757"/>
              </a:cxn>
              <a:cxn ang="0">
                <a:pos x="connsiteX6758" y="connsiteY6758"/>
              </a:cxn>
              <a:cxn ang="0">
                <a:pos x="connsiteX6759" y="connsiteY6759"/>
              </a:cxn>
              <a:cxn ang="0">
                <a:pos x="connsiteX6760" y="connsiteY6760"/>
              </a:cxn>
              <a:cxn ang="0">
                <a:pos x="connsiteX6761" y="connsiteY6761"/>
              </a:cxn>
              <a:cxn ang="0">
                <a:pos x="connsiteX6762" y="connsiteY6762"/>
              </a:cxn>
              <a:cxn ang="0">
                <a:pos x="connsiteX6763" y="connsiteY6763"/>
              </a:cxn>
              <a:cxn ang="0">
                <a:pos x="connsiteX6764" y="connsiteY6764"/>
              </a:cxn>
              <a:cxn ang="0">
                <a:pos x="connsiteX6765" y="connsiteY6765"/>
              </a:cxn>
              <a:cxn ang="0">
                <a:pos x="connsiteX6766" y="connsiteY6766"/>
              </a:cxn>
              <a:cxn ang="0">
                <a:pos x="connsiteX6767" y="connsiteY6767"/>
              </a:cxn>
              <a:cxn ang="0">
                <a:pos x="connsiteX6768" y="connsiteY6768"/>
              </a:cxn>
              <a:cxn ang="0">
                <a:pos x="connsiteX6769" y="connsiteY6769"/>
              </a:cxn>
              <a:cxn ang="0">
                <a:pos x="connsiteX6770" y="connsiteY6770"/>
              </a:cxn>
              <a:cxn ang="0">
                <a:pos x="connsiteX6771" y="connsiteY6771"/>
              </a:cxn>
              <a:cxn ang="0">
                <a:pos x="connsiteX6772" y="connsiteY6772"/>
              </a:cxn>
              <a:cxn ang="0">
                <a:pos x="connsiteX6773" y="connsiteY6773"/>
              </a:cxn>
              <a:cxn ang="0">
                <a:pos x="connsiteX6774" y="connsiteY6774"/>
              </a:cxn>
              <a:cxn ang="0">
                <a:pos x="connsiteX6775" y="connsiteY6775"/>
              </a:cxn>
              <a:cxn ang="0">
                <a:pos x="connsiteX6776" y="connsiteY6776"/>
              </a:cxn>
              <a:cxn ang="0">
                <a:pos x="connsiteX6777" y="connsiteY6777"/>
              </a:cxn>
              <a:cxn ang="0">
                <a:pos x="connsiteX6778" y="connsiteY6778"/>
              </a:cxn>
              <a:cxn ang="0">
                <a:pos x="connsiteX6779" y="connsiteY6779"/>
              </a:cxn>
              <a:cxn ang="0">
                <a:pos x="connsiteX6780" y="connsiteY6780"/>
              </a:cxn>
              <a:cxn ang="0">
                <a:pos x="connsiteX6781" y="connsiteY6781"/>
              </a:cxn>
              <a:cxn ang="0">
                <a:pos x="connsiteX6782" y="connsiteY6782"/>
              </a:cxn>
              <a:cxn ang="0">
                <a:pos x="connsiteX6783" y="connsiteY6783"/>
              </a:cxn>
              <a:cxn ang="0">
                <a:pos x="connsiteX6784" y="connsiteY6784"/>
              </a:cxn>
              <a:cxn ang="0">
                <a:pos x="connsiteX6785" y="connsiteY6785"/>
              </a:cxn>
              <a:cxn ang="0">
                <a:pos x="connsiteX6786" y="connsiteY6786"/>
              </a:cxn>
              <a:cxn ang="0">
                <a:pos x="connsiteX6787" y="connsiteY6787"/>
              </a:cxn>
              <a:cxn ang="0">
                <a:pos x="connsiteX6788" y="connsiteY6788"/>
              </a:cxn>
              <a:cxn ang="0">
                <a:pos x="connsiteX6789" y="connsiteY6789"/>
              </a:cxn>
              <a:cxn ang="0">
                <a:pos x="connsiteX6790" y="connsiteY6790"/>
              </a:cxn>
              <a:cxn ang="0">
                <a:pos x="connsiteX6791" y="connsiteY6791"/>
              </a:cxn>
              <a:cxn ang="0">
                <a:pos x="connsiteX6792" y="connsiteY6792"/>
              </a:cxn>
              <a:cxn ang="0">
                <a:pos x="connsiteX6793" y="connsiteY6793"/>
              </a:cxn>
              <a:cxn ang="0">
                <a:pos x="connsiteX6794" y="connsiteY6794"/>
              </a:cxn>
              <a:cxn ang="0">
                <a:pos x="connsiteX6795" y="connsiteY6795"/>
              </a:cxn>
              <a:cxn ang="0">
                <a:pos x="connsiteX6796" y="connsiteY6796"/>
              </a:cxn>
              <a:cxn ang="0">
                <a:pos x="connsiteX6797" y="connsiteY6797"/>
              </a:cxn>
              <a:cxn ang="0">
                <a:pos x="connsiteX6798" y="connsiteY6798"/>
              </a:cxn>
              <a:cxn ang="0">
                <a:pos x="connsiteX6799" y="connsiteY6799"/>
              </a:cxn>
              <a:cxn ang="0">
                <a:pos x="connsiteX6800" y="connsiteY6800"/>
              </a:cxn>
              <a:cxn ang="0">
                <a:pos x="connsiteX6801" y="connsiteY6801"/>
              </a:cxn>
              <a:cxn ang="0">
                <a:pos x="connsiteX6802" y="connsiteY6802"/>
              </a:cxn>
              <a:cxn ang="0">
                <a:pos x="connsiteX6803" y="connsiteY6803"/>
              </a:cxn>
              <a:cxn ang="0">
                <a:pos x="connsiteX6804" y="connsiteY6804"/>
              </a:cxn>
              <a:cxn ang="0">
                <a:pos x="connsiteX6805" y="connsiteY6805"/>
              </a:cxn>
              <a:cxn ang="0">
                <a:pos x="connsiteX6806" y="connsiteY6806"/>
              </a:cxn>
              <a:cxn ang="0">
                <a:pos x="connsiteX6807" y="connsiteY6807"/>
              </a:cxn>
              <a:cxn ang="0">
                <a:pos x="connsiteX6808" y="connsiteY6808"/>
              </a:cxn>
              <a:cxn ang="0">
                <a:pos x="connsiteX6809" y="connsiteY6809"/>
              </a:cxn>
              <a:cxn ang="0">
                <a:pos x="connsiteX6810" y="connsiteY6810"/>
              </a:cxn>
              <a:cxn ang="0">
                <a:pos x="connsiteX6811" y="connsiteY6811"/>
              </a:cxn>
              <a:cxn ang="0">
                <a:pos x="connsiteX6812" y="connsiteY6812"/>
              </a:cxn>
              <a:cxn ang="0">
                <a:pos x="connsiteX6813" y="connsiteY6813"/>
              </a:cxn>
              <a:cxn ang="0">
                <a:pos x="connsiteX6814" y="connsiteY6814"/>
              </a:cxn>
              <a:cxn ang="0">
                <a:pos x="connsiteX6815" y="connsiteY6815"/>
              </a:cxn>
              <a:cxn ang="0">
                <a:pos x="connsiteX6816" y="connsiteY6816"/>
              </a:cxn>
              <a:cxn ang="0">
                <a:pos x="connsiteX6817" y="connsiteY6817"/>
              </a:cxn>
              <a:cxn ang="0">
                <a:pos x="connsiteX6818" y="connsiteY6818"/>
              </a:cxn>
              <a:cxn ang="0">
                <a:pos x="connsiteX6819" y="connsiteY6819"/>
              </a:cxn>
              <a:cxn ang="0">
                <a:pos x="connsiteX6820" y="connsiteY6820"/>
              </a:cxn>
              <a:cxn ang="0">
                <a:pos x="connsiteX6821" y="connsiteY6821"/>
              </a:cxn>
              <a:cxn ang="0">
                <a:pos x="connsiteX6822" y="connsiteY6822"/>
              </a:cxn>
              <a:cxn ang="0">
                <a:pos x="connsiteX6823" y="connsiteY6823"/>
              </a:cxn>
              <a:cxn ang="0">
                <a:pos x="connsiteX6824" y="connsiteY6824"/>
              </a:cxn>
              <a:cxn ang="0">
                <a:pos x="connsiteX6825" y="connsiteY6825"/>
              </a:cxn>
              <a:cxn ang="0">
                <a:pos x="connsiteX6826" y="connsiteY6826"/>
              </a:cxn>
              <a:cxn ang="0">
                <a:pos x="connsiteX6827" y="connsiteY6827"/>
              </a:cxn>
              <a:cxn ang="0">
                <a:pos x="connsiteX6828" y="connsiteY6828"/>
              </a:cxn>
              <a:cxn ang="0">
                <a:pos x="connsiteX6829" y="connsiteY6829"/>
              </a:cxn>
              <a:cxn ang="0">
                <a:pos x="connsiteX6830" y="connsiteY6830"/>
              </a:cxn>
              <a:cxn ang="0">
                <a:pos x="connsiteX6831" y="connsiteY6831"/>
              </a:cxn>
              <a:cxn ang="0">
                <a:pos x="connsiteX6832" y="connsiteY6832"/>
              </a:cxn>
              <a:cxn ang="0">
                <a:pos x="connsiteX6833" y="connsiteY6833"/>
              </a:cxn>
              <a:cxn ang="0">
                <a:pos x="connsiteX6834" y="connsiteY6834"/>
              </a:cxn>
              <a:cxn ang="0">
                <a:pos x="connsiteX6835" y="connsiteY6835"/>
              </a:cxn>
              <a:cxn ang="0">
                <a:pos x="connsiteX6836" y="connsiteY6836"/>
              </a:cxn>
              <a:cxn ang="0">
                <a:pos x="connsiteX6837" y="connsiteY6837"/>
              </a:cxn>
              <a:cxn ang="0">
                <a:pos x="connsiteX6838" y="connsiteY6838"/>
              </a:cxn>
              <a:cxn ang="0">
                <a:pos x="connsiteX6839" y="connsiteY6839"/>
              </a:cxn>
              <a:cxn ang="0">
                <a:pos x="connsiteX6840" y="connsiteY6840"/>
              </a:cxn>
              <a:cxn ang="0">
                <a:pos x="connsiteX6841" y="connsiteY6841"/>
              </a:cxn>
              <a:cxn ang="0">
                <a:pos x="connsiteX6842" y="connsiteY6842"/>
              </a:cxn>
              <a:cxn ang="0">
                <a:pos x="connsiteX6843" y="connsiteY6843"/>
              </a:cxn>
              <a:cxn ang="0">
                <a:pos x="connsiteX6844" y="connsiteY6844"/>
              </a:cxn>
              <a:cxn ang="0">
                <a:pos x="connsiteX6845" y="connsiteY6845"/>
              </a:cxn>
              <a:cxn ang="0">
                <a:pos x="connsiteX6846" y="connsiteY6846"/>
              </a:cxn>
              <a:cxn ang="0">
                <a:pos x="connsiteX6847" y="connsiteY6847"/>
              </a:cxn>
              <a:cxn ang="0">
                <a:pos x="connsiteX6848" y="connsiteY6848"/>
              </a:cxn>
              <a:cxn ang="0">
                <a:pos x="connsiteX6849" y="connsiteY6849"/>
              </a:cxn>
              <a:cxn ang="0">
                <a:pos x="connsiteX6850" y="connsiteY6850"/>
              </a:cxn>
              <a:cxn ang="0">
                <a:pos x="connsiteX6851" y="connsiteY6851"/>
              </a:cxn>
              <a:cxn ang="0">
                <a:pos x="connsiteX6852" y="connsiteY6852"/>
              </a:cxn>
              <a:cxn ang="0">
                <a:pos x="connsiteX6853" y="connsiteY6853"/>
              </a:cxn>
              <a:cxn ang="0">
                <a:pos x="connsiteX6854" y="connsiteY6854"/>
              </a:cxn>
              <a:cxn ang="0">
                <a:pos x="connsiteX6855" y="connsiteY6855"/>
              </a:cxn>
              <a:cxn ang="0">
                <a:pos x="connsiteX6856" y="connsiteY6856"/>
              </a:cxn>
              <a:cxn ang="0">
                <a:pos x="connsiteX6857" y="connsiteY6857"/>
              </a:cxn>
              <a:cxn ang="0">
                <a:pos x="connsiteX6858" y="connsiteY6858"/>
              </a:cxn>
              <a:cxn ang="0">
                <a:pos x="connsiteX6859" y="connsiteY6859"/>
              </a:cxn>
              <a:cxn ang="0">
                <a:pos x="connsiteX6860" y="connsiteY6860"/>
              </a:cxn>
              <a:cxn ang="0">
                <a:pos x="connsiteX6861" y="connsiteY6861"/>
              </a:cxn>
              <a:cxn ang="0">
                <a:pos x="connsiteX6862" y="connsiteY6862"/>
              </a:cxn>
              <a:cxn ang="0">
                <a:pos x="connsiteX6863" y="connsiteY6863"/>
              </a:cxn>
              <a:cxn ang="0">
                <a:pos x="connsiteX6864" y="connsiteY6864"/>
              </a:cxn>
              <a:cxn ang="0">
                <a:pos x="connsiteX6865" y="connsiteY6865"/>
              </a:cxn>
              <a:cxn ang="0">
                <a:pos x="connsiteX6866" y="connsiteY6866"/>
              </a:cxn>
              <a:cxn ang="0">
                <a:pos x="connsiteX6867" y="connsiteY6867"/>
              </a:cxn>
              <a:cxn ang="0">
                <a:pos x="connsiteX6868" y="connsiteY6868"/>
              </a:cxn>
              <a:cxn ang="0">
                <a:pos x="connsiteX6869" y="connsiteY6869"/>
              </a:cxn>
              <a:cxn ang="0">
                <a:pos x="connsiteX6870" y="connsiteY6870"/>
              </a:cxn>
              <a:cxn ang="0">
                <a:pos x="connsiteX6871" y="connsiteY6871"/>
              </a:cxn>
              <a:cxn ang="0">
                <a:pos x="connsiteX6872" y="connsiteY6872"/>
              </a:cxn>
              <a:cxn ang="0">
                <a:pos x="connsiteX6873" y="connsiteY6873"/>
              </a:cxn>
              <a:cxn ang="0">
                <a:pos x="connsiteX6874" y="connsiteY6874"/>
              </a:cxn>
              <a:cxn ang="0">
                <a:pos x="connsiteX6875" y="connsiteY6875"/>
              </a:cxn>
              <a:cxn ang="0">
                <a:pos x="connsiteX6876" y="connsiteY6876"/>
              </a:cxn>
              <a:cxn ang="0">
                <a:pos x="connsiteX6877" y="connsiteY6877"/>
              </a:cxn>
              <a:cxn ang="0">
                <a:pos x="connsiteX6878" y="connsiteY6878"/>
              </a:cxn>
              <a:cxn ang="0">
                <a:pos x="connsiteX6879" y="connsiteY6879"/>
              </a:cxn>
              <a:cxn ang="0">
                <a:pos x="connsiteX6880" y="connsiteY6880"/>
              </a:cxn>
              <a:cxn ang="0">
                <a:pos x="connsiteX6881" y="connsiteY6881"/>
              </a:cxn>
              <a:cxn ang="0">
                <a:pos x="connsiteX6882" y="connsiteY6882"/>
              </a:cxn>
              <a:cxn ang="0">
                <a:pos x="connsiteX6883" y="connsiteY6883"/>
              </a:cxn>
              <a:cxn ang="0">
                <a:pos x="connsiteX6884" y="connsiteY6884"/>
              </a:cxn>
              <a:cxn ang="0">
                <a:pos x="connsiteX6885" y="connsiteY6885"/>
              </a:cxn>
              <a:cxn ang="0">
                <a:pos x="connsiteX6886" y="connsiteY6886"/>
              </a:cxn>
              <a:cxn ang="0">
                <a:pos x="connsiteX6887" y="connsiteY6887"/>
              </a:cxn>
              <a:cxn ang="0">
                <a:pos x="connsiteX6888" y="connsiteY6888"/>
              </a:cxn>
              <a:cxn ang="0">
                <a:pos x="connsiteX6889" y="connsiteY6889"/>
              </a:cxn>
              <a:cxn ang="0">
                <a:pos x="connsiteX6890" y="connsiteY6890"/>
              </a:cxn>
              <a:cxn ang="0">
                <a:pos x="connsiteX6891" y="connsiteY6891"/>
              </a:cxn>
              <a:cxn ang="0">
                <a:pos x="connsiteX6892" y="connsiteY6892"/>
              </a:cxn>
              <a:cxn ang="0">
                <a:pos x="connsiteX6893" y="connsiteY6893"/>
              </a:cxn>
              <a:cxn ang="0">
                <a:pos x="connsiteX6894" y="connsiteY6894"/>
              </a:cxn>
              <a:cxn ang="0">
                <a:pos x="connsiteX6895" y="connsiteY6895"/>
              </a:cxn>
              <a:cxn ang="0">
                <a:pos x="connsiteX6896" y="connsiteY6896"/>
              </a:cxn>
              <a:cxn ang="0">
                <a:pos x="connsiteX6897" y="connsiteY6897"/>
              </a:cxn>
              <a:cxn ang="0">
                <a:pos x="connsiteX6898" y="connsiteY6898"/>
              </a:cxn>
              <a:cxn ang="0">
                <a:pos x="connsiteX6899" y="connsiteY6899"/>
              </a:cxn>
              <a:cxn ang="0">
                <a:pos x="connsiteX6900" y="connsiteY6900"/>
              </a:cxn>
              <a:cxn ang="0">
                <a:pos x="connsiteX6901" y="connsiteY6901"/>
              </a:cxn>
              <a:cxn ang="0">
                <a:pos x="connsiteX6902" y="connsiteY6902"/>
              </a:cxn>
              <a:cxn ang="0">
                <a:pos x="connsiteX6903" y="connsiteY6903"/>
              </a:cxn>
              <a:cxn ang="0">
                <a:pos x="connsiteX6904" y="connsiteY6904"/>
              </a:cxn>
              <a:cxn ang="0">
                <a:pos x="connsiteX6905" y="connsiteY6905"/>
              </a:cxn>
              <a:cxn ang="0">
                <a:pos x="connsiteX6906" y="connsiteY6906"/>
              </a:cxn>
              <a:cxn ang="0">
                <a:pos x="connsiteX6907" y="connsiteY6907"/>
              </a:cxn>
              <a:cxn ang="0">
                <a:pos x="connsiteX6908" y="connsiteY6908"/>
              </a:cxn>
              <a:cxn ang="0">
                <a:pos x="connsiteX6909" y="connsiteY6909"/>
              </a:cxn>
              <a:cxn ang="0">
                <a:pos x="connsiteX6910" y="connsiteY6910"/>
              </a:cxn>
              <a:cxn ang="0">
                <a:pos x="connsiteX6911" y="connsiteY6911"/>
              </a:cxn>
              <a:cxn ang="0">
                <a:pos x="connsiteX6912" y="connsiteY6912"/>
              </a:cxn>
              <a:cxn ang="0">
                <a:pos x="connsiteX6913" y="connsiteY6913"/>
              </a:cxn>
              <a:cxn ang="0">
                <a:pos x="connsiteX6914" y="connsiteY6914"/>
              </a:cxn>
              <a:cxn ang="0">
                <a:pos x="connsiteX6915" y="connsiteY6915"/>
              </a:cxn>
              <a:cxn ang="0">
                <a:pos x="connsiteX6916" y="connsiteY6916"/>
              </a:cxn>
              <a:cxn ang="0">
                <a:pos x="connsiteX6917" y="connsiteY6917"/>
              </a:cxn>
              <a:cxn ang="0">
                <a:pos x="connsiteX6918" y="connsiteY6918"/>
              </a:cxn>
              <a:cxn ang="0">
                <a:pos x="connsiteX6919" y="connsiteY6919"/>
              </a:cxn>
              <a:cxn ang="0">
                <a:pos x="connsiteX6920" y="connsiteY6920"/>
              </a:cxn>
              <a:cxn ang="0">
                <a:pos x="connsiteX6921" y="connsiteY6921"/>
              </a:cxn>
              <a:cxn ang="0">
                <a:pos x="connsiteX6922" y="connsiteY6922"/>
              </a:cxn>
              <a:cxn ang="0">
                <a:pos x="connsiteX6923" y="connsiteY6923"/>
              </a:cxn>
              <a:cxn ang="0">
                <a:pos x="connsiteX6924" y="connsiteY6924"/>
              </a:cxn>
              <a:cxn ang="0">
                <a:pos x="connsiteX6925" y="connsiteY6925"/>
              </a:cxn>
              <a:cxn ang="0">
                <a:pos x="connsiteX6926" y="connsiteY6926"/>
              </a:cxn>
              <a:cxn ang="0">
                <a:pos x="connsiteX6927" y="connsiteY6927"/>
              </a:cxn>
              <a:cxn ang="0">
                <a:pos x="connsiteX6928" y="connsiteY6928"/>
              </a:cxn>
              <a:cxn ang="0">
                <a:pos x="connsiteX6929" y="connsiteY6929"/>
              </a:cxn>
              <a:cxn ang="0">
                <a:pos x="connsiteX6930" y="connsiteY6930"/>
              </a:cxn>
              <a:cxn ang="0">
                <a:pos x="connsiteX6931" y="connsiteY6931"/>
              </a:cxn>
              <a:cxn ang="0">
                <a:pos x="connsiteX6932" y="connsiteY6932"/>
              </a:cxn>
              <a:cxn ang="0">
                <a:pos x="connsiteX6933" y="connsiteY6933"/>
              </a:cxn>
              <a:cxn ang="0">
                <a:pos x="connsiteX6934" y="connsiteY6934"/>
              </a:cxn>
              <a:cxn ang="0">
                <a:pos x="connsiteX6935" y="connsiteY6935"/>
              </a:cxn>
              <a:cxn ang="0">
                <a:pos x="connsiteX6936" y="connsiteY6936"/>
              </a:cxn>
              <a:cxn ang="0">
                <a:pos x="connsiteX6937" y="connsiteY6937"/>
              </a:cxn>
              <a:cxn ang="0">
                <a:pos x="connsiteX6938" y="connsiteY6938"/>
              </a:cxn>
              <a:cxn ang="0">
                <a:pos x="connsiteX6939" y="connsiteY6939"/>
              </a:cxn>
              <a:cxn ang="0">
                <a:pos x="connsiteX6940" y="connsiteY6940"/>
              </a:cxn>
              <a:cxn ang="0">
                <a:pos x="connsiteX6941" y="connsiteY6941"/>
              </a:cxn>
              <a:cxn ang="0">
                <a:pos x="connsiteX6942" y="connsiteY6942"/>
              </a:cxn>
              <a:cxn ang="0">
                <a:pos x="connsiteX6943" y="connsiteY6943"/>
              </a:cxn>
              <a:cxn ang="0">
                <a:pos x="connsiteX6944" y="connsiteY6944"/>
              </a:cxn>
              <a:cxn ang="0">
                <a:pos x="connsiteX6945" y="connsiteY6945"/>
              </a:cxn>
              <a:cxn ang="0">
                <a:pos x="connsiteX6946" y="connsiteY6946"/>
              </a:cxn>
              <a:cxn ang="0">
                <a:pos x="connsiteX6947" y="connsiteY6947"/>
              </a:cxn>
              <a:cxn ang="0">
                <a:pos x="connsiteX6948" y="connsiteY6948"/>
              </a:cxn>
              <a:cxn ang="0">
                <a:pos x="connsiteX6949" y="connsiteY6949"/>
              </a:cxn>
              <a:cxn ang="0">
                <a:pos x="connsiteX6950" y="connsiteY6950"/>
              </a:cxn>
              <a:cxn ang="0">
                <a:pos x="connsiteX6951" y="connsiteY6951"/>
              </a:cxn>
              <a:cxn ang="0">
                <a:pos x="connsiteX6952" y="connsiteY6952"/>
              </a:cxn>
              <a:cxn ang="0">
                <a:pos x="connsiteX6953" y="connsiteY6953"/>
              </a:cxn>
              <a:cxn ang="0">
                <a:pos x="connsiteX6954" y="connsiteY6954"/>
              </a:cxn>
              <a:cxn ang="0">
                <a:pos x="connsiteX6955" y="connsiteY6955"/>
              </a:cxn>
              <a:cxn ang="0">
                <a:pos x="connsiteX6956" y="connsiteY6956"/>
              </a:cxn>
              <a:cxn ang="0">
                <a:pos x="connsiteX6957" y="connsiteY6957"/>
              </a:cxn>
              <a:cxn ang="0">
                <a:pos x="connsiteX6958" y="connsiteY6958"/>
              </a:cxn>
              <a:cxn ang="0">
                <a:pos x="connsiteX6959" y="connsiteY6959"/>
              </a:cxn>
              <a:cxn ang="0">
                <a:pos x="connsiteX6960" y="connsiteY6960"/>
              </a:cxn>
              <a:cxn ang="0">
                <a:pos x="connsiteX6961" y="connsiteY6961"/>
              </a:cxn>
              <a:cxn ang="0">
                <a:pos x="connsiteX6962" y="connsiteY6962"/>
              </a:cxn>
              <a:cxn ang="0">
                <a:pos x="connsiteX6963" y="connsiteY6963"/>
              </a:cxn>
              <a:cxn ang="0">
                <a:pos x="connsiteX6964" y="connsiteY6964"/>
              </a:cxn>
              <a:cxn ang="0">
                <a:pos x="connsiteX6965" y="connsiteY6965"/>
              </a:cxn>
              <a:cxn ang="0">
                <a:pos x="connsiteX6966" y="connsiteY6966"/>
              </a:cxn>
              <a:cxn ang="0">
                <a:pos x="connsiteX6967" y="connsiteY6967"/>
              </a:cxn>
              <a:cxn ang="0">
                <a:pos x="connsiteX6968" y="connsiteY6968"/>
              </a:cxn>
              <a:cxn ang="0">
                <a:pos x="connsiteX6969" y="connsiteY6969"/>
              </a:cxn>
              <a:cxn ang="0">
                <a:pos x="connsiteX6970" y="connsiteY6970"/>
              </a:cxn>
              <a:cxn ang="0">
                <a:pos x="connsiteX6971" y="connsiteY6971"/>
              </a:cxn>
              <a:cxn ang="0">
                <a:pos x="connsiteX6972" y="connsiteY6972"/>
              </a:cxn>
              <a:cxn ang="0">
                <a:pos x="connsiteX6973" y="connsiteY6973"/>
              </a:cxn>
              <a:cxn ang="0">
                <a:pos x="connsiteX6974" y="connsiteY6974"/>
              </a:cxn>
              <a:cxn ang="0">
                <a:pos x="connsiteX6975" y="connsiteY6975"/>
              </a:cxn>
              <a:cxn ang="0">
                <a:pos x="connsiteX6976" y="connsiteY6976"/>
              </a:cxn>
              <a:cxn ang="0">
                <a:pos x="connsiteX6977" y="connsiteY6977"/>
              </a:cxn>
              <a:cxn ang="0">
                <a:pos x="connsiteX6978" y="connsiteY6978"/>
              </a:cxn>
              <a:cxn ang="0">
                <a:pos x="connsiteX6979" y="connsiteY6979"/>
              </a:cxn>
              <a:cxn ang="0">
                <a:pos x="connsiteX6980" y="connsiteY6980"/>
              </a:cxn>
              <a:cxn ang="0">
                <a:pos x="connsiteX6981" y="connsiteY6981"/>
              </a:cxn>
              <a:cxn ang="0">
                <a:pos x="connsiteX6982" y="connsiteY6982"/>
              </a:cxn>
              <a:cxn ang="0">
                <a:pos x="connsiteX6983" y="connsiteY6983"/>
              </a:cxn>
              <a:cxn ang="0">
                <a:pos x="connsiteX6984" y="connsiteY6984"/>
              </a:cxn>
              <a:cxn ang="0">
                <a:pos x="connsiteX6985" y="connsiteY6985"/>
              </a:cxn>
              <a:cxn ang="0">
                <a:pos x="connsiteX6986" y="connsiteY6986"/>
              </a:cxn>
              <a:cxn ang="0">
                <a:pos x="connsiteX6987" y="connsiteY6987"/>
              </a:cxn>
              <a:cxn ang="0">
                <a:pos x="connsiteX6988" y="connsiteY6988"/>
              </a:cxn>
              <a:cxn ang="0">
                <a:pos x="connsiteX6989" y="connsiteY6989"/>
              </a:cxn>
              <a:cxn ang="0">
                <a:pos x="connsiteX6990" y="connsiteY6990"/>
              </a:cxn>
              <a:cxn ang="0">
                <a:pos x="connsiteX6991" y="connsiteY6991"/>
              </a:cxn>
              <a:cxn ang="0">
                <a:pos x="connsiteX6992" y="connsiteY6992"/>
              </a:cxn>
              <a:cxn ang="0">
                <a:pos x="connsiteX6993" y="connsiteY6993"/>
              </a:cxn>
              <a:cxn ang="0">
                <a:pos x="connsiteX6994" y="connsiteY6994"/>
              </a:cxn>
              <a:cxn ang="0">
                <a:pos x="connsiteX6995" y="connsiteY6995"/>
              </a:cxn>
              <a:cxn ang="0">
                <a:pos x="connsiteX6996" y="connsiteY6996"/>
              </a:cxn>
              <a:cxn ang="0">
                <a:pos x="connsiteX6997" y="connsiteY6997"/>
              </a:cxn>
              <a:cxn ang="0">
                <a:pos x="connsiteX6998" y="connsiteY6998"/>
              </a:cxn>
              <a:cxn ang="0">
                <a:pos x="connsiteX6999" y="connsiteY6999"/>
              </a:cxn>
              <a:cxn ang="0">
                <a:pos x="connsiteX7000" y="connsiteY7000"/>
              </a:cxn>
              <a:cxn ang="0">
                <a:pos x="connsiteX7001" y="connsiteY7001"/>
              </a:cxn>
              <a:cxn ang="0">
                <a:pos x="connsiteX7002" y="connsiteY7002"/>
              </a:cxn>
              <a:cxn ang="0">
                <a:pos x="connsiteX7003" y="connsiteY7003"/>
              </a:cxn>
              <a:cxn ang="0">
                <a:pos x="connsiteX7004" y="connsiteY7004"/>
              </a:cxn>
              <a:cxn ang="0">
                <a:pos x="connsiteX7005" y="connsiteY7005"/>
              </a:cxn>
              <a:cxn ang="0">
                <a:pos x="connsiteX7006" y="connsiteY7006"/>
              </a:cxn>
              <a:cxn ang="0">
                <a:pos x="connsiteX7007" y="connsiteY7007"/>
              </a:cxn>
              <a:cxn ang="0">
                <a:pos x="connsiteX7008" y="connsiteY7008"/>
              </a:cxn>
              <a:cxn ang="0">
                <a:pos x="connsiteX7009" y="connsiteY7009"/>
              </a:cxn>
              <a:cxn ang="0">
                <a:pos x="connsiteX7010" y="connsiteY7010"/>
              </a:cxn>
              <a:cxn ang="0">
                <a:pos x="connsiteX7011" y="connsiteY7011"/>
              </a:cxn>
              <a:cxn ang="0">
                <a:pos x="connsiteX7012" y="connsiteY7012"/>
              </a:cxn>
              <a:cxn ang="0">
                <a:pos x="connsiteX7013" y="connsiteY7013"/>
              </a:cxn>
              <a:cxn ang="0">
                <a:pos x="connsiteX7014" y="connsiteY7014"/>
              </a:cxn>
              <a:cxn ang="0">
                <a:pos x="connsiteX7015" y="connsiteY7015"/>
              </a:cxn>
              <a:cxn ang="0">
                <a:pos x="connsiteX7016" y="connsiteY7016"/>
              </a:cxn>
              <a:cxn ang="0">
                <a:pos x="connsiteX7017" y="connsiteY7017"/>
              </a:cxn>
              <a:cxn ang="0">
                <a:pos x="connsiteX7018" y="connsiteY7018"/>
              </a:cxn>
              <a:cxn ang="0">
                <a:pos x="connsiteX7019" y="connsiteY7019"/>
              </a:cxn>
              <a:cxn ang="0">
                <a:pos x="connsiteX7020" y="connsiteY7020"/>
              </a:cxn>
              <a:cxn ang="0">
                <a:pos x="connsiteX7021" y="connsiteY7021"/>
              </a:cxn>
              <a:cxn ang="0">
                <a:pos x="connsiteX7022" y="connsiteY7022"/>
              </a:cxn>
              <a:cxn ang="0">
                <a:pos x="connsiteX7023" y="connsiteY7023"/>
              </a:cxn>
              <a:cxn ang="0">
                <a:pos x="connsiteX7024" y="connsiteY7024"/>
              </a:cxn>
              <a:cxn ang="0">
                <a:pos x="connsiteX7025" y="connsiteY7025"/>
              </a:cxn>
              <a:cxn ang="0">
                <a:pos x="connsiteX7026" y="connsiteY7026"/>
              </a:cxn>
              <a:cxn ang="0">
                <a:pos x="connsiteX7027" y="connsiteY7027"/>
              </a:cxn>
              <a:cxn ang="0">
                <a:pos x="connsiteX7028" y="connsiteY7028"/>
              </a:cxn>
              <a:cxn ang="0">
                <a:pos x="connsiteX7029" y="connsiteY7029"/>
              </a:cxn>
              <a:cxn ang="0">
                <a:pos x="connsiteX7030" y="connsiteY7030"/>
              </a:cxn>
              <a:cxn ang="0">
                <a:pos x="connsiteX7031" y="connsiteY7031"/>
              </a:cxn>
              <a:cxn ang="0">
                <a:pos x="connsiteX7032" y="connsiteY7032"/>
              </a:cxn>
              <a:cxn ang="0">
                <a:pos x="connsiteX7033" y="connsiteY7033"/>
              </a:cxn>
              <a:cxn ang="0">
                <a:pos x="connsiteX7034" y="connsiteY7034"/>
              </a:cxn>
              <a:cxn ang="0">
                <a:pos x="connsiteX7035" y="connsiteY7035"/>
              </a:cxn>
              <a:cxn ang="0">
                <a:pos x="connsiteX7036" y="connsiteY7036"/>
              </a:cxn>
              <a:cxn ang="0">
                <a:pos x="connsiteX7037" y="connsiteY7037"/>
              </a:cxn>
              <a:cxn ang="0">
                <a:pos x="connsiteX7038" y="connsiteY7038"/>
              </a:cxn>
              <a:cxn ang="0">
                <a:pos x="connsiteX7039" y="connsiteY7039"/>
              </a:cxn>
              <a:cxn ang="0">
                <a:pos x="connsiteX7040" y="connsiteY7040"/>
              </a:cxn>
              <a:cxn ang="0">
                <a:pos x="connsiteX7041" y="connsiteY7041"/>
              </a:cxn>
              <a:cxn ang="0">
                <a:pos x="connsiteX7042" y="connsiteY7042"/>
              </a:cxn>
              <a:cxn ang="0">
                <a:pos x="connsiteX7043" y="connsiteY7043"/>
              </a:cxn>
              <a:cxn ang="0">
                <a:pos x="connsiteX7044" y="connsiteY7044"/>
              </a:cxn>
              <a:cxn ang="0">
                <a:pos x="connsiteX7045" y="connsiteY7045"/>
              </a:cxn>
              <a:cxn ang="0">
                <a:pos x="connsiteX7046" y="connsiteY7046"/>
              </a:cxn>
              <a:cxn ang="0">
                <a:pos x="connsiteX7047" y="connsiteY7047"/>
              </a:cxn>
              <a:cxn ang="0">
                <a:pos x="connsiteX7048" y="connsiteY7048"/>
              </a:cxn>
              <a:cxn ang="0">
                <a:pos x="connsiteX7049" y="connsiteY7049"/>
              </a:cxn>
              <a:cxn ang="0">
                <a:pos x="connsiteX7050" y="connsiteY7050"/>
              </a:cxn>
              <a:cxn ang="0">
                <a:pos x="connsiteX7051" y="connsiteY7051"/>
              </a:cxn>
              <a:cxn ang="0">
                <a:pos x="connsiteX7052" y="connsiteY7052"/>
              </a:cxn>
              <a:cxn ang="0">
                <a:pos x="connsiteX7053" y="connsiteY7053"/>
              </a:cxn>
              <a:cxn ang="0">
                <a:pos x="connsiteX7054" y="connsiteY7054"/>
              </a:cxn>
              <a:cxn ang="0">
                <a:pos x="connsiteX7055" y="connsiteY7055"/>
              </a:cxn>
              <a:cxn ang="0">
                <a:pos x="connsiteX7056" y="connsiteY7056"/>
              </a:cxn>
              <a:cxn ang="0">
                <a:pos x="connsiteX7057" y="connsiteY7057"/>
              </a:cxn>
              <a:cxn ang="0">
                <a:pos x="connsiteX7058" y="connsiteY7058"/>
              </a:cxn>
              <a:cxn ang="0">
                <a:pos x="connsiteX7059" y="connsiteY7059"/>
              </a:cxn>
              <a:cxn ang="0">
                <a:pos x="connsiteX7060" y="connsiteY7060"/>
              </a:cxn>
              <a:cxn ang="0">
                <a:pos x="connsiteX7061" y="connsiteY7061"/>
              </a:cxn>
              <a:cxn ang="0">
                <a:pos x="connsiteX7062" y="connsiteY7062"/>
              </a:cxn>
              <a:cxn ang="0">
                <a:pos x="connsiteX7063" y="connsiteY7063"/>
              </a:cxn>
              <a:cxn ang="0">
                <a:pos x="connsiteX7064" y="connsiteY7064"/>
              </a:cxn>
              <a:cxn ang="0">
                <a:pos x="connsiteX7065" y="connsiteY7065"/>
              </a:cxn>
              <a:cxn ang="0">
                <a:pos x="connsiteX7066" y="connsiteY7066"/>
              </a:cxn>
              <a:cxn ang="0">
                <a:pos x="connsiteX7067" y="connsiteY7067"/>
              </a:cxn>
              <a:cxn ang="0">
                <a:pos x="connsiteX7068" y="connsiteY7068"/>
              </a:cxn>
              <a:cxn ang="0">
                <a:pos x="connsiteX7069" y="connsiteY7069"/>
              </a:cxn>
              <a:cxn ang="0">
                <a:pos x="connsiteX7070" y="connsiteY7070"/>
              </a:cxn>
              <a:cxn ang="0">
                <a:pos x="connsiteX7071" y="connsiteY7071"/>
              </a:cxn>
              <a:cxn ang="0">
                <a:pos x="connsiteX7072" y="connsiteY7072"/>
              </a:cxn>
              <a:cxn ang="0">
                <a:pos x="connsiteX7073" y="connsiteY7073"/>
              </a:cxn>
              <a:cxn ang="0">
                <a:pos x="connsiteX7074" y="connsiteY7074"/>
              </a:cxn>
              <a:cxn ang="0">
                <a:pos x="connsiteX7075" y="connsiteY7075"/>
              </a:cxn>
              <a:cxn ang="0">
                <a:pos x="connsiteX7076" y="connsiteY7076"/>
              </a:cxn>
              <a:cxn ang="0">
                <a:pos x="connsiteX7077" y="connsiteY7077"/>
              </a:cxn>
              <a:cxn ang="0">
                <a:pos x="connsiteX7078" y="connsiteY7078"/>
              </a:cxn>
              <a:cxn ang="0">
                <a:pos x="connsiteX7079" y="connsiteY7079"/>
              </a:cxn>
              <a:cxn ang="0">
                <a:pos x="connsiteX7080" y="connsiteY7080"/>
              </a:cxn>
              <a:cxn ang="0">
                <a:pos x="connsiteX7081" y="connsiteY7081"/>
              </a:cxn>
              <a:cxn ang="0">
                <a:pos x="connsiteX7082" y="connsiteY7082"/>
              </a:cxn>
              <a:cxn ang="0">
                <a:pos x="connsiteX7083" y="connsiteY7083"/>
              </a:cxn>
              <a:cxn ang="0">
                <a:pos x="connsiteX7084" y="connsiteY7084"/>
              </a:cxn>
              <a:cxn ang="0">
                <a:pos x="connsiteX7085" y="connsiteY7085"/>
              </a:cxn>
              <a:cxn ang="0">
                <a:pos x="connsiteX7086" y="connsiteY7086"/>
              </a:cxn>
              <a:cxn ang="0">
                <a:pos x="connsiteX7087" y="connsiteY7087"/>
              </a:cxn>
              <a:cxn ang="0">
                <a:pos x="connsiteX7088" y="connsiteY7088"/>
              </a:cxn>
              <a:cxn ang="0">
                <a:pos x="connsiteX7089" y="connsiteY7089"/>
              </a:cxn>
              <a:cxn ang="0">
                <a:pos x="connsiteX7090" y="connsiteY7090"/>
              </a:cxn>
              <a:cxn ang="0">
                <a:pos x="connsiteX7091" y="connsiteY7091"/>
              </a:cxn>
              <a:cxn ang="0">
                <a:pos x="connsiteX7092" y="connsiteY7092"/>
              </a:cxn>
              <a:cxn ang="0">
                <a:pos x="connsiteX7093" y="connsiteY7093"/>
              </a:cxn>
              <a:cxn ang="0">
                <a:pos x="connsiteX7094" y="connsiteY7094"/>
              </a:cxn>
              <a:cxn ang="0">
                <a:pos x="connsiteX7095" y="connsiteY7095"/>
              </a:cxn>
              <a:cxn ang="0">
                <a:pos x="connsiteX7096" y="connsiteY7096"/>
              </a:cxn>
              <a:cxn ang="0">
                <a:pos x="connsiteX7097" y="connsiteY7097"/>
              </a:cxn>
              <a:cxn ang="0">
                <a:pos x="connsiteX7098" y="connsiteY7098"/>
              </a:cxn>
              <a:cxn ang="0">
                <a:pos x="connsiteX7099" y="connsiteY7099"/>
              </a:cxn>
              <a:cxn ang="0">
                <a:pos x="connsiteX7100" y="connsiteY7100"/>
              </a:cxn>
              <a:cxn ang="0">
                <a:pos x="connsiteX7101" y="connsiteY7101"/>
              </a:cxn>
              <a:cxn ang="0">
                <a:pos x="connsiteX7102" y="connsiteY7102"/>
              </a:cxn>
              <a:cxn ang="0">
                <a:pos x="connsiteX7103" y="connsiteY7103"/>
              </a:cxn>
              <a:cxn ang="0">
                <a:pos x="connsiteX7104" y="connsiteY7104"/>
              </a:cxn>
              <a:cxn ang="0">
                <a:pos x="connsiteX7105" y="connsiteY7105"/>
              </a:cxn>
              <a:cxn ang="0">
                <a:pos x="connsiteX7106" y="connsiteY7106"/>
              </a:cxn>
              <a:cxn ang="0">
                <a:pos x="connsiteX7107" y="connsiteY7107"/>
              </a:cxn>
              <a:cxn ang="0">
                <a:pos x="connsiteX7108" y="connsiteY7108"/>
              </a:cxn>
              <a:cxn ang="0">
                <a:pos x="connsiteX7109" y="connsiteY7109"/>
              </a:cxn>
              <a:cxn ang="0">
                <a:pos x="connsiteX7110" y="connsiteY7110"/>
              </a:cxn>
              <a:cxn ang="0">
                <a:pos x="connsiteX7111" y="connsiteY7111"/>
              </a:cxn>
              <a:cxn ang="0">
                <a:pos x="connsiteX7112" y="connsiteY7112"/>
              </a:cxn>
              <a:cxn ang="0">
                <a:pos x="connsiteX7113" y="connsiteY7113"/>
              </a:cxn>
              <a:cxn ang="0">
                <a:pos x="connsiteX7114" y="connsiteY7114"/>
              </a:cxn>
              <a:cxn ang="0">
                <a:pos x="connsiteX7115" y="connsiteY7115"/>
              </a:cxn>
              <a:cxn ang="0">
                <a:pos x="connsiteX7116" y="connsiteY7116"/>
              </a:cxn>
              <a:cxn ang="0">
                <a:pos x="connsiteX7117" y="connsiteY7117"/>
              </a:cxn>
              <a:cxn ang="0">
                <a:pos x="connsiteX7118" y="connsiteY7118"/>
              </a:cxn>
              <a:cxn ang="0">
                <a:pos x="connsiteX7119" y="connsiteY7119"/>
              </a:cxn>
              <a:cxn ang="0">
                <a:pos x="connsiteX7120" y="connsiteY7120"/>
              </a:cxn>
              <a:cxn ang="0">
                <a:pos x="connsiteX7121" y="connsiteY7121"/>
              </a:cxn>
              <a:cxn ang="0">
                <a:pos x="connsiteX7122" y="connsiteY7122"/>
              </a:cxn>
              <a:cxn ang="0">
                <a:pos x="connsiteX7123" y="connsiteY7123"/>
              </a:cxn>
              <a:cxn ang="0">
                <a:pos x="connsiteX7124" y="connsiteY7124"/>
              </a:cxn>
              <a:cxn ang="0">
                <a:pos x="connsiteX7125" y="connsiteY7125"/>
              </a:cxn>
              <a:cxn ang="0">
                <a:pos x="connsiteX7126" y="connsiteY7126"/>
              </a:cxn>
              <a:cxn ang="0">
                <a:pos x="connsiteX7127" y="connsiteY7127"/>
              </a:cxn>
              <a:cxn ang="0">
                <a:pos x="connsiteX7128" y="connsiteY7128"/>
              </a:cxn>
              <a:cxn ang="0">
                <a:pos x="connsiteX7129" y="connsiteY7129"/>
              </a:cxn>
              <a:cxn ang="0">
                <a:pos x="connsiteX7130" y="connsiteY7130"/>
              </a:cxn>
              <a:cxn ang="0">
                <a:pos x="connsiteX7131" y="connsiteY7131"/>
              </a:cxn>
              <a:cxn ang="0">
                <a:pos x="connsiteX7132" y="connsiteY7132"/>
              </a:cxn>
              <a:cxn ang="0">
                <a:pos x="connsiteX7133" y="connsiteY7133"/>
              </a:cxn>
              <a:cxn ang="0">
                <a:pos x="connsiteX7134" y="connsiteY7134"/>
              </a:cxn>
              <a:cxn ang="0">
                <a:pos x="connsiteX7135" y="connsiteY7135"/>
              </a:cxn>
              <a:cxn ang="0">
                <a:pos x="connsiteX7136" y="connsiteY7136"/>
              </a:cxn>
              <a:cxn ang="0">
                <a:pos x="connsiteX7137" y="connsiteY7137"/>
              </a:cxn>
              <a:cxn ang="0">
                <a:pos x="connsiteX7138" y="connsiteY7138"/>
              </a:cxn>
              <a:cxn ang="0">
                <a:pos x="connsiteX7139" y="connsiteY7139"/>
              </a:cxn>
              <a:cxn ang="0">
                <a:pos x="connsiteX7140" y="connsiteY7140"/>
              </a:cxn>
              <a:cxn ang="0">
                <a:pos x="connsiteX7141" y="connsiteY7141"/>
              </a:cxn>
              <a:cxn ang="0">
                <a:pos x="connsiteX7142" y="connsiteY7142"/>
              </a:cxn>
              <a:cxn ang="0">
                <a:pos x="connsiteX7143" y="connsiteY7143"/>
              </a:cxn>
              <a:cxn ang="0">
                <a:pos x="connsiteX7144" y="connsiteY7144"/>
              </a:cxn>
              <a:cxn ang="0">
                <a:pos x="connsiteX7145" y="connsiteY7145"/>
              </a:cxn>
              <a:cxn ang="0">
                <a:pos x="connsiteX7146" y="connsiteY7146"/>
              </a:cxn>
              <a:cxn ang="0">
                <a:pos x="connsiteX7147" y="connsiteY7147"/>
              </a:cxn>
              <a:cxn ang="0">
                <a:pos x="connsiteX7148" y="connsiteY7148"/>
              </a:cxn>
              <a:cxn ang="0">
                <a:pos x="connsiteX7149" y="connsiteY7149"/>
              </a:cxn>
              <a:cxn ang="0">
                <a:pos x="connsiteX7150" y="connsiteY7150"/>
              </a:cxn>
              <a:cxn ang="0">
                <a:pos x="connsiteX7151" y="connsiteY7151"/>
              </a:cxn>
              <a:cxn ang="0">
                <a:pos x="connsiteX7152" y="connsiteY7152"/>
              </a:cxn>
              <a:cxn ang="0">
                <a:pos x="connsiteX7153" y="connsiteY7153"/>
              </a:cxn>
              <a:cxn ang="0">
                <a:pos x="connsiteX7154" y="connsiteY7154"/>
              </a:cxn>
              <a:cxn ang="0">
                <a:pos x="connsiteX7155" y="connsiteY7155"/>
              </a:cxn>
              <a:cxn ang="0">
                <a:pos x="connsiteX7156" y="connsiteY7156"/>
              </a:cxn>
              <a:cxn ang="0">
                <a:pos x="connsiteX7157" y="connsiteY7157"/>
              </a:cxn>
              <a:cxn ang="0">
                <a:pos x="connsiteX7158" y="connsiteY7158"/>
              </a:cxn>
              <a:cxn ang="0">
                <a:pos x="connsiteX7159" y="connsiteY7159"/>
              </a:cxn>
              <a:cxn ang="0">
                <a:pos x="connsiteX7160" y="connsiteY7160"/>
              </a:cxn>
              <a:cxn ang="0">
                <a:pos x="connsiteX7161" y="connsiteY7161"/>
              </a:cxn>
              <a:cxn ang="0">
                <a:pos x="connsiteX7162" y="connsiteY7162"/>
              </a:cxn>
              <a:cxn ang="0">
                <a:pos x="connsiteX7163" y="connsiteY7163"/>
              </a:cxn>
              <a:cxn ang="0">
                <a:pos x="connsiteX7164" y="connsiteY7164"/>
              </a:cxn>
              <a:cxn ang="0">
                <a:pos x="connsiteX7165" y="connsiteY7165"/>
              </a:cxn>
              <a:cxn ang="0">
                <a:pos x="connsiteX7166" y="connsiteY7166"/>
              </a:cxn>
              <a:cxn ang="0">
                <a:pos x="connsiteX7167" y="connsiteY7167"/>
              </a:cxn>
              <a:cxn ang="0">
                <a:pos x="connsiteX7168" y="connsiteY7168"/>
              </a:cxn>
              <a:cxn ang="0">
                <a:pos x="connsiteX7169" y="connsiteY7169"/>
              </a:cxn>
              <a:cxn ang="0">
                <a:pos x="connsiteX7170" y="connsiteY7170"/>
              </a:cxn>
              <a:cxn ang="0">
                <a:pos x="connsiteX7171" y="connsiteY7171"/>
              </a:cxn>
              <a:cxn ang="0">
                <a:pos x="connsiteX7172" y="connsiteY7172"/>
              </a:cxn>
              <a:cxn ang="0">
                <a:pos x="connsiteX7173" y="connsiteY7173"/>
              </a:cxn>
              <a:cxn ang="0">
                <a:pos x="connsiteX7174" y="connsiteY7174"/>
              </a:cxn>
              <a:cxn ang="0">
                <a:pos x="connsiteX7175" y="connsiteY7175"/>
              </a:cxn>
              <a:cxn ang="0">
                <a:pos x="connsiteX7176" y="connsiteY7176"/>
              </a:cxn>
              <a:cxn ang="0">
                <a:pos x="connsiteX7177" y="connsiteY7177"/>
              </a:cxn>
              <a:cxn ang="0">
                <a:pos x="connsiteX7178" y="connsiteY7178"/>
              </a:cxn>
              <a:cxn ang="0">
                <a:pos x="connsiteX7179" y="connsiteY7179"/>
              </a:cxn>
              <a:cxn ang="0">
                <a:pos x="connsiteX7180" y="connsiteY7180"/>
              </a:cxn>
              <a:cxn ang="0">
                <a:pos x="connsiteX7181" y="connsiteY7181"/>
              </a:cxn>
              <a:cxn ang="0">
                <a:pos x="connsiteX7182" y="connsiteY7182"/>
              </a:cxn>
              <a:cxn ang="0">
                <a:pos x="connsiteX7183" y="connsiteY7183"/>
              </a:cxn>
              <a:cxn ang="0">
                <a:pos x="connsiteX7184" y="connsiteY7184"/>
              </a:cxn>
              <a:cxn ang="0">
                <a:pos x="connsiteX7185" y="connsiteY7185"/>
              </a:cxn>
              <a:cxn ang="0">
                <a:pos x="connsiteX7186" y="connsiteY7186"/>
              </a:cxn>
              <a:cxn ang="0">
                <a:pos x="connsiteX7187" y="connsiteY7187"/>
              </a:cxn>
              <a:cxn ang="0">
                <a:pos x="connsiteX7188" y="connsiteY7188"/>
              </a:cxn>
              <a:cxn ang="0">
                <a:pos x="connsiteX7189" y="connsiteY7189"/>
              </a:cxn>
              <a:cxn ang="0">
                <a:pos x="connsiteX7190" y="connsiteY7190"/>
              </a:cxn>
              <a:cxn ang="0">
                <a:pos x="connsiteX7191" y="connsiteY7191"/>
              </a:cxn>
              <a:cxn ang="0">
                <a:pos x="connsiteX7192" y="connsiteY7192"/>
              </a:cxn>
              <a:cxn ang="0">
                <a:pos x="connsiteX7193" y="connsiteY7193"/>
              </a:cxn>
              <a:cxn ang="0">
                <a:pos x="connsiteX7194" y="connsiteY7194"/>
              </a:cxn>
              <a:cxn ang="0">
                <a:pos x="connsiteX7195" y="connsiteY7195"/>
              </a:cxn>
              <a:cxn ang="0">
                <a:pos x="connsiteX7196" y="connsiteY7196"/>
              </a:cxn>
              <a:cxn ang="0">
                <a:pos x="connsiteX7197" y="connsiteY7197"/>
              </a:cxn>
              <a:cxn ang="0">
                <a:pos x="connsiteX7198" y="connsiteY7198"/>
              </a:cxn>
              <a:cxn ang="0">
                <a:pos x="connsiteX7199" y="connsiteY7199"/>
              </a:cxn>
              <a:cxn ang="0">
                <a:pos x="connsiteX7200" y="connsiteY7200"/>
              </a:cxn>
              <a:cxn ang="0">
                <a:pos x="connsiteX7201" y="connsiteY7201"/>
              </a:cxn>
              <a:cxn ang="0">
                <a:pos x="connsiteX7202" y="connsiteY7202"/>
              </a:cxn>
              <a:cxn ang="0">
                <a:pos x="connsiteX7203" y="connsiteY7203"/>
              </a:cxn>
              <a:cxn ang="0">
                <a:pos x="connsiteX7204" y="connsiteY7204"/>
              </a:cxn>
              <a:cxn ang="0">
                <a:pos x="connsiteX7205" y="connsiteY7205"/>
              </a:cxn>
              <a:cxn ang="0">
                <a:pos x="connsiteX7206" y="connsiteY7206"/>
              </a:cxn>
              <a:cxn ang="0">
                <a:pos x="connsiteX7207" y="connsiteY7207"/>
              </a:cxn>
              <a:cxn ang="0">
                <a:pos x="connsiteX7208" y="connsiteY7208"/>
              </a:cxn>
              <a:cxn ang="0">
                <a:pos x="connsiteX7209" y="connsiteY7209"/>
              </a:cxn>
              <a:cxn ang="0">
                <a:pos x="connsiteX7210" y="connsiteY7210"/>
              </a:cxn>
              <a:cxn ang="0">
                <a:pos x="connsiteX7211" y="connsiteY7211"/>
              </a:cxn>
              <a:cxn ang="0">
                <a:pos x="connsiteX7212" y="connsiteY7212"/>
              </a:cxn>
              <a:cxn ang="0">
                <a:pos x="connsiteX7213" y="connsiteY7213"/>
              </a:cxn>
              <a:cxn ang="0">
                <a:pos x="connsiteX7214" y="connsiteY7214"/>
              </a:cxn>
              <a:cxn ang="0">
                <a:pos x="connsiteX7215" y="connsiteY7215"/>
              </a:cxn>
              <a:cxn ang="0">
                <a:pos x="connsiteX7216" y="connsiteY7216"/>
              </a:cxn>
              <a:cxn ang="0">
                <a:pos x="connsiteX7217" y="connsiteY7217"/>
              </a:cxn>
              <a:cxn ang="0">
                <a:pos x="connsiteX7218" y="connsiteY7218"/>
              </a:cxn>
              <a:cxn ang="0">
                <a:pos x="connsiteX7219" y="connsiteY7219"/>
              </a:cxn>
              <a:cxn ang="0">
                <a:pos x="connsiteX7220" y="connsiteY7220"/>
              </a:cxn>
              <a:cxn ang="0">
                <a:pos x="connsiteX7221" y="connsiteY7221"/>
              </a:cxn>
              <a:cxn ang="0">
                <a:pos x="connsiteX7222" y="connsiteY7222"/>
              </a:cxn>
              <a:cxn ang="0">
                <a:pos x="connsiteX7223" y="connsiteY7223"/>
              </a:cxn>
              <a:cxn ang="0">
                <a:pos x="connsiteX7224" y="connsiteY7224"/>
              </a:cxn>
              <a:cxn ang="0">
                <a:pos x="connsiteX7225" y="connsiteY7225"/>
              </a:cxn>
              <a:cxn ang="0">
                <a:pos x="connsiteX7226" y="connsiteY7226"/>
              </a:cxn>
              <a:cxn ang="0">
                <a:pos x="connsiteX7227" y="connsiteY7227"/>
              </a:cxn>
              <a:cxn ang="0">
                <a:pos x="connsiteX7228" y="connsiteY7228"/>
              </a:cxn>
              <a:cxn ang="0">
                <a:pos x="connsiteX7229" y="connsiteY7229"/>
              </a:cxn>
              <a:cxn ang="0">
                <a:pos x="connsiteX7230" y="connsiteY7230"/>
              </a:cxn>
              <a:cxn ang="0">
                <a:pos x="connsiteX7231" y="connsiteY7231"/>
              </a:cxn>
              <a:cxn ang="0">
                <a:pos x="connsiteX7232" y="connsiteY7232"/>
              </a:cxn>
              <a:cxn ang="0">
                <a:pos x="connsiteX7233" y="connsiteY7233"/>
              </a:cxn>
              <a:cxn ang="0">
                <a:pos x="connsiteX7234" y="connsiteY7234"/>
              </a:cxn>
              <a:cxn ang="0">
                <a:pos x="connsiteX7235" y="connsiteY7235"/>
              </a:cxn>
              <a:cxn ang="0">
                <a:pos x="connsiteX7236" y="connsiteY7236"/>
              </a:cxn>
              <a:cxn ang="0">
                <a:pos x="connsiteX7237" y="connsiteY7237"/>
              </a:cxn>
              <a:cxn ang="0">
                <a:pos x="connsiteX7238" y="connsiteY7238"/>
              </a:cxn>
              <a:cxn ang="0">
                <a:pos x="connsiteX7239" y="connsiteY7239"/>
              </a:cxn>
              <a:cxn ang="0">
                <a:pos x="connsiteX7240" y="connsiteY7240"/>
              </a:cxn>
              <a:cxn ang="0">
                <a:pos x="connsiteX7241" y="connsiteY7241"/>
              </a:cxn>
              <a:cxn ang="0">
                <a:pos x="connsiteX7242" y="connsiteY7242"/>
              </a:cxn>
              <a:cxn ang="0">
                <a:pos x="connsiteX7243" y="connsiteY7243"/>
              </a:cxn>
              <a:cxn ang="0">
                <a:pos x="connsiteX7244" y="connsiteY7244"/>
              </a:cxn>
              <a:cxn ang="0">
                <a:pos x="connsiteX7245" y="connsiteY7245"/>
              </a:cxn>
              <a:cxn ang="0">
                <a:pos x="connsiteX7246" y="connsiteY7246"/>
              </a:cxn>
              <a:cxn ang="0">
                <a:pos x="connsiteX7247" y="connsiteY7247"/>
              </a:cxn>
              <a:cxn ang="0">
                <a:pos x="connsiteX7248" y="connsiteY7248"/>
              </a:cxn>
              <a:cxn ang="0">
                <a:pos x="connsiteX7249" y="connsiteY7249"/>
              </a:cxn>
              <a:cxn ang="0">
                <a:pos x="connsiteX7250" y="connsiteY7250"/>
              </a:cxn>
              <a:cxn ang="0">
                <a:pos x="connsiteX7251" y="connsiteY7251"/>
              </a:cxn>
              <a:cxn ang="0">
                <a:pos x="connsiteX7252" y="connsiteY7252"/>
              </a:cxn>
              <a:cxn ang="0">
                <a:pos x="connsiteX7253" y="connsiteY7253"/>
              </a:cxn>
              <a:cxn ang="0">
                <a:pos x="connsiteX7254" y="connsiteY7254"/>
              </a:cxn>
              <a:cxn ang="0">
                <a:pos x="connsiteX7255" y="connsiteY7255"/>
              </a:cxn>
              <a:cxn ang="0">
                <a:pos x="connsiteX7256" y="connsiteY7256"/>
              </a:cxn>
              <a:cxn ang="0">
                <a:pos x="connsiteX7257" y="connsiteY7257"/>
              </a:cxn>
              <a:cxn ang="0">
                <a:pos x="connsiteX7258" y="connsiteY7258"/>
              </a:cxn>
              <a:cxn ang="0">
                <a:pos x="connsiteX7259" y="connsiteY7259"/>
              </a:cxn>
              <a:cxn ang="0">
                <a:pos x="connsiteX7260" y="connsiteY7260"/>
              </a:cxn>
              <a:cxn ang="0">
                <a:pos x="connsiteX7261" y="connsiteY7261"/>
              </a:cxn>
              <a:cxn ang="0">
                <a:pos x="connsiteX7262" y="connsiteY7262"/>
              </a:cxn>
              <a:cxn ang="0">
                <a:pos x="connsiteX7263" y="connsiteY7263"/>
              </a:cxn>
              <a:cxn ang="0">
                <a:pos x="connsiteX7264" y="connsiteY7264"/>
              </a:cxn>
              <a:cxn ang="0">
                <a:pos x="connsiteX7265" y="connsiteY7265"/>
              </a:cxn>
              <a:cxn ang="0">
                <a:pos x="connsiteX7266" y="connsiteY7266"/>
              </a:cxn>
              <a:cxn ang="0">
                <a:pos x="connsiteX7267" y="connsiteY7267"/>
              </a:cxn>
              <a:cxn ang="0">
                <a:pos x="connsiteX7268" y="connsiteY7268"/>
              </a:cxn>
              <a:cxn ang="0">
                <a:pos x="connsiteX7269" y="connsiteY7269"/>
              </a:cxn>
              <a:cxn ang="0">
                <a:pos x="connsiteX7270" y="connsiteY7270"/>
              </a:cxn>
              <a:cxn ang="0">
                <a:pos x="connsiteX7271" y="connsiteY7271"/>
              </a:cxn>
              <a:cxn ang="0">
                <a:pos x="connsiteX7272" y="connsiteY7272"/>
              </a:cxn>
              <a:cxn ang="0">
                <a:pos x="connsiteX7273" y="connsiteY7273"/>
              </a:cxn>
              <a:cxn ang="0">
                <a:pos x="connsiteX7274" y="connsiteY7274"/>
              </a:cxn>
              <a:cxn ang="0">
                <a:pos x="connsiteX7275" y="connsiteY7275"/>
              </a:cxn>
              <a:cxn ang="0">
                <a:pos x="connsiteX7276" y="connsiteY7276"/>
              </a:cxn>
              <a:cxn ang="0">
                <a:pos x="connsiteX7277" y="connsiteY7277"/>
              </a:cxn>
              <a:cxn ang="0">
                <a:pos x="connsiteX7278" y="connsiteY7278"/>
              </a:cxn>
              <a:cxn ang="0">
                <a:pos x="connsiteX7279" y="connsiteY7279"/>
              </a:cxn>
              <a:cxn ang="0">
                <a:pos x="connsiteX7280" y="connsiteY7280"/>
              </a:cxn>
              <a:cxn ang="0">
                <a:pos x="connsiteX7281" y="connsiteY7281"/>
              </a:cxn>
              <a:cxn ang="0">
                <a:pos x="connsiteX7282" y="connsiteY7282"/>
              </a:cxn>
              <a:cxn ang="0">
                <a:pos x="connsiteX7283" y="connsiteY7283"/>
              </a:cxn>
              <a:cxn ang="0">
                <a:pos x="connsiteX7284" y="connsiteY7284"/>
              </a:cxn>
              <a:cxn ang="0">
                <a:pos x="connsiteX7285" y="connsiteY7285"/>
              </a:cxn>
              <a:cxn ang="0">
                <a:pos x="connsiteX7286" y="connsiteY7286"/>
              </a:cxn>
              <a:cxn ang="0">
                <a:pos x="connsiteX7287" y="connsiteY7287"/>
              </a:cxn>
              <a:cxn ang="0">
                <a:pos x="connsiteX7288" y="connsiteY7288"/>
              </a:cxn>
              <a:cxn ang="0">
                <a:pos x="connsiteX7289" y="connsiteY7289"/>
              </a:cxn>
              <a:cxn ang="0">
                <a:pos x="connsiteX7290" y="connsiteY7290"/>
              </a:cxn>
              <a:cxn ang="0">
                <a:pos x="connsiteX7291" y="connsiteY7291"/>
              </a:cxn>
              <a:cxn ang="0">
                <a:pos x="connsiteX7292" y="connsiteY7292"/>
              </a:cxn>
              <a:cxn ang="0">
                <a:pos x="connsiteX7293" y="connsiteY7293"/>
              </a:cxn>
              <a:cxn ang="0">
                <a:pos x="connsiteX7294" y="connsiteY7294"/>
              </a:cxn>
              <a:cxn ang="0">
                <a:pos x="connsiteX7295" y="connsiteY7295"/>
              </a:cxn>
              <a:cxn ang="0">
                <a:pos x="connsiteX7296" y="connsiteY7296"/>
              </a:cxn>
              <a:cxn ang="0">
                <a:pos x="connsiteX7297" y="connsiteY7297"/>
              </a:cxn>
              <a:cxn ang="0">
                <a:pos x="connsiteX7298" y="connsiteY7298"/>
              </a:cxn>
              <a:cxn ang="0">
                <a:pos x="connsiteX7299" y="connsiteY7299"/>
              </a:cxn>
              <a:cxn ang="0">
                <a:pos x="connsiteX7300" y="connsiteY7300"/>
              </a:cxn>
              <a:cxn ang="0">
                <a:pos x="connsiteX7301" y="connsiteY7301"/>
              </a:cxn>
              <a:cxn ang="0">
                <a:pos x="connsiteX7302" y="connsiteY7302"/>
              </a:cxn>
              <a:cxn ang="0">
                <a:pos x="connsiteX7303" y="connsiteY7303"/>
              </a:cxn>
              <a:cxn ang="0">
                <a:pos x="connsiteX7304" y="connsiteY7304"/>
              </a:cxn>
              <a:cxn ang="0">
                <a:pos x="connsiteX7305" y="connsiteY7305"/>
              </a:cxn>
              <a:cxn ang="0">
                <a:pos x="connsiteX7306" y="connsiteY7306"/>
              </a:cxn>
              <a:cxn ang="0">
                <a:pos x="connsiteX7307" y="connsiteY7307"/>
              </a:cxn>
              <a:cxn ang="0">
                <a:pos x="connsiteX7308" y="connsiteY7308"/>
              </a:cxn>
              <a:cxn ang="0">
                <a:pos x="connsiteX7309" y="connsiteY7309"/>
              </a:cxn>
              <a:cxn ang="0">
                <a:pos x="connsiteX7310" y="connsiteY7310"/>
              </a:cxn>
              <a:cxn ang="0">
                <a:pos x="connsiteX7311" y="connsiteY7311"/>
              </a:cxn>
              <a:cxn ang="0">
                <a:pos x="connsiteX7312" y="connsiteY7312"/>
              </a:cxn>
              <a:cxn ang="0">
                <a:pos x="connsiteX7313" y="connsiteY7313"/>
              </a:cxn>
              <a:cxn ang="0">
                <a:pos x="connsiteX7314" y="connsiteY7314"/>
              </a:cxn>
              <a:cxn ang="0">
                <a:pos x="connsiteX7315" y="connsiteY7315"/>
              </a:cxn>
              <a:cxn ang="0">
                <a:pos x="connsiteX7316" y="connsiteY7316"/>
              </a:cxn>
              <a:cxn ang="0">
                <a:pos x="connsiteX7317" y="connsiteY7317"/>
              </a:cxn>
              <a:cxn ang="0">
                <a:pos x="connsiteX7318" y="connsiteY7318"/>
              </a:cxn>
              <a:cxn ang="0">
                <a:pos x="connsiteX7319" y="connsiteY7319"/>
              </a:cxn>
              <a:cxn ang="0">
                <a:pos x="connsiteX7320" y="connsiteY7320"/>
              </a:cxn>
              <a:cxn ang="0">
                <a:pos x="connsiteX7321" y="connsiteY7321"/>
              </a:cxn>
              <a:cxn ang="0">
                <a:pos x="connsiteX7322" y="connsiteY7322"/>
              </a:cxn>
              <a:cxn ang="0">
                <a:pos x="connsiteX7323" y="connsiteY7323"/>
              </a:cxn>
              <a:cxn ang="0">
                <a:pos x="connsiteX7324" y="connsiteY7324"/>
              </a:cxn>
              <a:cxn ang="0">
                <a:pos x="connsiteX7325" y="connsiteY7325"/>
              </a:cxn>
              <a:cxn ang="0">
                <a:pos x="connsiteX7326" y="connsiteY7326"/>
              </a:cxn>
              <a:cxn ang="0">
                <a:pos x="connsiteX7327" y="connsiteY7327"/>
              </a:cxn>
              <a:cxn ang="0">
                <a:pos x="connsiteX7328" y="connsiteY7328"/>
              </a:cxn>
              <a:cxn ang="0">
                <a:pos x="connsiteX7329" y="connsiteY7329"/>
              </a:cxn>
              <a:cxn ang="0">
                <a:pos x="connsiteX7330" y="connsiteY7330"/>
              </a:cxn>
              <a:cxn ang="0">
                <a:pos x="connsiteX7331" y="connsiteY7331"/>
              </a:cxn>
              <a:cxn ang="0">
                <a:pos x="connsiteX7332" y="connsiteY7332"/>
              </a:cxn>
              <a:cxn ang="0">
                <a:pos x="connsiteX7333" y="connsiteY7333"/>
              </a:cxn>
              <a:cxn ang="0">
                <a:pos x="connsiteX7334" y="connsiteY7334"/>
              </a:cxn>
              <a:cxn ang="0">
                <a:pos x="connsiteX7335" y="connsiteY7335"/>
              </a:cxn>
              <a:cxn ang="0">
                <a:pos x="connsiteX7336" y="connsiteY7336"/>
              </a:cxn>
              <a:cxn ang="0">
                <a:pos x="connsiteX7337" y="connsiteY7337"/>
              </a:cxn>
              <a:cxn ang="0">
                <a:pos x="connsiteX7338" y="connsiteY7338"/>
              </a:cxn>
              <a:cxn ang="0">
                <a:pos x="connsiteX7339" y="connsiteY7339"/>
              </a:cxn>
              <a:cxn ang="0">
                <a:pos x="connsiteX7340" y="connsiteY7340"/>
              </a:cxn>
              <a:cxn ang="0">
                <a:pos x="connsiteX7341" y="connsiteY7341"/>
              </a:cxn>
              <a:cxn ang="0">
                <a:pos x="connsiteX7342" y="connsiteY7342"/>
              </a:cxn>
              <a:cxn ang="0">
                <a:pos x="connsiteX7343" y="connsiteY7343"/>
              </a:cxn>
              <a:cxn ang="0">
                <a:pos x="connsiteX7344" y="connsiteY7344"/>
              </a:cxn>
              <a:cxn ang="0">
                <a:pos x="connsiteX7345" y="connsiteY7345"/>
              </a:cxn>
              <a:cxn ang="0">
                <a:pos x="connsiteX7346" y="connsiteY7346"/>
              </a:cxn>
              <a:cxn ang="0">
                <a:pos x="connsiteX7347" y="connsiteY7347"/>
              </a:cxn>
              <a:cxn ang="0">
                <a:pos x="connsiteX7348" y="connsiteY7348"/>
              </a:cxn>
              <a:cxn ang="0">
                <a:pos x="connsiteX7349" y="connsiteY7349"/>
              </a:cxn>
              <a:cxn ang="0">
                <a:pos x="connsiteX7350" y="connsiteY7350"/>
              </a:cxn>
              <a:cxn ang="0">
                <a:pos x="connsiteX7351" y="connsiteY7351"/>
              </a:cxn>
              <a:cxn ang="0">
                <a:pos x="connsiteX7352" y="connsiteY7352"/>
              </a:cxn>
              <a:cxn ang="0">
                <a:pos x="connsiteX7353" y="connsiteY7353"/>
              </a:cxn>
              <a:cxn ang="0">
                <a:pos x="connsiteX7354" y="connsiteY7354"/>
              </a:cxn>
              <a:cxn ang="0">
                <a:pos x="connsiteX7355" y="connsiteY7355"/>
              </a:cxn>
              <a:cxn ang="0">
                <a:pos x="connsiteX7356" y="connsiteY7356"/>
              </a:cxn>
              <a:cxn ang="0">
                <a:pos x="connsiteX7357" y="connsiteY7357"/>
              </a:cxn>
              <a:cxn ang="0">
                <a:pos x="connsiteX7358" y="connsiteY7358"/>
              </a:cxn>
              <a:cxn ang="0">
                <a:pos x="connsiteX7359" y="connsiteY7359"/>
              </a:cxn>
              <a:cxn ang="0">
                <a:pos x="connsiteX7360" y="connsiteY7360"/>
              </a:cxn>
              <a:cxn ang="0">
                <a:pos x="connsiteX7361" y="connsiteY7361"/>
              </a:cxn>
              <a:cxn ang="0">
                <a:pos x="connsiteX7362" y="connsiteY7362"/>
              </a:cxn>
              <a:cxn ang="0">
                <a:pos x="connsiteX7363" y="connsiteY7363"/>
              </a:cxn>
              <a:cxn ang="0">
                <a:pos x="connsiteX7364" y="connsiteY7364"/>
              </a:cxn>
              <a:cxn ang="0">
                <a:pos x="connsiteX7365" y="connsiteY7365"/>
              </a:cxn>
              <a:cxn ang="0">
                <a:pos x="connsiteX7366" y="connsiteY7366"/>
              </a:cxn>
              <a:cxn ang="0">
                <a:pos x="connsiteX7367" y="connsiteY7367"/>
              </a:cxn>
              <a:cxn ang="0">
                <a:pos x="connsiteX7368" y="connsiteY7368"/>
              </a:cxn>
              <a:cxn ang="0">
                <a:pos x="connsiteX7369" y="connsiteY7369"/>
              </a:cxn>
              <a:cxn ang="0">
                <a:pos x="connsiteX7370" y="connsiteY7370"/>
              </a:cxn>
              <a:cxn ang="0">
                <a:pos x="connsiteX7371" y="connsiteY7371"/>
              </a:cxn>
              <a:cxn ang="0">
                <a:pos x="connsiteX7372" y="connsiteY7372"/>
              </a:cxn>
              <a:cxn ang="0">
                <a:pos x="connsiteX7373" y="connsiteY7373"/>
              </a:cxn>
              <a:cxn ang="0">
                <a:pos x="connsiteX7374" y="connsiteY7374"/>
              </a:cxn>
              <a:cxn ang="0">
                <a:pos x="connsiteX7375" y="connsiteY7375"/>
              </a:cxn>
              <a:cxn ang="0">
                <a:pos x="connsiteX7376" y="connsiteY7376"/>
              </a:cxn>
              <a:cxn ang="0">
                <a:pos x="connsiteX7377" y="connsiteY7377"/>
              </a:cxn>
              <a:cxn ang="0">
                <a:pos x="connsiteX7378" y="connsiteY7378"/>
              </a:cxn>
              <a:cxn ang="0">
                <a:pos x="connsiteX7379" y="connsiteY7379"/>
              </a:cxn>
              <a:cxn ang="0">
                <a:pos x="connsiteX7380" y="connsiteY7380"/>
              </a:cxn>
              <a:cxn ang="0">
                <a:pos x="connsiteX7381" y="connsiteY7381"/>
              </a:cxn>
              <a:cxn ang="0">
                <a:pos x="connsiteX7382" y="connsiteY7382"/>
              </a:cxn>
              <a:cxn ang="0">
                <a:pos x="connsiteX7383" y="connsiteY7383"/>
              </a:cxn>
              <a:cxn ang="0">
                <a:pos x="connsiteX7384" y="connsiteY7384"/>
              </a:cxn>
              <a:cxn ang="0">
                <a:pos x="connsiteX7385" y="connsiteY7385"/>
              </a:cxn>
              <a:cxn ang="0">
                <a:pos x="connsiteX7386" y="connsiteY7386"/>
              </a:cxn>
              <a:cxn ang="0">
                <a:pos x="connsiteX7387" y="connsiteY7387"/>
              </a:cxn>
              <a:cxn ang="0">
                <a:pos x="connsiteX7388" y="connsiteY7388"/>
              </a:cxn>
              <a:cxn ang="0">
                <a:pos x="connsiteX7389" y="connsiteY7389"/>
              </a:cxn>
              <a:cxn ang="0">
                <a:pos x="connsiteX7390" y="connsiteY7390"/>
              </a:cxn>
              <a:cxn ang="0">
                <a:pos x="connsiteX7391" y="connsiteY7391"/>
              </a:cxn>
              <a:cxn ang="0">
                <a:pos x="connsiteX7392" y="connsiteY7392"/>
              </a:cxn>
              <a:cxn ang="0">
                <a:pos x="connsiteX7393" y="connsiteY7393"/>
              </a:cxn>
              <a:cxn ang="0">
                <a:pos x="connsiteX7394" y="connsiteY7394"/>
              </a:cxn>
              <a:cxn ang="0">
                <a:pos x="connsiteX7395" y="connsiteY7395"/>
              </a:cxn>
              <a:cxn ang="0">
                <a:pos x="connsiteX7396" y="connsiteY7396"/>
              </a:cxn>
              <a:cxn ang="0">
                <a:pos x="connsiteX7397" y="connsiteY7397"/>
              </a:cxn>
              <a:cxn ang="0">
                <a:pos x="connsiteX7398" y="connsiteY7398"/>
              </a:cxn>
              <a:cxn ang="0">
                <a:pos x="connsiteX7399" y="connsiteY7399"/>
              </a:cxn>
              <a:cxn ang="0">
                <a:pos x="connsiteX7400" y="connsiteY7400"/>
              </a:cxn>
              <a:cxn ang="0">
                <a:pos x="connsiteX7401" y="connsiteY7401"/>
              </a:cxn>
              <a:cxn ang="0">
                <a:pos x="connsiteX7402" y="connsiteY7402"/>
              </a:cxn>
              <a:cxn ang="0">
                <a:pos x="connsiteX7403" y="connsiteY7403"/>
              </a:cxn>
              <a:cxn ang="0">
                <a:pos x="connsiteX7404" y="connsiteY7404"/>
              </a:cxn>
              <a:cxn ang="0">
                <a:pos x="connsiteX7405" y="connsiteY7405"/>
              </a:cxn>
              <a:cxn ang="0">
                <a:pos x="connsiteX7406" y="connsiteY7406"/>
              </a:cxn>
              <a:cxn ang="0">
                <a:pos x="connsiteX7407" y="connsiteY7407"/>
              </a:cxn>
              <a:cxn ang="0">
                <a:pos x="connsiteX7408" y="connsiteY7408"/>
              </a:cxn>
              <a:cxn ang="0">
                <a:pos x="connsiteX7409" y="connsiteY7409"/>
              </a:cxn>
              <a:cxn ang="0">
                <a:pos x="connsiteX7410" y="connsiteY7410"/>
              </a:cxn>
              <a:cxn ang="0">
                <a:pos x="connsiteX7411" y="connsiteY7411"/>
              </a:cxn>
              <a:cxn ang="0">
                <a:pos x="connsiteX7412" y="connsiteY7412"/>
              </a:cxn>
              <a:cxn ang="0">
                <a:pos x="connsiteX7413" y="connsiteY7413"/>
              </a:cxn>
              <a:cxn ang="0">
                <a:pos x="connsiteX7414" y="connsiteY7414"/>
              </a:cxn>
              <a:cxn ang="0">
                <a:pos x="connsiteX7415" y="connsiteY7415"/>
              </a:cxn>
              <a:cxn ang="0">
                <a:pos x="connsiteX7416" y="connsiteY7416"/>
              </a:cxn>
              <a:cxn ang="0">
                <a:pos x="connsiteX7417" y="connsiteY7417"/>
              </a:cxn>
              <a:cxn ang="0">
                <a:pos x="connsiteX7418" y="connsiteY7418"/>
              </a:cxn>
              <a:cxn ang="0">
                <a:pos x="connsiteX7419" y="connsiteY7419"/>
              </a:cxn>
              <a:cxn ang="0">
                <a:pos x="connsiteX7420" y="connsiteY7420"/>
              </a:cxn>
              <a:cxn ang="0">
                <a:pos x="connsiteX7421" y="connsiteY7421"/>
              </a:cxn>
              <a:cxn ang="0">
                <a:pos x="connsiteX7422" y="connsiteY7422"/>
              </a:cxn>
              <a:cxn ang="0">
                <a:pos x="connsiteX7423" y="connsiteY7423"/>
              </a:cxn>
              <a:cxn ang="0">
                <a:pos x="connsiteX7424" y="connsiteY7424"/>
              </a:cxn>
              <a:cxn ang="0">
                <a:pos x="connsiteX7425" y="connsiteY7425"/>
              </a:cxn>
              <a:cxn ang="0">
                <a:pos x="connsiteX7426" y="connsiteY7426"/>
              </a:cxn>
              <a:cxn ang="0">
                <a:pos x="connsiteX7427" y="connsiteY7427"/>
              </a:cxn>
              <a:cxn ang="0">
                <a:pos x="connsiteX7428" y="connsiteY7428"/>
              </a:cxn>
              <a:cxn ang="0">
                <a:pos x="connsiteX7429" y="connsiteY7429"/>
              </a:cxn>
              <a:cxn ang="0">
                <a:pos x="connsiteX7430" y="connsiteY7430"/>
              </a:cxn>
              <a:cxn ang="0">
                <a:pos x="connsiteX7431" y="connsiteY7431"/>
              </a:cxn>
              <a:cxn ang="0">
                <a:pos x="connsiteX7432" y="connsiteY7432"/>
              </a:cxn>
              <a:cxn ang="0">
                <a:pos x="connsiteX7433" y="connsiteY7433"/>
              </a:cxn>
              <a:cxn ang="0">
                <a:pos x="connsiteX7434" y="connsiteY7434"/>
              </a:cxn>
              <a:cxn ang="0">
                <a:pos x="connsiteX7435" y="connsiteY7435"/>
              </a:cxn>
              <a:cxn ang="0">
                <a:pos x="connsiteX7436" y="connsiteY7436"/>
              </a:cxn>
              <a:cxn ang="0">
                <a:pos x="connsiteX7437" y="connsiteY7437"/>
              </a:cxn>
              <a:cxn ang="0">
                <a:pos x="connsiteX7438" y="connsiteY7438"/>
              </a:cxn>
              <a:cxn ang="0">
                <a:pos x="connsiteX7439" y="connsiteY7439"/>
              </a:cxn>
              <a:cxn ang="0">
                <a:pos x="connsiteX7440" y="connsiteY7440"/>
              </a:cxn>
              <a:cxn ang="0">
                <a:pos x="connsiteX7441" y="connsiteY7441"/>
              </a:cxn>
              <a:cxn ang="0">
                <a:pos x="connsiteX7442" y="connsiteY7442"/>
              </a:cxn>
              <a:cxn ang="0">
                <a:pos x="connsiteX7443" y="connsiteY7443"/>
              </a:cxn>
              <a:cxn ang="0">
                <a:pos x="connsiteX7444" y="connsiteY7444"/>
              </a:cxn>
              <a:cxn ang="0">
                <a:pos x="connsiteX7445" y="connsiteY7445"/>
              </a:cxn>
              <a:cxn ang="0">
                <a:pos x="connsiteX7446" y="connsiteY7446"/>
              </a:cxn>
              <a:cxn ang="0">
                <a:pos x="connsiteX7447" y="connsiteY7447"/>
              </a:cxn>
              <a:cxn ang="0">
                <a:pos x="connsiteX7448" y="connsiteY7448"/>
              </a:cxn>
              <a:cxn ang="0">
                <a:pos x="connsiteX7449" y="connsiteY7449"/>
              </a:cxn>
              <a:cxn ang="0">
                <a:pos x="connsiteX7450" y="connsiteY7450"/>
              </a:cxn>
              <a:cxn ang="0">
                <a:pos x="connsiteX7451" y="connsiteY7451"/>
              </a:cxn>
              <a:cxn ang="0">
                <a:pos x="connsiteX7452" y="connsiteY7452"/>
              </a:cxn>
              <a:cxn ang="0">
                <a:pos x="connsiteX7453" y="connsiteY7453"/>
              </a:cxn>
              <a:cxn ang="0">
                <a:pos x="connsiteX7454" y="connsiteY7454"/>
              </a:cxn>
              <a:cxn ang="0">
                <a:pos x="connsiteX7455" y="connsiteY7455"/>
              </a:cxn>
              <a:cxn ang="0">
                <a:pos x="connsiteX7456" y="connsiteY7456"/>
              </a:cxn>
              <a:cxn ang="0">
                <a:pos x="connsiteX7457" y="connsiteY7457"/>
              </a:cxn>
              <a:cxn ang="0">
                <a:pos x="connsiteX7458" y="connsiteY7458"/>
              </a:cxn>
              <a:cxn ang="0">
                <a:pos x="connsiteX7459" y="connsiteY7459"/>
              </a:cxn>
              <a:cxn ang="0">
                <a:pos x="connsiteX7460" y="connsiteY7460"/>
              </a:cxn>
              <a:cxn ang="0">
                <a:pos x="connsiteX7461" y="connsiteY7461"/>
              </a:cxn>
              <a:cxn ang="0">
                <a:pos x="connsiteX7462" y="connsiteY7462"/>
              </a:cxn>
              <a:cxn ang="0">
                <a:pos x="connsiteX7463" y="connsiteY7463"/>
              </a:cxn>
              <a:cxn ang="0">
                <a:pos x="connsiteX7464" y="connsiteY7464"/>
              </a:cxn>
              <a:cxn ang="0">
                <a:pos x="connsiteX7465" y="connsiteY7465"/>
              </a:cxn>
              <a:cxn ang="0">
                <a:pos x="connsiteX7466" y="connsiteY7466"/>
              </a:cxn>
              <a:cxn ang="0">
                <a:pos x="connsiteX7467" y="connsiteY7467"/>
              </a:cxn>
              <a:cxn ang="0">
                <a:pos x="connsiteX7468" y="connsiteY7468"/>
              </a:cxn>
              <a:cxn ang="0">
                <a:pos x="connsiteX7469" y="connsiteY7469"/>
              </a:cxn>
              <a:cxn ang="0">
                <a:pos x="connsiteX7470" y="connsiteY7470"/>
              </a:cxn>
              <a:cxn ang="0">
                <a:pos x="connsiteX7471" y="connsiteY7471"/>
              </a:cxn>
              <a:cxn ang="0">
                <a:pos x="connsiteX7472" y="connsiteY7472"/>
              </a:cxn>
              <a:cxn ang="0">
                <a:pos x="connsiteX7473" y="connsiteY7473"/>
              </a:cxn>
              <a:cxn ang="0">
                <a:pos x="connsiteX7474" y="connsiteY7474"/>
              </a:cxn>
              <a:cxn ang="0">
                <a:pos x="connsiteX7475" y="connsiteY7475"/>
              </a:cxn>
              <a:cxn ang="0">
                <a:pos x="connsiteX7476" y="connsiteY7476"/>
              </a:cxn>
              <a:cxn ang="0">
                <a:pos x="connsiteX7477" y="connsiteY7477"/>
              </a:cxn>
              <a:cxn ang="0">
                <a:pos x="connsiteX7478" y="connsiteY7478"/>
              </a:cxn>
              <a:cxn ang="0">
                <a:pos x="connsiteX7479" y="connsiteY7479"/>
              </a:cxn>
              <a:cxn ang="0">
                <a:pos x="connsiteX7480" y="connsiteY7480"/>
              </a:cxn>
              <a:cxn ang="0">
                <a:pos x="connsiteX7481" y="connsiteY7481"/>
              </a:cxn>
              <a:cxn ang="0">
                <a:pos x="connsiteX7482" y="connsiteY7482"/>
              </a:cxn>
              <a:cxn ang="0">
                <a:pos x="connsiteX7483" y="connsiteY7483"/>
              </a:cxn>
              <a:cxn ang="0">
                <a:pos x="connsiteX7484" y="connsiteY7484"/>
              </a:cxn>
              <a:cxn ang="0">
                <a:pos x="connsiteX7485" y="connsiteY7485"/>
              </a:cxn>
              <a:cxn ang="0">
                <a:pos x="connsiteX7486" y="connsiteY7486"/>
              </a:cxn>
              <a:cxn ang="0">
                <a:pos x="connsiteX7487" y="connsiteY7487"/>
              </a:cxn>
              <a:cxn ang="0">
                <a:pos x="connsiteX7488" y="connsiteY7488"/>
              </a:cxn>
              <a:cxn ang="0">
                <a:pos x="connsiteX7489" y="connsiteY7489"/>
              </a:cxn>
              <a:cxn ang="0">
                <a:pos x="connsiteX7490" y="connsiteY7490"/>
              </a:cxn>
              <a:cxn ang="0">
                <a:pos x="connsiteX7491" y="connsiteY7491"/>
              </a:cxn>
              <a:cxn ang="0">
                <a:pos x="connsiteX7492" y="connsiteY7492"/>
              </a:cxn>
              <a:cxn ang="0">
                <a:pos x="connsiteX7493" y="connsiteY7493"/>
              </a:cxn>
              <a:cxn ang="0">
                <a:pos x="connsiteX7494" y="connsiteY7494"/>
              </a:cxn>
              <a:cxn ang="0">
                <a:pos x="connsiteX7495" y="connsiteY7495"/>
              </a:cxn>
              <a:cxn ang="0">
                <a:pos x="connsiteX7496" y="connsiteY7496"/>
              </a:cxn>
              <a:cxn ang="0">
                <a:pos x="connsiteX7497" y="connsiteY7497"/>
              </a:cxn>
              <a:cxn ang="0">
                <a:pos x="connsiteX7498" y="connsiteY7498"/>
              </a:cxn>
              <a:cxn ang="0">
                <a:pos x="connsiteX7499" y="connsiteY7499"/>
              </a:cxn>
              <a:cxn ang="0">
                <a:pos x="connsiteX7500" y="connsiteY7500"/>
              </a:cxn>
              <a:cxn ang="0">
                <a:pos x="connsiteX7501" y="connsiteY7501"/>
              </a:cxn>
              <a:cxn ang="0">
                <a:pos x="connsiteX7502" y="connsiteY7502"/>
              </a:cxn>
              <a:cxn ang="0">
                <a:pos x="connsiteX7503" y="connsiteY7503"/>
              </a:cxn>
              <a:cxn ang="0">
                <a:pos x="connsiteX7504" y="connsiteY7504"/>
              </a:cxn>
              <a:cxn ang="0">
                <a:pos x="connsiteX7505" y="connsiteY7505"/>
              </a:cxn>
              <a:cxn ang="0">
                <a:pos x="connsiteX7506" y="connsiteY7506"/>
              </a:cxn>
              <a:cxn ang="0">
                <a:pos x="connsiteX7507" y="connsiteY7507"/>
              </a:cxn>
              <a:cxn ang="0">
                <a:pos x="connsiteX7508" y="connsiteY7508"/>
              </a:cxn>
              <a:cxn ang="0">
                <a:pos x="connsiteX7509" y="connsiteY7509"/>
              </a:cxn>
              <a:cxn ang="0">
                <a:pos x="connsiteX7510" y="connsiteY7510"/>
              </a:cxn>
              <a:cxn ang="0">
                <a:pos x="connsiteX7511" y="connsiteY7511"/>
              </a:cxn>
              <a:cxn ang="0">
                <a:pos x="connsiteX7512" y="connsiteY7512"/>
              </a:cxn>
              <a:cxn ang="0">
                <a:pos x="connsiteX7513" y="connsiteY7513"/>
              </a:cxn>
              <a:cxn ang="0">
                <a:pos x="connsiteX7514" y="connsiteY7514"/>
              </a:cxn>
              <a:cxn ang="0">
                <a:pos x="connsiteX7515" y="connsiteY7515"/>
              </a:cxn>
              <a:cxn ang="0">
                <a:pos x="connsiteX7516" y="connsiteY7516"/>
              </a:cxn>
              <a:cxn ang="0">
                <a:pos x="connsiteX7517" y="connsiteY7517"/>
              </a:cxn>
              <a:cxn ang="0">
                <a:pos x="connsiteX7518" y="connsiteY7518"/>
              </a:cxn>
              <a:cxn ang="0">
                <a:pos x="connsiteX7519" y="connsiteY7519"/>
              </a:cxn>
              <a:cxn ang="0">
                <a:pos x="connsiteX7520" y="connsiteY7520"/>
              </a:cxn>
              <a:cxn ang="0">
                <a:pos x="connsiteX7521" y="connsiteY7521"/>
              </a:cxn>
              <a:cxn ang="0">
                <a:pos x="connsiteX7522" y="connsiteY7522"/>
              </a:cxn>
              <a:cxn ang="0">
                <a:pos x="connsiteX7523" y="connsiteY7523"/>
              </a:cxn>
              <a:cxn ang="0">
                <a:pos x="connsiteX7524" y="connsiteY7524"/>
              </a:cxn>
              <a:cxn ang="0">
                <a:pos x="connsiteX7525" y="connsiteY7525"/>
              </a:cxn>
              <a:cxn ang="0">
                <a:pos x="connsiteX7526" y="connsiteY7526"/>
              </a:cxn>
              <a:cxn ang="0">
                <a:pos x="connsiteX7527" y="connsiteY7527"/>
              </a:cxn>
              <a:cxn ang="0">
                <a:pos x="connsiteX7528" y="connsiteY7528"/>
              </a:cxn>
              <a:cxn ang="0">
                <a:pos x="connsiteX7529" y="connsiteY7529"/>
              </a:cxn>
              <a:cxn ang="0">
                <a:pos x="connsiteX7530" y="connsiteY7530"/>
              </a:cxn>
              <a:cxn ang="0">
                <a:pos x="connsiteX7531" y="connsiteY7531"/>
              </a:cxn>
              <a:cxn ang="0">
                <a:pos x="connsiteX7532" y="connsiteY7532"/>
              </a:cxn>
              <a:cxn ang="0">
                <a:pos x="connsiteX7533" y="connsiteY7533"/>
              </a:cxn>
              <a:cxn ang="0">
                <a:pos x="connsiteX7534" y="connsiteY7534"/>
              </a:cxn>
              <a:cxn ang="0">
                <a:pos x="connsiteX7535" y="connsiteY7535"/>
              </a:cxn>
              <a:cxn ang="0">
                <a:pos x="connsiteX7536" y="connsiteY7536"/>
              </a:cxn>
              <a:cxn ang="0">
                <a:pos x="connsiteX7537" y="connsiteY7537"/>
              </a:cxn>
              <a:cxn ang="0">
                <a:pos x="connsiteX7538" y="connsiteY7538"/>
              </a:cxn>
              <a:cxn ang="0">
                <a:pos x="connsiteX7539" y="connsiteY7539"/>
              </a:cxn>
              <a:cxn ang="0">
                <a:pos x="connsiteX7540" y="connsiteY7540"/>
              </a:cxn>
              <a:cxn ang="0">
                <a:pos x="connsiteX7541" y="connsiteY7541"/>
              </a:cxn>
              <a:cxn ang="0">
                <a:pos x="connsiteX7542" y="connsiteY7542"/>
              </a:cxn>
              <a:cxn ang="0">
                <a:pos x="connsiteX7543" y="connsiteY7543"/>
              </a:cxn>
              <a:cxn ang="0">
                <a:pos x="connsiteX7544" y="connsiteY7544"/>
              </a:cxn>
              <a:cxn ang="0">
                <a:pos x="connsiteX7545" y="connsiteY7545"/>
              </a:cxn>
              <a:cxn ang="0">
                <a:pos x="connsiteX7546" y="connsiteY7546"/>
              </a:cxn>
              <a:cxn ang="0">
                <a:pos x="connsiteX7547" y="connsiteY7547"/>
              </a:cxn>
              <a:cxn ang="0">
                <a:pos x="connsiteX7548" y="connsiteY7548"/>
              </a:cxn>
              <a:cxn ang="0">
                <a:pos x="connsiteX7549" y="connsiteY7549"/>
              </a:cxn>
              <a:cxn ang="0">
                <a:pos x="connsiteX7550" y="connsiteY7550"/>
              </a:cxn>
              <a:cxn ang="0">
                <a:pos x="connsiteX7551" y="connsiteY7551"/>
              </a:cxn>
              <a:cxn ang="0">
                <a:pos x="connsiteX7552" y="connsiteY7552"/>
              </a:cxn>
              <a:cxn ang="0">
                <a:pos x="connsiteX7553" y="connsiteY7553"/>
              </a:cxn>
              <a:cxn ang="0">
                <a:pos x="connsiteX7554" y="connsiteY7554"/>
              </a:cxn>
              <a:cxn ang="0">
                <a:pos x="connsiteX7555" y="connsiteY7555"/>
              </a:cxn>
              <a:cxn ang="0">
                <a:pos x="connsiteX7556" y="connsiteY7556"/>
              </a:cxn>
              <a:cxn ang="0">
                <a:pos x="connsiteX7557" y="connsiteY7557"/>
              </a:cxn>
              <a:cxn ang="0">
                <a:pos x="connsiteX7558" y="connsiteY7558"/>
              </a:cxn>
              <a:cxn ang="0">
                <a:pos x="connsiteX7559" y="connsiteY7559"/>
              </a:cxn>
              <a:cxn ang="0">
                <a:pos x="connsiteX7560" y="connsiteY7560"/>
              </a:cxn>
              <a:cxn ang="0">
                <a:pos x="connsiteX7561" y="connsiteY7561"/>
              </a:cxn>
              <a:cxn ang="0">
                <a:pos x="connsiteX7562" y="connsiteY7562"/>
              </a:cxn>
              <a:cxn ang="0">
                <a:pos x="connsiteX7563" y="connsiteY7563"/>
              </a:cxn>
              <a:cxn ang="0">
                <a:pos x="connsiteX7564" y="connsiteY7564"/>
              </a:cxn>
              <a:cxn ang="0">
                <a:pos x="connsiteX7565" y="connsiteY7565"/>
              </a:cxn>
              <a:cxn ang="0">
                <a:pos x="connsiteX7566" y="connsiteY7566"/>
              </a:cxn>
              <a:cxn ang="0">
                <a:pos x="connsiteX7567" y="connsiteY7567"/>
              </a:cxn>
              <a:cxn ang="0">
                <a:pos x="connsiteX7568" y="connsiteY7568"/>
              </a:cxn>
              <a:cxn ang="0">
                <a:pos x="connsiteX7569" y="connsiteY7569"/>
              </a:cxn>
              <a:cxn ang="0">
                <a:pos x="connsiteX7570" y="connsiteY7570"/>
              </a:cxn>
              <a:cxn ang="0">
                <a:pos x="connsiteX7571" y="connsiteY7571"/>
              </a:cxn>
              <a:cxn ang="0">
                <a:pos x="connsiteX7572" y="connsiteY7572"/>
              </a:cxn>
              <a:cxn ang="0">
                <a:pos x="connsiteX7573" y="connsiteY7573"/>
              </a:cxn>
              <a:cxn ang="0">
                <a:pos x="connsiteX7574" y="connsiteY7574"/>
              </a:cxn>
              <a:cxn ang="0">
                <a:pos x="connsiteX7575" y="connsiteY7575"/>
              </a:cxn>
              <a:cxn ang="0">
                <a:pos x="connsiteX7576" y="connsiteY7576"/>
              </a:cxn>
              <a:cxn ang="0">
                <a:pos x="connsiteX7577" y="connsiteY7577"/>
              </a:cxn>
              <a:cxn ang="0">
                <a:pos x="connsiteX7578" y="connsiteY7578"/>
              </a:cxn>
              <a:cxn ang="0">
                <a:pos x="connsiteX7579" y="connsiteY7579"/>
              </a:cxn>
              <a:cxn ang="0">
                <a:pos x="connsiteX7580" y="connsiteY7580"/>
              </a:cxn>
              <a:cxn ang="0">
                <a:pos x="connsiteX7581" y="connsiteY7581"/>
              </a:cxn>
              <a:cxn ang="0">
                <a:pos x="connsiteX7582" y="connsiteY7582"/>
              </a:cxn>
              <a:cxn ang="0">
                <a:pos x="connsiteX7583" y="connsiteY7583"/>
              </a:cxn>
              <a:cxn ang="0">
                <a:pos x="connsiteX7584" y="connsiteY7584"/>
              </a:cxn>
              <a:cxn ang="0">
                <a:pos x="connsiteX7585" y="connsiteY7585"/>
              </a:cxn>
              <a:cxn ang="0">
                <a:pos x="connsiteX7586" y="connsiteY7586"/>
              </a:cxn>
              <a:cxn ang="0">
                <a:pos x="connsiteX7587" y="connsiteY7587"/>
              </a:cxn>
              <a:cxn ang="0">
                <a:pos x="connsiteX7588" y="connsiteY7588"/>
              </a:cxn>
              <a:cxn ang="0">
                <a:pos x="connsiteX7589" y="connsiteY7589"/>
              </a:cxn>
              <a:cxn ang="0">
                <a:pos x="connsiteX7590" y="connsiteY7590"/>
              </a:cxn>
              <a:cxn ang="0">
                <a:pos x="connsiteX7591" y="connsiteY7591"/>
              </a:cxn>
              <a:cxn ang="0">
                <a:pos x="connsiteX7592" y="connsiteY7592"/>
              </a:cxn>
              <a:cxn ang="0">
                <a:pos x="connsiteX7593" y="connsiteY7593"/>
              </a:cxn>
              <a:cxn ang="0">
                <a:pos x="connsiteX7594" y="connsiteY7594"/>
              </a:cxn>
              <a:cxn ang="0">
                <a:pos x="connsiteX7595" y="connsiteY7595"/>
              </a:cxn>
              <a:cxn ang="0">
                <a:pos x="connsiteX7596" y="connsiteY7596"/>
              </a:cxn>
              <a:cxn ang="0">
                <a:pos x="connsiteX7597" y="connsiteY7597"/>
              </a:cxn>
              <a:cxn ang="0">
                <a:pos x="connsiteX7598" y="connsiteY7598"/>
              </a:cxn>
              <a:cxn ang="0">
                <a:pos x="connsiteX7599" y="connsiteY7599"/>
              </a:cxn>
              <a:cxn ang="0">
                <a:pos x="connsiteX7600" y="connsiteY7600"/>
              </a:cxn>
              <a:cxn ang="0">
                <a:pos x="connsiteX7601" y="connsiteY7601"/>
              </a:cxn>
              <a:cxn ang="0">
                <a:pos x="connsiteX7602" y="connsiteY7602"/>
              </a:cxn>
              <a:cxn ang="0">
                <a:pos x="connsiteX7603" y="connsiteY7603"/>
              </a:cxn>
              <a:cxn ang="0">
                <a:pos x="connsiteX7604" y="connsiteY7604"/>
              </a:cxn>
              <a:cxn ang="0">
                <a:pos x="connsiteX7605" y="connsiteY7605"/>
              </a:cxn>
              <a:cxn ang="0">
                <a:pos x="connsiteX7606" y="connsiteY7606"/>
              </a:cxn>
              <a:cxn ang="0">
                <a:pos x="connsiteX7607" y="connsiteY7607"/>
              </a:cxn>
              <a:cxn ang="0">
                <a:pos x="connsiteX7608" y="connsiteY7608"/>
              </a:cxn>
              <a:cxn ang="0">
                <a:pos x="connsiteX7609" y="connsiteY7609"/>
              </a:cxn>
              <a:cxn ang="0">
                <a:pos x="connsiteX7610" y="connsiteY7610"/>
              </a:cxn>
              <a:cxn ang="0">
                <a:pos x="connsiteX7611" y="connsiteY7611"/>
              </a:cxn>
              <a:cxn ang="0">
                <a:pos x="connsiteX7612" y="connsiteY7612"/>
              </a:cxn>
              <a:cxn ang="0">
                <a:pos x="connsiteX7613" y="connsiteY7613"/>
              </a:cxn>
              <a:cxn ang="0">
                <a:pos x="connsiteX7614" y="connsiteY7614"/>
              </a:cxn>
              <a:cxn ang="0">
                <a:pos x="connsiteX7615" y="connsiteY7615"/>
              </a:cxn>
              <a:cxn ang="0">
                <a:pos x="connsiteX7616" y="connsiteY7616"/>
              </a:cxn>
              <a:cxn ang="0">
                <a:pos x="connsiteX7617" y="connsiteY7617"/>
              </a:cxn>
              <a:cxn ang="0">
                <a:pos x="connsiteX7618" y="connsiteY7618"/>
              </a:cxn>
              <a:cxn ang="0">
                <a:pos x="connsiteX7619" y="connsiteY7619"/>
              </a:cxn>
              <a:cxn ang="0">
                <a:pos x="connsiteX7620" y="connsiteY7620"/>
              </a:cxn>
              <a:cxn ang="0">
                <a:pos x="connsiteX7621" y="connsiteY7621"/>
              </a:cxn>
              <a:cxn ang="0">
                <a:pos x="connsiteX7622" y="connsiteY7622"/>
              </a:cxn>
              <a:cxn ang="0">
                <a:pos x="connsiteX7623" y="connsiteY7623"/>
              </a:cxn>
              <a:cxn ang="0">
                <a:pos x="connsiteX7624" y="connsiteY7624"/>
              </a:cxn>
              <a:cxn ang="0">
                <a:pos x="connsiteX7625" y="connsiteY7625"/>
              </a:cxn>
              <a:cxn ang="0">
                <a:pos x="connsiteX7626" y="connsiteY7626"/>
              </a:cxn>
              <a:cxn ang="0">
                <a:pos x="connsiteX7627" y="connsiteY7627"/>
              </a:cxn>
              <a:cxn ang="0">
                <a:pos x="connsiteX7628" y="connsiteY7628"/>
              </a:cxn>
              <a:cxn ang="0">
                <a:pos x="connsiteX7629" y="connsiteY7629"/>
              </a:cxn>
              <a:cxn ang="0">
                <a:pos x="connsiteX7630" y="connsiteY7630"/>
              </a:cxn>
              <a:cxn ang="0">
                <a:pos x="connsiteX7631" y="connsiteY7631"/>
              </a:cxn>
              <a:cxn ang="0">
                <a:pos x="connsiteX7632" y="connsiteY7632"/>
              </a:cxn>
              <a:cxn ang="0">
                <a:pos x="connsiteX7633" y="connsiteY7633"/>
              </a:cxn>
              <a:cxn ang="0">
                <a:pos x="connsiteX7634" y="connsiteY7634"/>
              </a:cxn>
              <a:cxn ang="0">
                <a:pos x="connsiteX7635" y="connsiteY7635"/>
              </a:cxn>
              <a:cxn ang="0">
                <a:pos x="connsiteX7636" y="connsiteY7636"/>
              </a:cxn>
              <a:cxn ang="0">
                <a:pos x="connsiteX7637" y="connsiteY7637"/>
              </a:cxn>
              <a:cxn ang="0">
                <a:pos x="connsiteX7638" y="connsiteY7638"/>
              </a:cxn>
              <a:cxn ang="0">
                <a:pos x="connsiteX7639" y="connsiteY7639"/>
              </a:cxn>
              <a:cxn ang="0">
                <a:pos x="connsiteX7640" y="connsiteY7640"/>
              </a:cxn>
              <a:cxn ang="0">
                <a:pos x="connsiteX7641" y="connsiteY7641"/>
              </a:cxn>
              <a:cxn ang="0">
                <a:pos x="connsiteX7642" y="connsiteY7642"/>
              </a:cxn>
              <a:cxn ang="0">
                <a:pos x="connsiteX7643" y="connsiteY7643"/>
              </a:cxn>
              <a:cxn ang="0">
                <a:pos x="connsiteX7644" y="connsiteY7644"/>
              </a:cxn>
              <a:cxn ang="0">
                <a:pos x="connsiteX7645" y="connsiteY7645"/>
              </a:cxn>
              <a:cxn ang="0">
                <a:pos x="connsiteX7646" y="connsiteY7646"/>
              </a:cxn>
              <a:cxn ang="0">
                <a:pos x="connsiteX7647" y="connsiteY7647"/>
              </a:cxn>
              <a:cxn ang="0">
                <a:pos x="connsiteX7648" y="connsiteY7648"/>
              </a:cxn>
              <a:cxn ang="0">
                <a:pos x="connsiteX7649" y="connsiteY7649"/>
              </a:cxn>
              <a:cxn ang="0">
                <a:pos x="connsiteX7650" y="connsiteY7650"/>
              </a:cxn>
              <a:cxn ang="0">
                <a:pos x="connsiteX7651" y="connsiteY7651"/>
              </a:cxn>
              <a:cxn ang="0">
                <a:pos x="connsiteX7652" y="connsiteY7652"/>
              </a:cxn>
              <a:cxn ang="0">
                <a:pos x="connsiteX7653" y="connsiteY7653"/>
              </a:cxn>
              <a:cxn ang="0">
                <a:pos x="connsiteX7654" y="connsiteY7654"/>
              </a:cxn>
              <a:cxn ang="0">
                <a:pos x="connsiteX7655" y="connsiteY7655"/>
              </a:cxn>
              <a:cxn ang="0">
                <a:pos x="connsiteX7656" y="connsiteY7656"/>
              </a:cxn>
              <a:cxn ang="0">
                <a:pos x="connsiteX7657" y="connsiteY7657"/>
              </a:cxn>
              <a:cxn ang="0">
                <a:pos x="connsiteX7658" y="connsiteY7658"/>
              </a:cxn>
              <a:cxn ang="0">
                <a:pos x="connsiteX7659" y="connsiteY7659"/>
              </a:cxn>
              <a:cxn ang="0">
                <a:pos x="connsiteX7660" y="connsiteY7660"/>
              </a:cxn>
              <a:cxn ang="0">
                <a:pos x="connsiteX7661" y="connsiteY7661"/>
              </a:cxn>
              <a:cxn ang="0">
                <a:pos x="connsiteX7662" y="connsiteY7662"/>
              </a:cxn>
              <a:cxn ang="0">
                <a:pos x="connsiteX7663" y="connsiteY7663"/>
              </a:cxn>
              <a:cxn ang="0">
                <a:pos x="connsiteX7664" y="connsiteY7664"/>
              </a:cxn>
              <a:cxn ang="0">
                <a:pos x="connsiteX7665" y="connsiteY7665"/>
              </a:cxn>
              <a:cxn ang="0">
                <a:pos x="connsiteX7666" y="connsiteY7666"/>
              </a:cxn>
              <a:cxn ang="0">
                <a:pos x="connsiteX7667" y="connsiteY7667"/>
              </a:cxn>
              <a:cxn ang="0">
                <a:pos x="connsiteX7668" y="connsiteY7668"/>
              </a:cxn>
              <a:cxn ang="0">
                <a:pos x="connsiteX7669" y="connsiteY7669"/>
              </a:cxn>
              <a:cxn ang="0">
                <a:pos x="connsiteX7670" y="connsiteY7670"/>
              </a:cxn>
              <a:cxn ang="0">
                <a:pos x="connsiteX7671" y="connsiteY7671"/>
              </a:cxn>
              <a:cxn ang="0">
                <a:pos x="connsiteX7672" y="connsiteY7672"/>
              </a:cxn>
              <a:cxn ang="0">
                <a:pos x="connsiteX7673" y="connsiteY7673"/>
              </a:cxn>
              <a:cxn ang="0">
                <a:pos x="connsiteX7674" y="connsiteY7674"/>
              </a:cxn>
              <a:cxn ang="0">
                <a:pos x="connsiteX7675" y="connsiteY7675"/>
              </a:cxn>
              <a:cxn ang="0">
                <a:pos x="connsiteX7676" y="connsiteY7676"/>
              </a:cxn>
              <a:cxn ang="0">
                <a:pos x="connsiteX7677" y="connsiteY7677"/>
              </a:cxn>
              <a:cxn ang="0">
                <a:pos x="connsiteX7678" y="connsiteY7678"/>
              </a:cxn>
              <a:cxn ang="0">
                <a:pos x="connsiteX7679" y="connsiteY7679"/>
              </a:cxn>
              <a:cxn ang="0">
                <a:pos x="connsiteX7680" y="connsiteY7680"/>
              </a:cxn>
              <a:cxn ang="0">
                <a:pos x="connsiteX7681" y="connsiteY7681"/>
              </a:cxn>
              <a:cxn ang="0">
                <a:pos x="connsiteX7682" y="connsiteY7682"/>
              </a:cxn>
              <a:cxn ang="0">
                <a:pos x="connsiteX7683" y="connsiteY7683"/>
              </a:cxn>
              <a:cxn ang="0">
                <a:pos x="connsiteX7684" y="connsiteY7684"/>
              </a:cxn>
              <a:cxn ang="0">
                <a:pos x="connsiteX7685" y="connsiteY7685"/>
              </a:cxn>
              <a:cxn ang="0">
                <a:pos x="connsiteX7686" y="connsiteY7686"/>
              </a:cxn>
              <a:cxn ang="0">
                <a:pos x="connsiteX7687" y="connsiteY7687"/>
              </a:cxn>
              <a:cxn ang="0">
                <a:pos x="connsiteX7688" y="connsiteY7688"/>
              </a:cxn>
              <a:cxn ang="0">
                <a:pos x="connsiteX7689" y="connsiteY7689"/>
              </a:cxn>
              <a:cxn ang="0">
                <a:pos x="connsiteX7690" y="connsiteY7690"/>
              </a:cxn>
              <a:cxn ang="0">
                <a:pos x="connsiteX7691" y="connsiteY7691"/>
              </a:cxn>
              <a:cxn ang="0">
                <a:pos x="connsiteX7692" y="connsiteY7692"/>
              </a:cxn>
              <a:cxn ang="0">
                <a:pos x="connsiteX7693" y="connsiteY7693"/>
              </a:cxn>
              <a:cxn ang="0">
                <a:pos x="connsiteX7694" y="connsiteY7694"/>
              </a:cxn>
              <a:cxn ang="0">
                <a:pos x="connsiteX7695" y="connsiteY7695"/>
              </a:cxn>
              <a:cxn ang="0">
                <a:pos x="connsiteX7696" y="connsiteY7696"/>
              </a:cxn>
              <a:cxn ang="0">
                <a:pos x="connsiteX7697" y="connsiteY7697"/>
              </a:cxn>
              <a:cxn ang="0">
                <a:pos x="connsiteX7698" y="connsiteY7698"/>
              </a:cxn>
              <a:cxn ang="0">
                <a:pos x="connsiteX7699" y="connsiteY7699"/>
              </a:cxn>
              <a:cxn ang="0">
                <a:pos x="connsiteX7700" y="connsiteY7700"/>
              </a:cxn>
              <a:cxn ang="0">
                <a:pos x="connsiteX7701" y="connsiteY7701"/>
              </a:cxn>
              <a:cxn ang="0">
                <a:pos x="connsiteX7702" y="connsiteY7702"/>
              </a:cxn>
              <a:cxn ang="0">
                <a:pos x="connsiteX7703" y="connsiteY7703"/>
              </a:cxn>
              <a:cxn ang="0">
                <a:pos x="connsiteX7704" y="connsiteY7704"/>
              </a:cxn>
              <a:cxn ang="0">
                <a:pos x="connsiteX7705" y="connsiteY7705"/>
              </a:cxn>
              <a:cxn ang="0">
                <a:pos x="connsiteX7706" y="connsiteY7706"/>
              </a:cxn>
              <a:cxn ang="0">
                <a:pos x="connsiteX7707" y="connsiteY7707"/>
              </a:cxn>
              <a:cxn ang="0">
                <a:pos x="connsiteX7708" y="connsiteY7708"/>
              </a:cxn>
              <a:cxn ang="0">
                <a:pos x="connsiteX7709" y="connsiteY7709"/>
              </a:cxn>
              <a:cxn ang="0">
                <a:pos x="connsiteX7710" y="connsiteY7710"/>
              </a:cxn>
              <a:cxn ang="0">
                <a:pos x="connsiteX7711" y="connsiteY7711"/>
              </a:cxn>
              <a:cxn ang="0">
                <a:pos x="connsiteX7712" y="connsiteY7712"/>
              </a:cxn>
              <a:cxn ang="0">
                <a:pos x="connsiteX7713" y="connsiteY7713"/>
              </a:cxn>
              <a:cxn ang="0">
                <a:pos x="connsiteX7714" y="connsiteY7714"/>
              </a:cxn>
              <a:cxn ang="0">
                <a:pos x="connsiteX7715" y="connsiteY7715"/>
              </a:cxn>
              <a:cxn ang="0">
                <a:pos x="connsiteX7716" y="connsiteY7716"/>
              </a:cxn>
              <a:cxn ang="0">
                <a:pos x="connsiteX7717" y="connsiteY7717"/>
              </a:cxn>
              <a:cxn ang="0">
                <a:pos x="connsiteX7718" y="connsiteY7718"/>
              </a:cxn>
              <a:cxn ang="0">
                <a:pos x="connsiteX7719" y="connsiteY7719"/>
              </a:cxn>
              <a:cxn ang="0">
                <a:pos x="connsiteX7720" y="connsiteY7720"/>
              </a:cxn>
              <a:cxn ang="0">
                <a:pos x="connsiteX7721" y="connsiteY7721"/>
              </a:cxn>
              <a:cxn ang="0">
                <a:pos x="connsiteX7722" y="connsiteY7722"/>
              </a:cxn>
              <a:cxn ang="0">
                <a:pos x="connsiteX7723" y="connsiteY7723"/>
              </a:cxn>
              <a:cxn ang="0">
                <a:pos x="connsiteX7724" y="connsiteY7724"/>
              </a:cxn>
              <a:cxn ang="0">
                <a:pos x="connsiteX7725" y="connsiteY7725"/>
              </a:cxn>
              <a:cxn ang="0">
                <a:pos x="connsiteX7726" y="connsiteY7726"/>
              </a:cxn>
              <a:cxn ang="0">
                <a:pos x="connsiteX7727" y="connsiteY7727"/>
              </a:cxn>
              <a:cxn ang="0">
                <a:pos x="connsiteX7728" y="connsiteY7728"/>
              </a:cxn>
              <a:cxn ang="0">
                <a:pos x="connsiteX7729" y="connsiteY7729"/>
              </a:cxn>
              <a:cxn ang="0">
                <a:pos x="connsiteX7730" y="connsiteY7730"/>
              </a:cxn>
              <a:cxn ang="0">
                <a:pos x="connsiteX7731" y="connsiteY7731"/>
              </a:cxn>
              <a:cxn ang="0">
                <a:pos x="connsiteX7732" y="connsiteY7732"/>
              </a:cxn>
              <a:cxn ang="0">
                <a:pos x="connsiteX7733" y="connsiteY7733"/>
              </a:cxn>
              <a:cxn ang="0">
                <a:pos x="connsiteX7734" y="connsiteY7734"/>
              </a:cxn>
              <a:cxn ang="0">
                <a:pos x="connsiteX7735" y="connsiteY7735"/>
              </a:cxn>
              <a:cxn ang="0">
                <a:pos x="connsiteX7736" y="connsiteY7736"/>
              </a:cxn>
              <a:cxn ang="0">
                <a:pos x="connsiteX7737" y="connsiteY7737"/>
              </a:cxn>
              <a:cxn ang="0">
                <a:pos x="connsiteX7738" y="connsiteY7738"/>
              </a:cxn>
              <a:cxn ang="0">
                <a:pos x="connsiteX7739" y="connsiteY7739"/>
              </a:cxn>
              <a:cxn ang="0">
                <a:pos x="connsiteX7740" y="connsiteY7740"/>
              </a:cxn>
              <a:cxn ang="0">
                <a:pos x="connsiteX7741" y="connsiteY7741"/>
              </a:cxn>
              <a:cxn ang="0">
                <a:pos x="connsiteX7742" y="connsiteY7742"/>
              </a:cxn>
              <a:cxn ang="0">
                <a:pos x="connsiteX7743" y="connsiteY7743"/>
              </a:cxn>
              <a:cxn ang="0">
                <a:pos x="connsiteX7744" y="connsiteY7744"/>
              </a:cxn>
              <a:cxn ang="0">
                <a:pos x="connsiteX7745" y="connsiteY7745"/>
              </a:cxn>
              <a:cxn ang="0">
                <a:pos x="connsiteX7746" y="connsiteY7746"/>
              </a:cxn>
              <a:cxn ang="0">
                <a:pos x="connsiteX7747" y="connsiteY7747"/>
              </a:cxn>
              <a:cxn ang="0">
                <a:pos x="connsiteX7748" y="connsiteY7748"/>
              </a:cxn>
              <a:cxn ang="0">
                <a:pos x="connsiteX7749" y="connsiteY7749"/>
              </a:cxn>
              <a:cxn ang="0">
                <a:pos x="connsiteX7750" y="connsiteY7750"/>
              </a:cxn>
              <a:cxn ang="0">
                <a:pos x="connsiteX7751" y="connsiteY7751"/>
              </a:cxn>
              <a:cxn ang="0">
                <a:pos x="connsiteX7752" y="connsiteY7752"/>
              </a:cxn>
              <a:cxn ang="0">
                <a:pos x="connsiteX7753" y="connsiteY7753"/>
              </a:cxn>
              <a:cxn ang="0">
                <a:pos x="connsiteX7754" y="connsiteY7754"/>
              </a:cxn>
              <a:cxn ang="0">
                <a:pos x="connsiteX7755" y="connsiteY7755"/>
              </a:cxn>
              <a:cxn ang="0">
                <a:pos x="connsiteX7756" y="connsiteY7756"/>
              </a:cxn>
              <a:cxn ang="0">
                <a:pos x="connsiteX7757" y="connsiteY7757"/>
              </a:cxn>
              <a:cxn ang="0">
                <a:pos x="connsiteX7758" y="connsiteY7758"/>
              </a:cxn>
              <a:cxn ang="0">
                <a:pos x="connsiteX7759" y="connsiteY7759"/>
              </a:cxn>
              <a:cxn ang="0">
                <a:pos x="connsiteX7760" y="connsiteY7760"/>
              </a:cxn>
              <a:cxn ang="0">
                <a:pos x="connsiteX7761" y="connsiteY7761"/>
              </a:cxn>
              <a:cxn ang="0">
                <a:pos x="connsiteX7762" y="connsiteY7762"/>
              </a:cxn>
              <a:cxn ang="0">
                <a:pos x="connsiteX7763" y="connsiteY7763"/>
              </a:cxn>
              <a:cxn ang="0">
                <a:pos x="connsiteX7764" y="connsiteY7764"/>
              </a:cxn>
              <a:cxn ang="0">
                <a:pos x="connsiteX7765" y="connsiteY7765"/>
              </a:cxn>
              <a:cxn ang="0">
                <a:pos x="connsiteX7766" y="connsiteY7766"/>
              </a:cxn>
              <a:cxn ang="0">
                <a:pos x="connsiteX7767" y="connsiteY7767"/>
              </a:cxn>
              <a:cxn ang="0">
                <a:pos x="connsiteX7768" y="connsiteY7768"/>
              </a:cxn>
              <a:cxn ang="0">
                <a:pos x="connsiteX7769" y="connsiteY7769"/>
              </a:cxn>
              <a:cxn ang="0">
                <a:pos x="connsiteX7770" y="connsiteY7770"/>
              </a:cxn>
              <a:cxn ang="0">
                <a:pos x="connsiteX7771" y="connsiteY7771"/>
              </a:cxn>
              <a:cxn ang="0">
                <a:pos x="connsiteX7772" y="connsiteY7772"/>
              </a:cxn>
              <a:cxn ang="0">
                <a:pos x="connsiteX7773" y="connsiteY7773"/>
              </a:cxn>
              <a:cxn ang="0">
                <a:pos x="connsiteX7774" y="connsiteY7774"/>
              </a:cxn>
              <a:cxn ang="0">
                <a:pos x="connsiteX7775" y="connsiteY7775"/>
              </a:cxn>
              <a:cxn ang="0">
                <a:pos x="connsiteX7776" y="connsiteY7776"/>
              </a:cxn>
              <a:cxn ang="0">
                <a:pos x="connsiteX7777" y="connsiteY7777"/>
              </a:cxn>
              <a:cxn ang="0">
                <a:pos x="connsiteX7778" y="connsiteY7778"/>
              </a:cxn>
              <a:cxn ang="0">
                <a:pos x="connsiteX7779" y="connsiteY7779"/>
              </a:cxn>
              <a:cxn ang="0">
                <a:pos x="connsiteX7780" y="connsiteY7780"/>
              </a:cxn>
              <a:cxn ang="0">
                <a:pos x="connsiteX7781" y="connsiteY7781"/>
              </a:cxn>
              <a:cxn ang="0">
                <a:pos x="connsiteX7782" y="connsiteY7782"/>
              </a:cxn>
              <a:cxn ang="0">
                <a:pos x="connsiteX7783" y="connsiteY7783"/>
              </a:cxn>
              <a:cxn ang="0">
                <a:pos x="connsiteX7784" y="connsiteY7784"/>
              </a:cxn>
              <a:cxn ang="0">
                <a:pos x="connsiteX7785" y="connsiteY7785"/>
              </a:cxn>
              <a:cxn ang="0">
                <a:pos x="connsiteX7786" y="connsiteY7786"/>
              </a:cxn>
              <a:cxn ang="0">
                <a:pos x="connsiteX7787" y="connsiteY7787"/>
              </a:cxn>
              <a:cxn ang="0">
                <a:pos x="connsiteX7788" y="connsiteY7788"/>
              </a:cxn>
              <a:cxn ang="0">
                <a:pos x="connsiteX7789" y="connsiteY7789"/>
              </a:cxn>
              <a:cxn ang="0">
                <a:pos x="connsiteX7790" y="connsiteY7790"/>
              </a:cxn>
              <a:cxn ang="0">
                <a:pos x="connsiteX7791" y="connsiteY7791"/>
              </a:cxn>
              <a:cxn ang="0">
                <a:pos x="connsiteX7792" y="connsiteY7792"/>
              </a:cxn>
              <a:cxn ang="0">
                <a:pos x="connsiteX7793" y="connsiteY7793"/>
              </a:cxn>
              <a:cxn ang="0">
                <a:pos x="connsiteX7794" y="connsiteY7794"/>
              </a:cxn>
              <a:cxn ang="0">
                <a:pos x="connsiteX7795" y="connsiteY7795"/>
              </a:cxn>
              <a:cxn ang="0">
                <a:pos x="connsiteX7796" y="connsiteY7796"/>
              </a:cxn>
              <a:cxn ang="0">
                <a:pos x="connsiteX7797" y="connsiteY7797"/>
              </a:cxn>
              <a:cxn ang="0">
                <a:pos x="connsiteX7798" y="connsiteY7798"/>
              </a:cxn>
              <a:cxn ang="0">
                <a:pos x="connsiteX7799" y="connsiteY7799"/>
              </a:cxn>
              <a:cxn ang="0">
                <a:pos x="connsiteX7800" y="connsiteY7800"/>
              </a:cxn>
              <a:cxn ang="0">
                <a:pos x="connsiteX7801" y="connsiteY7801"/>
              </a:cxn>
              <a:cxn ang="0">
                <a:pos x="connsiteX7802" y="connsiteY7802"/>
              </a:cxn>
              <a:cxn ang="0">
                <a:pos x="connsiteX7803" y="connsiteY7803"/>
              </a:cxn>
              <a:cxn ang="0">
                <a:pos x="connsiteX7804" y="connsiteY7804"/>
              </a:cxn>
              <a:cxn ang="0">
                <a:pos x="connsiteX7805" y="connsiteY7805"/>
              </a:cxn>
              <a:cxn ang="0">
                <a:pos x="connsiteX7806" y="connsiteY7806"/>
              </a:cxn>
              <a:cxn ang="0">
                <a:pos x="connsiteX7807" y="connsiteY7807"/>
              </a:cxn>
              <a:cxn ang="0">
                <a:pos x="connsiteX7808" y="connsiteY7808"/>
              </a:cxn>
              <a:cxn ang="0">
                <a:pos x="connsiteX7809" y="connsiteY7809"/>
              </a:cxn>
              <a:cxn ang="0">
                <a:pos x="connsiteX7810" y="connsiteY7810"/>
              </a:cxn>
              <a:cxn ang="0">
                <a:pos x="connsiteX7811" y="connsiteY7811"/>
              </a:cxn>
              <a:cxn ang="0">
                <a:pos x="connsiteX7812" y="connsiteY7812"/>
              </a:cxn>
              <a:cxn ang="0">
                <a:pos x="connsiteX7813" y="connsiteY7813"/>
              </a:cxn>
              <a:cxn ang="0">
                <a:pos x="connsiteX7814" y="connsiteY7814"/>
              </a:cxn>
              <a:cxn ang="0">
                <a:pos x="connsiteX7815" y="connsiteY7815"/>
              </a:cxn>
              <a:cxn ang="0">
                <a:pos x="connsiteX7816" y="connsiteY7816"/>
              </a:cxn>
              <a:cxn ang="0">
                <a:pos x="connsiteX7817" y="connsiteY7817"/>
              </a:cxn>
              <a:cxn ang="0">
                <a:pos x="connsiteX7818" y="connsiteY7818"/>
              </a:cxn>
              <a:cxn ang="0">
                <a:pos x="connsiteX7819" y="connsiteY7819"/>
              </a:cxn>
              <a:cxn ang="0">
                <a:pos x="connsiteX7820" y="connsiteY7820"/>
              </a:cxn>
              <a:cxn ang="0">
                <a:pos x="connsiteX7821" y="connsiteY7821"/>
              </a:cxn>
              <a:cxn ang="0">
                <a:pos x="connsiteX7822" y="connsiteY7822"/>
              </a:cxn>
              <a:cxn ang="0">
                <a:pos x="connsiteX7823" y="connsiteY7823"/>
              </a:cxn>
              <a:cxn ang="0">
                <a:pos x="connsiteX7824" y="connsiteY7824"/>
              </a:cxn>
              <a:cxn ang="0">
                <a:pos x="connsiteX7825" y="connsiteY7825"/>
              </a:cxn>
              <a:cxn ang="0">
                <a:pos x="connsiteX7826" y="connsiteY7826"/>
              </a:cxn>
              <a:cxn ang="0">
                <a:pos x="connsiteX7827" y="connsiteY7827"/>
              </a:cxn>
              <a:cxn ang="0">
                <a:pos x="connsiteX7828" y="connsiteY7828"/>
              </a:cxn>
              <a:cxn ang="0">
                <a:pos x="connsiteX7829" y="connsiteY7829"/>
              </a:cxn>
              <a:cxn ang="0">
                <a:pos x="connsiteX7830" y="connsiteY7830"/>
              </a:cxn>
              <a:cxn ang="0">
                <a:pos x="connsiteX7831" y="connsiteY7831"/>
              </a:cxn>
              <a:cxn ang="0">
                <a:pos x="connsiteX7832" y="connsiteY7832"/>
              </a:cxn>
              <a:cxn ang="0">
                <a:pos x="connsiteX7833" y="connsiteY7833"/>
              </a:cxn>
              <a:cxn ang="0">
                <a:pos x="connsiteX7834" y="connsiteY7834"/>
              </a:cxn>
              <a:cxn ang="0">
                <a:pos x="connsiteX7835" y="connsiteY7835"/>
              </a:cxn>
              <a:cxn ang="0">
                <a:pos x="connsiteX7836" y="connsiteY7836"/>
              </a:cxn>
              <a:cxn ang="0">
                <a:pos x="connsiteX7837" y="connsiteY7837"/>
              </a:cxn>
              <a:cxn ang="0">
                <a:pos x="connsiteX7838" y="connsiteY7838"/>
              </a:cxn>
              <a:cxn ang="0">
                <a:pos x="connsiteX7839" y="connsiteY7839"/>
              </a:cxn>
              <a:cxn ang="0">
                <a:pos x="connsiteX7840" y="connsiteY7840"/>
              </a:cxn>
              <a:cxn ang="0">
                <a:pos x="connsiteX7841" y="connsiteY7841"/>
              </a:cxn>
              <a:cxn ang="0">
                <a:pos x="connsiteX7842" y="connsiteY7842"/>
              </a:cxn>
              <a:cxn ang="0">
                <a:pos x="connsiteX7843" y="connsiteY7843"/>
              </a:cxn>
              <a:cxn ang="0">
                <a:pos x="connsiteX7844" y="connsiteY7844"/>
              </a:cxn>
              <a:cxn ang="0">
                <a:pos x="connsiteX7845" y="connsiteY7845"/>
              </a:cxn>
              <a:cxn ang="0">
                <a:pos x="connsiteX7846" y="connsiteY7846"/>
              </a:cxn>
              <a:cxn ang="0">
                <a:pos x="connsiteX7847" y="connsiteY7847"/>
              </a:cxn>
              <a:cxn ang="0">
                <a:pos x="connsiteX7848" y="connsiteY7848"/>
              </a:cxn>
              <a:cxn ang="0">
                <a:pos x="connsiteX7849" y="connsiteY7849"/>
              </a:cxn>
              <a:cxn ang="0">
                <a:pos x="connsiteX7850" y="connsiteY7850"/>
              </a:cxn>
              <a:cxn ang="0">
                <a:pos x="connsiteX7851" y="connsiteY7851"/>
              </a:cxn>
              <a:cxn ang="0">
                <a:pos x="connsiteX7852" y="connsiteY7852"/>
              </a:cxn>
              <a:cxn ang="0">
                <a:pos x="connsiteX7853" y="connsiteY7853"/>
              </a:cxn>
              <a:cxn ang="0">
                <a:pos x="connsiteX7854" y="connsiteY7854"/>
              </a:cxn>
              <a:cxn ang="0">
                <a:pos x="connsiteX7855" y="connsiteY7855"/>
              </a:cxn>
              <a:cxn ang="0">
                <a:pos x="connsiteX7856" y="connsiteY7856"/>
              </a:cxn>
              <a:cxn ang="0">
                <a:pos x="connsiteX7857" y="connsiteY7857"/>
              </a:cxn>
              <a:cxn ang="0">
                <a:pos x="connsiteX7858" y="connsiteY7858"/>
              </a:cxn>
              <a:cxn ang="0">
                <a:pos x="connsiteX7859" y="connsiteY7859"/>
              </a:cxn>
              <a:cxn ang="0">
                <a:pos x="connsiteX7860" y="connsiteY7860"/>
              </a:cxn>
              <a:cxn ang="0">
                <a:pos x="connsiteX7861" y="connsiteY7861"/>
              </a:cxn>
              <a:cxn ang="0">
                <a:pos x="connsiteX7862" y="connsiteY7862"/>
              </a:cxn>
              <a:cxn ang="0">
                <a:pos x="connsiteX7863" y="connsiteY7863"/>
              </a:cxn>
              <a:cxn ang="0">
                <a:pos x="connsiteX7864" y="connsiteY7864"/>
              </a:cxn>
              <a:cxn ang="0">
                <a:pos x="connsiteX7865" y="connsiteY7865"/>
              </a:cxn>
              <a:cxn ang="0">
                <a:pos x="connsiteX7866" y="connsiteY7866"/>
              </a:cxn>
              <a:cxn ang="0">
                <a:pos x="connsiteX7867" y="connsiteY7867"/>
              </a:cxn>
              <a:cxn ang="0">
                <a:pos x="connsiteX7868" y="connsiteY7868"/>
              </a:cxn>
              <a:cxn ang="0">
                <a:pos x="connsiteX7869" y="connsiteY7869"/>
              </a:cxn>
              <a:cxn ang="0">
                <a:pos x="connsiteX7870" y="connsiteY7870"/>
              </a:cxn>
              <a:cxn ang="0">
                <a:pos x="connsiteX7871" y="connsiteY7871"/>
              </a:cxn>
              <a:cxn ang="0">
                <a:pos x="connsiteX7872" y="connsiteY7872"/>
              </a:cxn>
              <a:cxn ang="0">
                <a:pos x="connsiteX7873" y="connsiteY7873"/>
              </a:cxn>
              <a:cxn ang="0">
                <a:pos x="connsiteX7874" y="connsiteY7874"/>
              </a:cxn>
              <a:cxn ang="0">
                <a:pos x="connsiteX7875" y="connsiteY7875"/>
              </a:cxn>
              <a:cxn ang="0">
                <a:pos x="connsiteX7876" y="connsiteY7876"/>
              </a:cxn>
              <a:cxn ang="0">
                <a:pos x="connsiteX7877" y="connsiteY7877"/>
              </a:cxn>
              <a:cxn ang="0">
                <a:pos x="connsiteX7878" y="connsiteY7878"/>
              </a:cxn>
              <a:cxn ang="0">
                <a:pos x="connsiteX7879" y="connsiteY7879"/>
              </a:cxn>
              <a:cxn ang="0">
                <a:pos x="connsiteX7880" y="connsiteY7880"/>
              </a:cxn>
              <a:cxn ang="0">
                <a:pos x="connsiteX7881" y="connsiteY7881"/>
              </a:cxn>
              <a:cxn ang="0">
                <a:pos x="connsiteX7882" y="connsiteY7882"/>
              </a:cxn>
              <a:cxn ang="0">
                <a:pos x="connsiteX7883" y="connsiteY7883"/>
              </a:cxn>
              <a:cxn ang="0">
                <a:pos x="connsiteX7884" y="connsiteY7884"/>
              </a:cxn>
              <a:cxn ang="0">
                <a:pos x="connsiteX7885" y="connsiteY7885"/>
              </a:cxn>
              <a:cxn ang="0">
                <a:pos x="connsiteX7886" y="connsiteY7886"/>
              </a:cxn>
              <a:cxn ang="0">
                <a:pos x="connsiteX7887" y="connsiteY7887"/>
              </a:cxn>
              <a:cxn ang="0">
                <a:pos x="connsiteX7888" y="connsiteY7888"/>
              </a:cxn>
              <a:cxn ang="0">
                <a:pos x="connsiteX7889" y="connsiteY7889"/>
              </a:cxn>
              <a:cxn ang="0">
                <a:pos x="connsiteX7890" y="connsiteY7890"/>
              </a:cxn>
              <a:cxn ang="0">
                <a:pos x="connsiteX7891" y="connsiteY7891"/>
              </a:cxn>
              <a:cxn ang="0">
                <a:pos x="connsiteX7892" y="connsiteY7892"/>
              </a:cxn>
              <a:cxn ang="0">
                <a:pos x="connsiteX7893" y="connsiteY7893"/>
              </a:cxn>
              <a:cxn ang="0">
                <a:pos x="connsiteX7894" y="connsiteY7894"/>
              </a:cxn>
              <a:cxn ang="0">
                <a:pos x="connsiteX7895" y="connsiteY7895"/>
              </a:cxn>
              <a:cxn ang="0">
                <a:pos x="connsiteX7896" y="connsiteY7896"/>
              </a:cxn>
              <a:cxn ang="0">
                <a:pos x="connsiteX7897" y="connsiteY7897"/>
              </a:cxn>
              <a:cxn ang="0">
                <a:pos x="connsiteX7898" y="connsiteY7898"/>
              </a:cxn>
              <a:cxn ang="0">
                <a:pos x="connsiteX7899" y="connsiteY7899"/>
              </a:cxn>
              <a:cxn ang="0">
                <a:pos x="connsiteX7900" y="connsiteY7900"/>
              </a:cxn>
              <a:cxn ang="0">
                <a:pos x="connsiteX7901" y="connsiteY7901"/>
              </a:cxn>
              <a:cxn ang="0">
                <a:pos x="connsiteX7902" y="connsiteY7902"/>
              </a:cxn>
              <a:cxn ang="0">
                <a:pos x="connsiteX7903" y="connsiteY7903"/>
              </a:cxn>
              <a:cxn ang="0">
                <a:pos x="connsiteX7904" y="connsiteY7904"/>
              </a:cxn>
              <a:cxn ang="0">
                <a:pos x="connsiteX7905" y="connsiteY7905"/>
              </a:cxn>
              <a:cxn ang="0">
                <a:pos x="connsiteX7906" y="connsiteY7906"/>
              </a:cxn>
              <a:cxn ang="0">
                <a:pos x="connsiteX7907" y="connsiteY7907"/>
              </a:cxn>
              <a:cxn ang="0">
                <a:pos x="connsiteX7908" y="connsiteY7908"/>
              </a:cxn>
              <a:cxn ang="0">
                <a:pos x="connsiteX7909" y="connsiteY7909"/>
              </a:cxn>
              <a:cxn ang="0">
                <a:pos x="connsiteX7910" y="connsiteY7910"/>
              </a:cxn>
              <a:cxn ang="0">
                <a:pos x="connsiteX7911" y="connsiteY7911"/>
              </a:cxn>
              <a:cxn ang="0">
                <a:pos x="connsiteX7912" y="connsiteY7912"/>
              </a:cxn>
              <a:cxn ang="0">
                <a:pos x="connsiteX7913" y="connsiteY7913"/>
              </a:cxn>
              <a:cxn ang="0">
                <a:pos x="connsiteX7914" y="connsiteY7914"/>
              </a:cxn>
              <a:cxn ang="0">
                <a:pos x="connsiteX7915" y="connsiteY7915"/>
              </a:cxn>
              <a:cxn ang="0">
                <a:pos x="connsiteX7916" y="connsiteY7916"/>
              </a:cxn>
              <a:cxn ang="0">
                <a:pos x="connsiteX7917" y="connsiteY7917"/>
              </a:cxn>
              <a:cxn ang="0">
                <a:pos x="connsiteX7918" y="connsiteY7918"/>
              </a:cxn>
              <a:cxn ang="0">
                <a:pos x="connsiteX7919" y="connsiteY7919"/>
              </a:cxn>
              <a:cxn ang="0">
                <a:pos x="connsiteX7920" y="connsiteY7920"/>
              </a:cxn>
              <a:cxn ang="0">
                <a:pos x="connsiteX7921" y="connsiteY7921"/>
              </a:cxn>
              <a:cxn ang="0">
                <a:pos x="connsiteX7922" y="connsiteY7922"/>
              </a:cxn>
              <a:cxn ang="0">
                <a:pos x="connsiteX7923" y="connsiteY7923"/>
              </a:cxn>
              <a:cxn ang="0">
                <a:pos x="connsiteX7924" y="connsiteY7924"/>
              </a:cxn>
              <a:cxn ang="0">
                <a:pos x="connsiteX7925" y="connsiteY7925"/>
              </a:cxn>
              <a:cxn ang="0">
                <a:pos x="connsiteX7926" y="connsiteY7926"/>
              </a:cxn>
              <a:cxn ang="0">
                <a:pos x="connsiteX7927" y="connsiteY7927"/>
              </a:cxn>
              <a:cxn ang="0">
                <a:pos x="connsiteX7928" y="connsiteY7928"/>
              </a:cxn>
              <a:cxn ang="0">
                <a:pos x="connsiteX7929" y="connsiteY7929"/>
              </a:cxn>
              <a:cxn ang="0">
                <a:pos x="connsiteX7930" y="connsiteY7930"/>
              </a:cxn>
              <a:cxn ang="0">
                <a:pos x="connsiteX7931" y="connsiteY7931"/>
              </a:cxn>
              <a:cxn ang="0">
                <a:pos x="connsiteX7932" y="connsiteY7932"/>
              </a:cxn>
              <a:cxn ang="0">
                <a:pos x="connsiteX7933" y="connsiteY7933"/>
              </a:cxn>
              <a:cxn ang="0">
                <a:pos x="connsiteX7934" y="connsiteY7934"/>
              </a:cxn>
              <a:cxn ang="0">
                <a:pos x="connsiteX7935" y="connsiteY7935"/>
              </a:cxn>
              <a:cxn ang="0">
                <a:pos x="connsiteX7936" y="connsiteY7936"/>
              </a:cxn>
              <a:cxn ang="0">
                <a:pos x="connsiteX7937" y="connsiteY7937"/>
              </a:cxn>
              <a:cxn ang="0">
                <a:pos x="connsiteX7938" y="connsiteY7938"/>
              </a:cxn>
              <a:cxn ang="0">
                <a:pos x="connsiteX7939" y="connsiteY7939"/>
              </a:cxn>
              <a:cxn ang="0">
                <a:pos x="connsiteX7940" y="connsiteY7940"/>
              </a:cxn>
              <a:cxn ang="0">
                <a:pos x="connsiteX7941" y="connsiteY7941"/>
              </a:cxn>
              <a:cxn ang="0">
                <a:pos x="connsiteX7942" y="connsiteY7942"/>
              </a:cxn>
              <a:cxn ang="0">
                <a:pos x="connsiteX7943" y="connsiteY7943"/>
              </a:cxn>
              <a:cxn ang="0">
                <a:pos x="connsiteX7944" y="connsiteY7944"/>
              </a:cxn>
              <a:cxn ang="0">
                <a:pos x="connsiteX7945" y="connsiteY7945"/>
              </a:cxn>
              <a:cxn ang="0">
                <a:pos x="connsiteX7946" y="connsiteY7946"/>
              </a:cxn>
              <a:cxn ang="0">
                <a:pos x="connsiteX7947" y="connsiteY7947"/>
              </a:cxn>
              <a:cxn ang="0">
                <a:pos x="connsiteX7948" y="connsiteY7948"/>
              </a:cxn>
              <a:cxn ang="0">
                <a:pos x="connsiteX7949" y="connsiteY7949"/>
              </a:cxn>
              <a:cxn ang="0">
                <a:pos x="connsiteX7950" y="connsiteY7950"/>
              </a:cxn>
              <a:cxn ang="0">
                <a:pos x="connsiteX7951" y="connsiteY7951"/>
              </a:cxn>
              <a:cxn ang="0">
                <a:pos x="connsiteX7952" y="connsiteY7952"/>
              </a:cxn>
              <a:cxn ang="0">
                <a:pos x="connsiteX7953" y="connsiteY7953"/>
              </a:cxn>
              <a:cxn ang="0">
                <a:pos x="connsiteX7954" y="connsiteY7954"/>
              </a:cxn>
              <a:cxn ang="0">
                <a:pos x="connsiteX7955" y="connsiteY7955"/>
              </a:cxn>
              <a:cxn ang="0">
                <a:pos x="connsiteX7956" y="connsiteY7956"/>
              </a:cxn>
              <a:cxn ang="0">
                <a:pos x="connsiteX7957" y="connsiteY7957"/>
              </a:cxn>
              <a:cxn ang="0">
                <a:pos x="connsiteX7958" y="connsiteY7958"/>
              </a:cxn>
              <a:cxn ang="0">
                <a:pos x="connsiteX7959" y="connsiteY7959"/>
              </a:cxn>
              <a:cxn ang="0">
                <a:pos x="connsiteX7960" y="connsiteY7960"/>
              </a:cxn>
              <a:cxn ang="0">
                <a:pos x="connsiteX7961" y="connsiteY7961"/>
              </a:cxn>
              <a:cxn ang="0">
                <a:pos x="connsiteX7962" y="connsiteY7962"/>
              </a:cxn>
              <a:cxn ang="0">
                <a:pos x="connsiteX7963" y="connsiteY7963"/>
              </a:cxn>
              <a:cxn ang="0">
                <a:pos x="connsiteX7964" y="connsiteY7964"/>
              </a:cxn>
              <a:cxn ang="0">
                <a:pos x="connsiteX7965" y="connsiteY7965"/>
              </a:cxn>
              <a:cxn ang="0">
                <a:pos x="connsiteX7966" y="connsiteY7966"/>
              </a:cxn>
              <a:cxn ang="0">
                <a:pos x="connsiteX7967" y="connsiteY7967"/>
              </a:cxn>
              <a:cxn ang="0">
                <a:pos x="connsiteX7968" y="connsiteY7968"/>
              </a:cxn>
              <a:cxn ang="0">
                <a:pos x="connsiteX7969" y="connsiteY7969"/>
              </a:cxn>
              <a:cxn ang="0">
                <a:pos x="connsiteX7970" y="connsiteY7970"/>
              </a:cxn>
              <a:cxn ang="0">
                <a:pos x="connsiteX7971" y="connsiteY7971"/>
              </a:cxn>
              <a:cxn ang="0">
                <a:pos x="connsiteX7972" y="connsiteY7972"/>
              </a:cxn>
              <a:cxn ang="0">
                <a:pos x="connsiteX7973" y="connsiteY7973"/>
              </a:cxn>
              <a:cxn ang="0">
                <a:pos x="connsiteX7974" y="connsiteY7974"/>
              </a:cxn>
              <a:cxn ang="0">
                <a:pos x="connsiteX7975" y="connsiteY7975"/>
              </a:cxn>
              <a:cxn ang="0">
                <a:pos x="connsiteX7976" y="connsiteY7976"/>
              </a:cxn>
              <a:cxn ang="0">
                <a:pos x="connsiteX7977" y="connsiteY7977"/>
              </a:cxn>
              <a:cxn ang="0">
                <a:pos x="connsiteX7978" y="connsiteY7978"/>
              </a:cxn>
              <a:cxn ang="0">
                <a:pos x="connsiteX7979" y="connsiteY7979"/>
              </a:cxn>
              <a:cxn ang="0">
                <a:pos x="connsiteX7980" y="connsiteY7980"/>
              </a:cxn>
              <a:cxn ang="0">
                <a:pos x="connsiteX7981" y="connsiteY7981"/>
              </a:cxn>
              <a:cxn ang="0">
                <a:pos x="connsiteX7982" y="connsiteY7982"/>
              </a:cxn>
              <a:cxn ang="0">
                <a:pos x="connsiteX7983" y="connsiteY7983"/>
              </a:cxn>
              <a:cxn ang="0">
                <a:pos x="connsiteX7984" y="connsiteY7984"/>
              </a:cxn>
              <a:cxn ang="0">
                <a:pos x="connsiteX7985" y="connsiteY7985"/>
              </a:cxn>
              <a:cxn ang="0">
                <a:pos x="connsiteX7986" y="connsiteY7986"/>
              </a:cxn>
              <a:cxn ang="0">
                <a:pos x="connsiteX7987" y="connsiteY7987"/>
              </a:cxn>
              <a:cxn ang="0">
                <a:pos x="connsiteX7988" y="connsiteY7988"/>
              </a:cxn>
              <a:cxn ang="0">
                <a:pos x="connsiteX7989" y="connsiteY7989"/>
              </a:cxn>
              <a:cxn ang="0">
                <a:pos x="connsiteX7990" y="connsiteY7990"/>
              </a:cxn>
              <a:cxn ang="0">
                <a:pos x="connsiteX7991" y="connsiteY7991"/>
              </a:cxn>
              <a:cxn ang="0">
                <a:pos x="connsiteX7992" y="connsiteY7992"/>
              </a:cxn>
              <a:cxn ang="0">
                <a:pos x="connsiteX7993" y="connsiteY7993"/>
              </a:cxn>
              <a:cxn ang="0">
                <a:pos x="connsiteX7994" y="connsiteY7994"/>
              </a:cxn>
              <a:cxn ang="0">
                <a:pos x="connsiteX7995" y="connsiteY7995"/>
              </a:cxn>
              <a:cxn ang="0">
                <a:pos x="connsiteX7996" y="connsiteY7996"/>
              </a:cxn>
              <a:cxn ang="0">
                <a:pos x="connsiteX7997" y="connsiteY7997"/>
              </a:cxn>
              <a:cxn ang="0">
                <a:pos x="connsiteX7998" y="connsiteY7998"/>
              </a:cxn>
              <a:cxn ang="0">
                <a:pos x="connsiteX7999" y="connsiteY7999"/>
              </a:cxn>
              <a:cxn ang="0">
                <a:pos x="connsiteX8000" y="connsiteY8000"/>
              </a:cxn>
              <a:cxn ang="0">
                <a:pos x="connsiteX8001" y="connsiteY8001"/>
              </a:cxn>
              <a:cxn ang="0">
                <a:pos x="connsiteX8002" y="connsiteY8002"/>
              </a:cxn>
              <a:cxn ang="0">
                <a:pos x="connsiteX8003" y="connsiteY8003"/>
              </a:cxn>
              <a:cxn ang="0">
                <a:pos x="connsiteX8004" y="connsiteY8004"/>
              </a:cxn>
              <a:cxn ang="0">
                <a:pos x="connsiteX8005" y="connsiteY8005"/>
              </a:cxn>
              <a:cxn ang="0">
                <a:pos x="connsiteX8006" y="connsiteY8006"/>
              </a:cxn>
              <a:cxn ang="0">
                <a:pos x="connsiteX8007" y="connsiteY8007"/>
              </a:cxn>
              <a:cxn ang="0">
                <a:pos x="connsiteX8008" y="connsiteY8008"/>
              </a:cxn>
              <a:cxn ang="0">
                <a:pos x="connsiteX8009" y="connsiteY8009"/>
              </a:cxn>
              <a:cxn ang="0">
                <a:pos x="connsiteX8010" y="connsiteY8010"/>
              </a:cxn>
              <a:cxn ang="0">
                <a:pos x="connsiteX8011" y="connsiteY8011"/>
              </a:cxn>
              <a:cxn ang="0">
                <a:pos x="connsiteX8012" y="connsiteY8012"/>
              </a:cxn>
              <a:cxn ang="0">
                <a:pos x="connsiteX8013" y="connsiteY8013"/>
              </a:cxn>
              <a:cxn ang="0">
                <a:pos x="connsiteX8014" y="connsiteY8014"/>
              </a:cxn>
              <a:cxn ang="0">
                <a:pos x="connsiteX8015" y="connsiteY8015"/>
              </a:cxn>
              <a:cxn ang="0">
                <a:pos x="connsiteX8016" y="connsiteY8016"/>
              </a:cxn>
              <a:cxn ang="0">
                <a:pos x="connsiteX8017" y="connsiteY8017"/>
              </a:cxn>
              <a:cxn ang="0">
                <a:pos x="connsiteX8018" y="connsiteY8018"/>
              </a:cxn>
              <a:cxn ang="0">
                <a:pos x="connsiteX8019" y="connsiteY8019"/>
              </a:cxn>
              <a:cxn ang="0">
                <a:pos x="connsiteX8020" y="connsiteY8020"/>
              </a:cxn>
              <a:cxn ang="0">
                <a:pos x="connsiteX8021" y="connsiteY8021"/>
              </a:cxn>
              <a:cxn ang="0">
                <a:pos x="connsiteX8022" y="connsiteY8022"/>
              </a:cxn>
              <a:cxn ang="0">
                <a:pos x="connsiteX8023" y="connsiteY8023"/>
              </a:cxn>
              <a:cxn ang="0">
                <a:pos x="connsiteX8024" y="connsiteY8024"/>
              </a:cxn>
              <a:cxn ang="0">
                <a:pos x="connsiteX8025" y="connsiteY8025"/>
              </a:cxn>
              <a:cxn ang="0">
                <a:pos x="connsiteX8026" y="connsiteY8026"/>
              </a:cxn>
              <a:cxn ang="0">
                <a:pos x="connsiteX8027" y="connsiteY8027"/>
              </a:cxn>
              <a:cxn ang="0">
                <a:pos x="connsiteX8028" y="connsiteY8028"/>
              </a:cxn>
              <a:cxn ang="0">
                <a:pos x="connsiteX8029" y="connsiteY8029"/>
              </a:cxn>
              <a:cxn ang="0">
                <a:pos x="connsiteX8030" y="connsiteY8030"/>
              </a:cxn>
              <a:cxn ang="0">
                <a:pos x="connsiteX8031" y="connsiteY8031"/>
              </a:cxn>
              <a:cxn ang="0">
                <a:pos x="connsiteX8032" y="connsiteY8032"/>
              </a:cxn>
              <a:cxn ang="0">
                <a:pos x="connsiteX8033" y="connsiteY8033"/>
              </a:cxn>
              <a:cxn ang="0">
                <a:pos x="connsiteX8034" y="connsiteY8034"/>
              </a:cxn>
              <a:cxn ang="0">
                <a:pos x="connsiteX8035" y="connsiteY8035"/>
              </a:cxn>
              <a:cxn ang="0">
                <a:pos x="connsiteX8036" y="connsiteY8036"/>
              </a:cxn>
              <a:cxn ang="0">
                <a:pos x="connsiteX8037" y="connsiteY8037"/>
              </a:cxn>
              <a:cxn ang="0">
                <a:pos x="connsiteX8038" y="connsiteY8038"/>
              </a:cxn>
              <a:cxn ang="0">
                <a:pos x="connsiteX8039" y="connsiteY8039"/>
              </a:cxn>
              <a:cxn ang="0">
                <a:pos x="connsiteX8040" y="connsiteY8040"/>
              </a:cxn>
              <a:cxn ang="0">
                <a:pos x="connsiteX8041" y="connsiteY8041"/>
              </a:cxn>
              <a:cxn ang="0">
                <a:pos x="connsiteX8042" y="connsiteY8042"/>
              </a:cxn>
              <a:cxn ang="0">
                <a:pos x="connsiteX8043" y="connsiteY8043"/>
              </a:cxn>
              <a:cxn ang="0">
                <a:pos x="connsiteX8044" y="connsiteY8044"/>
              </a:cxn>
              <a:cxn ang="0">
                <a:pos x="connsiteX8045" y="connsiteY8045"/>
              </a:cxn>
              <a:cxn ang="0">
                <a:pos x="connsiteX8046" y="connsiteY8046"/>
              </a:cxn>
              <a:cxn ang="0">
                <a:pos x="connsiteX8047" y="connsiteY8047"/>
              </a:cxn>
              <a:cxn ang="0">
                <a:pos x="connsiteX8048" y="connsiteY8048"/>
              </a:cxn>
              <a:cxn ang="0">
                <a:pos x="connsiteX8049" y="connsiteY8049"/>
              </a:cxn>
              <a:cxn ang="0">
                <a:pos x="connsiteX8050" y="connsiteY8050"/>
              </a:cxn>
              <a:cxn ang="0">
                <a:pos x="connsiteX8051" y="connsiteY8051"/>
              </a:cxn>
              <a:cxn ang="0">
                <a:pos x="connsiteX8052" y="connsiteY8052"/>
              </a:cxn>
              <a:cxn ang="0">
                <a:pos x="connsiteX8053" y="connsiteY8053"/>
              </a:cxn>
              <a:cxn ang="0">
                <a:pos x="connsiteX8054" y="connsiteY8054"/>
              </a:cxn>
              <a:cxn ang="0">
                <a:pos x="connsiteX8055" y="connsiteY8055"/>
              </a:cxn>
              <a:cxn ang="0">
                <a:pos x="connsiteX8056" y="connsiteY8056"/>
              </a:cxn>
              <a:cxn ang="0">
                <a:pos x="connsiteX8057" y="connsiteY8057"/>
              </a:cxn>
              <a:cxn ang="0">
                <a:pos x="connsiteX8058" y="connsiteY8058"/>
              </a:cxn>
              <a:cxn ang="0">
                <a:pos x="connsiteX8059" y="connsiteY8059"/>
              </a:cxn>
              <a:cxn ang="0">
                <a:pos x="connsiteX8060" y="connsiteY8060"/>
              </a:cxn>
              <a:cxn ang="0">
                <a:pos x="connsiteX8061" y="connsiteY8061"/>
              </a:cxn>
              <a:cxn ang="0">
                <a:pos x="connsiteX8062" y="connsiteY8062"/>
              </a:cxn>
              <a:cxn ang="0">
                <a:pos x="connsiteX8063" y="connsiteY8063"/>
              </a:cxn>
              <a:cxn ang="0">
                <a:pos x="connsiteX8064" y="connsiteY8064"/>
              </a:cxn>
              <a:cxn ang="0">
                <a:pos x="connsiteX8065" y="connsiteY8065"/>
              </a:cxn>
              <a:cxn ang="0">
                <a:pos x="connsiteX8066" y="connsiteY8066"/>
              </a:cxn>
              <a:cxn ang="0">
                <a:pos x="connsiteX8067" y="connsiteY8067"/>
              </a:cxn>
              <a:cxn ang="0">
                <a:pos x="connsiteX8068" y="connsiteY8068"/>
              </a:cxn>
              <a:cxn ang="0">
                <a:pos x="connsiteX8069" y="connsiteY8069"/>
              </a:cxn>
              <a:cxn ang="0">
                <a:pos x="connsiteX8070" y="connsiteY8070"/>
              </a:cxn>
              <a:cxn ang="0">
                <a:pos x="connsiteX8071" y="connsiteY8071"/>
              </a:cxn>
              <a:cxn ang="0">
                <a:pos x="connsiteX8072" y="connsiteY8072"/>
              </a:cxn>
              <a:cxn ang="0">
                <a:pos x="connsiteX8073" y="connsiteY8073"/>
              </a:cxn>
              <a:cxn ang="0">
                <a:pos x="connsiteX8074" y="connsiteY8074"/>
              </a:cxn>
              <a:cxn ang="0">
                <a:pos x="connsiteX8075" y="connsiteY8075"/>
              </a:cxn>
              <a:cxn ang="0">
                <a:pos x="connsiteX8076" y="connsiteY8076"/>
              </a:cxn>
              <a:cxn ang="0">
                <a:pos x="connsiteX8077" y="connsiteY8077"/>
              </a:cxn>
              <a:cxn ang="0">
                <a:pos x="connsiteX8078" y="connsiteY8078"/>
              </a:cxn>
              <a:cxn ang="0">
                <a:pos x="connsiteX8079" y="connsiteY8079"/>
              </a:cxn>
              <a:cxn ang="0">
                <a:pos x="connsiteX8080" y="connsiteY8080"/>
              </a:cxn>
              <a:cxn ang="0">
                <a:pos x="connsiteX8081" y="connsiteY8081"/>
              </a:cxn>
              <a:cxn ang="0">
                <a:pos x="connsiteX8082" y="connsiteY8082"/>
              </a:cxn>
              <a:cxn ang="0">
                <a:pos x="connsiteX8083" y="connsiteY8083"/>
              </a:cxn>
              <a:cxn ang="0">
                <a:pos x="connsiteX8084" y="connsiteY8084"/>
              </a:cxn>
              <a:cxn ang="0">
                <a:pos x="connsiteX8085" y="connsiteY8085"/>
              </a:cxn>
              <a:cxn ang="0">
                <a:pos x="connsiteX8086" y="connsiteY8086"/>
              </a:cxn>
              <a:cxn ang="0">
                <a:pos x="connsiteX8087" y="connsiteY8087"/>
              </a:cxn>
              <a:cxn ang="0">
                <a:pos x="connsiteX8088" y="connsiteY8088"/>
              </a:cxn>
              <a:cxn ang="0">
                <a:pos x="connsiteX8089" y="connsiteY8089"/>
              </a:cxn>
              <a:cxn ang="0">
                <a:pos x="connsiteX8090" y="connsiteY8090"/>
              </a:cxn>
              <a:cxn ang="0">
                <a:pos x="connsiteX8091" y="connsiteY8091"/>
              </a:cxn>
              <a:cxn ang="0">
                <a:pos x="connsiteX8092" y="connsiteY8092"/>
              </a:cxn>
              <a:cxn ang="0">
                <a:pos x="connsiteX8093" y="connsiteY8093"/>
              </a:cxn>
              <a:cxn ang="0">
                <a:pos x="connsiteX8094" y="connsiteY8094"/>
              </a:cxn>
              <a:cxn ang="0">
                <a:pos x="connsiteX8095" y="connsiteY8095"/>
              </a:cxn>
              <a:cxn ang="0">
                <a:pos x="connsiteX8096" y="connsiteY8096"/>
              </a:cxn>
              <a:cxn ang="0">
                <a:pos x="connsiteX8097" y="connsiteY8097"/>
              </a:cxn>
              <a:cxn ang="0">
                <a:pos x="connsiteX8098" y="connsiteY8098"/>
              </a:cxn>
              <a:cxn ang="0">
                <a:pos x="connsiteX8099" y="connsiteY8099"/>
              </a:cxn>
              <a:cxn ang="0">
                <a:pos x="connsiteX8100" y="connsiteY8100"/>
              </a:cxn>
              <a:cxn ang="0">
                <a:pos x="connsiteX8101" y="connsiteY8101"/>
              </a:cxn>
              <a:cxn ang="0">
                <a:pos x="connsiteX8102" y="connsiteY8102"/>
              </a:cxn>
              <a:cxn ang="0">
                <a:pos x="connsiteX8103" y="connsiteY8103"/>
              </a:cxn>
              <a:cxn ang="0">
                <a:pos x="connsiteX8104" y="connsiteY8104"/>
              </a:cxn>
              <a:cxn ang="0">
                <a:pos x="connsiteX8105" y="connsiteY8105"/>
              </a:cxn>
              <a:cxn ang="0">
                <a:pos x="connsiteX8106" y="connsiteY8106"/>
              </a:cxn>
              <a:cxn ang="0">
                <a:pos x="connsiteX8107" y="connsiteY8107"/>
              </a:cxn>
              <a:cxn ang="0">
                <a:pos x="connsiteX8108" y="connsiteY8108"/>
              </a:cxn>
              <a:cxn ang="0">
                <a:pos x="connsiteX8109" y="connsiteY8109"/>
              </a:cxn>
              <a:cxn ang="0">
                <a:pos x="connsiteX8110" y="connsiteY8110"/>
              </a:cxn>
              <a:cxn ang="0">
                <a:pos x="connsiteX8111" y="connsiteY8111"/>
              </a:cxn>
              <a:cxn ang="0">
                <a:pos x="connsiteX8112" y="connsiteY8112"/>
              </a:cxn>
              <a:cxn ang="0">
                <a:pos x="connsiteX8113" y="connsiteY8113"/>
              </a:cxn>
              <a:cxn ang="0">
                <a:pos x="connsiteX8114" y="connsiteY8114"/>
              </a:cxn>
              <a:cxn ang="0">
                <a:pos x="connsiteX8115" y="connsiteY8115"/>
              </a:cxn>
              <a:cxn ang="0">
                <a:pos x="connsiteX8116" y="connsiteY8116"/>
              </a:cxn>
              <a:cxn ang="0">
                <a:pos x="connsiteX8117" y="connsiteY8117"/>
              </a:cxn>
              <a:cxn ang="0">
                <a:pos x="connsiteX8118" y="connsiteY8118"/>
              </a:cxn>
              <a:cxn ang="0">
                <a:pos x="connsiteX8119" y="connsiteY8119"/>
              </a:cxn>
              <a:cxn ang="0">
                <a:pos x="connsiteX8120" y="connsiteY8120"/>
              </a:cxn>
              <a:cxn ang="0">
                <a:pos x="connsiteX8121" y="connsiteY8121"/>
              </a:cxn>
              <a:cxn ang="0">
                <a:pos x="connsiteX8122" y="connsiteY8122"/>
              </a:cxn>
              <a:cxn ang="0">
                <a:pos x="connsiteX8123" y="connsiteY8123"/>
              </a:cxn>
              <a:cxn ang="0">
                <a:pos x="connsiteX8124" y="connsiteY8124"/>
              </a:cxn>
              <a:cxn ang="0">
                <a:pos x="connsiteX8125" y="connsiteY8125"/>
              </a:cxn>
              <a:cxn ang="0">
                <a:pos x="connsiteX8126" y="connsiteY8126"/>
              </a:cxn>
              <a:cxn ang="0">
                <a:pos x="connsiteX8127" y="connsiteY8127"/>
              </a:cxn>
              <a:cxn ang="0">
                <a:pos x="connsiteX8128" y="connsiteY8128"/>
              </a:cxn>
              <a:cxn ang="0">
                <a:pos x="connsiteX8129" y="connsiteY8129"/>
              </a:cxn>
              <a:cxn ang="0">
                <a:pos x="connsiteX8130" y="connsiteY8130"/>
              </a:cxn>
              <a:cxn ang="0">
                <a:pos x="connsiteX8131" y="connsiteY8131"/>
              </a:cxn>
              <a:cxn ang="0">
                <a:pos x="connsiteX8132" y="connsiteY8132"/>
              </a:cxn>
              <a:cxn ang="0">
                <a:pos x="connsiteX8133" y="connsiteY8133"/>
              </a:cxn>
              <a:cxn ang="0">
                <a:pos x="connsiteX8134" y="connsiteY8134"/>
              </a:cxn>
              <a:cxn ang="0">
                <a:pos x="connsiteX8135" y="connsiteY8135"/>
              </a:cxn>
              <a:cxn ang="0">
                <a:pos x="connsiteX8136" y="connsiteY8136"/>
              </a:cxn>
              <a:cxn ang="0">
                <a:pos x="connsiteX8137" y="connsiteY8137"/>
              </a:cxn>
              <a:cxn ang="0">
                <a:pos x="connsiteX8138" y="connsiteY8138"/>
              </a:cxn>
              <a:cxn ang="0">
                <a:pos x="connsiteX8139" y="connsiteY8139"/>
              </a:cxn>
              <a:cxn ang="0">
                <a:pos x="connsiteX8140" y="connsiteY8140"/>
              </a:cxn>
              <a:cxn ang="0">
                <a:pos x="connsiteX8141" y="connsiteY8141"/>
              </a:cxn>
              <a:cxn ang="0">
                <a:pos x="connsiteX8142" y="connsiteY8142"/>
              </a:cxn>
              <a:cxn ang="0">
                <a:pos x="connsiteX8143" y="connsiteY8143"/>
              </a:cxn>
              <a:cxn ang="0">
                <a:pos x="connsiteX8144" y="connsiteY8144"/>
              </a:cxn>
              <a:cxn ang="0">
                <a:pos x="connsiteX8145" y="connsiteY8145"/>
              </a:cxn>
              <a:cxn ang="0">
                <a:pos x="connsiteX8146" y="connsiteY8146"/>
              </a:cxn>
              <a:cxn ang="0">
                <a:pos x="connsiteX8147" y="connsiteY8147"/>
              </a:cxn>
              <a:cxn ang="0">
                <a:pos x="connsiteX8148" y="connsiteY8148"/>
              </a:cxn>
              <a:cxn ang="0">
                <a:pos x="connsiteX8149" y="connsiteY8149"/>
              </a:cxn>
              <a:cxn ang="0">
                <a:pos x="connsiteX8150" y="connsiteY8150"/>
              </a:cxn>
              <a:cxn ang="0">
                <a:pos x="connsiteX8151" y="connsiteY8151"/>
              </a:cxn>
              <a:cxn ang="0">
                <a:pos x="connsiteX8152" y="connsiteY8152"/>
              </a:cxn>
              <a:cxn ang="0">
                <a:pos x="connsiteX8153" y="connsiteY8153"/>
              </a:cxn>
              <a:cxn ang="0">
                <a:pos x="connsiteX8154" y="connsiteY8154"/>
              </a:cxn>
              <a:cxn ang="0">
                <a:pos x="connsiteX8155" y="connsiteY8155"/>
              </a:cxn>
              <a:cxn ang="0">
                <a:pos x="connsiteX8156" y="connsiteY8156"/>
              </a:cxn>
              <a:cxn ang="0">
                <a:pos x="connsiteX8157" y="connsiteY8157"/>
              </a:cxn>
              <a:cxn ang="0">
                <a:pos x="connsiteX8158" y="connsiteY8158"/>
              </a:cxn>
              <a:cxn ang="0">
                <a:pos x="connsiteX8159" y="connsiteY8159"/>
              </a:cxn>
              <a:cxn ang="0">
                <a:pos x="connsiteX8160" y="connsiteY8160"/>
              </a:cxn>
              <a:cxn ang="0">
                <a:pos x="connsiteX8161" y="connsiteY8161"/>
              </a:cxn>
              <a:cxn ang="0">
                <a:pos x="connsiteX8162" y="connsiteY8162"/>
              </a:cxn>
              <a:cxn ang="0">
                <a:pos x="connsiteX8163" y="connsiteY8163"/>
              </a:cxn>
              <a:cxn ang="0">
                <a:pos x="connsiteX8164" y="connsiteY8164"/>
              </a:cxn>
              <a:cxn ang="0">
                <a:pos x="connsiteX8165" y="connsiteY8165"/>
              </a:cxn>
              <a:cxn ang="0">
                <a:pos x="connsiteX8166" y="connsiteY8166"/>
              </a:cxn>
              <a:cxn ang="0">
                <a:pos x="connsiteX8167" y="connsiteY8167"/>
              </a:cxn>
              <a:cxn ang="0">
                <a:pos x="connsiteX8168" y="connsiteY8168"/>
              </a:cxn>
              <a:cxn ang="0">
                <a:pos x="connsiteX8169" y="connsiteY8169"/>
              </a:cxn>
              <a:cxn ang="0">
                <a:pos x="connsiteX8170" y="connsiteY8170"/>
              </a:cxn>
              <a:cxn ang="0">
                <a:pos x="connsiteX8171" y="connsiteY8171"/>
              </a:cxn>
              <a:cxn ang="0">
                <a:pos x="connsiteX8172" y="connsiteY8172"/>
              </a:cxn>
              <a:cxn ang="0">
                <a:pos x="connsiteX8173" y="connsiteY8173"/>
              </a:cxn>
              <a:cxn ang="0">
                <a:pos x="connsiteX8174" y="connsiteY8174"/>
              </a:cxn>
              <a:cxn ang="0">
                <a:pos x="connsiteX8175" y="connsiteY8175"/>
              </a:cxn>
              <a:cxn ang="0">
                <a:pos x="connsiteX8176" y="connsiteY8176"/>
              </a:cxn>
              <a:cxn ang="0">
                <a:pos x="connsiteX8177" y="connsiteY8177"/>
              </a:cxn>
              <a:cxn ang="0">
                <a:pos x="connsiteX8178" y="connsiteY8178"/>
              </a:cxn>
              <a:cxn ang="0">
                <a:pos x="connsiteX8179" y="connsiteY8179"/>
              </a:cxn>
              <a:cxn ang="0">
                <a:pos x="connsiteX8180" y="connsiteY8180"/>
              </a:cxn>
              <a:cxn ang="0">
                <a:pos x="connsiteX8181" y="connsiteY8181"/>
              </a:cxn>
              <a:cxn ang="0">
                <a:pos x="connsiteX8182" y="connsiteY8182"/>
              </a:cxn>
              <a:cxn ang="0">
                <a:pos x="connsiteX8183" y="connsiteY8183"/>
              </a:cxn>
              <a:cxn ang="0">
                <a:pos x="connsiteX8184" y="connsiteY8184"/>
              </a:cxn>
              <a:cxn ang="0">
                <a:pos x="connsiteX8185" y="connsiteY8185"/>
              </a:cxn>
              <a:cxn ang="0">
                <a:pos x="connsiteX8186" y="connsiteY8186"/>
              </a:cxn>
              <a:cxn ang="0">
                <a:pos x="connsiteX8187" y="connsiteY8187"/>
              </a:cxn>
              <a:cxn ang="0">
                <a:pos x="connsiteX8188" y="connsiteY8188"/>
              </a:cxn>
              <a:cxn ang="0">
                <a:pos x="connsiteX8189" y="connsiteY8189"/>
              </a:cxn>
              <a:cxn ang="0">
                <a:pos x="connsiteX8190" y="connsiteY8190"/>
              </a:cxn>
              <a:cxn ang="0">
                <a:pos x="connsiteX8191" y="connsiteY8191"/>
              </a:cxn>
              <a:cxn ang="0">
                <a:pos x="connsiteX8192" y="connsiteY8192"/>
              </a:cxn>
              <a:cxn ang="0">
                <a:pos x="connsiteX8193" y="connsiteY8193"/>
              </a:cxn>
              <a:cxn ang="0">
                <a:pos x="connsiteX8194" y="connsiteY8194"/>
              </a:cxn>
              <a:cxn ang="0">
                <a:pos x="connsiteX8195" y="connsiteY8195"/>
              </a:cxn>
              <a:cxn ang="0">
                <a:pos x="connsiteX8196" y="connsiteY8196"/>
              </a:cxn>
              <a:cxn ang="0">
                <a:pos x="connsiteX8197" y="connsiteY8197"/>
              </a:cxn>
              <a:cxn ang="0">
                <a:pos x="connsiteX8198" y="connsiteY8198"/>
              </a:cxn>
              <a:cxn ang="0">
                <a:pos x="connsiteX8199" y="connsiteY8199"/>
              </a:cxn>
              <a:cxn ang="0">
                <a:pos x="connsiteX8200" y="connsiteY8200"/>
              </a:cxn>
              <a:cxn ang="0">
                <a:pos x="connsiteX8201" y="connsiteY8201"/>
              </a:cxn>
              <a:cxn ang="0">
                <a:pos x="connsiteX8202" y="connsiteY8202"/>
              </a:cxn>
              <a:cxn ang="0">
                <a:pos x="connsiteX8203" y="connsiteY8203"/>
              </a:cxn>
              <a:cxn ang="0">
                <a:pos x="connsiteX8204" y="connsiteY8204"/>
              </a:cxn>
              <a:cxn ang="0">
                <a:pos x="connsiteX8205" y="connsiteY8205"/>
              </a:cxn>
              <a:cxn ang="0">
                <a:pos x="connsiteX8206" y="connsiteY8206"/>
              </a:cxn>
              <a:cxn ang="0">
                <a:pos x="connsiteX8207" y="connsiteY8207"/>
              </a:cxn>
              <a:cxn ang="0">
                <a:pos x="connsiteX8208" y="connsiteY8208"/>
              </a:cxn>
              <a:cxn ang="0">
                <a:pos x="connsiteX8209" y="connsiteY8209"/>
              </a:cxn>
              <a:cxn ang="0">
                <a:pos x="connsiteX8210" y="connsiteY8210"/>
              </a:cxn>
              <a:cxn ang="0">
                <a:pos x="connsiteX8211" y="connsiteY8211"/>
              </a:cxn>
              <a:cxn ang="0">
                <a:pos x="connsiteX8212" y="connsiteY8212"/>
              </a:cxn>
              <a:cxn ang="0">
                <a:pos x="connsiteX8213" y="connsiteY8213"/>
              </a:cxn>
              <a:cxn ang="0">
                <a:pos x="connsiteX8214" y="connsiteY8214"/>
              </a:cxn>
              <a:cxn ang="0">
                <a:pos x="connsiteX8215" y="connsiteY8215"/>
              </a:cxn>
              <a:cxn ang="0">
                <a:pos x="connsiteX8216" y="connsiteY8216"/>
              </a:cxn>
              <a:cxn ang="0">
                <a:pos x="connsiteX8217" y="connsiteY8217"/>
              </a:cxn>
              <a:cxn ang="0">
                <a:pos x="connsiteX8218" y="connsiteY8218"/>
              </a:cxn>
              <a:cxn ang="0">
                <a:pos x="connsiteX8219" y="connsiteY8219"/>
              </a:cxn>
              <a:cxn ang="0">
                <a:pos x="connsiteX8220" y="connsiteY8220"/>
              </a:cxn>
              <a:cxn ang="0">
                <a:pos x="connsiteX8221" y="connsiteY8221"/>
              </a:cxn>
              <a:cxn ang="0">
                <a:pos x="connsiteX8222" y="connsiteY8222"/>
              </a:cxn>
              <a:cxn ang="0">
                <a:pos x="connsiteX8223" y="connsiteY8223"/>
              </a:cxn>
              <a:cxn ang="0">
                <a:pos x="connsiteX8224" y="connsiteY8224"/>
              </a:cxn>
              <a:cxn ang="0">
                <a:pos x="connsiteX8225" y="connsiteY8225"/>
              </a:cxn>
              <a:cxn ang="0">
                <a:pos x="connsiteX8226" y="connsiteY8226"/>
              </a:cxn>
              <a:cxn ang="0">
                <a:pos x="connsiteX8227" y="connsiteY8227"/>
              </a:cxn>
              <a:cxn ang="0">
                <a:pos x="connsiteX8228" y="connsiteY8228"/>
              </a:cxn>
              <a:cxn ang="0">
                <a:pos x="connsiteX8229" y="connsiteY8229"/>
              </a:cxn>
              <a:cxn ang="0">
                <a:pos x="connsiteX8230" y="connsiteY8230"/>
              </a:cxn>
              <a:cxn ang="0">
                <a:pos x="connsiteX8231" y="connsiteY8231"/>
              </a:cxn>
              <a:cxn ang="0">
                <a:pos x="connsiteX8232" y="connsiteY8232"/>
              </a:cxn>
              <a:cxn ang="0">
                <a:pos x="connsiteX8233" y="connsiteY8233"/>
              </a:cxn>
              <a:cxn ang="0">
                <a:pos x="connsiteX8234" y="connsiteY8234"/>
              </a:cxn>
              <a:cxn ang="0">
                <a:pos x="connsiteX8235" y="connsiteY8235"/>
              </a:cxn>
              <a:cxn ang="0">
                <a:pos x="connsiteX8236" y="connsiteY8236"/>
              </a:cxn>
              <a:cxn ang="0">
                <a:pos x="connsiteX8237" y="connsiteY8237"/>
              </a:cxn>
              <a:cxn ang="0">
                <a:pos x="connsiteX8238" y="connsiteY8238"/>
              </a:cxn>
              <a:cxn ang="0">
                <a:pos x="connsiteX8239" y="connsiteY8239"/>
              </a:cxn>
              <a:cxn ang="0">
                <a:pos x="connsiteX8240" y="connsiteY8240"/>
              </a:cxn>
              <a:cxn ang="0">
                <a:pos x="connsiteX8241" y="connsiteY8241"/>
              </a:cxn>
              <a:cxn ang="0">
                <a:pos x="connsiteX8242" y="connsiteY8242"/>
              </a:cxn>
              <a:cxn ang="0">
                <a:pos x="connsiteX8243" y="connsiteY8243"/>
              </a:cxn>
              <a:cxn ang="0">
                <a:pos x="connsiteX8244" y="connsiteY8244"/>
              </a:cxn>
              <a:cxn ang="0">
                <a:pos x="connsiteX8245" y="connsiteY8245"/>
              </a:cxn>
              <a:cxn ang="0">
                <a:pos x="connsiteX8246" y="connsiteY8246"/>
              </a:cxn>
              <a:cxn ang="0">
                <a:pos x="connsiteX8247" y="connsiteY8247"/>
              </a:cxn>
              <a:cxn ang="0">
                <a:pos x="connsiteX8248" y="connsiteY8248"/>
              </a:cxn>
              <a:cxn ang="0">
                <a:pos x="connsiteX8249" y="connsiteY8249"/>
              </a:cxn>
              <a:cxn ang="0">
                <a:pos x="connsiteX8250" y="connsiteY8250"/>
              </a:cxn>
              <a:cxn ang="0">
                <a:pos x="connsiteX8251" y="connsiteY8251"/>
              </a:cxn>
              <a:cxn ang="0">
                <a:pos x="connsiteX8252" y="connsiteY8252"/>
              </a:cxn>
              <a:cxn ang="0">
                <a:pos x="connsiteX8253" y="connsiteY8253"/>
              </a:cxn>
              <a:cxn ang="0">
                <a:pos x="connsiteX8254" y="connsiteY8254"/>
              </a:cxn>
              <a:cxn ang="0">
                <a:pos x="connsiteX8255" y="connsiteY8255"/>
              </a:cxn>
              <a:cxn ang="0">
                <a:pos x="connsiteX8256" y="connsiteY8256"/>
              </a:cxn>
              <a:cxn ang="0">
                <a:pos x="connsiteX8257" y="connsiteY8257"/>
              </a:cxn>
              <a:cxn ang="0">
                <a:pos x="connsiteX8258" y="connsiteY8258"/>
              </a:cxn>
              <a:cxn ang="0">
                <a:pos x="connsiteX8259" y="connsiteY8259"/>
              </a:cxn>
              <a:cxn ang="0">
                <a:pos x="connsiteX8260" y="connsiteY8260"/>
              </a:cxn>
              <a:cxn ang="0">
                <a:pos x="connsiteX8261" y="connsiteY8261"/>
              </a:cxn>
              <a:cxn ang="0">
                <a:pos x="connsiteX8262" y="connsiteY8262"/>
              </a:cxn>
              <a:cxn ang="0">
                <a:pos x="connsiteX8263" y="connsiteY8263"/>
              </a:cxn>
              <a:cxn ang="0">
                <a:pos x="connsiteX8264" y="connsiteY8264"/>
              </a:cxn>
              <a:cxn ang="0">
                <a:pos x="connsiteX8265" y="connsiteY8265"/>
              </a:cxn>
              <a:cxn ang="0">
                <a:pos x="connsiteX8266" y="connsiteY8266"/>
              </a:cxn>
              <a:cxn ang="0">
                <a:pos x="connsiteX8267" y="connsiteY8267"/>
              </a:cxn>
              <a:cxn ang="0">
                <a:pos x="connsiteX8268" y="connsiteY8268"/>
              </a:cxn>
              <a:cxn ang="0">
                <a:pos x="connsiteX8269" y="connsiteY8269"/>
              </a:cxn>
              <a:cxn ang="0">
                <a:pos x="connsiteX8270" y="connsiteY8270"/>
              </a:cxn>
              <a:cxn ang="0">
                <a:pos x="connsiteX8271" y="connsiteY8271"/>
              </a:cxn>
              <a:cxn ang="0">
                <a:pos x="connsiteX8272" y="connsiteY8272"/>
              </a:cxn>
              <a:cxn ang="0">
                <a:pos x="connsiteX8273" y="connsiteY8273"/>
              </a:cxn>
              <a:cxn ang="0">
                <a:pos x="connsiteX8274" y="connsiteY8274"/>
              </a:cxn>
              <a:cxn ang="0">
                <a:pos x="connsiteX8275" y="connsiteY8275"/>
              </a:cxn>
              <a:cxn ang="0">
                <a:pos x="connsiteX8276" y="connsiteY8276"/>
              </a:cxn>
              <a:cxn ang="0">
                <a:pos x="connsiteX8277" y="connsiteY8277"/>
              </a:cxn>
              <a:cxn ang="0">
                <a:pos x="connsiteX8278" y="connsiteY8278"/>
              </a:cxn>
              <a:cxn ang="0">
                <a:pos x="connsiteX8279" y="connsiteY8279"/>
              </a:cxn>
              <a:cxn ang="0">
                <a:pos x="connsiteX8280" y="connsiteY8280"/>
              </a:cxn>
              <a:cxn ang="0">
                <a:pos x="connsiteX8281" y="connsiteY8281"/>
              </a:cxn>
              <a:cxn ang="0">
                <a:pos x="connsiteX8282" y="connsiteY8282"/>
              </a:cxn>
              <a:cxn ang="0">
                <a:pos x="connsiteX8283" y="connsiteY8283"/>
              </a:cxn>
              <a:cxn ang="0">
                <a:pos x="connsiteX8284" y="connsiteY8284"/>
              </a:cxn>
              <a:cxn ang="0">
                <a:pos x="connsiteX8285" y="connsiteY8285"/>
              </a:cxn>
              <a:cxn ang="0">
                <a:pos x="connsiteX8286" y="connsiteY8286"/>
              </a:cxn>
              <a:cxn ang="0">
                <a:pos x="connsiteX8287" y="connsiteY8287"/>
              </a:cxn>
              <a:cxn ang="0">
                <a:pos x="connsiteX8288" y="connsiteY8288"/>
              </a:cxn>
              <a:cxn ang="0">
                <a:pos x="connsiteX8289" y="connsiteY8289"/>
              </a:cxn>
              <a:cxn ang="0">
                <a:pos x="connsiteX8290" y="connsiteY8290"/>
              </a:cxn>
              <a:cxn ang="0">
                <a:pos x="connsiteX8291" y="connsiteY8291"/>
              </a:cxn>
              <a:cxn ang="0">
                <a:pos x="connsiteX8292" y="connsiteY8292"/>
              </a:cxn>
              <a:cxn ang="0">
                <a:pos x="connsiteX8293" y="connsiteY8293"/>
              </a:cxn>
              <a:cxn ang="0">
                <a:pos x="connsiteX8294" y="connsiteY8294"/>
              </a:cxn>
              <a:cxn ang="0">
                <a:pos x="connsiteX8295" y="connsiteY8295"/>
              </a:cxn>
              <a:cxn ang="0">
                <a:pos x="connsiteX8296" y="connsiteY8296"/>
              </a:cxn>
              <a:cxn ang="0">
                <a:pos x="connsiteX8297" y="connsiteY8297"/>
              </a:cxn>
              <a:cxn ang="0">
                <a:pos x="connsiteX8298" y="connsiteY8298"/>
              </a:cxn>
              <a:cxn ang="0">
                <a:pos x="connsiteX8299" y="connsiteY8299"/>
              </a:cxn>
              <a:cxn ang="0">
                <a:pos x="connsiteX8300" y="connsiteY8300"/>
              </a:cxn>
              <a:cxn ang="0">
                <a:pos x="connsiteX8301" y="connsiteY8301"/>
              </a:cxn>
              <a:cxn ang="0">
                <a:pos x="connsiteX8302" y="connsiteY8302"/>
              </a:cxn>
              <a:cxn ang="0">
                <a:pos x="connsiteX8303" y="connsiteY8303"/>
              </a:cxn>
              <a:cxn ang="0">
                <a:pos x="connsiteX8304" y="connsiteY8304"/>
              </a:cxn>
              <a:cxn ang="0">
                <a:pos x="connsiteX8305" y="connsiteY8305"/>
              </a:cxn>
              <a:cxn ang="0">
                <a:pos x="connsiteX8306" y="connsiteY8306"/>
              </a:cxn>
              <a:cxn ang="0">
                <a:pos x="connsiteX8307" y="connsiteY8307"/>
              </a:cxn>
              <a:cxn ang="0">
                <a:pos x="connsiteX8308" y="connsiteY8308"/>
              </a:cxn>
              <a:cxn ang="0">
                <a:pos x="connsiteX8309" y="connsiteY8309"/>
              </a:cxn>
              <a:cxn ang="0">
                <a:pos x="connsiteX8310" y="connsiteY8310"/>
              </a:cxn>
              <a:cxn ang="0">
                <a:pos x="connsiteX8311" y="connsiteY8311"/>
              </a:cxn>
              <a:cxn ang="0">
                <a:pos x="connsiteX8312" y="connsiteY8312"/>
              </a:cxn>
              <a:cxn ang="0">
                <a:pos x="connsiteX8313" y="connsiteY8313"/>
              </a:cxn>
              <a:cxn ang="0">
                <a:pos x="connsiteX8314" y="connsiteY8314"/>
              </a:cxn>
              <a:cxn ang="0">
                <a:pos x="connsiteX8315" y="connsiteY8315"/>
              </a:cxn>
              <a:cxn ang="0">
                <a:pos x="connsiteX8316" y="connsiteY8316"/>
              </a:cxn>
              <a:cxn ang="0">
                <a:pos x="connsiteX8317" y="connsiteY8317"/>
              </a:cxn>
              <a:cxn ang="0">
                <a:pos x="connsiteX8318" y="connsiteY8318"/>
              </a:cxn>
              <a:cxn ang="0">
                <a:pos x="connsiteX8319" y="connsiteY8319"/>
              </a:cxn>
              <a:cxn ang="0">
                <a:pos x="connsiteX8320" y="connsiteY8320"/>
              </a:cxn>
              <a:cxn ang="0">
                <a:pos x="connsiteX8321" y="connsiteY8321"/>
              </a:cxn>
              <a:cxn ang="0">
                <a:pos x="connsiteX8322" y="connsiteY8322"/>
              </a:cxn>
              <a:cxn ang="0">
                <a:pos x="connsiteX8323" y="connsiteY8323"/>
              </a:cxn>
              <a:cxn ang="0">
                <a:pos x="connsiteX8324" y="connsiteY8324"/>
              </a:cxn>
              <a:cxn ang="0">
                <a:pos x="connsiteX8325" y="connsiteY8325"/>
              </a:cxn>
              <a:cxn ang="0">
                <a:pos x="connsiteX8326" y="connsiteY8326"/>
              </a:cxn>
              <a:cxn ang="0">
                <a:pos x="connsiteX8327" y="connsiteY8327"/>
              </a:cxn>
              <a:cxn ang="0">
                <a:pos x="connsiteX8328" y="connsiteY8328"/>
              </a:cxn>
              <a:cxn ang="0">
                <a:pos x="connsiteX8329" y="connsiteY8329"/>
              </a:cxn>
              <a:cxn ang="0">
                <a:pos x="connsiteX8330" y="connsiteY8330"/>
              </a:cxn>
              <a:cxn ang="0">
                <a:pos x="connsiteX8331" y="connsiteY8331"/>
              </a:cxn>
              <a:cxn ang="0">
                <a:pos x="connsiteX8332" y="connsiteY8332"/>
              </a:cxn>
              <a:cxn ang="0">
                <a:pos x="connsiteX8333" y="connsiteY8333"/>
              </a:cxn>
              <a:cxn ang="0">
                <a:pos x="connsiteX8334" y="connsiteY8334"/>
              </a:cxn>
              <a:cxn ang="0">
                <a:pos x="connsiteX8335" y="connsiteY8335"/>
              </a:cxn>
              <a:cxn ang="0">
                <a:pos x="connsiteX8336" y="connsiteY8336"/>
              </a:cxn>
              <a:cxn ang="0">
                <a:pos x="connsiteX8337" y="connsiteY8337"/>
              </a:cxn>
              <a:cxn ang="0">
                <a:pos x="connsiteX8338" y="connsiteY8338"/>
              </a:cxn>
              <a:cxn ang="0">
                <a:pos x="connsiteX8339" y="connsiteY8339"/>
              </a:cxn>
              <a:cxn ang="0">
                <a:pos x="connsiteX8340" y="connsiteY8340"/>
              </a:cxn>
              <a:cxn ang="0">
                <a:pos x="connsiteX8341" y="connsiteY8341"/>
              </a:cxn>
              <a:cxn ang="0">
                <a:pos x="connsiteX8342" y="connsiteY8342"/>
              </a:cxn>
              <a:cxn ang="0">
                <a:pos x="connsiteX8343" y="connsiteY8343"/>
              </a:cxn>
              <a:cxn ang="0">
                <a:pos x="connsiteX8344" y="connsiteY8344"/>
              </a:cxn>
              <a:cxn ang="0">
                <a:pos x="connsiteX8345" y="connsiteY8345"/>
              </a:cxn>
              <a:cxn ang="0">
                <a:pos x="connsiteX8346" y="connsiteY8346"/>
              </a:cxn>
              <a:cxn ang="0">
                <a:pos x="connsiteX8347" y="connsiteY8347"/>
              </a:cxn>
              <a:cxn ang="0">
                <a:pos x="connsiteX8348" y="connsiteY8348"/>
              </a:cxn>
              <a:cxn ang="0">
                <a:pos x="connsiteX8349" y="connsiteY8349"/>
              </a:cxn>
              <a:cxn ang="0">
                <a:pos x="connsiteX8350" y="connsiteY8350"/>
              </a:cxn>
              <a:cxn ang="0">
                <a:pos x="connsiteX8351" y="connsiteY8351"/>
              </a:cxn>
              <a:cxn ang="0">
                <a:pos x="connsiteX8352" y="connsiteY8352"/>
              </a:cxn>
              <a:cxn ang="0">
                <a:pos x="connsiteX8353" y="connsiteY8353"/>
              </a:cxn>
              <a:cxn ang="0">
                <a:pos x="connsiteX8354" y="connsiteY8354"/>
              </a:cxn>
              <a:cxn ang="0">
                <a:pos x="connsiteX8355" y="connsiteY8355"/>
              </a:cxn>
              <a:cxn ang="0">
                <a:pos x="connsiteX8356" y="connsiteY8356"/>
              </a:cxn>
              <a:cxn ang="0">
                <a:pos x="connsiteX8357" y="connsiteY8357"/>
              </a:cxn>
              <a:cxn ang="0">
                <a:pos x="connsiteX8358" y="connsiteY8358"/>
              </a:cxn>
              <a:cxn ang="0">
                <a:pos x="connsiteX8359" y="connsiteY8359"/>
              </a:cxn>
              <a:cxn ang="0">
                <a:pos x="connsiteX8360" y="connsiteY8360"/>
              </a:cxn>
              <a:cxn ang="0">
                <a:pos x="connsiteX8361" y="connsiteY8361"/>
              </a:cxn>
              <a:cxn ang="0">
                <a:pos x="connsiteX8362" y="connsiteY8362"/>
              </a:cxn>
              <a:cxn ang="0">
                <a:pos x="connsiteX8363" y="connsiteY8363"/>
              </a:cxn>
              <a:cxn ang="0">
                <a:pos x="connsiteX8364" y="connsiteY8364"/>
              </a:cxn>
              <a:cxn ang="0">
                <a:pos x="connsiteX8365" y="connsiteY8365"/>
              </a:cxn>
              <a:cxn ang="0">
                <a:pos x="connsiteX8366" y="connsiteY8366"/>
              </a:cxn>
              <a:cxn ang="0">
                <a:pos x="connsiteX8367" y="connsiteY8367"/>
              </a:cxn>
              <a:cxn ang="0">
                <a:pos x="connsiteX8368" y="connsiteY8368"/>
              </a:cxn>
              <a:cxn ang="0">
                <a:pos x="connsiteX8369" y="connsiteY8369"/>
              </a:cxn>
              <a:cxn ang="0">
                <a:pos x="connsiteX8370" y="connsiteY8370"/>
              </a:cxn>
              <a:cxn ang="0">
                <a:pos x="connsiteX8371" y="connsiteY8371"/>
              </a:cxn>
              <a:cxn ang="0">
                <a:pos x="connsiteX8372" y="connsiteY8372"/>
              </a:cxn>
              <a:cxn ang="0">
                <a:pos x="connsiteX8373" y="connsiteY8373"/>
              </a:cxn>
              <a:cxn ang="0">
                <a:pos x="connsiteX8374" y="connsiteY8374"/>
              </a:cxn>
              <a:cxn ang="0">
                <a:pos x="connsiteX8375" y="connsiteY8375"/>
              </a:cxn>
              <a:cxn ang="0">
                <a:pos x="connsiteX8376" y="connsiteY8376"/>
              </a:cxn>
              <a:cxn ang="0">
                <a:pos x="connsiteX8377" y="connsiteY8377"/>
              </a:cxn>
              <a:cxn ang="0">
                <a:pos x="connsiteX8378" y="connsiteY8378"/>
              </a:cxn>
              <a:cxn ang="0">
                <a:pos x="connsiteX8379" y="connsiteY8379"/>
              </a:cxn>
              <a:cxn ang="0">
                <a:pos x="connsiteX8380" y="connsiteY8380"/>
              </a:cxn>
              <a:cxn ang="0">
                <a:pos x="connsiteX8381" y="connsiteY8381"/>
              </a:cxn>
              <a:cxn ang="0">
                <a:pos x="connsiteX8382" y="connsiteY8382"/>
              </a:cxn>
              <a:cxn ang="0">
                <a:pos x="connsiteX8383" y="connsiteY8383"/>
              </a:cxn>
              <a:cxn ang="0">
                <a:pos x="connsiteX8384" y="connsiteY8384"/>
              </a:cxn>
              <a:cxn ang="0">
                <a:pos x="connsiteX8385" y="connsiteY8385"/>
              </a:cxn>
              <a:cxn ang="0">
                <a:pos x="connsiteX8386" y="connsiteY8386"/>
              </a:cxn>
              <a:cxn ang="0">
                <a:pos x="connsiteX8387" y="connsiteY8387"/>
              </a:cxn>
              <a:cxn ang="0">
                <a:pos x="connsiteX8388" y="connsiteY8388"/>
              </a:cxn>
              <a:cxn ang="0">
                <a:pos x="connsiteX8389" y="connsiteY8389"/>
              </a:cxn>
              <a:cxn ang="0">
                <a:pos x="connsiteX8390" y="connsiteY8390"/>
              </a:cxn>
              <a:cxn ang="0">
                <a:pos x="connsiteX8391" y="connsiteY8391"/>
              </a:cxn>
              <a:cxn ang="0">
                <a:pos x="connsiteX8392" y="connsiteY8392"/>
              </a:cxn>
              <a:cxn ang="0">
                <a:pos x="connsiteX8393" y="connsiteY8393"/>
              </a:cxn>
              <a:cxn ang="0">
                <a:pos x="connsiteX8394" y="connsiteY8394"/>
              </a:cxn>
              <a:cxn ang="0">
                <a:pos x="connsiteX8395" y="connsiteY8395"/>
              </a:cxn>
              <a:cxn ang="0">
                <a:pos x="connsiteX8396" y="connsiteY8396"/>
              </a:cxn>
              <a:cxn ang="0">
                <a:pos x="connsiteX8397" y="connsiteY8397"/>
              </a:cxn>
              <a:cxn ang="0">
                <a:pos x="connsiteX8398" y="connsiteY8398"/>
              </a:cxn>
              <a:cxn ang="0">
                <a:pos x="connsiteX8399" y="connsiteY8399"/>
              </a:cxn>
              <a:cxn ang="0">
                <a:pos x="connsiteX8400" y="connsiteY8400"/>
              </a:cxn>
              <a:cxn ang="0">
                <a:pos x="connsiteX8401" y="connsiteY8401"/>
              </a:cxn>
              <a:cxn ang="0">
                <a:pos x="connsiteX8402" y="connsiteY8402"/>
              </a:cxn>
              <a:cxn ang="0">
                <a:pos x="connsiteX8403" y="connsiteY8403"/>
              </a:cxn>
              <a:cxn ang="0">
                <a:pos x="connsiteX8404" y="connsiteY8404"/>
              </a:cxn>
              <a:cxn ang="0">
                <a:pos x="connsiteX8405" y="connsiteY8405"/>
              </a:cxn>
              <a:cxn ang="0">
                <a:pos x="connsiteX8406" y="connsiteY8406"/>
              </a:cxn>
              <a:cxn ang="0">
                <a:pos x="connsiteX8407" y="connsiteY8407"/>
              </a:cxn>
              <a:cxn ang="0">
                <a:pos x="connsiteX8408" y="connsiteY8408"/>
              </a:cxn>
              <a:cxn ang="0">
                <a:pos x="connsiteX8409" y="connsiteY8409"/>
              </a:cxn>
              <a:cxn ang="0">
                <a:pos x="connsiteX8410" y="connsiteY8410"/>
              </a:cxn>
              <a:cxn ang="0">
                <a:pos x="connsiteX8411" y="connsiteY8411"/>
              </a:cxn>
              <a:cxn ang="0">
                <a:pos x="connsiteX8412" y="connsiteY8412"/>
              </a:cxn>
              <a:cxn ang="0">
                <a:pos x="connsiteX8413" y="connsiteY8413"/>
              </a:cxn>
              <a:cxn ang="0">
                <a:pos x="connsiteX8414" y="connsiteY8414"/>
              </a:cxn>
              <a:cxn ang="0">
                <a:pos x="connsiteX8415" y="connsiteY8415"/>
              </a:cxn>
              <a:cxn ang="0">
                <a:pos x="connsiteX8416" y="connsiteY8416"/>
              </a:cxn>
              <a:cxn ang="0">
                <a:pos x="connsiteX8417" y="connsiteY8417"/>
              </a:cxn>
              <a:cxn ang="0">
                <a:pos x="connsiteX8418" y="connsiteY8418"/>
              </a:cxn>
              <a:cxn ang="0">
                <a:pos x="connsiteX8419" y="connsiteY8419"/>
              </a:cxn>
              <a:cxn ang="0">
                <a:pos x="connsiteX8420" y="connsiteY8420"/>
              </a:cxn>
              <a:cxn ang="0">
                <a:pos x="connsiteX8421" y="connsiteY8421"/>
              </a:cxn>
              <a:cxn ang="0">
                <a:pos x="connsiteX8422" y="connsiteY8422"/>
              </a:cxn>
              <a:cxn ang="0">
                <a:pos x="connsiteX8423" y="connsiteY8423"/>
              </a:cxn>
              <a:cxn ang="0">
                <a:pos x="connsiteX8424" y="connsiteY8424"/>
              </a:cxn>
              <a:cxn ang="0">
                <a:pos x="connsiteX8425" y="connsiteY8425"/>
              </a:cxn>
              <a:cxn ang="0">
                <a:pos x="connsiteX8426" y="connsiteY8426"/>
              </a:cxn>
              <a:cxn ang="0">
                <a:pos x="connsiteX8427" y="connsiteY8427"/>
              </a:cxn>
              <a:cxn ang="0">
                <a:pos x="connsiteX8428" y="connsiteY8428"/>
              </a:cxn>
              <a:cxn ang="0">
                <a:pos x="connsiteX8429" y="connsiteY8429"/>
              </a:cxn>
              <a:cxn ang="0">
                <a:pos x="connsiteX8430" y="connsiteY8430"/>
              </a:cxn>
              <a:cxn ang="0">
                <a:pos x="connsiteX8431" y="connsiteY8431"/>
              </a:cxn>
              <a:cxn ang="0">
                <a:pos x="connsiteX8432" y="connsiteY8432"/>
              </a:cxn>
              <a:cxn ang="0">
                <a:pos x="connsiteX8433" y="connsiteY8433"/>
              </a:cxn>
              <a:cxn ang="0">
                <a:pos x="connsiteX8434" y="connsiteY8434"/>
              </a:cxn>
              <a:cxn ang="0">
                <a:pos x="connsiteX8435" y="connsiteY8435"/>
              </a:cxn>
              <a:cxn ang="0">
                <a:pos x="connsiteX8436" y="connsiteY8436"/>
              </a:cxn>
              <a:cxn ang="0">
                <a:pos x="connsiteX8437" y="connsiteY8437"/>
              </a:cxn>
              <a:cxn ang="0">
                <a:pos x="connsiteX8438" y="connsiteY8438"/>
              </a:cxn>
              <a:cxn ang="0">
                <a:pos x="connsiteX8439" y="connsiteY8439"/>
              </a:cxn>
              <a:cxn ang="0">
                <a:pos x="connsiteX8440" y="connsiteY8440"/>
              </a:cxn>
              <a:cxn ang="0">
                <a:pos x="connsiteX8441" y="connsiteY8441"/>
              </a:cxn>
              <a:cxn ang="0">
                <a:pos x="connsiteX8442" y="connsiteY8442"/>
              </a:cxn>
              <a:cxn ang="0">
                <a:pos x="connsiteX8443" y="connsiteY8443"/>
              </a:cxn>
              <a:cxn ang="0">
                <a:pos x="connsiteX8444" y="connsiteY8444"/>
              </a:cxn>
              <a:cxn ang="0">
                <a:pos x="connsiteX8445" y="connsiteY8445"/>
              </a:cxn>
              <a:cxn ang="0">
                <a:pos x="connsiteX8446" y="connsiteY8446"/>
              </a:cxn>
              <a:cxn ang="0">
                <a:pos x="connsiteX8447" y="connsiteY8447"/>
              </a:cxn>
              <a:cxn ang="0">
                <a:pos x="connsiteX8448" y="connsiteY8448"/>
              </a:cxn>
              <a:cxn ang="0">
                <a:pos x="connsiteX8449" y="connsiteY8449"/>
              </a:cxn>
              <a:cxn ang="0">
                <a:pos x="connsiteX8450" y="connsiteY8450"/>
              </a:cxn>
              <a:cxn ang="0">
                <a:pos x="connsiteX8451" y="connsiteY8451"/>
              </a:cxn>
              <a:cxn ang="0">
                <a:pos x="connsiteX8452" y="connsiteY8452"/>
              </a:cxn>
              <a:cxn ang="0">
                <a:pos x="connsiteX8453" y="connsiteY8453"/>
              </a:cxn>
              <a:cxn ang="0">
                <a:pos x="connsiteX8454" y="connsiteY8454"/>
              </a:cxn>
              <a:cxn ang="0">
                <a:pos x="connsiteX8455" y="connsiteY8455"/>
              </a:cxn>
              <a:cxn ang="0">
                <a:pos x="connsiteX8456" y="connsiteY8456"/>
              </a:cxn>
              <a:cxn ang="0">
                <a:pos x="connsiteX8457" y="connsiteY8457"/>
              </a:cxn>
              <a:cxn ang="0">
                <a:pos x="connsiteX8458" y="connsiteY8458"/>
              </a:cxn>
              <a:cxn ang="0">
                <a:pos x="connsiteX8459" y="connsiteY8459"/>
              </a:cxn>
              <a:cxn ang="0">
                <a:pos x="connsiteX8460" y="connsiteY8460"/>
              </a:cxn>
              <a:cxn ang="0">
                <a:pos x="connsiteX8461" y="connsiteY8461"/>
              </a:cxn>
              <a:cxn ang="0">
                <a:pos x="connsiteX8462" y="connsiteY8462"/>
              </a:cxn>
              <a:cxn ang="0">
                <a:pos x="connsiteX8463" y="connsiteY8463"/>
              </a:cxn>
              <a:cxn ang="0">
                <a:pos x="connsiteX8464" y="connsiteY8464"/>
              </a:cxn>
              <a:cxn ang="0">
                <a:pos x="connsiteX8465" y="connsiteY8465"/>
              </a:cxn>
              <a:cxn ang="0">
                <a:pos x="connsiteX8466" y="connsiteY8466"/>
              </a:cxn>
              <a:cxn ang="0">
                <a:pos x="connsiteX8467" y="connsiteY8467"/>
              </a:cxn>
              <a:cxn ang="0">
                <a:pos x="connsiteX8468" y="connsiteY8468"/>
              </a:cxn>
              <a:cxn ang="0">
                <a:pos x="connsiteX8469" y="connsiteY8469"/>
              </a:cxn>
              <a:cxn ang="0">
                <a:pos x="connsiteX8470" y="connsiteY8470"/>
              </a:cxn>
              <a:cxn ang="0">
                <a:pos x="connsiteX8471" y="connsiteY8471"/>
              </a:cxn>
              <a:cxn ang="0">
                <a:pos x="connsiteX8472" y="connsiteY8472"/>
              </a:cxn>
              <a:cxn ang="0">
                <a:pos x="connsiteX8473" y="connsiteY8473"/>
              </a:cxn>
              <a:cxn ang="0">
                <a:pos x="connsiteX8474" y="connsiteY8474"/>
              </a:cxn>
              <a:cxn ang="0">
                <a:pos x="connsiteX8475" y="connsiteY8475"/>
              </a:cxn>
              <a:cxn ang="0">
                <a:pos x="connsiteX8476" y="connsiteY8476"/>
              </a:cxn>
              <a:cxn ang="0">
                <a:pos x="connsiteX8477" y="connsiteY8477"/>
              </a:cxn>
              <a:cxn ang="0">
                <a:pos x="connsiteX8478" y="connsiteY8478"/>
              </a:cxn>
              <a:cxn ang="0">
                <a:pos x="connsiteX8479" y="connsiteY8479"/>
              </a:cxn>
              <a:cxn ang="0">
                <a:pos x="connsiteX8480" y="connsiteY8480"/>
              </a:cxn>
              <a:cxn ang="0">
                <a:pos x="connsiteX8481" y="connsiteY8481"/>
              </a:cxn>
              <a:cxn ang="0">
                <a:pos x="connsiteX8482" y="connsiteY8482"/>
              </a:cxn>
              <a:cxn ang="0">
                <a:pos x="connsiteX8483" y="connsiteY8483"/>
              </a:cxn>
              <a:cxn ang="0">
                <a:pos x="connsiteX8484" y="connsiteY8484"/>
              </a:cxn>
              <a:cxn ang="0">
                <a:pos x="connsiteX8485" y="connsiteY8485"/>
              </a:cxn>
              <a:cxn ang="0">
                <a:pos x="connsiteX8486" y="connsiteY8486"/>
              </a:cxn>
              <a:cxn ang="0">
                <a:pos x="connsiteX8487" y="connsiteY8487"/>
              </a:cxn>
              <a:cxn ang="0">
                <a:pos x="connsiteX8488" y="connsiteY8488"/>
              </a:cxn>
              <a:cxn ang="0">
                <a:pos x="connsiteX8489" y="connsiteY8489"/>
              </a:cxn>
              <a:cxn ang="0">
                <a:pos x="connsiteX8490" y="connsiteY8490"/>
              </a:cxn>
              <a:cxn ang="0">
                <a:pos x="connsiteX8491" y="connsiteY8491"/>
              </a:cxn>
              <a:cxn ang="0">
                <a:pos x="connsiteX8492" y="connsiteY8492"/>
              </a:cxn>
              <a:cxn ang="0">
                <a:pos x="connsiteX8493" y="connsiteY8493"/>
              </a:cxn>
              <a:cxn ang="0">
                <a:pos x="connsiteX8494" y="connsiteY8494"/>
              </a:cxn>
              <a:cxn ang="0">
                <a:pos x="connsiteX8495" y="connsiteY8495"/>
              </a:cxn>
              <a:cxn ang="0">
                <a:pos x="connsiteX8496" y="connsiteY8496"/>
              </a:cxn>
              <a:cxn ang="0">
                <a:pos x="connsiteX8497" y="connsiteY8497"/>
              </a:cxn>
              <a:cxn ang="0">
                <a:pos x="connsiteX8498" y="connsiteY8498"/>
              </a:cxn>
              <a:cxn ang="0">
                <a:pos x="connsiteX8499" y="connsiteY8499"/>
              </a:cxn>
              <a:cxn ang="0">
                <a:pos x="connsiteX8500" y="connsiteY8500"/>
              </a:cxn>
              <a:cxn ang="0">
                <a:pos x="connsiteX8501" y="connsiteY8501"/>
              </a:cxn>
              <a:cxn ang="0">
                <a:pos x="connsiteX8502" y="connsiteY8502"/>
              </a:cxn>
              <a:cxn ang="0">
                <a:pos x="connsiteX8503" y="connsiteY8503"/>
              </a:cxn>
              <a:cxn ang="0">
                <a:pos x="connsiteX8504" y="connsiteY8504"/>
              </a:cxn>
              <a:cxn ang="0">
                <a:pos x="connsiteX8505" y="connsiteY8505"/>
              </a:cxn>
              <a:cxn ang="0">
                <a:pos x="connsiteX8506" y="connsiteY8506"/>
              </a:cxn>
              <a:cxn ang="0">
                <a:pos x="connsiteX8507" y="connsiteY8507"/>
              </a:cxn>
              <a:cxn ang="0">
                <a:pos x="connsiteX8508" y="connsiteY8508"/>
              </a:cxn>
              <a:cxn ang="0">
                <a:pos x="connsiteX8509" y="connsiteY8509"/>
              </a:cxn>
              <a:cxn ang="0">
                <a:pos x="connsiteX8510" y="connsiteY8510"/>
              </a:cxn>
              <a:cxn ang="0">
                <a:pos x="connsiteX8511" y="connsiteY8511"/>
              </a:cxn>
              <a:cxn ang="0">
                <a:pos x="connsiteX8512" y="connsiteY8512"/>
              </a:cxn>
              <a:cxn ang="0">
                <a:pos x="connsiteX8513" y="connsiteY8513"/>
              </a:cxn>
              <a:cxn ang="0">
                <a:pos x="connsiteX8514" y="connsiteY8514"/>
              </a:cxn>
              <a:cxn ang="0">
                <a:pos x="connsiteX8515" y="connsiteY8515"/>
              </a:cxn>
              <a:cxn ang="0">
                <a:pos x="connsiteX8516" y="connsiteY8516"/>
              </a:cxn>
              <a:cxn ang="0">
                <a:pos x="connsiteX8517" y="connsiteY8517"/>
              </a:cxn>
              <a:cxn ang="0">
                <a:pos x="connsiteX8518" y="connsiteY8518"/>
              </a:cxn>
              <a:cxn ang="0">
                <a:pos x="connsiteX8519" y="connsiteY8519"/>
              </a:cxn>
              <a:cxn ang="0">
                <a:pos x="connsiteX8520" y="connsiteY8520"/>
              </a:cxn>
              <a:cxn ang="0">
                <a:pos x="connsiteX8521" y="connsiteY8521"/>
              </a:cxn>
              <a:cxn ang="0">
                <a:pos x="connsiteX8522" y="connsiteY8522"/>
              </a:cxn>
              <a:cxn ang="0">
                <a:pos x="connsiteX8523" y="connsiteY8523"/>
              </a:cxn>
              <a:cxn ang="0">
                <a:pos x="connsiteX8524" y="connsiteY8524"/>
              </a:cxn>
              <a:cxn ang="0">
                <a:pos x="connsiteX8525" y="connsiteY8525"/>
              </a:cxn>
              <a:cxn ang="0">
                <a:pos x="connsiteX8526" y="connsiteY8526"/>
              </a:cxn>
              <a:cxn ang="0">
                <a:pos x="connsiteX8527" y="connsiteY8527"/>
              </a:cxn>
              <a:cxn ang="0">
                <a:pos x="connsiteX8528" y="connsiteY8528"/>
              </a:cxn>
              <a:cxn ang="0">
                <a:pos x="connsiteX8529" y="connsiteY8529"/>
              </a:cxn>
              <a:cxn ang="0">
                <a:pos x="connsiteX8530" y="connsiteY8530"/>
              </a:cxn>
              <a:cxn ang="0">
                <a:pos x="connsiteX8531" y="connsiteY8531"/>
              </a:cxn>
              <a:cxn ang="0">
                <a:pos x="connsiteX8532" y="connsiteY8532"/>
              </a:cxn>
              <a:cxn ang="0">
                <a:pos x="connsiteX8533" y="connsiteY8533"/>
              </a:cxn>
              <a:cxn ang="0">
                <a:pos x="connsiteX8534" y="connsiteY8534"/>
              </a:cxn>
              <a:cxn ang="0">
                <a:pos x="connsiteX8535" y="connsiteY8535"/>
              </a:cxn>
              <a:cxn ang="0">
                <a:pos x="connsiteX8536" y="connsiteY8536"/>
              </a:cxn>
              <a:cxn ang="0">
                <a:pos x="connsiteX8537" y="connsiteY8537"/>
              </a:cxn>
              <a:cxn ang="0">
                <a:pos x="connsiteX8538" y="connsiteY8538"/>
              </a:cxn>
              <a:cxn ang="0">
                <a:pos x="connsiteX8539" y="connsiteY8539"/>
              </a:cxn>
              <a:cxn ang="0">
                <a:pos x="connsiteX8540" y="connsiteY8540"/>
              </a:cxn>
              <a:cxn ang="0">
                <a:pos x="connsiteX8541" y="connsiteY8541"/>
              </a:cxn>
              <a:cxn ang="0">
                <a:pos x="connsiteX8542" y="connsiteY8542"/>
              </a:cxn>
              <a:cxn ang="0">
                <a:pos x="connsiteX8543" y="connsiteY8543"/>
              </a:cxn>
              <a:cxn ang="0">
                <a:pos x="connsiteX8544" y="connsiteY8544"/>
              </a:cxn>
              <a:cxn ang="0">
                <a:pos x="connsiteX8545" y="connsiteY8545"/>
              </a:cxn>
              <a:cxn ang="0">
                <a:pos x="connsiteX8546" y="connsiteY8546"/>
              </a:cxn>
              <a:cxn ang="0">
                <a:pos x="connsiteX8547" y="connsiteY8547"/>
              </a:cxn>
              <a:cxn ang="0">
                <a:pos x="connsiteX8548" y="connsiteY8548"/>
              </a:cxn>
              <a:cxn ang="0">
                <a:pos x="connsiteX8549" y="connsiteY8549"/>
              </a:cxn>
              <a:cxn ang="0">
                <a:pos x="connsiteX8550" y="connsiteY8550"/>
              </a:cxn>
              <a:cxn ang="0">
                <a:pos x="connsiteX8551" y="connsiteY8551"/>
              </a:cxn>
              <a:cxn ang="0">
                <a:pos x="connsiteX8552" y="connsiteY8552"/>
              </a:cxn>
              <a:cxn ang="0">
                <a:pos x="connsiteX8553" y="connsiteY8553"/>
              </a:cxn>
              <a:cxn ang="0">
                <a:pos x="connsiteX8554" y="connsiteY8554"/>
              </a:cxn>
              <a:cxn ang="0">
                <a:pos x="connsiteX8555" y="connsiteY8555"/>
              </a:cxn>
              <a:cxn ang="0">
                <a:pos x="connsiteX8556" y="connsiteY8556"/>
              </a:cxn>
              <a:cxn ang="0">
                <a:pos x="connsiteX8557" y="connsiteY8557"/>
              </a:cxn>
              <a:cxn ang="0">
                <a:pos x="connsiteX8558" y="connsiteY8558"/>
              </a:cxn>
              <a:cxn ang="0">
                <a:pos x="connsiteX8559" y="connsiteY8559"/>
              </a:cxn>
              <a:cxn ang="0">
                <a:pos x="connsiteX8560" y="connsiteY8560"/>
              </a:cxn>
              <a:cxn ang="0">
                <a:pos x="connsiteX8561" y="connsiteY8561"/>
              </a:cxn>
              <a:cxn ang="0">
                <a:pos x="connsiteX8562" y="connsiteY8562"/>
              </a:cxn>
              <a:cxn ang="0">
                <a:pos x="connsiteX8563" y="connsiteY8563"/>
              </a:cxn>
              <a:cxn ang="0">
                <a:pos x="connsiteX8564" y="connsiteY8564"/>
              </a:cxn>
              <a:cxn ang="0">
                <a:pos x="connsiteX8565" y="connsiteY8565"/>
              </a:cxn>
              <a:cxn ang="0">
                <a:pos x="connsiteX8566" y="connsiteY8566"/>
              </a:cxn>
              <a:cxn ang="0">
                <a:pos x="connsiteX8567" y="connsiteY8567"/>
              </a:cxn>
              <a:cxn ang="0">
                <a:pos x="connsiteX8568" y="connsiteY8568"/>
              </a:cxn>
              <a:cxn ang="0">
                <a:pos x="connsiteX8569" y="connsiteY8569"/>
              </a:cxn>
              <a:cxn ang="0">
                <a:pos x="connsiteX8570" y="connsiteY8570"/>
              </a:cxn>
              <a:cxn ang="0">
                <a:pos x="connsiteX8571" y="connsiteY8571"/>
              </a:cxn>
              <a:cxn ang="0">
                <a:pos x="connsiteX8572" y="connsiteY8572"/>
              </a:cxn>
              <a:cxn ang="0">
                <a:pos x="connsiteX8573" y="connsiteY8573"/>
              </a:cxn>
              <a:cxn ang="0">
                <a:pos x="connsiteX8574" y="connsiteY8574"/>
              </a:cxn>
              <a:cxn ang="0">
                <a:pos x="connsiteX8575" y="connsiteY8575"/>
              </a:cxn>
              <a:cxn ang="0">
                <a:pos x="connsiteX8576" y="connsiteY8576"/>
              </a:cxn>
              <a:cxn ang="0">
                <a:pos x="connsiteX8577" y="connsiteY8577"/>
              </a:cxn>
              <a:cxn ang="0">
                <a:pos x="connsiteX8578" y="connsiteY8578"/>
              </a:cxn>
              <a:cxn ang="0">
                <a:pos x="connsiteX8579" y="connsiteY8579"/>
              </a:cxn>
              <a:cxn ang="0">
                <a:pos x="connsiteX8580" y="connsiteY8580"/>
              </a:cxn>
              <a:cxn ang="0">
                <a:pos x="connsiteX8581" y="connsiteY8581"/>
              </a:cxn>
              <a:cxn ang="0">
                <a:pos x="connsiteX8582" y="connsiteY8582"/>
              </a:cxn>
              <a:cxn ang="0">
                <a:pos x="connsiteX8583" y="connsiteY8583"/>
              </a:cxn>
              <a:cxn ang="0">
                <a:pos x="connsiteX8584" y="connsiteY8584"/>
              </a:cxn>
              <a:cxn ang="0">
                <a:pos x="connsiteX8585" y="connsiteY8585"/>
              </a:cxn>
              <a:cxn ang="0">
                <a:pos x="connsiteX8586" y="connsiteY8586"/>
              </a:cxn>
              <a:cxn ang="0">
                <a:pos x="connsiteX8587" y="connsiteY8587"/>
              </a:cxn>
              <a:cxn ang="0">
                <a:pos x="connsiteX8588" y="connsiteY8588"/>
              </a:cxn>
              <a:cxn ang="0">
                <a:pos x="connsiteX8589" y="connsiteY8589"/>
              </a:cxn>
              <a:cxn ang="0">
                <a:pos x="connsiteX8590" y="connsiteY8590"/>
              </a:cxn>
              <a:cxn ang="0">
                <a:pos x="connsiteX8591" y="connsiteY8591"/>
              </a:cxn>
              <a:cxn ang="0">
                <a:pos x="connsiteX8592" y="connsiteY8592"/>
              </a:cxn>
              <a:cxn ang="0">
                <a:pos x="connsiteX8593" y="connsiteY8593"/>
              </a:cxn>
              <a:cxn ang="0">
                <a:pos x="connsiteX8594" y="connsiteY8594"/>
              </a:cxn>
              <a:cxn ang="0">
                <a:pos x="connsiteX8595" y="connsiteY8595"/>
              </a:cxn>
              <a:cxn ang="0">
                <a:pos x="connsiteX8596" y="connsiteY8596"/>
              </a:cxn>
              <a:cxn ang="0">
                <a:pos x="connsiteX8597" y="connsiteY8597"/>
              </a:cxn>
              <a:cxn ang="0">
                <a:pos x="connsiteX8598" y="connsiteY8598"/>
              </a:cxn>
              <a:cxn ang="0">
                <a:pos x="connsiteX8599" y="connsiteY8599"/>
              </a:cxn>
              <a:cxn ang="0">
                <a:pos x="connsiteX8600" y="connsiteY8600"/>
              </a:cxn>
              <a:cxn ang="0">
                <a:pos x="connsiteX8601" y="connsiteY8601"/>
              </a:cxn>
              <a:cxn ang="0">
                <a:pos x="connsiteX8602" y="connsiteY8602"/>
              </a:cxn>
              <a:cxn ang="0">
                <a:pos x="connsiteX8603" y="connsiteY8603"/>
              </a:cxn>
              <a:cxn ang="0">
                <a:pos x="connsiteX8604" y="connsiteY8604"/>
              </a:cxn>
              <a:cxn ang="0">
                <a:pos x="connsiteX8605" y="connsiteY8605"/>
              </a:cxn>
              <a:cxn ang="0">
                <a:pos x="connsiteX8606" y="connsiteY8606"/>
              </a:cxn>
              <a:cxn ang="0">
                <a:pos x="connsiteX8607" y="connsiteY8607"/>
              </a:cxn>
              <a:cxn ang="0">
                <a:pos x="connsiteX8608" y="connsiteY8608"/>
              </a:cxn>
              <a:cxn ang="0">
                <a:pos x="connsiteX8609" y="connsiteY8609"/>
              </a:cxn>
              <a:cxn ang="0">
                <a:pos x="connsiteX8610" y="connsiteY8610"/>
              </a:cxn>
              <a:cxn ang="0">
                <a:pos x="connsiteX8611" y="connsiteY8611"/>
              </a:cxn>
              <a:cxn ang="0">
                <a:pos x="connsiteX8612" y="connsiteY8612"/>
              </a:cxn>
              <a:cxn ang="0">
                <a:pos x="connsiteX8613" y="connsiteY8613"/>
              </a:cxn>
              <a:cxn ang="0">
                <a:pos x="connsiteX8614" y="connsiteY8614"/>
              </a:cxn>
              <a:cxn ang="0">
                <a:pos x="connsiteX8615" y="connsiteY8615"/>
              </a:cxn>
              <a:cxn ang="0">
                <a:pos x="connsiteX8616" y="connsiteY8616"/>
              </a:cxn>
              <a:cxn ang="0">
                <a:pos x="connsiteX8617" y="connsiteY8617"/>
              </a:cxn>
              <a:cxn ang="0">
                <a:pos x="connsiteX8618" y="connsiteY8618"/>
              </a:cxn>
              <a:cxn ang="0">
                <a:pos x="connsiteX8619" y="connsiteY8619"/>
              </a:cxn>
              <a:cxn ang="0">
                <a:pos x="connsiteX8620" y="connsiteY8620"/>
              </a:cxn>
              <a:cxn ang="0">
                <a:pos x="connsiteX8621" y="connsiteY8621"/>
              </a:cxn>
              <a:cxn ang="0">
                <a:pos x="connsiteX8622" y="connsiteY8622"/>
              </a:cxn>
              <a:cxn ang="0">
                <a:pos x="connsiteX8623" y="connsiteY8623"/>
              </a:cxn>
              <a:cxn ang="0">
                <a:pos x="connsiteX8624" y="connsiteY8624"/>
              </a:cxn>
              <a:cxn ang="0">
                <a:pos x="connsiteX8625" y="connsiteY8625"/>
              </a:cxn>
              <a:cxn ang="0">
                <a:pos x="connsiteX8626" y="connsiteY8626"/>
              </a:cxn>
              <a:cxn ang="0">
                <a:pos x="connsiteX8627" y="connsiteY8627"/>
              </a:cxn>
              <a:cxn ang="0">
                <a:pos x="connsiteX8628" y="connsiteY8628"/>
              </a:cxn>
              <a:cxn ang="0">
                <a:pos x="connsiteX8629" y="connsiteY8629"/>
              </a:cxn>
              <a:cxn ang="0">
                <a:pos x="connsiteX8630" y="connsiteY8630"/>
              </a:cxn>
              <a:cxn ang="0">
                <a:pos x="connsiteX8631" y="connsiteY8631"/>
              </a:cxn>
              <a:cxn ang="0">
                <a:pos x="connsiteX8632" y="connsiteY8632"/>
              </a:cxn>
              <a:cxn ang="0">
                <a:pos x="connsiteX8633" y="connsiteY8633"/>
              </a:cxn>
              <a:cxn ang="0">
                <a:pos x="connsiteX8634" y="connsiteY8634"/>
              </a:cxn>
              <a:cxn ang="0">
                <a:pos x="connsiteX8635" y="connsiteY8635"/>
              </a:cxn>
              <a:cxn ang="0">
                <a:pos x="connsiteX8636" y="connsiteY8636"/>
              </a:cxn>
              <a:cxn ang="0">
                <a:pos x="connsiteX8637" y="connsiteY8637"/>
              </a:cxn>
              <a:cxn ang="0">
                <a:pos x="connsiteX8638" y="connsiteY8638"/>
              </a:cxn>
              <a:cxn ang="0">
                <a:pos x="connsiteX8639" y="connsiteY8639"/>
              </a:cxn>
              <a:cxn ang="0">
                <a:pos x="connsiteX8640" y="connsiteY8640"/>
              </a:cxn>
              <a:cxn ang="0">
                <a:pos x="connsiteX8641" y="connsiteY8641"/>
              </a:cxn>
              <a:cxn ang="0">
                <a:pos x="connsiteX8642" y="connsiteY8642"/>
              </a:cxn>
              <a:cxn ang="0">
                <a:pos x="connsiteX8643" y="connsiteY8643"/>
              </a:cxn>
              <a:cxn ang="0">
                <a:pos x="connsiteX8644" y="connsiteY8644"/>
              </a:cxn>
              <a:cxn ang="0">
                <a:pos x="connsiteX8645" y="connsiteY8645"/>
              </a:cxn>
              <a:cxn ang="0">
                <a:pos x="connsiteX8646" y="connsiteY8646"/>
              </a:cxn>
              <a:cxn ang="0">
                <a:pos x="connsiteX8647" y="connsiteY8647"/>
              </a:cxn>
              <a:cxn ang="0">
                <a:pos x="connsiteX8648" y="connsiteY8648"/>
              </a:cxn>
              <a:cxn ang="0">
                <a:pos x="connsiteX8649" y="connsiteY8649"/>
              </a:cxn>
              <a:cxn ang="0">
                <a:pos x="connsiteX8650" y="connsiteY8650"/>
              </a:cxn>
              <a:cxn ang="0">
                <a:pos x="connsiteX8651" y="connsiteY8651"/>
              </a:cxn>
              <a:cxn ang="0">
                <a:pos x="connsiteX8652" y="connsiteY8652"/>
              </a:cxn>
              <a:cxn ang="0">
                <a:pos x="connsiteX8653" y="connsiteY8653"/>
              </a:cxn>
              <a:cxn ang="0">
                <a:pos x="connsiteX8654" y="connsiteY8654"/>
              </a:cxn>
              <a:cxn ang="0">
                <a:pos x="connsiteX8655" y="connsiteY8655"/>
              </a:cxn>
              <a:cxn ang="0">
                <a:pos x="connsiteX8656" y="connsiteY8656"/>
              </a:cxn>
              <a:cxn ang="0">
                <a:pos x="connsiteX8657" y="connsiteY8657"/>
              </a:cxn>
              <a:cxn ang="0">
                <a:pos x="connsiteX8658" y="connsiteY8658"/>
              </a:cxn>
              <a:cxn ang="0">
                <a:pos x="connsiteX8659" y="connsiteY8659"/>
              </a:cxn>
              <a:cxn ang="0">
                <a:pos x="connsiteX8660" y="connsiteY8660"/>
              </a:cxn>
              <a:cxn ang="0">
                <a:pos x="connsiteX8661" y="connsiteY8661"/>
              </a:cxn>
              <a:cxn ang="0">
                <a:pos x="connsiteX8662" y="connsiteY8662"/>
              </a:cxn>
              <a:cxn ang="0">
                <a:pos x="connsiteX8663" y="connsiteY8663"/>
              </a:cxn>
              <a:cxn ang="0">
                <a:pos x="connsiteX8664" y="connsiteY8664"/>
              </a:cxn>
              <a:cxn ang="0">
                <a:pos x="connsiteX8665" y="connsiteY8665"/>
              </a:cxn>
              <a:cxn ang="0">
                <a:pos x="connsiteX8666" y="connsiteY8666"/>
              </a:cxn>
              <a:cxn ang="0">
                <a:pos x="connsiteX8667" y="connsiteY8667"/>
              </a:cxn>
              <a:cxn ang="0">
                <a:pos x="connsiteX8668" y="connsiteY8668"/>
              </a:cxn>
              <a:cxn ang="0">
                <a:pos x="connsiteX8669" y="connsiteY8669"/>
              </a:cxn>
              <a:cxn ang="0">
                <a:pos x="connsiteX8670" y="connsiteY8670"/>
              </a:cxn>
              <a:cxn ang="0">
                <a:pos x="connsiteX8671" y="connsiteY8671"/>
              </a:cxn>
              <a:cxn ang="0">
                <a:pos x="connsiteX8672" y="connsiteY8672"/>
              </a:cxn>
              <a:cxn ang="0">
                <a:pos x="connsiteX8673" y="connsiteY8673"/>
              </a:cxn>
              <a:cxn ang="0">
                <a:pos x="connsiteX8674" y="connsiteY8674"/>
              </a:cxn>
              <a:cxn ang="0">
                <a:pos x="connsiteX8675" y="connsiteY8675"/>
              </a:cxn>
              <a:cxn ang="0">
                <a:pos x="connsiteX8676" y="connsiteY8676"/>
              </a:cxn>
              <a:cxn ang="0">
                <a:pos x="connsiteX8677" y="connsiteY8677"/>
              </a:cxn>
              <a:cxn ang="0">
                <a:pos x="connsiteX8678" y="connsiteY8678"/>
              </a:cxn>
              <a:cxn ang="0">
                <a:pos x="connsiteX8679" y="connsiteY8679"/>
              </a:cxn>
              <a:cxn ang="0">
                <a:pos x="connsiteX8680" y="connsiteY8680"/>
              </a:cxn>
              <a:cxn ang="0">
                <a:pos x="connsiteX8681" y="connsiteY8681"/>
              </a:cxn>
              <a:cxn ang="0">
                <a:pos x="connsiteX8682" y="connsiteY8682"/>
              </a:cxn>
              <a:cxn ang="0">
                <a:pos x="connsiteX8683" y="connsiteY8683"/>
              </a:cxn>
              <a:cxn ang="0">
                <a:pos x="connsiteX8684" y="connsiteY8684"/>
              </a:cxn>
              <a:cxn ang="0">
                <a:pos x="connsiteX8685" y="connsiteY8685"/>
              </a:cxn>
              <a:cxn ang="0">
                <a:pos x="connsiteX8686" y="connsiteY8686"/>
              </a:cxn>
              <a:cxn ang="0">
                <a:pos x="connsiteX8687" y="connsiteY8687"/>
              </a:cxn>
              <a:cxn ang="0">
                <a:pos x="connsiteX8688" y="connsiteY8688"/>
              </a:cxn>
              <a:cxn ang="0">
                <a:pos x="connsiteX8689" y="connsiteY8689"/>
              </a:cxn>
              <a:cxn ang="0">
                <a:pos x="connsiteX8690" y="connsiteY8690"/>
              </a:cxn>
              <a:cxn ang="0">
                <a:pos x="connsiteX8691" y="connsiteY8691"/>
              </a:cxn>
              <a:cxn ang="0">
                <a:pos x="connsiteX8692" y="connsiteY8692"/>
              </a:cxn>
              <a:cxn ang="0">
                <a:pos x="connsiteX8693" y="connsiteY8693"/>
              </a:cxn>
              <a:cxn ang="0">
                <a:pos x="connsiteX8694" y="connsiteY8694"/>
              </a:cxn>
              <a:cxn ang="0">
                <a:pos x="connsiteX8695" y="connsiteY8695"/>
              </a:cxn>
              <a:cxn ang="0">
                <a:pos x="connsiteX8696" y="connsiteY8696"/>
              </a:cxn>
              <a:cxn ang="0">
                <a:pos x="connsiteX8697" y="connsiteY8697"/>
              </a:cxn>
              <a:cxn ang="0">
                <a:pos x="connsiteX8698" y="connsiteY8698"/>
              </a:cxn>
              <a:cxn ang="0">
                <a:pos x="connsiteX8699" y="connsiteY8699"/>
              </a:cxn>
              <a:cxn ang="0">
                <a:pos x="connsiteX8700" y="connsiteY8700"/>
              </a:cxn>
              <a:cxn ang="0">
                <a:pos x="connsiteX8701" y="connsiteY8701"/>
              </a:cxn>
              <a:cxn ang="0">
                <a:pos x="connsiteX8702" y="connsiteY8702"/>
              </a:cxn>
              <a:cxn ang="0">
                <a:pos x="connsiteX8703" y="connsiteY8703"/>
              </a:cxn>
              <a:cxn ang="0">
                <a:pos x="connsiteX8704" y="connsiteY8704"/>
              </a:cxn>
              <a:cxn ang="0">
                <a:pos x="connsiteX8705" y="connsiteY8705"/>
              </a:cxn>
              <a:cxn ang="0">
                <a:pos x="connsiteX8706" y="connsiteY8706"/>
              </a:cxn>
              <a:cxn ang="0">
                <a:pos x="connsiteX8707" y="connsiteY8707"/>
              </a:cxn>
              <a:cxn ang="0">
                <a:pos x="connsiteX8708" y="connsiteY8708"/>
              </a:cxn>
              <a:cxn ang="0">
                <a:pos x="connsiteX8709" y="connsiteY8709"/>
              </a:cxn>
              <a:cxn ang="0">
                <a:pos x="connsiteX8710" y="connsiteY8710"/>
              </a:cxn>
              <a:cxn ang="0">
                <a:pos x="connsiteX8711" y="connsiteY8711"/>
              </a:cxn>
              <a:cxn ang="0">
                <a:pos x="connsiteX8712" y="connsiteY8712"/>
              </a:cxn>
              <a:cxn ang="0">
                <a:pos x="connsiteX8713" y="connsiteY8713"/>
              </a:cxn>
              <a:cxn ang="0">
                <a:pos x="connsiteX8714" y="connsiteY8714"/>
              </a:cxn>
              <a:cxn ang="0">
                <a:pos x="connsiteX8715" y="connsiteY8715"/>
              </a:cxn>
              <a:cxn ang="0">
                <a:pos x="connsiteX8716" y="connsiteY8716"/>
              </a:cxn>
              <a:cxn ang="0">
                <a:pos x="connsiteX8717" y="connsiteY8717"/>
              </a:cxn>
              <a:cxn ang="0">
                <a:pos x="connsiteX8718" y="connsiteY8718"/>
              </a:cxn>
              <a:cxn ang="0">
                <a:pos x="connsiteX8719" y="connsiteY8719"/>
              </a:cxn>
              <a:cxn ang="0">
                <a:pos x="connsiteX8720" y="connsiteY8720"/>
              </a:cxn>
              <a:cxn ang="0">
                <a:pos x="connsiteX8721" y="connsiteY8721"/>
              </a:cxn>
              <a:cxn ang="0">
                <a:pos x="connsiteX8722" y="connsiteY8722"/>
              </a:cxn>
              <a:cxn ang="0">
                <a:pos x="connsiteX8723" y="connsiteY8723"/>
              </a:cxn>
              <a:cxn ang="0">
                <a:pos x="connsiteX8724" y="connsiteY8724"/>
              </a:cxn>
              <a:cxn ang="0">
                <a:pos x="connsiteX8725" y="connsiteY8725"/>
              </a:cxn>
              <a:cxn ang="0">
                <a:pos x="connsiteX8726" y="connsiteY8726"/>
              </a:cxn>
              <a:cxn ang="0">
                <a:pos x="connsiteX8727" y="connsiteY8727"/>
              </a:cxn>
              <a:cxn ang="0">
                <a:pos x="connsiteX8728" y="connsiteY8728"/>
              </a:cxn>
              <a:cxn ang="0">
                <a:pos x="connsiteX8729" y="connsiteY8729"/>
              </a:cxn>
              <a:cxn ang="0">
                <a:pos x="connsiteX8730" y="connsiteY8730"/>
              </a:cxn>
              <a:cxn ang="0">
                <a:pos x="connsiteX8731" y="connsiteY8731"/>
              </a:cxn>
              <a:cxn ang="0">
                <a:pos x="connsiteX8732" y="connsiteY8732"/>
              </a:cxn>
              <a:cxn ang="0">
                <a:pos x="connsiteX8733" y="connsiteY8733"/>
              </a:cxn>
              <a:cxn ang="0">
                <a:pos x="connsiteX8734" y="connsiteY8734"/>
              </a:cxn>
              <a:cxn ang="0">
                <a:pos x="connsiteX8735" y="connsiteY8735"/>
              </a:cxn>
              <a:cxn ang="0">
                <a:pos x="connsiteX8736" y="connsiteY8736"/>
              </a:cxn>
              <a:cxn ang="0">
                <a:pos x="connsiteX8737" y="connsiteY8737"/>
              </a:cxn>
              <a:cxn ang="0">
                <a:pos x="connsiteX8738" y="connsiteY8738"/>
              </a:cxn>
              <a:cxn ang="0">
                <a:pos x="connsiteX8739" y="connsiteY8739"/>
              </a:cxn>
              <a:cxn ang="0">
                <a:pos x="connsiteX8740" y="connsiteY8740"/>
              </a:cxn>
              <a:cxn ang="0">
                <a:pos x="connsiteX8741" y="connsiteY8741"/>
              </a:cxn>
              <a:cxn ang="0">
                <a:pos x="connsiteX8742" y="connsiteY8742"/>
              </a:cxn>
              <a:cxn ang="0">
                <a:pos x="connsiteX8743" y="connsiteY8743"/>
              </a:cxn>
              <a:cxn ang="0">
                <a:pos x="connsiteX8744" y="connsiteY8744"/>
              </a:cxn>
              <a:cxn ang="0">
                <a:pos x="connsiteX8745" y="connsiteY8745"/>
              </a:cxn>
              <a:cxn ang="0">
                <a:pos x="connsiteX8746" y="connsiteY8746"/>
              </a:cxn>
              <a:cxn ang="0">
                <a:pos x="connsiteX8747" y="connsiteY8747"/>
              </a:cxn>
              <a:cxn ang="0">
                <a:pos x="connsiteX8748" y="connsiteY8748"/>
              </a:cxn>
              <a:cxn ang="0">
                <a:pos x="connsiteX8749" y="connsiteY8749"/>
              </a:cxn>
              <a:cxn ang="0">
                <a:pos x="connsiteX8750" y="connsiteY8750"/>
              </a:cxn>
              <a:cxn ang="0">
                <a:pos x="connsiteX8751" y="connsiteY8751"/>
              </a:cxn>
              <a:cxn ang="0">
                <a:pos x="connsiteX8752" y="connsiteY8752"/>
              </a:cxn>
              <a:cxn ang="0">
                <a:pos x="connsiteX8753" y="connsiteY8753"/>
              </a:cxn>
              <a:cxn ang="0">
                <a:pos x="connsiteX8754" y="connsiteY8754"/>
              </a:cxn>
              <a:cxn ang="0">
                <a:pos x="connsiteX8755" y="connsiteY8755"/>
              </a:cxn>
              <a:cxn ang="0">
                <a:pos x="connsiteX8756" y="connsiteY8756"/>
              </a:cxn>
              <a:cxn ang="0">
                <a:pos x="connsiteX8757" y="connsiteY8757"/>
              </a:cxn>
              <a:cxn ang="0">
                <a:pos x="connsiteX8758" y="connsiteY8758"/>
              </a:cxn>
              <a:cxn ang="0">
                <a:pos x="connsiteX8759" y="connsiteY8759"/>
              </a:cxn>
              <a:cxn ang="0">
                <a:pos x="connsiteX8760" y="connsiteY8760"/>
              </a:cxn>
              <a:cxn ang="0">
                <a:pos x="connsiteX8761" y="connsiteY8761"/>
              </a:cxn>
              <a:cxn ang="0">
                <a:pos x="connsiteX8762" y="connsiteY8762"/>
              </a:cxn>
              <a:cxn ang="0">
                <a:pos x="connsiteX8763" y="connsiteY8763"/>
              </a:cxn>
              <a:cxn ang="0">
                <a:pos x="connsiteX8764" y="connsiteY8764"/>
              </a:cxn>
              <a:cxn ang="0">
                <a:pos x="connsiteX8765" y="connsiteY8765"/>
              </a:cxn>
              <a:cxn ang="0">
                <a:pos x="connsiteX8766" y="connsiteY8766"/>
              </a:cxn>
              <a:cxn ang="0">
                <a:pos x="connsiteX8767" y="connsiteY8767"/>
              </a:cxn>
              <a:cxn ang="0">
                <a:pos x="connsiteX8768" y="connsiteY8768"/>
              </a:cxn>
              <a:cxn ang="0">
                <a:pos x="connsiteX8769" y="connsiteY8769"/>
              </a:cxn>
              <a:cxn ang="0">
                <a:pos x="connsiteX8770" y="connsiteY8770"/>
              </a:cxn>
              <a:cxn ang="0">
                <a:pos x="connsiteX8771" y="connsiteY8771"/>
              </a:cxn>
              <a:cxn ang="0">
                <a:pos x="connsiteX8772" y="connsiteY8772"/>
              </a:cxn>
              <a:cxn ang="0">
                <a:pos x="connsiteX8773" y="connsiteY8773"/>
              </a:cxn>
              <a:cxn ang="0">
                <a:pos x="connsiteX8774" y="connsiteY8774"/>
              </a:cxn>
              <a:cxn ang="0">
                <a:pos x="connsiteX8775" y="connsiteY8775"/>
              </a:cxn>
              <a:cxn ang="0">
                <a:pos x="connsiteX8776" y="connsiteY8776"/>
              </a:cxn>
              <a:cxn ang="0">
                <a:pos x="connsiteX8777" y="connsiteY8777"/>
              </a:cxn>
              <a:cxn ang="0">
                <a:pos x="connsiteX8778" y="connsiteY8778"/>
              </a:cxn>
              <a:cxn ang="0">
                <a:pos x="connsiteX8779" y="connsiteY8779"/>
              </a:cxn>
              <a:cxn ang="0">
                <a:pos x="connsiteX8780" y="connsiteY8780"/>
              </a:cxn>
              <a:cxn ang="0">
                <a:pos x="connsiteX8781" y="connsiteY8781"/>
              </a:cxn>
              <a:cxn ang="0">
                <a:pos x="connsiteX8782" y="connsiteY8782"/>
              </a:cxn>
              <a:cxn ang="0">
                <a:pos x="connsiteX8783" y="connsiteY8783"/>
              </a:cxn>
              <a:cxn ang="0">
                <a:pos x="connsiteX8784" y="connsiteY8784"/>
              </a:cxn>
              <a:cxn ang="0">
                <a:pos x="connsiteX8785" y="connsiteY8785"/>
              </a:cxn>
              <a:cxn ang="0">
                <a:pos x="connsiteX8786" y="connsiteY8786"/>
              </a:cxn>
              <a:cxn ang="0">
                <a:pos x="connsiteX8787" y="connsiteY8787"/>
              </a:cxn>
              <a:cxn ang="0">
                <a:pos x="connsiteX8788" y="connsiteY8788"/>
              </a:cxn>
              <a:cxn ang="0">
                <a:pos x="connsiteX8789" y="connsiteY8789"/>
              </a:cxn>
              <a:cxn ang="0">
                <a:pos x="connsiteX8790" y="connsiteY8790"/>
              </a:cxn>
              <a:cxn ang="0">
                <a:pos x="connsiteX8791" y="connsiteY8791"/>
              </a:cxn>
              <a:cxn ang="0">
                <a:pos x="connsiteX8792" y="connsiteY8792"/>
              </a:cxn>
              <a:cxn ang="0">
                <a:pos x="connsiteX8793" y="connsiteY8793"/>
              </a:cxn>
              <a:cxn ang="0">
                <a:pos x="connsiteX8794" y="connsiteY8794"/>
              </a:cxn>
              <a:cxn ang="0">
                <a:pos x="connsiteX8795" y="connsiteY8795"/>
              </a:cxn>
              <a:cxn ang="0">
                <a:pos x="connsiteX8796" y="connsiteY8796"/>
              </a:cxn>
              <a:cxn ang="0">
                <a:pos x="connsiteX8797" y="connsiteY8797"/>
              </a:cxn>
              <a:cxn ang="0">
                <a:pos x="connsiteX8798" y="connsiteY8798"/>
              </a:cxn>
              <a:cxn ang="0">
                <a:pos x="connsiteX8799" y="connsiteY8799"/>
              </a:cxn>
              <a:cxn ang="0">
                <a:pos x="connsiteX8800" y="connsiteY8800"/>
              </a:cxn>
              <a:cxn ang="0">
                <a:pos x="connsiteX8801" y="connsiteY8801"/>
              </a:cxn>
              <a:cxn ang="0">
                <a:pos x="connsiteX8802" y="connsiteY8802"/>
              </a:cxn>
              <a:cxn ang="0">
                <a:pos x="connsiteX8803" y="connsiteY8803"/>
              </a:cxn>
              <a:cxn ang="0">
                <a:pos x="connsiteX8804" y="connsiteY8804"/>
              </a:cxn>
              <a:cxn ang="0">
                <a:pos x="connsiteX8805" y="connsiteY8805"/>
              </a:cxn>
              <a:cxn ang="0">
                <a:pos x="connsiteX8806" y="connsiteY8806"/>
              </a:cxn>
              <a:cxn ang="0">
                <a:pos x="connsiteX8807" y="connsiteY8807"/>
              </a:cxn>
              <a:cxn ang="0">
                <a:pos x="connsiteX8808" y="connsiteY8808"/>
              </a:cxn>
              <a:cxn ang="0">
                <a:pos x="connsiteX8809" y="connsiteY8809"/>
              </a:cxn>
              <a:cxn ang="0">
                <a:pos x="connsiteX8810" y="connsiteY8810"/>
              </a:cxn>
              <a:cxn ang="0">
                <a:pos x="connsiteX8811" y="connsiteY8811"/>
              </a:cxn>
              <a:cxn ang="0">
                <a:pos x="connsiteX8812" y="connsiteY8812"/>
              </a:cxn>
              <a:cxn ang="0">
                <a:pos x="connsiteX8813" y="connsiteY8813"/>
              </a:cxn>
              <a:cxn ang="0">
                <a:pos x="connsiteX8814" y="connsiteY8814"/>
              </a:cxn>
              <a:cxn ang="0">
                <a:pos x="connsiteX8815" y="connsiteY8815"/>
              </a:cxn>
              <a:cxn ang="0">
                <a:pos x="connsiteX8816" y="connsiteY8816"/>
              </a:cxn>
              <a:cxn ang="0">
                <a:pos x="connsiteX8817" y="connsiteY8817"/>
              </a:cxn>
              <a:cxn ang="0">
                <a:pos x="connsiteX8818" y="connsiteY8818"/>
              </a:cxn>
              <a:cxn ang="0">
                <a:pos x="connsiteX8819" y="connsiteY8819"/>
              </a:cxn>
              <a:cxn ang="0">
                <a:pos x="connsiteX8820" y="connsiteY8820"/>
              </a:cxn>
              <a:cxn ang="0">
                <a:pos x="connsiteX8821" y="connsiteY8821"/>
              </a:cxn>
              <a:cxn ang="0">
                <a:pos x="connsiteX8822" y="connsiteY8822"/>
              </a:cxn>
              <a:cxn ang="0">
                <a:pos x="connsiteX8823" y="connsiteY8823"/>
              </a:cxn>
              <a:cxn ang="0">
                <a:pos x="connsiteX8824" y="connsiteY8824"/>
              </a:cxn>
              <a:cxn ang="0">
                <a:pos x="connsiteX8825" y="connsiteY8825"/>
              </a:cxn>
              <a:cxn ang="0">
                <a:pos x="connsiteX8826" y="connsiteY8826"/>
              </a:cxn>
              <a:cxn ang="0">
                <a:pos x="connsiteX8827" y="connsiteY8827"/>
              </a:cxn>
              <a:cxn ang="0">
                <a:pos x="connsiteX8828" y="connsiteY8828"/>
              </a:cxn>
              <a:cxn ang="0">
                <a:pos x="connsiteX8829" y="connsiteY8829"/>
              </a:cxn>
              <a:cxn ang="0">
                <a:pos x="connsiteX8830" y="connsiteY8830"/>
              </a:cxn>
              <a:cxn ang="0">
                <a:pos x="connsiteX8831" y="connsiteY8831"/>
              </a:cxn>
              <a:cxn ang="0">
                <a:pos x="connsiteX8832" y="connsiteY8832"/>
              </a:cxn>
              <a:cxn ang="0">
                <a:pos x="connsiteX8833" y="connsiteY8833"/>
              </a:cxn>
              <a:cxn ang="0">
                <a:pos x="connsiteX8834" y="connsiteY8834"/>
              </a:cxn>
              <a:cxn ang="0">
                <a:pos x="connsiteX8835" y="connsiteY8835"/>
              </a:cxn>
              <a:cxn ang="0">
                <a:pos x="connsiteX8836" y="connsiteY8836"/>
              </a:cxn>
              <a:cxn ang="0">
                <a:pos x="connsiteX8837" y="connsiteY8837"/>
              </a:cxn>
              <a:cxn ang="0">
                <a:pos x="connsiteX8838" y="connsiteY8838"/>
              </a:cxn>
              <a:cxn ang="0">
                <a:pos x="connsiteX8839" y="connsiteY8839"/>
              </a:cxn>
              <a:cxn ang="0">
                <a:pos x="connsiteX8840" y="connsiteY8840"/>
              </a:cxn>
              <a:cxn ang="0">
                <a:pos x="connsiteX8841" y="connsiteY8841"/>
              </a:cxn>
              <a:cxn ang="0">
                <a:pos x="connsiteX8842" y="connsiteY8842"/>
              </a:cxn>
              <a:cxn ang="0">
                <a:pos x="connsiteX8843" y="connsiteY8843"/>
              </a:cxn>
              <a:cxn ang="0">
                <a:pos x="connsiteX8844" y="connsiteY8844"/>
              </a:cxn>
              <a:cxn ang="0">
                <a:pos x="connsiteX8845" y="connsiteY8845"/>
              </a:cxn>
              <a:cxn ang="0">
                <a:pos x="connsiteX8846" y="connsiteY8846"/>
              </a:cxn>
              <a:cxn ang="0">
                <a:pos x="connsiteX8847" y="connsiteY8847"/>
              </a:cxn>
              <a:cxn ang="0">
                <a:pos x="connsiteX8848" y="connsiteY8848"/>
              </a:cxn>
              <a:cxn ang="0">
                <a:pos x="connsiteX8849" y="connsiteY8849"/>
              </a:cxn>
              <a:cxn ang="0">
                <a:pos x="connsiteX8850" y="connsiteY8850"/>
              </a:cxn>
              <a:cxn ang="0">
                <a:pos x="connsiteX8851" y="connsiteY8851"/>
              </a:cxn>
              <a:cxn ang="0">
                <a:pos x="connsiteX8852" y="connsiteY8852"/>
              </a:cxn>
              <a:cxn ang="0">
                <a:pos x="connsiteX8853" y="connsiteY8853"/>
              </a:cxn>
              <a:cxn ang="0">
                <a:pos x="connsiteX8854" y="connsiteY8854"/>
              </a:cxn>
              <a:cxn ang="0">
                <a:pos x="connsiteX8855" y="connsiteY8855"/>
              </a:cxn>
              <a:cxn ang="0">
                <a:pos x="connsiteX8856" y="connsiteY8856"/>
              </a:cxn>
              <a:cxn ang="0">
                <a:pos x="connsiteX8857" y="connsiteY8857"/>
              </a:cxn>
              <a:cxn ang="0">
                <a:pos x="connsiteX8858" y="connsiteY8858"/>
              </a:cxn>
              <a:cxn ang="0">
                <a:pos x="connsiteX8859" y="connsiteY8859"/>
              </a:cxn>
              <a:cxn ang="0">
                <a:pos x="connsiteX8860" y="connsiteY8860"/>
              </a:cxn>
              <a:cxn ang="0">
                <a:pos x="connsiteX8861" y="connsiteY8861"/>
              </a:cxn>
              <a:cxn ang="0">
                <a:pos x="connsiteX8862" y="connsiteY8862"/>
              </a:cxn>
              <a:cxn ang="0">
                <a:pos x="connsiteX8863" y="connsiteY8863"/>
              </a:cxn>
              <a:cxn ang="0">
                <a:pos x="connsiteX8864" y="connsiteY8864"/>
              </a:cxn>
              <a:cxn ang="0">
                <a:pos x="connsiteX8865" y="connsiteY8865"/>
              </a:cxn>
              <a:cxn ang="0">
                <a:pos x="connsiteX8866" y="connsiteY8866"/>
              </a:cxn>
              <a:cxn ang="0">
                <a:pos x="connsiteX8867" y="connsiteY8867"/>
              </a:cxn>
              <a:cxn ang="0">
                <a:pos x="connsiteX8868" y="connsiteY8868"/>
              </a:cxn>
              <a:cxn ang="0">
                <a:pos x="connsiteX8869" y="connsiteY8869"/>
              </a:cxn>
              <a:cxn ang="0">
                <a:pos x="connsiteX8870" y="connsiteY8870"/>
              </a:cxn>
              <a:cxn ang="0">
                <a:pos x="connsiteX8871" y="connsiteY8871"/>
              </a:cxn>
              <a:cxn ang="0">
                <a:pos x="connsiteX8872" y="connsiteY8872"/>
              </a:cxn>
              <a:cxn ang="0">
                <a:pos x="connsiteX8873" y="connsiteY8873"/>
              </a:cxn>
              <a:cxn ang="0">
                <a:pos x="connsiteX8874" y="connsiteY8874"/>
              </a:cxn>
              <a:cxn ang="0">
                <a:pos x="connsiteX8875" y="connsiteY8875"/>
              </a:cxn>
              <a:cxn ang="0">
                <a:pos x="connsiteX8876" y="connsiteY8876"/>
              </a:cxn>
              <a:cxn ang="0">
                <a:pos x="connsiteX8877" y="connsiteY8877"/>
              </a:cxn>
              <a:cxn ang="0">
                <a:pos x="connsiteX8878" y="connsiteY8878"/>
              </a:cxn>
              <a:cxn ang="0">
                <a:pos x="connsiteX8879" y="connsiteY8879"/>
              </a:cxn>
              <a:cxn ang="0">
                <a:pos x="connsiteX8880" y="connsiteY8880"/>
              </a:cxn>
              <a:cxn ang="0">
                <a:pos x="connsiteX8881" y="connsiteY8881"/>
              </a:cxn>
              <a:cxn ang="0">
                <a:pos x="connsiteX8882" y="connsiteY8882"/>
              </a:cxn>
              <a:cxn ang="0">
                <a:pos x="connsiteX8883" y="connsiteY8883"/>
              </a:cxn>
              <a:cxn ang="0">
                <a:pos x="connsiteX8884" y="connsiteY8884"/>
              </a:cxn>
              <a:cxn ang="0">
                <a:pos x="connsiteX8885" y="connsiteY8885"/>
              </a:cxn>
              <a:cxn ang="0">
                <a:pos x="connsiteX8886" y="connsiteY8886"/>
              </a:cxn>
              <a:cxn ang="0">
                <a:pos x="connsiteX8887" y="connsiteY8887"/>
              </a:cxn>
              <a:cxn ang="0">
                <a:pos x="connsiteX8888" y="connsiteY8888"/>
              </a:cxn>
              <a:cxn ang="0">
                <a:pos x="connsiteX8889" y="connsiteY8889"/>
              </a:cxn>
              <a:cxn ang="0">
                <a:pos x="connsiteX8890" y="connsiteY8890"/>
              </a:cxn>
              <a:cxn ang="0">
                <a:pos x="connsiteX8891" y="connsiteY8891"/>
              </a:cxn>
              <a:cxn ang="0">
                <a:pos x="connsiteX8892" y="connsiteY8892"/>
              </a:cxn>
              <a:cxn ang="0">
                <a:pos x="connsiteX8893" y="connsiteY8893"/>
              </a:cxn>
              <a:cxn ang="0">
                <a:pos x="connsiteX8894" y="connsiteY8894"/>
              </a:cxn>
              <a:cxn ang="0">
                <a:pos x="connsiteX8895" y="connsiteY8895"/>
              </a:cxn>
              <a:cxn ang="0">
                <a:pos x="connsiteX8896" y="connsiteY8896"/>
              </a:cxn>
              <a:cxn ang="0">
                <a:pos x="connsiteX8897" y="connsiteY8897"/>
              </a:cxn>
              <a:cxn ang="0">
                <a:pos x="connsiteX8898" y="connsiteY8898"/>
              </a:cxn>
              <a:cxn ang="0">
                <a:pos x="connsiteX8899" y="connsiteY8899"/>
              </a:cxn>
              <a:cxn ang="0">
                <a:pos x="connsiteX8900" y="connsiteY8900"/>
              </a:cxn>
              <a:cxn ang="0">
                <a:pos x="connsiteX8901" y="connsiteY8901"/>
              </a:cxn>
              <a:cxn ang="0">
                <a:pos x="connsiteX8902" y="connsiteY8902"/>
              </a:cxn>
              <a:cxn ang="0">
                <a:pos x="connsiteX8903" y="connsiteY8903"/>
              </a:cxn>
              <a:cxn ang="0">
                <a:pos x="connsiteX8904" y="connsiteY8904"/>
              </a:cxn>
              <a:cxn ang="0">
                <a:pos x="connsiteX8905" y="connsiteY8905"/>
              </a:cxn>
              <a:cxn ang="0">
                <a:pos x="connsiteX8906" y="connsiteY8906"/>
              </a:cxn>
              <a:cxn ang="0">
                <a:pos x="connsiteX8907" y="connsiteY8907"/>
              </a:cxn>
              <a:cxn ang="0">
                <a:pos x="connsiteX8908" y="connsiteY8908"/>
              </a:cxn>
              <a:cxn ang="0">
                <a:pos x="connsiteX8909" y="connsiteY8909"/>
              </a:cxn>
              <a:cxn ang="0">
                <a:pos x="connsiteX8910" y="connsiteY8910"/>
              </a:cxn>
              <a:cxn ang="0">
                <a:pos x="connsiteX8911" y="connsiteY8911"/>
              </a:cxn>
              <a:cxn ang="0">
                <a:pos x="connsiteX8912" y="connsiteY8912"/>
              </a:cxn>
              <a:cxn ang="0">
                <a:pos x="connsiteX8913" y="connsiteY8913"/>
              </a:cxn>
              <a:cxn ang="0">
                <a:pos x="connsiteX8914" y="connsiteY8914"/>
              </a:cxn>
              <a:cxn ang="0">
                <a:pos x="connsiteX8915" y="connsiteY8915"/>
              </a:cxn>
              <a:cxn ang="0">
                <a:pos x="connsiteX8916" y="connsiteY8916"/>
              </a:cxn>
              <a:cxn ang="0">
                <a:pos x="connsiteX8917" y="connsiteY8917"/>
              </a:cxn>
              <a:cxn ang="0">
                <a:pos x="connsiteX8918" y="connsiteY8918"/>
              </a:cxn>
              <a:cxn ang="0">
                <a:pos x="connsiteX8919" y="connsiteY8919"/>
              </a:cxn>
              <a:cxn ang="0">
                <a:pos x="connsiteX8920" y="connsiteY8920"/>
              </a:cxn>
              <a:cxn ang="0">
                <a:pos x="connsiteX8921" y="connsiteY8921"/>
              </a:cxn>
              <a:cxn ang="0">
                <a:pos x="connsiteX8922" y="connsiteY8922"/>
              </a:cxn>
              <a:cxn ang="0">
                <a:pos x="connsiteX8923" y="connsiteY8923"/>
              </a:cxn>
              <a:cxn ang="0">
                <a:pos x="connsiteX8924" y="connsiteY8924"/>
              </a:cxn>
              <a:cxn ang="0">
                <a:pos x="connsiteX8925" y="connsiteY8925"/>
              </a:cxn>
              <a:cxn ang="0">
                <a:pos x="connsiteX8926" y="connsiteY8926"/>
              </a:cxn>
              <a:cxn ang="0">
                <a:pos x="connsiteX8927" y="connsiteY8927"/>
              </a:cxn>
              <a:cxn ang="0">
                <a:pos x="connsiteX8928" y="connsiteY8928"/>
              </a:cxn>
              <a:cxn ang="0">
                <a:pos x="connsiteX8929" y="connsiteY8929"/>
              </a:cxn>
              <a:cxn ang="0">
                <a:pos x="connsiteX8930" y="connsiteY8930"/>
              </a:cxn>
              <a:cxn ang="0">
                <a:pos x="connsiteX8931" y="connsiteY8931"/>
              </a:cxn>
              <a:cxn ang="0">
                <a:pos x="connsiteX8932" y="connsiteY8932"/>
              </a:cxn>
              <a:cxn ang="0">
                <a:pos x="connsiteX8933" y="connsiteY8933"/>
              </a:cxn>
              <a:cxn ang="0">
                <a:pos x="connsiteX8934" y="connsiteY8934"/>
              </a:cxn>
              <a:cxn ang="0">
                <a:pos x="connsiteX8935" y="connsiteY8935"/>
              </a:cxn>
              <a:cxn ang="0">
                <a:pos x="connsiteX8936" y="connsiteY8936"/>
              </a:cxn>
              <a:cxn ang="0">
                <a:pos x="connsiteX8937" y="connsiteY8937"/>
              </a:cxn>
              <a:cxn ang="0">
                <a:pos x="connsiteX8938" y="connsiteY8938"/>
              </a:cxn>
              <a:cxn ang="0">
                <a:pos x="connsiteX8939" y="connsiteY8939"/>
              </a:cxn>
              <a:cxn ang="0">
                <a:pos x="connsiteX8940" y="connsiteY8940"/>
              </a:cxn>
              <a:cxn ang="0">
                <a:pos x="connsiteX8941" y="connsiteY8941"/>
              </a:cxn>
              <a:cxn ang="0">
                <a:pos x="connsiteX8942" y="connsiteY8942"/>
              </a:cxn>
              <a:cxn ang="0">
                <a:pos x="connsiteX8943" y="connsiteY8943"/>
              </a:cxn>
              <a:cxn ang="0">
                <a:pos x="connsiteX8944" y="connsiteY8944"/>
              </a:cxn>
              <a:cxn ang="0">
                <a:pos x="connsiteX8945" y="connsiteY8945"/>
              </a:cxn>
              <a:cxn ang="0">
                <a:pos x="connsiteX8946" y="connsiteY8946"/>
              </a:cxn>
              <a:cxn ang="0">
                <a:pos x="connsiteX8947" y="connsiteY8947"/>
              </a:cxn>
              <a:cxn ang="0">
                <a:pos x="connsiteX8948" y="connsiteY8948"/>
              </a:cxn>
              <a:cxn ang="0">
                <a:pos x="connsiteX8949" y="connsiteY8949"/>
              </a:cxn>
              <a:cxn ang="0">
                <a:pos x="connsiteX8950" y="connsiteY8950"/>
              </a:cxn>
              <a:cxn ang="0">
                <a:pos x="connsiteX8951" y="connsiteY8951"/>
              </a:cxn>
              <a:cxn ang="0">
                <a:pos x="connsiteX8952" y="connsiteY8952"/>
              </a:cxn>
              <a:cxn ang="0">
                <a:pos x="connsiteX8953" y="connsiteY8953"/>
              </a:cxn>
              <a:cxn ang="0">
                <a:pos x="connsiteX8954" y="connsiteY8954"/>
              </a:cxn>
              <a:cxn ang="0">
                <a:pos x="connsiteX8955" y="connsiteY8955"/>
              </a:cxn>
              <a:cxn ang="0">
                <a:pos x="connsiteX8956" y="connsiteY8956"/>
              </a:cxn>
              <a:cxn ang="0">
                <a:pos x="connsiteX8957" y="connsiteY8957"/>
              </a:cxn>
              <a:cxn ang="0">
                <a:pos x="connsiteX8958" y="connsiteY8958"/>
              </a:cxn>
              <a:cxn ang="0">
                <a:pos x="connsiteX8959" y="connsiteY8959"/>
              </a:cxn>
              <a:cxn ang="0">
                <a:pos x="connsiteX8960" y="connsiteY8960"/>
              </a:cxn>
              <a:cxn ang="0">
                <a:pos x="connsiteX8961" y="connsiteY8961"/>
              </a:cxn>
              <a:cxn ang="0">
                <a:pos x="connsiteX8962" y="connsiteY8962"/>
              </a:cxn>
              <a:cxn ang="0">
                <a:pos x="connsiteX8963" y="connsiteY8963"/>
              </a:cxn>
              <a:cxn ang="0">
                <a:pos x="connsiteX8964" y="connsiteY8964"/>
              </a:cxn>
              <a:cxn ang="0">
                <a:pos x="connsiteX8965" y="connsiteY8965"/>
              </a:cxn>
              <a:cxn ang="0">
                <a:pos x="connsiteX8966" y="connsiteY8966"/>
              </a:cxn>
              <a:cxn ang="0">
                <a:pos x="connsiteX8967" y="connsiteY8967"/>
              </a:cxn>
              <a:cxn ang="0">
                <a:pos x="connsiteX8968" y="connsiteY8968"/>
              </a:cxn>
              <a:cxn ang="0">
                <a:pos x="connsiteX8969" y="connsiteY8969"/>
              </a:cxn>
              <a:cxn ang="0">
                <a:pos x="connsiteX8970" y="connsiteY8970"/>
              </a:cxn>
              <a:cxn ang="0">
                <a:pos x="connsiteX8971" y="connsiteY8971"/>
              </a:cxn>
              <a:cxn ang="0">
                <a:pos x="connsiteX8972" y="connsiteY8972"/>
              </a:cxn>
              <a:cxn ang="0">
                <a:pos x="connsiteX8973" y="connsiteY8973"/>
              </a:cxn>
              <a:cxn ang="0">
                <a:pos x="connsiteX8974" y="connsiteY8974"/>
              </a:cxn>
              <a:cxn ang="0">
                <a:pos x="connsiteX8975" y="connsiteY8975"/>
              </a:cxn>
              <a:cxn ang="0">
                <a:pos x="connsiteX8976" y="connsiteY8976"/>
              </a:cxn>
              <a:cxn ang="0">
                <a:pos x="connsiteX8977" y="connsiteY8977"/>
              </a:cxn>
              <a:cxn ang="0">
                <a:pos x="connsiteX8978" y="connsiteY8978"/>
              </a:cxn>
              <a:cxn ang="0">
                <a:pos x="connsiteX8979" y="connsiteY8979"/>
              </a:cxn>
              <a:cxn ang="0">
                <a:pos x="connsiteX8980" y="connsiteY8980"/>
              </a:cxn>
              <a:cxn ang="0">
                <a:pos x="connsiteX8981" y="connsiteY8981"/>
              </a:cxn>
              <a:cxn ang="0">
                <a:pos x="connsiteX8982" y="connsiteY8982"/>
              </a:cxn>
              <a:cxn ang="0">
                <a:pos x="connsiteX8983" y="connsiteY8983"/>
              </a:cxn>
              <a:cxn ang="0">
                <a:pos x="connsiteX8984" y="connsiteY8984"/>
              </a:cxn>
              <a:cxn ang="0">
                <a:pos x="connsiteX8985" y="connsiteY8985"/>
              </a:cxn>
              <a:cxn ang="0">
                <a:pos x="connsiteX8986" y="connsiteY8986"/>
              </a:cxn>
              <a:cxn ang="0">
                <a:pos x="connsiteX8987" y="connsiteY8987"/>
              </a:cxn>
              <a:cxn ang="0">
                <a:pos x="connsiteX8988" y="connsiteY8988"/>
              </a:cxn>
              <a:cxn ang="0">
                <a:pos x="connsiteX8989" y="connsiteY8989"/>
              </a:cxn>
              <a:cxn ang="0">
                <a:pos x="connsiteX8990" y="connsiteY8990"/>
              </a:cxn>
              <a:cxn ang="0">
                <a:pos x="connsiteX8991" y="connsiteY8991"/>
              </a:cxn>
              <a:cxn ang="0">
                <a:pos x="connsiteX8992" y="connsiteY8992"/>
              </a:cxn>
              <a:cxn ang="0">
                <a:pos x="connsiteX8993" y="connsiteY8993"/>
              </a:cxn>
              <a:cxn ang="0">
                <a:pos x="connsiteX8994" y="connsiteY8994"/>
              </a:cxn>
              <a:cxn ang="0">
                <a:pos x="connsiteX8995" y="connsiteY8995"/>
              </a:cxn>
              <a:cxn ang="0">
                <a:pos x="connsiteX8996" y="connsiteY8996"/>
              </a:cxn>
              <a:cxn ang="0">
                <a:pos x="connsiteX8997" y="connsiteY8997"/>
              </a:cxn>
              <a:cxn ang="0">
                <a:pos x="connsiteX8998" y="connsiteY8998"/>
              </a:cxn>
              <a:cxn ang="0">
                <a:pos x="connsiteX8999" y="connsiteY8999"/>
              </a:cxn>
              <a:cxn ang="0">
                <a:pos x="connsiteX9000" y="connsiteY9000"/>
              </a:cxn>
              <a:cxn ang="0">
                <a:pos x="connsiteX9001" y="connsiteY9001"/>
              </a:cxn>
              <a:cxn ang="0">
                <a:pos x="connsiteX9002" y="connsiteY9002"/>
              </a:cxn>
              <a:cxn ang="0">
                <a:pos x="connsiteX9003" y="connsiteY9003"/>
              </a:cxn>
              <a:cxn ang="0">
                <a:pos x="connsiteX9004" y="connsiteY9004"/>
              </a:cxn>
              <a:cxn ang="0">
                <a:pos x="connsiteX9005" y="connsiteY9005"/>
              </a:cxn>
              <a:cxn ang="0">
                <a:pos x="connsiteX9006" y="connsiteY9006"/>
              </a:cxn>
              <a:cxn ang="0">
                <a:pos x="connsiteX9007" y="connsiteY9007"/>
              </a:cxn>
              <a:cxn ang="0">
                <a:pos x="connsiteX9008" y="connsiteY9008"/>
              </a:cxn>
              <a:cxn ang="0">
                <a:pos x="connsiteX9009" y="connsiteY9009"/>
              </a:cxn>
              <a:cxn ang="0">
                <a:pos x="connsiteX9010" y="connsiteY9010"/>
              </a:cxn>
              <a:cxn ang="0">
                <a:pos x="connsiteX9011" y="connsiteY9011"/>
              </a:cxn>
              <a:cxn ang="0">
                <a:pos x="connsiteX9012" y="connsiteY9012"/>
              </a:cxn>
              <a:cxn ang="0">
                <a:pos x="connsiteX9013" y="connsiteY9013"/>
              </a:cxn>
              <a:cxn ang="0">
                <a:pos x="connsiteX9014" y="connsiteY9014"/>
              </a:cxn>
              <a:cxn ang="0">
                <a:pos x="connsiteX9015" y="connsiteY9015"/>
              </a:cxn>
              <a:cxn ang="0">
                <a:pos x="connsiteX9016" y="connsiteY9016"/>
              </a:cxn>
              <a:cxn ang="0">
                <a:pos x="connsiteX9017" y="connsiteY9017"/>
              </a:cxn>
              <a:cxn ang="0">
                <a:pos x="connsiteX9018" y="connsiteY9018"/>
              </a:cxn>
              <a:cxn ang="0">
                <a:pos x="connsiteX9019" y="connsiteY9019"/>
              </a:cxn>
              <a:cxn ang="0">
                <a:pos x="connsiteX9020" y="connsiteY9020"/>
              </a:cxn>
              <a:cxn ang="0">
                <a:pos x="connsiteX9021" y="connsiteY9021"/>
              </a:cxn>
              <a:cxn ang="0">
                <a:pos x="connsiteX9022" y="connsiteY9022"/>
              </a:cxn>
              <a:cxn ang="0">
                <a:pos x="connsiteX9023" y="connsiteY9023"/>
              </a:cxn>
              <a:cxn ang="0">
                <a:pos x="connsiteX9024" y="connsiteY9024"/>
              </a:cxn>
              <a:cxn ang="0">
                <a:pos x="connsiteX9025" y="connsiteY9025"/>
              </a:cxn>
              <a:cxn ang="0">
                <a:pos x="connsiteX9026" y="connsiteY9026"/>
              </a:cxn>
              <a:cxn ang="0">
                <a:pos x="connsiteX9027" y="connsiteY9027"/>
              </a:cxn>
              <a:cxn ang="0">
                <a:pos x="connsiteX9028" y="connsiteY9028"/>
              </a:cxn>
              <a:cxn ang="0">
                <a:pos x="connsiteX9029" y="connsiteY9029"/>
              </a:cxn>
              <a:cxn ang="0">
                <a:pos x="connsiteX9030" y="connsiteY9030"/>
              </a:cxn>
              <a:cxn ang="0">
                <a:pos x="connsiteX9031" y="connsiteY9031"/>
              </a:cxn>
              <a:cxn ang="0">
                <a:pos x="connsiteX9032" y="connsiteY9032"/>
              </a:cxn>
              <a:cxn ang="0">
                <a:pos x="connsiteX9033" y="connsiteY9033"/>
              </a:cxn>
              <a:cxn ang="0">
                <a:pos x="connsiteX9034" y="connsiteY9034"/>
              </a:cxn>
              <a:cxn ang="0">
                <a:pos x="connsiteX9035" y="connsiteY9035"/>
              </a:cxn>
              <a:cxn ang="0">
                <a:pos x="connsiteX9036" y="connsiteY9036"/>
              </a:cxn>
              <a:cxn ang="0">
                <a:pos x="connsiteX9037" y="connsiteY9037"/>
              </a:cxn>
              <a:cxn ang="0">
                <a:pos x="connsiteX9038" y="connsiteY9038"/>
              </a:cxn>
              <a:cxn ang="0">
                <a:pos x="connsiteX9039" y="connsiteY9039"/>
              </a:cxn>
              <a:cxn ang="0">
                <a:pos x="connsiteX9040" y="connsiteY9040"/>
              </a:cxn>
              <a:cxn ang="0">
                <a:pos x="connsiteX9041" y="connsiteY9041"/>
              </a:cxn>
              <a:cxn ang="0">
                <a:pos x="connsiteX9042" y="connsiteY9042"/>
              </a:cxn>
              <a:cxn ang="0">
                <a:pos x="connsiteX9043" y="connsiteY9043"/>
              </a:cxn>
              <a:cxn ang="0">
                <a:pos x="connsiteX9044" y="connsiteY9044"/>
              </a:cxn>
              <a:cxn ang="0">
                <a:pos x="connsiteX9045" y="connsiteY9045"/>
              </a:cxn>
              <a:cxn ang="0">
                <a:pos x="connsiteX9046" y="connsiteY9046"/>
              </a:cxn>
              <a:cxn ang="0">
                <a:pos x="connsiteX9047" y="connsiteY9047"/>
              </a:cxn>
              <a:cxn ang="0">
                <a:pos x="connsiteX9048" y="connsiteY9048"/>
              </a:cxn>
              <a:cxn ang="0">
                <a:pos x="connsiteX9049" y="connsiteY9049"/>
              </a:cxn>
              <a:cxn ang="0">
                <a:pos x="connsiteX9050" y="connsiteY9050"/>
              </a:cxn>
              <a:cxn ang="0">
                <a:pos x="connsiteX9051" y="connsiteY9051"/>
              </a:cxn>
              <a:cxn ang="0">
                <a:pos x="connsiteX9052" y="connsiteY9052"/>
              </a:cxn>
              <a:cxn ang="0">
                <a:pos x="connsiteX9053" y="connsiteY9053"/>
              </a:cxn>
              <a:cxn ang="0">
                <a:pos x="connsiteX9054" y="connsiteY9054"/>
              </a:cxn>
              <a:cxn ang="0">
                <a:pos x="connsiteX9055" y="connsiteY9055"/>
              </a:cxn>
              <a:cxn ang="0">
                <a:pos x="connsiteX9056" y="connsiteY9056"/>
              </a:cxn>
              <a:cxn ang="0">
                <a:pos x="connsiteX9057" y="connsiteY9057"/>
              </a:cxn>
              <a:cxn ang="0">
                <a:pos x="connsiteX9058" y="connsiteY9058"/>
              </a:cxn>
              <a:cxn ang="0">
                <a:pos x="connsiteX9059" y="connsiteY9059"/>
              </a:cxn>
              <a:cxn ang="0">
                <a:pos x="connsiteX9060" y="connsiteY9060"/>
              </a:cxn>
              <a:cxn ang="0">
                <a:pos x="connsiteX9061" y="connsiteY9061"/>
              </a:cxn>
              <a:cxn ang="0">
                <a:pos x="connsiteX9062" y="connsiteY9062"/>
              </a:cxn>
              <a:cxn ang="0">
                <a:pos x="connsiteX9063" y="connsiteY9063"/>
              </a:cxn>
              <a:cxn ang="0">
                <a:pos x="connsiteX9064" y="connsiteY9064"/>
              </a:cxn>
              <a:cxn ang="0">
                <a:pos x="connsiteX9065" y="connsiteY9065"/>
              </a:cxn>
              <a:cxn ang="0">
                <a:pos x="connsiteX9066" y="connsiteY9066"/>
              </a:cxn>
              <a:cxn ang="0">
                <a:pos x="connsiteX9067" y="connsiteY9067"/>
              </a:cxn>
              <a:cxn ang="0">
                <a:pos x="connsiteX9068" y="connsiteY9068"/>
              </a:cxn>
              <a:cxn ang="0">
                <a:pos x="connsiteX9069" y="connsiteY9069"/>
              </a:cxn>
              <a:cxn ang="0">
                <a:pos x="connsiteX9070" y="connsiteY9070"/>
              </a:cxn>
              <a:cxn ang="0">
                <a:pos x="connsiteX9071" y="connsiteY9071"/>
              </a:cxn>
              <a:cxn ang="0">
                <a:pos x="connsiteX9072" y="connsiteY9072"/>
              </a:cxn>
              <a:cxn ang="0">
                <a:pos x="connsiteX9073" y="connsiteY9073"/>
              </a:cxn>
              <a:cxn ang="0">
                <a:pos x="connsiteX9074" y="connsiteY9074"/>
              </a:cxn>
              <a:cxn ang="0">
                <a:pos x="connsiteX9075" y="connsiteY9075"/>
              </a:cxn>
              <a:cxn ang="0">
                <a:pos x="connsiteX9076" y="connsiteY9076"/>
              </a:cxn>
              <a:cxn ang="0">
                <a:pos x="connsiteX9077" y="connsiteY9077"/>
              </a:cxn>
              <a:cxn ang="0">
                <a:pos x="connsiteX9078" y="connsiteY9078"/>
              </a:cxn>
              <a:cxn ang="0">
                <a:pos x="connsiteX9079" y="connsiteY9079"/>
              </a:cxn>
              <a:cxn ang="0">
                <a:pos x="connsiteX9080" y="connsiteY9080"/>
              </a:cxn>
              <a:cxn ang="0">
                <a:pos x="connsiteX9081" y="connsiteY9081"/>
              </a:cxn>
              <a:cxn ang="0">
                <a:pos x="connsiteX9082" y="connsiteY9082"/>
              </a:cxn>
              <a:cxn ang="0">
                <a:pos x="connsiteX9083" y="connsiteY9083"/>
              </a:cxn>
              <a:cxn ang="0">
                <a:pos x="connsiteX9084" y="connsiteY9084"/>
              </a:cxn>
              <a:cxn ang="0">
                <a:pos x="connsiteX9085" y="connsiteY9085"/>
              </a:cxn>
              <a:cxn ang="0">
                <a:pos x="connsiteX9086" y="connsiteY9086"/>
              </a:cxn>
              <a:cxn ang="0">
                <a:pos x="connsiteX9087" y="connsiteY9087"/>
              </a:cxn>
              <a:cxn ang="0">
                <a:pos x="connsiteX9088" y="connsiteY9088"/>
              </a:cxn>
              <a:cxn ang="0">
                <a:pos x="connsiteX9089" y="connsiteY9089"/>
              </a:cxn>
              <a:cxn ang="0">
                <a:pos x="connsiteX9090" y="connsiteY9090"/>
              </a:cxn>
              <a:cxn ang="0">
                <a:pos x="connsiteX9091" y="connsiteY9091"/>
              </a:cxn>
              <a:cxn ang="0">
                <a:pos x="connsiteX9092" y="connsiteY9092"/>
              </a:cxn>
              <a:cxn ang="0">
                <a:pos x="connsiteX9093" y="connsiteY9093"/>
              </a:cxn>
              <a:cxn ang="0">
                <a:pos x="connsiteX9094" y="connsiteY9094"/>
              </a:cxn>
              <a:cxn ang="0">
                <a:pos x="connsiteX9095" y="connsiteY9095"/>
              </a:cxn>
              <a:cxn ang="0">
                <a:pos x="connsiteX9096" y="connsiteY9096"/>
              </a:cxn>
              <a:cxn ang="0">
                <a:pos x="connsiteX9097" y="connsiteY9097"/>
              </a:cxn>
              <a:cxn ang="0">
                <a:pos x="connsiteX9098" y="connsiteY9098"/>
              </a:cxn>
              <a:cxn ang="0">
                <a:pos x="connsiteX9099" y="connsiteY9099"/>
              </a:cxn>
              <a:cxn ang="0">
                <a:pos x="connsiteX9100" y="connsiteY9100"/>
              </a:cxn>
              <a:cxn ang="0">
                <a:pos x="connsiteX9101" y="connsiteY9101"/>
              </a:cxn>
              <a:cxn ang="0">
                <a:pos x="connsiteX9102" y="connsiteY9102"/>
              </a:cxn>
              <a:cxn ang="0">
                <a:pos x="connsiteX9103" y="connsiteY9103"/>
              </a:cxn>
              <a:cxn ang="0">
                <a:pos x="connsiteX9104" y="connsiteY9104"/>
              </a:cxn>
              <a:cxn ang="0">
                <a:pos x="connsiteX9105" y="connsiteY9105"/>
              </a:cxn>
              <a:cxn ang="0">
                <a:pos x="connsiteX9106" y="connsiteY9106"/>
              </a:cxn>
              <a:cxn ang="0">
                <a:pos x="connsiteX9107" y="connsiteY9107"/>
              </a:cxn>
              <a:cxn ang="0">
                <a:pos x="connsiteX9108" y="connsiteY9108"/>
              </a:cxn>
              <a:cxn ang="0">
                <a:pos x="connsiteX9109" y="connsiteY9109"/>
              </a:cxn>
              <a:cxn ang="0">
                <a:pos x="connsiteX9110" y="connsiteY9110"/>
              </a:cxn>
              <a:cxn ang="0">
                <a:pos x="connsiteX9111" y="connsiteY9111"/>
              </a:cxn>
              <a:cxn ang="0">
                <a:pos x="connsiteX9112" y="connsiteY9112"/>
              </a:cxn>
              <a:cxn ang="0">
                <a:pos x="connsiteX9113" y="connsiteY9113"/>
              </a:cxn>
              <a:cxn ang="0">
                <a:pos x="connsiteX9114" y="connsiteY9114"/>
              </a:cxn>
              <a:cxn ang="0">
                <a:pos x="connsiteX9115" y="connsiteY9115"/>
              </a:cxn>
              <a:cxn ang="0">
                <a:pos x="connsiteX9116" y="connsiteY9116"/>
              </a:cxn>
              <a:cxn ang="0">
                <a:pos x="connsiteX9117" y="connsiteY9117"/>
              </a:cxn>
              <a:cxn ang="0">
                <a:pos x="connsiteX9118" y="connsiteY9118"/>
              </a:cxn>
              <a:cxn ang="0">
                <a:pos x="connsiteX9119" y="connsiteY9119"/>
              </a:cxn>
              <a:cxn ang="0">
                <a:pos x="connsiteX9120" y="connsiteY9120"/>
              </a:cxn>
              <a:cxn ang="0">
                <a:pos x="connsiteX9121" y="connsiteY9121"/>
              </a:cxn>
              <a:cxn ang="0">
                <a:pos x="connsiteX9122" y="connsiteY9122"/>
              </a:cxn>
              <a:cxn ang="0">
                <a:pos x="connsiteX9123" y="connsiteY9123"/>
              </a:cxn>
              <a:cxn ang="0">
                <a:pos x="connsiteX9124" y="connsiteY9124"/>
              </a:cxn>
              <a:cxn ang="0">
                <a:pos x="connsiteX9125" y="connsiteY9125"/>
              </a:cxn>
              <a:cxn ang="0">
                <a:pos x="connsiteX9126" y="connsiteY9126"/>
              </a:cxn>
              <a:cxn ang="0">
                <a:pos x="connsiteX9127" y="connsiteY9127"/>
              </a:cxn>
              <a:cxn ang="0">
                <a:pos x="connsiteX9128" y="connsiteY9128"/>
              </a:cxn>
              <a:cxn ang="0">
                <a:pos x="connsiteX9129" y="connsiteY9129"/>
              </a:cxn>
              <a:cxn ang="0">
                <a:pos x="connsiteX9130" y="connsiteY9130"/>
              </a:cxn>
              <a:cxn ang="0">
                <a:pos x="connsiteX9131" y="connsiteY9131"/>
              </a:cxn>
              <a:cxn ang="0">
                <a:pos x="connsiteX9132" y="connsiteY9132"/>
              </a:cxn>
              <a:cxn ang="0">
                <a:pos x="connsiteX9133" y="connsiteY9133"/>
              </a:cxn>
              <a:cxn ang="0">
                <a:pos x="connsiteX9134" y="connsiteY9134"/>
              </a:cxn>
              <a:cxn ang="0">
                <a:pos x="connsiteX9135" y="connsiteY9135"/>
              </a:cxn>
              <a:cxn ang="0">
                <a:pos x="connsiteX9136" y="connsiteY9136"/>
              </a:cxn>
              <a:cxn ang="0">
                <a:pos x="connsiteX9137" y="connsiteY9137"/>
              </a:cxn>
              <a:cxn ang="0">
                <a:pos x="connsiteX9138" y="connsiteY9138"/>
              </a:cxn>
              <a:cxn ang="0">
                <a:pos x="connsiteX9139" y="connsiteY9139"/>
              </a:cxn>
              <a:cxn ang="0">
                <a:pos x="connsiteX9140" y="connsiteY9140"/>
              </a:cxn>
              <a:cxn ang="0">
                <a:pos x="connsiteX9141" y="connsiteY9141"/>
              </a:cxn>
              <a:cxn ang="0">
                <a:pos x="connsiteX9142" y="connsiteY9142"/>
              </a:cxn>
              <a:cxn ang="0">
                <a:pos x="connsiteX9143" y="connsiteY9143"/>
              </a:cxn>
              <a:cxn ang="0">
                <a:pos x="connsiteX9144" y="connsiteY9144"/>
              </a:cxn>
              <a:cxn ang="0">
                <a:pos x="connsiteX9145" y="connsiteY9145"/>
              </a:cxn>
              <a:cxn ang="0">
                <a:pos x="connsiteX9146" y="connsiteY9146"/>
              </a:cxn>
              <a:cxn ang="0">
                <a:pos x="connsiteX9147" y="connsiteY9147"/>
              </a:cxn>
              <a:cxn ang="0">
                <a:pos x="connsiteX9148" y="connsiteY9148"/>
              </a:cxn>
              <a:cxn ang="0">
                <a:pos x="connsiteX9149" y="connsiteY9149"/>
              </a:cxn>
              <a:cxn ang="0">
                <a:pos x="connsiteX9150" y="connsiteY9150"/>
              </a:cxn>
              <a:cxn ang="0">
                <a:pos x="connsiteX9151" y="connsiteY9151"/>
              </a:cxn>
              <a:cxn ang="0">
                <a:pos x="connsiteX9152" y="connsiteY9152"/>
              </a:cxn>
              <a:cxn ang="0">
                <a:pos x="connsiteX9153" y="connsiteY9153"/>
              </a:cxn>
              <a:cxn ang="0">
                <a:pos x="connsiteX9154" y="connsiteY9154"/>
              </a:cxn>
              <a:cxn ang="0">
                <a:pos x="connsiteX9155" y="connsiteY9155"/>
              </a:cxn>
              <a:cxn ang="0">
                <a:pos x="connsiteX9156" y="connsiteY9156"/>
              </a:cxn>
              <a:cxn ang="0">
                <a:pos x="connsiteX9157" y="connsiteY9157"/>
              </a:cxn>
              <a:cxn ang="0">
                <a:pos x="connsiteX9158" y="connsiteY9158"/>
              </a:cxn>
              <a:cxn ang="0">
                <a:pos x="connsiteX9159" y="connsiteY9159"/>
              </a:cxn>
              <a:cxn ang="0">
                <a:pos x="connsiteX9160" y="connsiteY9160"/>
              </a:cxn>
              <a:cxn ang="0">
                <a:pos x="connsiteX9161" y="connsiteY9161"/>
              </a:cxn>
              <a:cxn ang="0">
                <a:pos x="connsiteX9162" y="connsiteY9162"/>
              </a:cxn>
              <a:cxn ang="0">
                <a:pos x="connsiteX9163" y="connsiteY9163"/>
              </a:cxn>
              <a:cxn ang="0">
                <a:pos x="connsiteX9164" y="connsiteY9164"/>
              </a:cxn>
              <a:cxn ang="0">
                <a:pos x="connsiteX9165" y="connsiteY9165"/>
              </a:cxn>
              <a:cxn ang="0">
                <a:pos x="connsiteX9166" y="connsiteY9166"/>
              </a:cxn>
              <a:cxn ang="0">
                <a:pos x="connsiteX9167" y="connsiteY9167"/>
              </a:cxn>
              <a:cxn ang="0">
                <a:pos x="connsiteX9168" y="connsiteY9168"/>
              </a:cxn>
              <a:cxn ang="0">
                <a:pos x="connsiteX9169" y="connsiteY9169"/>
              </a:cxn>
              <a:cxn ang="0">
                <a:pos x="connsiteX9170" y="connsiteY9170"/>
              </a:cxn>
              <a:cxn ang="0">
                <a:pos x="connsiteX9171" y="connsiteY9171"/>
              </a:cxn>
              <a:cxn ang="0">
                <a:pos x="connsiteX9172" y="connsiteY9172"/>
              </a:cxn>
              <a:cxn ang="0">
                <a:pos x="connsiteX9173" y="connsiteY9173"/>
              </a:cxn>
              <a:cxn ang="0">
                <a:pos x="connsiteX9174" y="connsiteY9174"/>
              </a:cxn>
              <a:cxn ang="0">
                <a:pos x="connsiteX9175" y="connsiteY9175"/>
              </a:cxn>
              <a:cxn ang="0">
                <a:pos x="connsiteX9176" y="connsiteY9176"/>
              </a:cxn>
              <a:cxn ang="0">
                <a:pos x="connsiteX9177" y="connsiteY9177"/>
              </a:cxn>
              <a:cxn ang="0">
                <a:pos x="connsiteX9178" y="connsiteY9178"/>
              </a:cxn>
              <a:cxn ang="0">
                <a:pos x="connsiteX9179" y="connsiteY9179"/>
              </a:cxn>
              <a:cxn ang="0">
                <a:pos x="connsiteX9180" y="connsiteY9180"/>
              </a:cxn>
              <a:cxn ang="0">
                <a:pos x="connsiteX9181" y="connsiteY9181"/>
              </a:cxn>
              <a:cxn ang="0">
                <a:pos x="connsiteX9182" y="connsiteY9182"/>
              </a:cxn>
              <a:cxn ang="0">
                <a:pos x="connsiteX9183" y="connsiteY9183"/>
              </a:cxn>
              <a:cxn ang="0">
                <a:pos x="connsiteX9184" y="connsiteY9184"/>
              </a:cxn>
              <a:cxn ang="0">
                <a:pos x="connsiteX9185" y="connsiteY9185"/>
              </a:cxn>
              <a:cxn ang="0">
                <a:pos x="connsiteX9186" y="connsiteY9186"/>
              </a:cxn>
              <a:cxn ang="0">
                <a:pos x="connsiteX9187" y="connsiteY9187"/>
              </a:cxn>
              <a:cxn ang="0">
                <a:pos x="connsiteX9188" y="connsiteY9188"/>
              </a:cxn>
              <a:cxn ang="0">
                <a:pos x="connsiteX9189" y="connsiteY9189"/>
              </a:cxn>
              <a:cxn ang="0">
                <a:pos x="connsiteX9190" y="connsiteY9190"/>
              </a:cxn>
              <a:cxn ang="0">
                <a:pos x="connsiteX9191" y="connsiteY9191"/>
              </a:cxn>
              <a:cxn ang="0">
                <a:pos x="connsiteX9192" y="connsiteY9192"/>
              </a:cxn>
              <a:cxn ang="0">
                <a:pos x="connsiteX9193" y="connsiteY9193"/>
              </a:cxn>
              <a:cxn ang="0">
                <a:pos x="connsiteX9194" y="connsiteY9194"/>
              </a:cxn>
              <a:cxn ang="0">
                <a:pos x="connsiteX9195" y="connsiteY9195"/>
              </a:cxn>
              <a:cxn ang="0">
                <a:pos x="connsiteX9196" y="connsiteY9196"/>
              </a:cxn>
              <a:cxn ang="0">
                <a:pos x="connsiteX9197" y="connsiteY9197"/>
              </a:cxn>
              <a:cxn ang="0">
                <a:pos x="connsiteX9198" y="connsiteY9198"/>
              </a:cxn>
              <a:cxn ang="0">
                <a:pos x="connsiteX9199" y="connsiteY9199"/>
              </a:cxn>
              <a:cxn ang="0">
                <a:pos x="connsiteX9200" y="connsiteY9200"/>
              </a:cxn>
              <a:cxn ang="0">
                <a:pos x="connsiteX9201" y="connsiteY9201"/>
              </a:cxn>
              <a:cxn ang="0">
                <a:pos x="connsiteX9202" y="connsiteY9202"/>
              </a:cxn>
              <a:cxn ang="0">
                <a:pos x="connsiteX9203" y="connsiteY9203"/>
              </a:cxn>
              <a:cxn ang="0">
                <a:pos x="connsiteX9204" y="connsiteY9204"/>
              </a:cxn>
              <a:cxn ang="0">
                <a:pos x="connsiteX9205" y="connsiteY9205"/>
              </a:cxn>
              <a:cxn ang="0">
                <a:pos x="connsiteX9206" y="connsiteY9206"/>
              </a:cxn>
              <a:cxn ang="0">
                <a:pos x="connsiteX9207" y="connsiteY9207"/>
              </a:cxn>
              <a:cxn ang="0">
                <a:pos x="connsiteX9208" y="connsiteY9208"/>
              </a:cxn>
              <a:cxn ang="0">
                <a:pos x="connsiteX9209" y="connsiteY9209"/>
              </a:cxn>
              <a:cxn ang="0">
                <a:pos x="connsiteX9210" y="connsiteY9210"/>
              </a:cxn>
              <a:cxn ang="0">
                <a:pos x="connsiteX9211" y="connsiteY9211"/>
              </a:cxn>
              <a:cxn ang="0">
                <a:pos x="connsiteX9212" y="connsiteY9212"/>
              </a:cxn>
              <a:cxn ang="0">
                <a:pos x="connsiteX9213" y="connsiteY9213"/>
              </a:cxn>
              <a:cxn ang="0">
                <a:pos x="connsiteX9214" y="connsiteY9214"/>
              </a:cxn>
              <a:cxn ang="0">
                <a:pos x="connsiteX9215" y="connsiteY9215"/>
              </a:cxn>
              <a:cxn ang="0">
                <a:pos x="connsiteX9216" y="connsiteY9216"/>
              </a:cxn>
              <a:cxn ang="0">
                <a:pos x="connsiteX9217" y="connsiteY9217"/>
              </a:cxn>
              <a:cxn ang="0">
                <a:pos x="connsiteX9218" y="connsiteY9218"/>
              </a:cxn>
              <a:cxn ang="0">
                <a:pos x="connsiteX9219" y="connsiteY9219"/>
              </a:cxn>
              <a:cxn ang="0">
                <a:pos x="connsiteX9220" y="connsiteY9220"/>
              </a:cxn>
              <a:cxn ang="0">
                <a:pos x="connsiteX9221" y="connsiteY9221"/>
              </a:cxn>
              <a:cxn ang="0">
                <a:pos x="connsiteX9222" y="connsiteY9222"/>
              </a:cxn>
              <a:cxn ang="0">
                <a:pos x="connsiteX9223" y="connsiteY9223"/>
              </a:cxn>
              <a:cxn ang="0">
                <a:pos x="connsiteX9224" y="connsiteY9224"/>
              </a:cxn>
              <a:cxn ang="0">
                <a:pos x="connsiteX9225" y="connsiteY9225"/>
              </a:cxn>
              <a:cxn ang="0">
                <a:pos x="connsiteX9226" y="connsiteY9226"/>
              </a:cxn>
              <a:cxn ang="0">
                <a:pos x="connsiteX9227" y="connsiteY9227"/>
              </a:cxn>
              <a:cxn ang="0">
                <a:pos x="connsiteX9228" y="connsiteY9228"/>
              </a:cxn>
              <a:cxn ang="0">
                <a:pos x="connsiteX9229" y="connsiteY9229"/>
              </a:cxn>
              <a:cxn ang="0">
                <a:pos x="connsiteX9230" y="connsiteY9230"/>
              </a:cxn>
              <a:cxn ang="0">
                <a:pos x="connsiteX9231" y="connsiteY9231"/>
              </a:cxn>
              <a:cxn ang="0">
                <a:pos x="connsiteX9232" y="connsiteY9232"/>
              </a:cxn>
              <a:cxn ang="0">
                <a:pos x="connsiteX9233" y="connsiteY9233"/>
              </a:cxn>
              <a:cxn ang="0">
                <a:pos x="connsiteX9234" y="connsiteY9234"/>
              </a:cxn>
              <a:cxn ang="0">
                <a:pos x="connsiteX9235" y="connsiteY9235"/>
              </a:cxn>
              <a:cxn ang="0">
                <a:pos x="connsiteX9236" y="connsiteY9236"/>
              </a:cxn>
              <a:cxn ang="0">
                <a:pos x="connsiteX9237" y="connsiteY9237"/>
              </a:cxn>
              <a:cxn ang="0">
                <a:pos x="connsiteX9238" y="connsiteY9238"/>
              </a:cxn>
              <a:cxn ang="0">
                <a:pos x="connsiteX9239" y="connsiteY9239"/>
              </a:cxn>
              <a:cxn ang="0">
                <a:pos x="connsiteX9240" y="connsiteY9240"/>
              </a:cxn>
              <a:cxn ang="0">
                <a:pos x="connsiteX9241" y="connsiteY9241"/>
              </a:cxn>
              <a:cxn ang="0">
                <a:pos x="connsiteX9242" y="connsiteY9242"/>
              </a:cxn>
              <a:cxn ang="0">
                <a:pos x="connsiteX9243" y="connsiteY9243"/>
              </a:cxn>
              <a:cxn ang="0">
                <a:pos x="connsiteX9244" y="connsiteY9244"/>
              </a:cxn>
              <a:cxn ang="0">
                <a:pos x="connsiteX9245" y="connsiteY9245"/>
              </a:cxn>
              <a:cxn ang="0">
                <a:pos x="connsiteX9246" y="connsiteY9246"/>
              </a:cxn>
              <a:cxn ang="0">
                <a:pos x="connsiteX9247" y="connsiteY9247"/>
              </a:cxn>
              <a:cxn ang="0">
                <a:pos x="connsiteX9248" y="connsiteY9248"/>
              </a:cxn>
              <a:cxn ang="0">
                <a:pos x="connsiteX9249" y="connsiteY9249"/>
              </a:cxn>
              <a:cxn ang="0">
                <a:pos x="connsiteX9250" y="connsiteY9250"/>
              </a:cxn>
              <a:cxn ang="0">
                <a:pos x="connsiteX9251" y="connsiteY9251"/>
              </a:cxn>
              <a:cxn ang="0">
                <a:pos x="connsiteX9252" y="connsiteY9252"/>
              </a:cxn>
              <a:cxn ang="0">
                <a:pos x="connsiteX9253" y="connsiteY9253"/>
              </a:cxn>
              <a:cxn ang="0">
                <a:pos x="connsiteX9254" y="connsiteY9254"/>
              </a:cxn>
              <a:cxn ang="0">
                <a:pos x="connsiteX9255" y="connsiteY9255"/>
              </a:cxn>
              <a:cxn ang="0">
                <a:pos x="connsiteX9256" y="connsiteY9256"/>
              </a:cxn>
              <a:cxn ang="0">
                <a:pos x="connsiteX9257" y="connsiteY9257"/>
              </a:cxn>
              <a:cxn ang="0">
                <a:pos x="connsiteX9258" y="connsiteY9258"/>
              </a:cxn>
              <a:cxn ang="0">
                <a:pos x="connsiteX9259" y="connsiteY9259"/>
              </a:cxn>
              <a:cxn ang="0">
                <a:pos x="connsiteX9260" y="connsiteY9260"/>
              </a:cxn>
              <a:cxn ang="0">
                <a:pos x="connsiteX9261" y="connsiteY9261"/>
              </a:cxn>
              <a:cxn ang="0">
                <a:pos x="connsiteX9262" y="connsiteY9262"/>
              </a:cxn>
              <a:cxn ang="0">
                <a:pos x="connsiteX9263" y="connsiteY9263"/>
              </a:cxn>
              <a:cxn ang="0">
                <a:pos x="connsiteX9264" y="connsiteY9264"/>
              </a:cxn>
              <a:cxn ang="0">
                <a:pos x="connsiteX9265" y="connsiteY9265"/>
              </a:cxn>
              <a:cxn ang="0">
                <a:pos x="connsiteX9266" y="connsiteY9266"/>
              </a:cxn>
              <a:cxn ang="0">
                <a:pos x="connsiteX9267" y="connsiteY9267"/>
              </a:cxn>
              <a:cxn ang="0">
                <a:pos x="connsiteX9268" y="connsiteY9268"/>
              </a:cxn>
              <a:cxn ang="0">
                <a:pos x="connsiteX9269" y="connsiteY9269"/>
              </a:cxn>
              <a:cxn ang="0">
                <a:pos x="connsiteX9270" y="connsiteY9270"/>
              </a:cxn>
              <a:cxn ang="0">
                <a:pos x="connsiteX9271" y="connsiteY9271"/>
              </a:cxn>
              <a:cxn ang="0">
                <a:pos x="connsiteX9272" y="connsiteY9272"/>
              </a:cxn>
              <a:cxn ang="0">
                <a:pos x="connsiteX9273" y="connsiteY9273"/>
              </a:cxn>
              <a:cxn ang="0">
                <a:pos x="connsiteX9274" y="connsiteY9274"/>
              </a:cxn>
              <a:cxn ang="0">
                <a:pos x="connsiteX9275" y="connsiteY9275"/>
              </a:cxn>
              <a:cxn ang="0">
                <a:pos x="connsiteX9276" y="connsiteY9276"/>
              </a:cxn>
              <a:cxn ang="0">
                <a:pos x="connsiteX9277" y="connsiteY9277"/>
              </a:cxn>
              <a:cxn ang="0">
                <a:pos x="connsiteX9278" y="connsiteY9278"/>
              </a:cxn>
              <a:cxn ang="0">
                <a:pos x="connsiteX9279" y="connsiteY9279"/>
              </a:cxn>
              <a:cxn ang="0">
                <a:pos x="connsiteX9280" y="connsiteY9280"/>
              </a:cxn>
              <a:cxn ang="0">
                <a:pos x="connsiteX9281" y="connsiteY9281"/>
              </a:cxn>
              <a:cxn ang="0">
                <a:pos x="connsiteX9282" y="connsiteY9282"/>
              </a:cxn>
              <a:cxn ang="0">
                <a:pos x="connsiteX9283" y="connsiteY9283"/>
              </a:cxn>
              <a:cxn ang="0">
                <a:pos x="connsiteX9284" y="connsiteY9284"/>
              </a:cxn>
              <a:cxn ang="0">
                <a:pos x="connsiteX9285" y="connsiteY9285"/>
              </a:cxn>
              <a:cxn ang="0">
                <a:pos x="connsiteX9286" y="connsiteY9286"/>
              </a:cxn>
              <a:cxn ang="0">
                <a:pos x="connsiteX9287" y="connsiteY9287"/>
              </a:cxn>
              <a:cxn ang="0">
                <a:pos x="connsiteX9288" y="connsiteY9288"/>
              </a:cxn>
              <a:cxn ang="0">
                <a:pos x="connsiteX9289" y="connsiteY9289"/>
              </a:cxn>
              <a:cxn ang="0">
                <a:pos x="connsiteX9290" y="connsiteY9290"/>
              </a:cxn>
              <a:cxn ang="0">
                <a:pos x="connsiteX9291" y="connsiteY9291"/>
              </a:cxn>
              <a:cxn ang="0">
                <a:pos x="connsiteX9292" y="connsiteY9292"/>
              </a:cxn>
              <a:cxn ang="0">
                <a:pos x="connsiteX9293" y="connsiteY9293"/>
              </a:cxn>
              <a:cxn ang="0">
                <a:pos x="connsiteX9294" y="connsiteY9294"/>
              </a:cxn>
              <a:cxn ang="0">
                <a:pos x="connsiteX9295" y="connsiteY9295"/>
              </a:cxn>
              <a:cxn ang="0">
                <a:pos x="connsiteX9296" y="connsiteY9296"/>
              </a:cxn>
              <a:cxn ang="0">
                <a:pos x="connsiteX9297" y="connsiteY9297"/>
              </a:cxn>
              <a:cxn ang="0">
                <a:pos x="connsiteX9298" y="connsiteY9298"/>
              </a:cxn>
              <a:cxn ang="0">
                <a:pos x="connsiteX9299" y="connsiteY9299"/>
              </a:cxn>
              <a:cxn ang="0">
                <a:pos x="connsiteX9300" y="connsiteY9300"/>
              </a:cxn>
              <a:cxn ang="0">
                <a:pos x="connsiteX9301" y="connsiteY9301"/>
              </a:cxn>
              <a:cxn ang="0">
                <a:pos x="connsiteX9302" y="connsiteY9302"/>
              </a:cxn>
              <a:cxn ang="0">
                <a:pos x="connsiteX9303" y="connsiteY9303"/>
              </a:cxn>
              <a:cxn ang="0">
                <a:pos x="connsiteX9304" y="connsiteY9304"/>
              </a:cxn>
              <a:cxn ang="0">
                <a:pos x="connsiteX9305" y="connsiteY9305"/>
              </a:cxn>
              <a:cxn ang="0">
                <a:pos x="connsiteX9306" y="connsiteY9306"/>
              </a:cxn>
              <a:cxn ang="0">
                <a:pos x="connsiteX9307" y="connsiteY9307"/>
              </a:cxn>
              <a:cxn ang="0">
                <a:pos x="connsiteX9308" y="connsiteY9308"/>
              </a:cxn>
              <a:cxn ang="0">
                <a:pos x="connsiteX9309" y="connsiteY9309"/>
              </a:cxn>
              <a:cxn ang="0">
                <a:pos x="connsiteX9310" y="connsiteY9310"/>
              </a:cxn>
              <a:cxn ang="0">
                <a:pos x="connsiteX9311" y="connsiteY9311"/>
              </a:cxn>
              <a:cxn ang="0">
                <a:pos x="connsiteX9312" y="connsiteY9312"/>
              </a:cxn>
              <a:cxn ang="0">
                <a:pos x="connsiteX9313" y="connsiteY9313"/>
              </a:cxn>
              <a:cxn ang="0">
                <a:pos x="connsiteX9314" y="connsiteY9314"/>
              </a:cxn>
              <a:cxn ang="0">
                <a:pos x="connsiteX9315" y="connsiteY9315"/>
              </a:cxn>
              <a:cxn ang="0">
                <a:pos x="connsiteX9316" y="connsiteY9316"/>
              </a:cxn>
              <a:cxn ang="0">
                <a:pos x="connsiteX9317" y="connsiteY9317"/>
              </a:cxn>
              <a:cxn ang="0">
                <a:pos x="connsiteX9318" y="connsiteY9318"/>
              </a:cxn>
              <a:cxn ang="0">
                <a:pos x="connsiteX9319" y="connsiteY9319"/>
              </a:cxn>
              <a:cxn ang="0">
                <a:pos x="connsiteX9320" y="connsiteY9320"/>
              </a:cxn>
              <a:cxn ang="0">
                <a:pos x="connsiteX9321" y="connsiteY9321"/>
              </a:cxn>
              <a:cxn ang="0">
                <a:pos x="connsiteX9322" y="connsiteY9322"/>
              </a:cxn>
              <a:cxn ang="0">
                <a:pos x="connsiteX9323" y="connsiteY9323"/>
              </a:cxn>
              <a:cxn ang="0">
                <a:pos x="connsiteX9324" y="connsiteY9324"/>
              </a:cxn>
              <a:cxn ang="0">
                <a:pos x="connsiteX9325" y="connsiteY9325"/>
              </a:cxn>
              <a:cxn ang="0">
                <a:pos x="connsiteX9326" y="connsiteY9326"/>
              </a:cxn>
              <a:cxn ang="0">
                <a:pos x="connsiteX9327" y="connsiteY9327"/>
              </a:cxn>
              <a:cxn ang="0">
                <a:pos x="connsiteX9328" y="connsiteY9328"/>
              </a:cxn>
              <a:cxn ang="0">
                <a:pos x="connsiteX9329" y="connsiteY9329"/>
              </a:cxn>
              <a:cxn ang="0">
                <a:pos x="connsiteX9330" y="connsiteY9330"/>
              </a:cxn>
              <a:cxn ang="0">
                <a:pos x="connsiteX9331" y="connsiteY9331"/>
              </a:cxn>
              <a:cxn ang="0">
                <a:pos x="connsiteX9332" y="connsiteY9332"/>
              </a:cxn>
              <a:cxn ang="0">
                <a:pos x="connsiteX9333" y="connsiteY9333"/>
              </a:cxn>
              <a:cxn ang="0">
                <a:pos x="connsiteX9334" y="connsiteY9334"/>
              </a:cxn>
              <a:cxn ang="0">
                <a:pos x="connsiteX9335" y="connsiteY9335"/>
              </a:cxn>
              <a:cxn ang="0">
                <a:pos x="connsiteX9336" y="connsiteY9336"/>
              </a:cxn>
              <a:cxn ang="0">
                <a:pos x="connsiteX9337" y="connsiteY9337"/>
              </a:cxn>
              <a:cxn ang="0">
                <a:pos x="connsiteX9338" y="connsiteY9338"/>
              </a:cxn>
              <a:cxn ang="0">
                <a:pos x="connsiteX9339" y="connsiteY9339"/>
              </a:cxn>
              <a:cxn ang="0">
                <a:pos x="connsiteX9340" y="connsiteY9340"/>
              </a:cxn>
              <a:cxn ang="0">
                <a:pos x="connsiteX9341" y="connsiteY9341"/>
              </a:cxn>
              <a:cxn ang="0">
                <a:pos x="connsiteX9342" y="connsiteY9342"/>
              </a:cxn>
              <a:cxn ang="0">
                <a:pos x="connsiteX9343" y="connsiteY9343"/>
              </a:cxn>
              <a:cxn ang="0">
                <a:pos x="connsiteX9344" y="connsiteY9344"/>
              </a:cxn>
              <a:cxn ang="0">
                <a:pos x="connsiteX9345" y="connsiteY9345"/>
              </a:cxn>
              <a:cxn ang="0">
                <a:pos x="connsiteX9346" y="connsiteY9346"/>
              </a:cxn>
              <a:cxn ang="0">
                <a:pos x="connsiteX9347" y="connsiteY9347"/>
              </a:cxn>
              <a:cxn ang="0">
                <a:pos x="connsiteX9348" y="connsiteY9348"/>
              </a:cxn>
              <a:cxn ang="0">
                <a:pos x="connsiteX9349" y="connsiteY9349"/>
              </a:cxn>
              <a:cxn ang="0">
                <a:pos x="connsiteX9350" y="connsiteY9350"/>
              </a:cxn>
              <a:cxn ang="0">
                <a:pos x="connsiteX9351" y="connsiteY9351"/>
              </a:cxn>
              <a:cxn ang="0">
                <a:pos x="connsiteX9352" y="connsiteY9352"/>
              </a:cxn>
              <a:cxn ang="0">
                <a:pos x="connsiteX9353" y="connsiteY9353"/>
              </a:cxn>
              <a:cxn ang="0">
                <a:pos x="connsiteX9354" y="connsiteY9354"/>
              </a:cxn>
              <a:cxn ang="0">
                <a:pos x="connsiteX9355" y="connsiteY9355"/>
              </a:cxn>
              <a:cxn ang="0">
                <a:pos x="connsiteX9356" y="connsiteY9356"/>
              </a:cxn>
              <a:cxn ang="0">
                <a:pos x="connsiteX9357" y="connsiteY9357"/>
              </a:cxn>
              <a:cxn ang="0">
                <a:pos x="connsiteX9358" y="connsiteY9358"/>
              </a:cxn>
              <a:cxn ang="0">
                <a:pos x="connsiteX9359" y="connsiteY9359"/>
              </a:cxn>
              <a:cxn ang="0">
                <a:pos x="connsiteX9360" y="connsiteY9360"/>
              </a:cxn>
              <a:cxn ang="0">
                <a:pos x="connsiteX9361" y="connsiteY9361"/>
              </a:cxn>
              <a:cxn ang="0">
                <a:pos x="connsiteX9362" y="connsiteY9362"/>
              </a:cxn>
              <a:cxn ang="0">
                <a:pos x="connsiteX9363" y="connsiteY9363"/>
              </a:cxn>
              <a:cxn ang="0">
                <a:pos x="connsiteX9364" y="connsiteY9364"/>
              </a:cxn>
              <a:cxn ang="0">
                <a:pos x="connsiteX9365" y="connsiteY9365"/>
              </a:cxn>
              <a:cxn ang="0">
                <a:pos x="connsiteX9366" y="connsiteY9366"/>
              </a:cxn>
              <a:cxn ang="0">
                <a:pos x="connsiteX9367" y="connsiteY9367"/>
              </a:cxn>
              <a:cxn ang="0">
                <a:pos x="connsiteX9368" y="connsiteY9368"/>
              </a:cxn>
              <a:cxn ang="0">
                <a:pos x="connsiteX9369" y="connsiteY9369"/>
              </a:cxn>
              <a:cxn ang="0">
                <a:pos x="connsiteX9370" y="connsiteY9370"/>
              </a:cxn>
              <a:cxn ang="0">
                <a:pos x="connsiteX9371" y="connsiteY9371"/>
              </a:cxn>
              <a:cxn ang="0">
                <a:pos x="connsiteX9372" y="connsiteY9372"/>
              </a:cxn>
              <a:cxn ang="0">
                <a:pos x="connsiteX9373" y="connsiteY9373"/>
              </a:cxn>
              <a:cxn ang="0">
                <a:pos x="connsiteX9374" y="connsiteY9374"/>
              </a:cxn>
              <a:cxn ang="0">
                <a:pos x="connsiteX9375" y="connsiteY9375"/>
              </a:cxn>
              <a:cxn ang="0">
                <a:pos x="connsiteX9376" y="connsiteY9376"/>
              </a:cxn>
              <a:cxn ang="0">
                <a:pos x="connsiteX9377" y="connsiteY9377"/>
              </a:cxn>
              <a:cxn ang="0">
                <a:pos x="connsiteX9378" y="connsiteY9378"/>
              </a:cxn>
              <a:cxn ang="0">
                <a:pos x="connsiteX9379" y="connsiteY9379"/>
              </a:cxn>
              <a:cxn ang="0">
                <a:pos x="connsiteX9380" y="connsiteY9380"/>
              </a:cxn>
              <a:cxn ang="0">
                <a:pos x="connsiteX9381" y="connsiteY9381"/>
              </a:cxn>
              <a:cxn ang="0">
                <a:pos x="connsiteX9382" y="connsiteY9382"/>
              </a:cxn>
              <a:cxn ang="0">
                <a:pos x="connsiteX9383" y="connsiteY9383"/>
              </a:cxn>
              <a:cxn ang="0">
                <a:pos x="connsiteX9384" y="connsiteY9384"/>
              </a:cxn>
              <a:cxn ang="0">
                <a:pos x="connsiteX9385" y="connsiteY9385"/>
              </a:cxn>
              <a:cxn ang="0">
                <a:pos x="connsiteX9386" y="connsiteY9386"/>
              </a:cxn>
              <a:cxn ang="0">
                <a:pos x="connsiteX9387" y="connsiteY9387"/>
              </a:cxn>
              <a:cxn ang="0">
                <a:pos x="connsiteX9388" y="connsiteY9388"/>
              </a:cxn>
              <a:cxn ang="0">
                <a:pos x="connsiteX9389" y="connsiteY9389"/>
              </a:cxn>
              <a:cxn ang="0">
                <a:pos x="connsiteX9390" y="connsiteY9390"/>
              </a:cxn>
              <a:cxn ang="0">
                <a:pos x="connsiteX9391" y="connsiteY9391"/>
              </a:cxn>
              <a:cxn ang="0">
                <a:pos x="connsiteX9392" y="connsiteY9392"/>
              </a:cxn>
              <a:cxn ang="0">
                <a:pos x="connsiteX9393" y="connsiteY9393"/>
              </a:cxn>
              <a:cxn ang="0">
                <a:pos x="connsiteX9394" y="connsiteY9394"/>
              </a:cxn>
              <a:cxn ang="0">
                <a:pos x="connsiteX9395" y="connsiteY9395"/>
              </a:cxn>
              <a:cxn ang="0">
                <a:pos x="connsiteX9396" y="connsiteY9396"/>
              </a:cxn>
              <a:cxn ang="0">
                <a:pos x="connsiteX9397" y="connsiteY9397"/>
              </a:cxn>
              <a:cxn ang="0">
                <a:pos x="connsiteX9398" y="connsiteY9398"/>
              </a:cxn>
              <a:cxn ang="0">
                <a:pos x="connsiteX9399" y="connsiteY9399"/>
              </a:cxn>
              <a:cxn ang="0">
                <a:pos x="connsiteX9400" y="connsiteY9400"/>
              </a:cxn>
              <a:cxn ang="0">
                <a:pos x="connsiteX9401" y="connsiteY9401"/>
              </a:cxn>
              <a:cxn ang="0">
                <a:pos x="connsiteX9402" y="connsiteY9402"/>
              </a:cxn>
              <a:cxn ang="0">
                <a:pos x="connsiteX9403" y="connsiteY9403"/>
              </a:cxn>
              <a:cxn ang="0">
                <a:pos x="connsiteX9404" y="connsiteY9404"/>
              </a:cxn>
              <a:cxn ang="0">
                <a:pos x="connsiteX9405" y="connsiteY9405"/>
              </a:cxn>
              <a:cxn ang="0">
                <a:pos x="connsiteX9406" y="connsiteY9406"/>
              </a:cxn>
              <a:cxn ang="0">
                <a:pos x="connsiteX9407" y="connsiteY9407"/>
              </a:cxn>
              <a:cxn ang="0">
                <a:pos x="connsiteX9408" y="connsiteY9408"/>
              </a:cxn>
              <a:cxn ang="0">
                <a:pos x="connsiteX9409" y="connsiteY9409"/>
              </a:cxn>
              <a:cxn ang="0">
                <a:pos x="connsiteX9410" y="connsiteY9410"/>
              </a:cxn>
              <a:cxn ang="0">
                <a:pos x="connsiteX9411" y="connsiteY9411"/>
              </a:cxn>
              <a:cxn ang="0">
                <a:pos x="connsiteX9412" y="connsiteY9412"/>
              </a:cxn>
              <a:cxn ang="0">
                <a:pos x="connsiteX9413" y="connsiteY9413"/>
              </a:cxn>
              <a:cxn ang="0">
                <a:pos x="connsiteX9414" y="connsiteY9414"/>
              </a:cxn>
              <a:cxn ang="0">
                <a:pos x="connsiteX9415" y="connsiteY9415"/>
              </a:cxn>
              <a:cxn ang="0">
                <a:pos x="connsiteX9416" y="connsiteY9416"/>
              </a:cxn>
              <a:cxn ang="0">
                <a:pos x="connsiteX9417" y="connsiteY9417"/>
              </a:cxn>
              <a:cxn ang="0">
                <a:pos x="connsiteX9418" y="connsiteY9418"/>
              </a:cxn>
              <a:cxn ang="0">
                <a:pos x="connsiteX9419" y="connsiteY9419"/>
              </a:cxn>
              <a:cxn ang="0">
                <a:pos x="connsiteX9420" y="connsiteY9420"/>
              </a:cxn>
              <a:cxn ang="0">
                <a:pos x="connsiteX9421" y="connsiteY9421"/>
              </a:cxn>
              <a:cxn ang="0">
                <a:pos x="connsiteX9422" y="connsiteY9422"/>
              </a:cxn>
              <a:cxn ang="0">
                <a:pos x="connsiteX9423" y="connsiteY9423"/>
              </a:cxn>
              <a:cxn ang="0">
                <a:pos x="connsiteX9424" y="connsiteY9424"/>
              </a:cxn>
              <a:cxn ang="0">
                <a:pos x="connsiteX9425" y="connsiteY9425"/>
              </a:cxn>
              <a:cxn ang="0">
                <a:pos x="connsiteX9426" y="connsiteY9426"/>
              </a:cxn>
              <a:cxn ang="0">
                <a:pos x="connsiteX9427" y="connsiteY9427"/>
              </a:cxn>
              <a:cxn ang="0">
                <a:pos x="connsiteX9428" y="connsiteY9428"/>
              </a:cxn>
              <a:cxn ang="0">
                <a:pos x="connsiteX9429" y="connsiteY9429"/>
              </a:cxn>
              <a:cxn ang="0">
                <a:pos x="connsiteX9430" y="connsiteY9430"/>
              </a:cxn>
              <a:cxn ang="0">
                <a:pos x="connsiteX9431" y="connsiteY9431"/>
              </a:cxn>
              <a:cxn ang="0">
                <a:pos x="connsiteX9432" y="connsiteY9432"/>
              </a:cxn>
              <a:cxn ang="0">
                <a:pos x="connsiteX9433" y="connsiteY9433"/>
              </a:cxn>
              <a:cxn ang="0">
                <a:pos x="connsiteX9434" y="connsiteY9434"/>
              </a:cxn>
              <a:cxn ang="0">
                <a:pos x="connsiteX9435" y="connsiteY9435"/>
              </a:cxn>
              <a:cxn ang="0">
                <a:pos x="connsiteX9436" y="connsiteY9436"/>
              </a:cxn>
              <a:cxn ang="0">
                <a:pos x="connsiteX9437" y="connsiteY9437"/>
              </a:cxn>
              <a:cxn ang="0">
                <a:pos x="connsiteX9438" y="connsiteY9438"/>
              </a:cxn>
              <a:cxn ang="0">
                <a:pos x="connsiteX9439" y="connsiteY9439"/>
              </a:cxn>
              <a:cxn ang="0">
                <a:pos x="connsiteX9440" y="connsiteY9440"/>
              </a:cxn>
              <a:cxn ang="0">
                <a:pos x="connsiteX9441" y="connsiteY9441"/>
              </a:cxn>
              <a:cxn ang="0">
                <a:pos x="connsiteX9442" y="connsiteY9442"/>
              </a:cxn>
              <a:cxn ang="0">
                <a:pos x="connsiteX9443" y="connsiteY9443"/>
              </a:cxn>
              <a:cxn ang="0">
                <a:pos x="connsiteX9444" y="connsiteY9444"/>
              </a:cxn>
              <a:cxn ang="0">
                <a:pos x="connsiteX9445" y="connsiteY9445"/>
              </a:cxn>
              <a:cxn ang="0">
                <a:pos x="connsiteX9446" y="connsiteY9446"/>
              </a:cxn>
              <a:cxn ang="0">
                <a:pos x="connsiteX9447" y="connsiteY9447"/>
              </a:cxn>
              <a:cxn ang="0">
                <a:pos x="connsiteX9448" y="connsiteY9448"/>
              </a:cxn>
              <a:cxn ang="0">
                <a:pos x="connsiteX9449" y="connsiteY9449"/>
              </a:cxn>
              <a:cxn ang="0">
                <a:pos x="connsiteX9450" y="connsiteY9450"/>
              </a:cxn>
              <a:cxn ang="0">
                <a:pos x="connsiteX9451" y="connsiteY9451"/>
              </a:cxn>
              <a:cxn ang="0">
                <a:pos x="connsiteX9452" y="connsiteY9452"/>
              </a:cxn>
              <a:cxn ang="0">
                <a:pos x="connsiteX9453" y="connsiteY9453"/>
              </a:cxn>
              <a:cxn ang="0">
                <a:pos x="connsiteX9454" y="connsiteY9454"/>
              </a:cxn>
              <a:cxn ang="0">
                <a:pos x="connsiteX9455" y="connsiteY9455"/>
              </a:cxn>
              <a:cxn ang="0">
                <a:pos x="connsiteX9456" y="connsiteY9456"/>
              </a:cxn>
              <a:cxn ang="0">
                <a:pos x="connsiteX9457" y="connsiteY9457"/>
              </a:cxn>
              <a:cxn ang="0">
                <a:pos x="connsiteX9458" y="connsiteY9458"/>
              </a:cxn>
              <a:cxn ang="0">
                <a:pos x="connsiteX9459" y="connsiteY9459"/>
              </a:cxn>
              <a:cxn ang="0">
                <a:pos x="connsiteX9460" y="connsiteY9460"/>
              </a:cxn>
              <a:cxn ang="0">
                <a:pos x="connsiteX9461" y="connsiteY9461"/>
              </a:cxn>
              <a:cxn ang="0">
                <a:pos x="connsiteX9462" y="connsiteY9462"/>
              </a:cxn>
              <a:cxn ang="0">
                <a:pos x="connsiteX9463" y="connsiteY9463"/>
              </a:cxn>
              <a:cxn ang="0">
                <a:pos x="connsiteX9464" y="connsiteY9464"/>
              </a:cxn>
              <a:cxn ang="0">
                <a:pos x="connsiteX9465" y="connsiteY9465"/>
              </a:cxn>
              <a:cxn ang="0">
                <a:pos x="connsiteX9466" y="connsiteY9466"/>
              </a:cxn>
              <a:cxn ang="0">
                <a:pos x="connsiteX9467" y="connsiteY9467"/>
              </a:cxn>
              <a:cxn ang="0">
                <a:pos x="connsiteX9468" y="connsiteY9468"/>
              </a:cxn>
              <a:cxn ang="0">
                <a:pos x="connsiteX9469" y="connsiteY9469"/>
              </a:cxn>
              <a:cxn ang="0">
                <a:pos x="connsiteX9470" y="connsiteY9470"/>
              </a:cxn>
              <a:cxn ang="0">
                <a:pos x="connsiteX9471" y="connsiteY9471"/>
              </a:cxn>
              <a:cxn ang="0">
                <a:pos x="connsiteX9472" y="connsiteY9472"/>
              </a:cxn>
              <a:cxn ang="0">
                <a:pos x="connsiteX9473" y="connsiteY9473"/>
              </a:cxn>
              <a:cxn ang="0">
                <a:pos x="connsiteX9474" y="connsiteY9474"/>
              </a:cxn>
              <a:cxn ang="0">
                <a:pos x="connsiteX9475" y="connsiteY9475"/>
              </a:cxn>
              <a:cxn ang="0">
                <a:pos x="connsiteX9476" y="connsiteY9476"/>
              </a:cxn>
              <a:cxn ang="0">
                <a:pos x="connsiteX9477" y="connsiteY9477"/>
              </a:cxn>
              <a:cxn ang="0">
                <a:pos x="connsiteX9478" y="connsiteY9478"/>
              </a:cxn>
              <a:cxn ang="0">
                <a:pos x="connsiteX9479" y="connsiteY9479"/>
              </a:cxn>
              <a:cxn ang="0">
                <a:pos x="connsiteX9480" y="connsiteY9480"/>
              </a:cxn>
              <a:cxn ang="0">
                <a:pos x="connsiteX9481" y="connsiteY9481"/>
              </a:cxn>
              <a:cxn ang="0">
                <a:pos x="connsiteX9482" y="connsiteY9482"/>
              </a:cxn>
              <a:cxn ang="0">
                <a:pos x="connsiteX9483" y="connsiteY9483"/>
              </a:cxn>
              <a:cxn ang="0">
                <a:pos x="connsiteX9484" y="connsiteY9484"/>
              </a:cxn>
              <a:cxn ang="0">
                <a:pos x="connsiteX9485" y="connsiteY9485"/>
              </a:cxn>
              <a:cxn ang="0">
                <a:pos x="connsiteX9486" y="connsiteY9486"/>
              </a:cxn>
              <a:cxn ang="0">
                <a:pos x="connsiteX9487" y="connsiteY9487"/>
              </a:cxn>
              <a:cxn ang="0">
                <a:pos x="connsiteX9488" y="connsiteY9488"/>
              </a:cxn>
              <a:cxn ang="0">
                <a:pos x="connsiteX9489" y="connsiteY9489"/>
              </a:cxn>
              <a:cxn ang="0">
                <a:pos x="connsiteX9490" y="connsiteY9490"/>
              </a:cxn>
              <a:cxn ang="0">
                <a:pos x="connsiteX9491" y="connsiteY9491"/>
              </a:cxn>
              <a:cxn ang="0">
                <a:pos x="connsiteX9492" y="connsiteY9492"/>
              </a:cxn>
              <a:cxn ang="0">
                <a:pos x="connsiteX9493" y="connsiteY9493"/>
              </a:cxn>
              <a:cxn ang="0">
                <a:pos x="connsiteX9494" y="connsiteY9494"/>
              </a:cxn>
              <a:cxn ang="0">
                <a:pos x="connsiteX9495" y="connsiteY9495"/>
              </a:cxn>
              <a:cxn ang="0">
                <a:pos x="connsiteX9496" y="connsiteY9496"/>
              </a:cxn>
              <a:cxn ang="0">
                <a:pos x="connsiteX9497" y="connsiteY9497"/>
              </a:cxn>
              <a:cxn ang="0">
                <a:pos x="connsiteX9498" y="connsiteY9498"/>
              </a:cxn>
              <a:cxn ang="0">
                <a:pos x="connsiteX9499" y="connsiteY9499"/>
              </a:cxn>
              <a:cxn ang="0">
                <a:pos x="connsiteX9500" y="connsiteY9500"/>
              </a:cxn>
              <a:cxn ang="0">
                <a:pos x="connsiteX9501" y="connsiteY9501"/>
              </a:cxn>
              <a:cxn ang="0">
                <a:pos x="connsiteX9502" y="connsiteY9502"/>
              </a:cxn>
              <a:cxn ang="0">
                <a:pos x="connsiteX9503" y="connsiteY9503"/>
              </a:cxn>
              <a:cxn ang="0">
                <a:pos x="connsiteX9504" y="connsiteY9504"/>
              </a:cxn>
              <a:cxn ang="0">
                <a:pos x="connsiteX9505" y="connsiteY9505"/>
              </a:cxn>
              <a:cxn ang="0">
                <a:pos x="connsiteX9506" y="connsiteY9506"/>
              </a:cxn>
              <a:cxn ang="0">
                <a:pos x="connsiteX9507" y="connsiteY9507"/>
              </a:cxn>
              <a:cxn ang="0">
                <a:pos x="connsiteX9508" y="connsiteY9508"/>
              </a:cxn>
              <a:cxn ang="0">
                <a:pos x="connsiteX9509" y="connsiteY9509"/>
              </a:cxn>
              <a:cxn ang="0">
                <a:pos x="connsiteX9510" y="connsiteY9510"/>
              </a:cxn>
              <a:cxn ang="0">
                <a:pos x="connsiteX9511" y="connsiteY9511"/>
              </a:cxn>
              <a:cxn ang="0">
                <a:pos x="connsiteX9512" y="connsiteY9512"/>
              </a:cxn>
              <a:cxn ang="0">
                <a:pos x="connsiteX9513" y="connsiteY9513"/>
              </a:cxn>
              <a:cxn ang="0">
                <a:pos x="connsiteX9514" y="connsiteY9514"/>
              </a:cxn>
              <a:cxn ang="0">
                <a:pos x="connsiteX9515" y="connsiteY9515"/>
              </a:cxn>
              <a:cxn ang="0">
                <a:pos x="connsiteX9516" y="connsiteY9516"/>
              </a:cxn>
              <a:cxn ang="0">
                <a:pos x="connsiteX9517" y="connsiteY9517"/>
              </a:cxn>
              <a:cxn ang="0">
                <a:pos x="connsiteX9518" y="connsiteY9518"/>
              </a:cxn>
              <a:cxn ang="0">
                <a:pos x="connsiteX9519" y="connsiteY9519"/>
              </a:cxn>
              <a:cxn ang="0">
                <a:pos x="connsiteX9520" y="connsiteY9520"/>
              </a:cxn>
              <a:cxn ang="0">
                <a:pos x="connsiteX9521" y="connsiteY9521"/>
              </a:cxn>
              <a:cxn ang="0">
                <a:pos x="connsiteX9522" y="connsiteY9522"/>
              </a:cxn>
              <a:cxn ang="0">
                <a:pos x="connsiteX9523" y="connsiteY9523"/>
              </a:cxn>
              <a:cxn ang="0">
                <a:pos x="connsiteX9524" y="connsiteY9524"/>
              </a:cxn>
              <a:cxn ang="0">
                <a:pos x="connsiteX9525" y="connsiteY9525"/>
              </a:cxn>
              <a:cxn ang="0">
                <a:pos x="connsiteX9526" y="connsiteY9526"/>
              </a:cxn>
              <a:cxn ang="0">
                <a:pos x="connsiteX9527" y="connsiteY9527"/>
              </a:cxn>
              <a:cxn ang="0">
                <a:pos x="connsiteX9528" y="connsiteY9528"/>
              </a:cxn>
              <a:cxn ang="0">
                <a:pos x="connsiteX9529" y="connsiteY9529"/>
              </a:cxn>
              <a:cxn ang="0">
                <a:pos x="connsiteX9530" y="connsiteY9530"/>
              </a:cxn>
              <a:cxn ang="0">
                <a:pos x="connsiteX9531" y="connsiteY9531"/>
              </a:cxn>
              <a:cxn ang="0">
                <a:pos x="connsiteX9532" y="connsiteY9532"/>
              </a:cxn>
              <a:cxn ang="0">
                <a:pos x="connsiteX9533" y="connsiteY9533"/>
              </a:cxn>
              <a:cxn ang="0">
                <a:pos x="connsiteX9534" y="connsiteY9534"/>
              </a:cxn>
              <a:cxn ang="0">
                <a:pos x="connsiteX9535" y="connsiteY9535"/>
              </a:cxn>
              <a:cxn ang="0">
                <a:pos x="connsiteX9536" y="connsiteY9536"/>
              </a:cxn>
              <a:cxn ang="0">
                <a:pos x="connsiteX9537" y="connsiteY9537"/>
              </a:cxn>
              <a:cxn ang="0">
                <a:pos x="connsiteX9538" y="connsiteY9538"/>
              </a:cxn>
              <a:cxn ang="0">
                <a:pos x="connsiteX9539" y="connsiteY9539"/>
              </a:cxn>
              <a:cxn ang="0">
                <a:pos x="connsiteX9540" y="connsiteY9540"/>
              </a:cxn>
              <a:cxn ang="0">
                <a:pos x="connsiteX9541" y="connsiteY9541"/>
              </a:cxn>
              <a:cxn ang="0">
                <a:pos x="connsiteX9542" y="connsiteY9542"/>
              </a:cxn>
              <a:cxn ang="0">
                <a:pos x="connsiteX9543" y="connsiteY9543"/>
              </a:cxn>
              <a:cxn ang="0">
                <a:pos x="connsiteX9544" y="connsiteY9544"/>
              </a:cxn>
              <a:cxn ang="0">
                <a:pos x="connsiteX9545" y="connsiteY9545"/>
              </a:cxn>
              <a:cxn ang="0">
                <a:pos x="connsiteX9546" y="connsiteY9546"/>
              </a:cxn>
              <a:cxn ang="0">
                <a:pos x="connsiteX9547" y="connsiteY9547"/>
              </a:cxn>
              <a:cxn ang="0">
                <a:pos x="connsiteX9548" y="connsiteY9548"/>
              </a:cxn>
              <a:cxn ang="0">
                <a:pos x="connsiteX9549" y="connsiteY9549"/>
              </a:cxn>
              <a:cxn ang="0">
                <a:pos x="connsiteX9550" y="connsiteY9550"/>
              </a:cxn>
              <a:cxn ang="0">
                <a:pos x="connsiteX9551" y="connsiteY9551"/>
              </a:cxn>
              <a:cxn ang="0">
                <a:pos x="connsiteX9552" y="connsiteY9552"/>
              </a:cxn>
              <a:cxn ang="0">
                <a:pos x="connsiteX9553" y="connsiteY9553"/>
              </a:cxn>
              <a:cxn ang="0">
                <a:pos x="connsiteX9554" y="connsiteY9554"/>
              </a:cxn>
              <a:cxn ang="0">
                <a:pos x="connsiteX9555" y="connsiteY9555"/>
              </a:cxn>
              <a:cxn ang="0">
                <a:pos x="connsiteX9556" y="connsiteY9556"/>
              </a:cxn>
              <a:cxn ang="0">
                <a:pos x="connsiteX9557" y="connsiteY9557"/>
              </a:cxn>
              <a:cxn ang="0">
                <a:pos x="connsiteX9558" y="connsiteY9558"/>
              </a:cxn>
              <a:cxn ang="0">
                <a:pos x="connsiteX9559" y="connsiteY9559"/>
              </a:cxn>
              <a:cxn ang="0">
                <a:pos x="connsiteX9560" y="connsiteY9560"/>
              </a:cxn>
              <a:cxn ang="0">
                <a:pos x="connsiteX9561" y="connsiteY9561"/>
              </a:cxn>
              <a:cxn ang="0">
                <a:pos x="connsiteX9562" y="connsiteY9562"/>
              </a:cxn>
              <a:cxn ang="0">
                <a:pos x="connsiteX9563" y="connsiteY9563"/>
              </a:cxn>
              <a:cxn ang="0">
                <a:pos x="connsiteX9564" y="connsiteY9564"/>
              </a:cxn>
              <a:cxn ang="0">
                <a:pos x="connsiteX9565" y="connsiteY9565"/>
              </a:cxn>
              <a:cxn ang="0">
                <a:pos x="connsiteX9566" y="connsiteY9566"/>
              </a:cxn>
              <a:cxn ang="0">
                <a:pos x="connsiteX9567" y="connsiteY9567"/>
              </a:cxn>
              <a:cxn ang="0">
                <a:pos x="connsiteX9568" y="connsiteY9568"/>
              </a:cxn>
              <a:cxn ang="0">
                <a:pos x="connsiteX9569" y="connsiteY9569"/>
              </a:cxn>
              <a:cxn ang="0">
                <a:pos x="connsiteX9570" y="connsiteY9570"/>
              </a:cxn>
              <a:cxn ang="0">
                <a:pos x="connsiteX9571" y="connsiteY9571"/>
              </a:cxn>
              <a:cxn ang="0">
                <a:pos x="connsiteX9572" y="connsiteY9572"/>
              </a:cxn>
              <a:cxn ang="0">
                <a:pos x="connsiteX9573" y="connsiteY9573"/>
              </a:cxn>
              <a:cxn ang="0">
                <a:pos x="connsiteX9574" y="connsiteY9574"/>
              </a:cxn>
              <a:cxn ang="0">
                <a:pos x="connsiteX9575" y="connsiteY9575"/>
              </a:cxn>
              <a:cxn ang="0">
                <a:pos x="connsiteX9576" y="connsiteY9576"/>
              </a:cxn>
              <a:cxn ang="0">
                <a:pos x="connsiteX9577" y="connsiteY9577"/>
              </a:cxn>
              <a:cxn ang="0">
                <a:pos x="connsiteX9578" y="connsiteY9578"/>
              </a:cxn>
              <a:cxn ang="0">
                <a:pos x="connsiteX9579" y="connsiteY9579"/>
              </a:cxn>
              <a:cxn ang="0">
                <a:pos x="connsiteX9580" y="connsiteY9580"/>
              </a:cxn>
              <a:cxn ang="0">
                <a:pos x="connsiteX9581" y="connsiteY9581"/>
              </a:cxn>
              <a:cxn ang="0">
                <a:pos x="connsiteX9582" y="connsiteY9582"/>
              </a:cxn>
              <a:cxn ang="0">
                <a:pos x="connsiteX9583" y="connsiteY9583"/>
              </a:cxn>
              <a:cxn ang="0">
                <a:pos x="connsiteX9584" y="connsiteY9584"/>
              </a:cxn>
              <a:cxn ang="0">
                <a:pos x="connsiteX9585" y="connsiteY9585"/>
              </a:cxn>
              <a:cxn ang="0">
                <a:pos x="connsiteX9586" y="connsiteY9586"/>
              </a:cxn>
              <a:cxn ang="0">
                <a:pos x="connsiteX9587" y="connsiteY9587"/>
              </a:cxn>
              <a:cxn ang="0">
                <a:pos x="connsiteX9588" y="connsiteY9588"/>
              </a:cxn>
              <a:cxn ang="0">
                <a:pos x="connsiteX9589" y="connsiteY9589"/>
              </a:cxn>
              <a:cxn ang="0">
                <a:pos x="connsiteX9590" y="connsiteY9590"/>
              </a:cxn>
              <a:cxn ang="0">
                <a:pos x="connsiteX9591" y="connsiteY9591"/>
              </a:cxn>
              <a:cxn ang="0">
                <a:pos x="connsiteX9592" y="connsiteY9592"/>
              </a:cxn>
              <a:cxn ang="0">
                <a:pos x="connsiteX9593" y="connsiteY9593"/>
              </a:cxn>
              <a:cxn ang="0">
                <a:pos x="connsiteX9594" y="connsiteY9594"/>
              </a:cxn>
              <a:cxn ang="0">
                <a:pos x="connsiteX9595" y="connsiteY9595"/>
              </a:cxn>
              <a:cxn ang="0">
                <a:pos x="connsiteX9596" y="connsiteY9596"/>
              </a:cxn>
              <a:cxn ang="0">
                <a:pos x="connsiteX9597" y="connsiteY9597"/>
              </a:cxn>
              <a:cxn ang="0">
                <a:pos x="connsiteX9598" y="connsiteY9598"/>
              </a:cxn>
              <a:cxn ang="0">
                <a:pos x="connsiteX9599" y="connsiteY9599"/>
              </a:cxn>
              <a:cxn ang="0">
                <a:pos x="connsiteX9600" y="connsiteY9600"/>
              </a:cxn>
              <a:cxn ang="0">
                <a:pos x="connsiteX9601" y="connsiteY9601"/>
              </a:cxn>
              <a:cxn ang="0">
                <a:pos x="connsiteX9602" y="connsiteY9602"/>
              </a:cxn>
              <a:cxn ang="0">
                <a:pos x="connsiteX9603" y="connsiteY9603"/>
              </a:cxn>
              <a:cxn ang="0">
                <a:pos x="connsiteX9604" y="connsiteY9604"/>
              </a:cxn>
              <a:cxn ang="0">
                <a:pos x="connsiteX9605" y="connsiteY9605"/>
              </a:cxn>
              <a:cxn ang="0">
                <a:pos x="connsiteX9606" y="connsiteY9606"/>
              </a:cxn>
              <a:cxn ang="0">
                <a:pos x="connsiteX9607" y="connsiteY9607"/>
              </a:cxn>
              <a:cxn ang="0">
                <a:pos x="connsiteX9608" y="connsiteY9608"/>
              </a:cxn>
              <a:cxn ang="0">
                <a:pos x="connsiteX9609" y="connsiteY9609"/>
              </a:cxn>
              <a:cxn ang="0">
                <a:pos x="connsiteX9610" y="connsiteY9610"/>
              </a:cxn>
              <a:cxn ang="0">
                <a:pos x="connsiteX9611" y="connsiteY9611"/>
              </a:cxn>
              <a:cxn ang="0">
                <a:pos x="connsiteX9612" y="connsiteY9612"/>
              </a:cxn>
              <a:cxn ang="0">
                <a:pos x="connsiteX9613" y="connsiteY9613"/>
              </a:cxn>
              <a:cxn ang="0">
                <a:pos x="connsiteX9614" y="connsiteY9614"/>
              </a:cxn>
              <a:cxn ang="0">
                <a:pos x="connsiteX9615" y="connsiteY9615"/>
              </a:cxn>
              <a:cxn ang="0">
                <a:pos x="connsiteX9616" y="connsiteY9616"/>
              </a:cxn>
              <a:cxn ang="0">
                <a:pos x="connsiteX9617" y="connsiteY9617"/>
              </a:cxn>
              <a:cxn ang="0">
                <a:pos x="connsiteX9618" y="connsiteY9618"/>
              </a:cxn>
              <a:cxn ang="0">
                <a:pos x="connsiteX9619" y="connsiteY9619"/>
              </a:cxn>
              <a:cxn ang="0">
                <a:pos x="connsiteX9620" y="connsiteY9620"/>
              </a:cxn>
              <a:cxn ang="0">
                <a:pos x="connsiteX9621" y="connsiteY9621"/>
              </a:cxn>
              <a:cxn ang="0">
                <a:pos x="connsiteX9622" y="connsiteY9622"/>
              </a:cxn>
              <a:cxn ang="0">
                <a:pos x="connsiteX9623" y="connsiteY9623"/>
              </a:cxn>
              <a:cxn ang="0">
                <a:pos x="connsiteX9624" y="connsiteY9624"/>
              </a:cxn>
              <a:cxn ang="0">
                <a:pos x="connsiteX9625" y="connsiteY9625"/>
              </a:cxn>
              <a:cxn ang="0">
                <a:pos x="connsiteX9626" y="connsiteY9626"/>
              </a:cxn>
              <a:cxn ang="0">
                <a:pos x="connsiteX9627" y="connsiteY9627"/>
              </a:cxn>
              <a:cxn ang="0">
                <a:pos x="connsiteX9628" y="connsiteY9628"/>
              </a:cxn>
              <a:cxn ang="0">
                <a:pos x="connsiteX9629" y="connsiteY9629"/>
              </a:cxn>
              <a:cxn ang="0">
                <a:pos x="connsiteX9630" y="connsiteY9630"/>
              </a:cxn>
              <a:cxn ang="0">
                <a:pos x="connsiteX9631" y="connsiteY9631"/>
              </a:cxn>
              <a:cxn ang="0">
                <a:pos x="connsiteX9632" y="connsiteY9632"/>
              </a:cxn>
              <a:cxn ang="0">
                <a:pos x="connsiteX9633" y="connsiteY9633"/>
              </a:cxn>
              <a:cxn ang="0">
                <a:pos x="connsiteX9634" y="connsiteY9634"/>
              </a:cxn>
              <a:cxn ang="0">
                <a:pos x="connsiteX9635" y="connsiteY9635"/>
              </a:cxn>
              <a:cxn ang="0">
                <a:pos x="connsiteX9636" y="connsiteY9636"/>
              </a:cxn>
              <a:cxn ang="0">
                <a:pos x="connsiteX9637" y="connsiteY9637"/>
              </a:cxn>
              <a:cxn ang="0">
                <a:pos x="connsiteX9638" y="connsiteY9638"/>
              </a:cxn>
              <a:cxn ang="0">
                <a:pos x="connsiteX9639" y="connsiteY9639"/>
              </a:cxn>
              <a:cxn ang="0">
                <a:pos x="connsiteX9640" y="connsiteY9640"/>
              </a:cxn>
              <a:cxn ang="0">
                <a:pos x="connsiteX9641" y="connsiteY9641"/>
              </a:cxn>
              <a:cxn ang="0">
                <a:pos x="connsiteX9642" y="connsiteY9642"/>
              </a:cxn>
              <a:cxn ang="0">
                <a:pos x="connsiteX9643" y="connsiteY9643"/>
              </a:cxn>
              <a:cxn ang="0">
                <a:pos x="connsiteX9644" y="connsiteY9644"/>
              </a:cxn>
              <a:cxn ang="0">
                <a:pos x="connsiteX9645" y="connsiteY9645"/>
              </a:cxn>
              <a:cxn ang="0">
                <a:pos x="connsiteX9646" y="connsiteY9646"/>
              </a:cxn>
              <a:cxn ang="0">
                <a:pos x="connsiteX9647" y="connsiteY9647"/>
              </a:cxn>
              <a:cxn ang="0">
                <a:pos x="connsiteX9648" y="connsiteY9648"/>
              </a:cxn>
              <a:cxn ang="0">
                <a:pos x="connsiteX9649" y="connsiteY9649"/>
              </a:cxn>
              <a:cxn ang="0">
                <a:pos x="connsiteX9650" y="connsiteY9650"/>
              </a:cxn>
              <a:cxn ang="0">
                <a:pos x="connsiteX9651" y="connsiteY9651"/>
              </a:cxn>
              <a:cxn ang="0">
                <a:pos x="connsiteX9652" y="connsiteY9652"/>
              </a:cxn>
              <a:cxn ang="0">
                <a:pos x="connsiteX9653" y="connsiteY9653"/>
              </a:cxn>
              <a:cxn ang="0">
                <a:pos x="connsiteX9654" y="connsiteY9654"/>
              </a:cxn>
              <a:cxn ang="0">
                <a:pos x="connsiteX9655" y="connsiteY9655"/>
              </a:cxn>
              <a:cxn ang="0">
                <a:pos x="connsiteX9656" y="connsiteY9656"/>
              </a:cxn>
              <a:cxn ang="0">
                <a:pos x="connsiteX9657" y="connsiteY9657"/>
              </a:cxn>
              <a:cxn ang="0">
                <a:pos x="connsiteX9658" y="connsiteY9658"/>
              </a:cxn>
              <a:cxn ang="0">
                <a:pos x="connsiteX9659" y="connsiteY9659"/>
              </a:cxn>
              <a:cxn ang="0">
                <a:pos x="connsiteX9660" y="connsiteY9660"/>
              </a:cxn>
              <a:cxn ang="0">
                <a:pos x="connsiteX9661" y="connsiteY9661"/>
              </a:cxn>
              <a:cxn ang="0">
                <a:pos x="connsiteX9662" y="connsiteY9662"/>
              </a:cxn>
              <a:cxn ang="0">
                <a:pos x="connsiteX9663" y="connsiteY9663"/>
              </a:cxn>
              <a:cxn ang="0">
                <a:pos x="connsiteX9664" y="connsiteY9664"/>
              </a:cxn>
              <a:cxn ang="0">
                <a:pos x="connsiteX9665" y="connsiteY9665"/>
              </a:cxn>
              <a:cxn ang="0">
                <a:pos x="connsiteX9666" y="connsiteY9666"/>
              </a:cxn>
              <a:cxn ang="0">
                <a:pos x="connsiteX9667" y="connsiteY9667"/>
              </a:cxn>
              <a:cxn ang="0">
                <a:pos x="connsiteX9668" y="connsiteY9668"/>
              </a:cxn>
              <a:cxn ang="0">
                <a:pos x="connsiteX9669" y="connsiteY9669"/>
              </a:cxn>
              <a:cxn ang="0">
                <a:pos x="connsiteX9670" y="connsiteY9670"/>
              </a:cxn>
              <a:cxn ang="0">
                <a:pos x="connsiteX9671" y="connsiteY9671"/>
              </a:cxn>
              <a:cxn ang="0">
                <a:pos x="connsiteX9672" y="connsiteY9672"/>
              </a:cxn>
              <a:cxn ang="0">
                <a:pos x="connsiteX9673" y="connsiteY9673"/>
              </a:cxn>
              <a:cxn ang="0">
                <a:pos x="connsiteX9674" y="connsiteY9674"/>
              </a:cxn>
              <a:cxn ang="0">
                <a:pos x="connsiteX9675" y="connsiteY9675"/>
              </a:cxn>
              <a:cxn ang="0">
                <a:pos x="connsiteX9676" y="connsiteY9676"/>
              </a:cxn>
              <a:cxn ang="0">
                <a:pos x="connsiteX9677" y="connsiteY9677"/>
              </a:cxn>
              <a:cxn ang="0">
                <a:pos x="connsiteX9678" y="connsiteY9678"/>
              </a:cxn>
              <a:cxn ang="0">
                <a:pos x="connsiteX9679" y="connsiteY9679"/>
              </a:cxn>
              <a:cxn ang="0">
                <a:pos x="connsiteX9680" y="connsiteY9680"/>
              </a:cxn>
              <a:cxn ang="0">
                <a:pos x="connsiteX9681" y="connsiteY9681"/>
              </a:cxn>
              <a:cxn ang="0">
                <a:pos x="connsiteX9682" y="connsiteY9682"/>
              </a:cxn>
              <a:cxn ang="0">
                <a:pos x="connsiteX9683" y="connsiteY9683"/>
              </a:cxn>
              <a:cxn ang="0">
                <a:pos x="connsiteX9684" y="connsiteY9684"/>
              </a:cxn>
              <a:cxn ang="0">
                <a:pos x="connsiteX9685" y="connsiteY9685"/>
              </a:cxn>
              <a:cxn ang="0">
                <a:pos x="connsiteX9686" y="connsiteY9686"/>
              </a:cxn>
              <a:cxn ang="0">
                <a:pos x="connsiteX9687" y="connsiteY9687"/>
              </a:cxn>
              <a:cxn ang="0">
                <a:pos x="connsiteX9688" y="connsiteY9688"/>
              </a:cxn>
              <a:cxn ang="0">
                <a:pos x="connsiteX9689" y="connsiteY9689"/>
              </a:cxn>
              <a:cxn ang="0">
                <a:pos x="connsiteX9690" y="connsiteY9690"/>
              </a:cxn>
              <a:cxn ang="0">
                <a:pos x="connsiteX9691" y="connsiteY9691"/>
              </a:cxn>
              <a:cxn ang="0">
                <a:pos x="connsiteX9692" y="connsiteY9692"/>
              </a:cxn>
              <a:cxn ang="0">
                <a:pos x="connsiteX9693" y="connsiteY9693"/>
              </a:cxn>
              <a:cxn ang="0">
                <a:pos x="connsiteX9694" y="connsiteY9694"/>
              </a:cxn>
              <a:cxn ang="0">
                <a:pos x="connsiteX9695" y="connsiteY9695"/>
              </a:cxn>
              <a:cxn ang="0">
                <a:pos x="connsiteX9696" y="connsiteY9696"/>
              </a:cxn>
              <a:cxn ang="0">
                <a:pos x="connsiteX9697" y="connsiteY9697"/>
              </a:cxn>
              <a:cxn ang="0">
                <a:pos x="connsiteX9698" y="connsiteY9698"/>
              </a:cxn>
              <a:cxn ang="0">
                <a:pos x="connsiteX9699" y="connsiteY9699"/>
              </a:cxn>
              <a:cxn ang="0">
                <a:pos x="connsiteX9700" y="connsiteY9700"/>
              </a:cxn>
              <a:cxn ang="0">
                <a:pos x="connsiteX9701" y="connsiteY9701"/>
              </a:cxn>
              <a:cxn ang="0">
                <a:pos x="connsiteX9702" y="connsiteY9702"/>
              </a:cxn>
              <a:cxn ang="0">
                <a:pos x="connsiteX9703" y="connsiteY9703"/>
              </a:cxn>
              <a:cxn ang="0">
                <a:pos x="connsiteX9704" y="connsiteY9704"/>
              </a:cxn>
              <a:cxn ang="0">
                <a:pos x="connsiteX9705" y="connsiteY9705"/>
              </a:cxn>
              <a:cxn ang="0">
                <a:pos x="connsiteX9706" y="connsiteY9706"/>
              </a:cxn>
              <a:cxn ang="0">
                <a:pos x="connsiteX9707" y="connsiteY9707"/>
              </a:cxn>
              <a:cxn ang="0">
                <a:pos x="connsiteX9708" y="connsiteY9708"/>
              </a:cxn>
              <a:cxn ang="0">
                <a:pos x="connsiteX9709" y="connsiteY9709"/>
              </a:cxn>
              <a:cxn ang="0">
                <a:pos x="connsiteX9710" y="connsiteY9710"/>
              </a:cxn>
              <a:cxn ang="0">
                <a:pos x="connsiteX9711" y="connsiteY9711"/>
              </a:cxn>
              <a:cxn ang="0">
                <a:pos x="connsiteX9712" y="connsiteY9712"/>
              </a:cxn>
              <a:cxn ang="0">
                <a:pos x="connsiteX9713" y="connsiteY9713"/>
              </a:cxn>
              <a:cxn ang="0">
                <a:pos x="connsiteX9714" y="connsiteY9714"/>
              </a:cxn>
              <a:cxn ang="0">
                <a:pos x="connsiteX9715" y="connsiteY9715"/>
              </a:cxn>
              <a:cxn ang="0">
                <a:pos x="connsiteX9716" y="connsiteY9716"/>
              </a:cxn>
              <a:cxn ang="0">
                <a:pos x="connsiteX9717" y="connsiteY9717"/>
              </a:cxn>
              <a:cxn ang="0">
                <a:pos x="connsiteX9718" y="connsiteY9718"/>
              </a:cxn>
              <a:cxn ang="0">
                <a:pos x="connsiteX9719" y="connsiteY9719"/>
              </a:cxn>
              <a:cxn ang="0">
                <a:pos x="connsiteX9720" y="connsiteY9720"/>
              </a:cxn>
              <a:cxn ang="0">
                <a:pos x="connsiteX9721" y="connsiteY9721"/>
              </a:cxn>
              <a:cxn ang="0">
                <a:pos x="connsiteX9722" y="connsiteY9722"/>
              </a:cxn>
              <a:cxn ang="0">
                <a:pos x="connsiteX9723" y="connsiteY9723"/>
              </a:cxn>
              <a:cxn ang="0">
                <a:pos x="connsiteX9724" y="connsiteY9724"/>
              </a:cxn>
              <a:cxn ang="0">
                <a:pos x="connsiteX9725" y="connsiteY9725"/>
              </a:cxn>
              <a:cxn ang="0">
                <a:pos x="connsiteX9726" y="connsiteY9726"/>
              </a:cxn>
              <a:cxn ang="0">
                <a:pos x="connsiteX9727" y="connsiteY9727"/>
              </a:cxn>
              <a:cxn ang="0">
                <a:pos x="connsiteX9728" y="connsiteY9728"/>
              </a:cxn>
              <a:cxn ang="0">
                <a:pos x="connsiteX9729" y="connsiteY9729"/>
              </a:cxn>
              <a:cxn ang="0">
                <a:pos x="connsiteX9730" y="connsiteY9730"/>
              </a:cxn>
              <a:cxn ang="0">
                <a:pos x="connsiteX9731" y="connsiteY9731"/>
              </a:cxn>
              <a:cxn ang="0">
                <a:pos x="connsiteX9732" y="connsiteY9732"/>
              </a:cxn>
              <a:cxn ang="0">
                <a:pos x="connsiteX9733" y="connsiteY9733"/>
              </a:cxn>
              <a:cxn ang="0">
                <a:pos x="connsiteX9734" y="connsiteY9734"/>
              </a:cxn>
              <a:cxn ang="0">
                <a:pos x="connsiteX9735" y="connsiteY9735"/>
              </a:cxn>
              <a:cxn ang="0">
                <a:pos x="connsiteX9736" y="connsiteY9736"/>
              </a:cxn>
              <a:cxn ang="0">
                <a:pos x="connsiteX9737" y="connsiteY9737"/>
              </a:cxn>
              <a:cxn ang="0">
                <a:pos x="connsiteX9738" y="connsiteY9738"/>
              </a:cxn>
              <a:cxn ang="0">
                <a:pos x="connsiteX9739" y="connsiteY9739"/>
              </a:cxn>
              <a:cxn ang="0">
                <a:pos x="connsiteX9740" y="connsiteY9740"/>
              </a:cxn>
              <a:cxn ang="0">
                <a:pos x="connsiteX9741" y="connsiteY9741"/>
              </a:cxn>
              <a:cxn ang="0">
                <a:pos x="connsiteX9742" y="connsiteY9742"/>
              </a:cxn>
              <a:cxn ang="0">
                <a:pos x="connsiteX9743" y="connsiteY9743"/>
              </a:cxn>
              <a:cxn ang="0">
                <a:pos x="connsiteX9744" y="connsiteY9744"/>
              </a:cxn>
              <a:cxn ang="0">
                <a:pos x="connsiteX9745" y="connsiteY9745"/>
              </a:cxn>
              <a:cxn ang="0">
                <a:pos x="connsiteX9746" y="connsiteY9746"/>
              </a:cxn>
              <a:cxn ang="0">
                <a:pos x="connsiteX9747" y="connsiteY9747"/>
              </a:cxn>
              <a:cxn ang="0">
                <a:pos x="connsiteX9748" y="connsiteY9748"/>
              </a:cxn>
              <a:cxn ang="0">
                <a:pos x="connsiteX9749" y="connsiteY9749"/>
              </a:cxn>
              <a:cxn ang="0">
                <a:pos x="connsiteX9750" y="connsiteY9750"/>
              </a:cxn>
              <a:cxn ang="0">
                <a:pos x="connsiteX9751" y="connsiteY9751"/>
              </a:cxn>
              <a:cxn ang="0">
                <a:pos x="connsiteX9752" y="connsiteY9752"/>
              </a:cxn>
              <a:cxn ang="0">
                <a:pos x="connsiteX9753" y="connsiteY9753"/>
              </a:cxn>
              <a:cxn ang="0">
                <a:pos x="connsiteX9754" y="connsiteY9754"/>
              </a:cxn>
              <a:cxn ang="0">
                <a:pos x="connsiteX9755" y="connsiteY9755"/>
              </a:cxn>
              <a:cxn ang="0">
                <a:pos x="connsiteX9756" y="connsiteY9756"/>
              </a:cxn>
              <a:cxn ang="0">
                <a:pos x="connsiteX9757" y="connsiteY9757"/>
              </a:cxn>
              <a:cxn ang="0">
                <a:pos x="connsiteX9758" y="connsiteY9758"/>
              </a:cxn>
              <a:cxn ang="0">
                <a:pos x="connsiteX9759" y="connsiteY9759"/>
              </a:cxn>
              <a:cxn ang="0">
                <a:pos x="connsiteX9760" y="connsiteY9760"/>
              </a:cxn>
              <a:cxn ang="0">
                <a:pos x="connsiteX9761" y="connsiteY9761"/>
              </a:cxn>
              <a:cxn ang="0">
                <a:pos x="connsiteX9762" y="connsiteY9762"/>
              </a:cxn>
              <a:cxn ang="0">
                <a:pos x="connsiteX9763" y="connsiteY9763"/>
              </a:cxn>
              <a:cxn ang="0">
                <a:pos x="connsiteX9764" y="connsiteY9764"/>
              </a:cxn>
              <a:cxn ang="0">
                <a:pos x="connsiteX9765" y="connsiteY9765"/>
              </a:cxn>
              <a:cxn ang="0">
                <a:pos x="connsiteX9766" y="connsiteY9766"/>
              </a:cxn>
              <a:cxn ang="0">
                <a:pos x="connsiteX9767" y="connsiteY9767"/>
              </a:cxn>
              <a:cxn ang="0">
                <a:pos x="connsiteX9768" y="connsiteY9768"/>
              </a:cxn>
              <a:cxn ang="0">
                <a:pos x="connsiteX9769" y="connsiteY9769"/>
              </a:cxn>
              <a:cxn ang="0">
                <a:pos x="connsiteX9770" y="connsiteY9770"/>
              </a:cxn>
              <a:cxn ang="0">
                <a:pos x="connsiteX9771" y="connsiteY9771"/>
              </a:cxn>
              <a:cxn ang="0">
                <a:pos x="connsiteX9772" y="connsiteY9772"/>
              </a:cxn>
              <a:cxn ang="0">
                <a:pos x="connsiteX9773" y="connsiteY9773"/>
              </a:cxn>
              <a:cxn ang="0">
                <a:pos x="connsiteX9774" y="connsiteY9774"/>
              </a:cxn>
              <a:cxn ang="0">
                <a:pos x="connsiteX9775" y="connsiteY9775"/>
              </a:cxn>
              <a:cxn ang="0">
                <a:pos x="connsiteX9776" y="connsiteY9776"/>
              </a:cxn>
              <a:cxn ang="0">
                <a:pos x="connsiteX9777" y="connsiteY9777"/>
              </a:cxn>
              <a:cxn ang="0">
                <a:pos x="connsiteX9778" y="connsiteY9778"/>
              </a:cxn>
              <a:cxn ang="0">
                <a:pos x="connsiteX9779" y="connsiteY9779"/>
              </a:cxn>
              <a:cxn ang="0">
                <a:pos x="connsiteX9780" y="connsiteY9780"/>
              </a:cxn>
              <a:cxn ang="0">
                <a:pos x="connsiteX9781" y="connsiteY9781"/>
              </a:cxn>
              <a:cxn ang="0">
                <a:pos x="connsiteX9782" y="connsiteY9782"/>
              </a:cxn>
              <a:cxn ang="0">
                <a:pos x="connsiteX9783" y="connsiteY9783"/>
              </a:cxn>
              <a:cxn ang="0">
                <a:pos x="connsiteX9784" y="connsiteY9784"/>
              </a:cxn>
              <a:cxn ang="0">
                <a:pos x="connsiteX9785" y="connsiteY9785"/>
              </a:cxn>
              <a:cxn ang="0">
                <a:pos x="connsiteX9786" y="connsiteY9786"/>
              </a:cxn>
              <a:cxn ang="0">
                <a:pos x="connsiteX9787" y="connsiteY9787"/>
              </a:cxn>
              <a:cxn ang="0">
                <a:pos x="connsiteX9788" y="connsiteY9788"/>
              </a:cxn>
              <a:cxn ang="0">
                <a:pos x="connsiteX9789" y="connsiteY9789"/>
              </a:cxn>
              <a:cxn ang="0">
                <a:pos x="connsiteX9790" y="connsiteY9790"/>
              </a:cxn>
              <a:cxn ang="0">
                <a:pos x="connsiteX9791" y="connsiteY9791"/>
              </a:cxn>
              <a:cxn ang="0">
                <a:pos x="connsiteX9792" y="connsiteY9792"/>
              </a:cxn>
              <a:cxn ang="0">
                <a:pos x="connsiteX9793" y="connsiteY9793"/>
              </a:cxn>
              <a:cxn ang="0">
                <a:pos x="connsiteX9794" y="connsiteY9794"/>
              </a:cxn>
              <a:cxn ang="0">
                <a:pos x="connsiteX9795" y="connsiteY9795"/>
              </a:cxn>
              <a:cxn ang="0">
                <a:pos x="connsiteX9796" y="connsiteY9796"/>
              </a:cxn>
              <a:cxn ang="0">
                <a:pos x="connsiteX9797" y="connsiteY9797"/>
              </a:cxn>
              <a:cxn ang="0">
                <a:pos x="connsiteX9798" y="connsiteY9798"/>
              </a:cxn>
              <a:cxn ang="0">
                <a:pos x="connsiteX9799" y="connsiteY9799"/>
              </a:cxn>
              <a:cxn ang="0">
                <a:pos x="connsiteX9800" y="connsiteY9800"/>
              </a:cxn>
              <a:cxn ang="0">
                <a:pos x="connsiteX9801" y="connsiteY9801"/>
              </a:cxn>
              <a:cxn ang="0">
                <a:pos x="connsiteX9802" y="connsiteY9802"/>
              </a:cxn>
              <a:cxn ang="0">
                <a:pos x="connsiteX9803" y="connsiteY9803"/>
              </a:cxn>
              <a:cxn ang="0">
                <a:pos x="connsiteX9804" y="connsiteY9804"/>
              </a:cxn>
              <a:cxn ang="0">
                <a:pos x="connsiteX9805" y="connsiteY9805"/>
              </a:cxn>
              <a:cxn ang="0">
                <a:pos x="connsiteX9806" y="connsiteY9806"/>
              </a:cxn>
              <a:cxn ang="0">
                <a:pos x="connsiteX9807" y="connsiteY9807"/>
              </a:cxn>
              <a:cxn ang="0">
                <a:pos x="connsiteX9808" y="connsiteY9808"/>
              </a:cxn>
              <a:cxn ang="0">
                <a:pos x="connsiteX9809" y="connsiteY9809"/>
              </a:cxn>
              <a:cxn ang="0">
                <a:pos x="connsiteX9810" y="connsiteY9810"/>
              </a:cxn>
              <a:cxn ang="0">
                <a:pos x="connsiteX9811" y="connsiteY9811"/>
              </a:cxn>
              <a:cxn ang="0">
                <a:pos x="connsiteX9812" y="connsiteY9812"/>
              </a:cxn>
              <a:cxn ang="0">
                <a:pos x="connsiteX9813" y="connsiteY9813"/>
              </a:cxn>
              <a:cxn ang="0">
                <a:pos x="connsiteX9814" y="connsiteY9814"/>
              </a:cxn>
              <a:cxn ang="0">
                <a:pos x="connsiteX9815" y="connsiteY9815"/>
              </a:cxn>
              <a:cxn ang="0">
                <a:pos x="connsiteX9816" y="connsiteY9816"/>
              </a:cxn>
              <a:cxn ang="0">
                <a:pos x="connsiteX9817" y="connsiteY9817"/>
              </a:cxn>
              <a:cxn ang="0">
                <a:pos x="connsiteX9818" y="connsiteY9818"/>
              </a:cxn>
              <a:cxn ang="0">
                <a:pos x="connsiteX9819" y="connsiteY9819"/>
              </a:cxn>
              <a:cxn ang="0">
                <a:pos x="connsiteX9820" y="connsiteY9820"/>
              </a:cxn>
              <a:cxn ang="0">
                <a:pos x="connsiteX9821" y="connsiteY9821"/>
              </a:cxn>
              <a:cxn ang="0">
                <a:pos x="connsiteX9822" y="connsiteY9822"/>
              </a:cxn>
              <a:cxn ang="0">
                <a:pos x="connsiteX9823" y="connsiteY9823"/>
              </a:cxn>
              <a:cxn ang="0">
                <a:pos x="connsiteX9824" y="connsiteY9824"/>
              </a:cxn>
              <a:cxn ang="0">
                <a:pos x="connsiteX9825" y="connsiteY9825"/>
              </a:cxn>
              <a:cxn ang="0">
                <a:pos x="connsiteX9826" y="connsiteY9826"/>
              </a:cxn>
              <a:cxn ang="0">
                <a:pos x="connsiteX9827" y="connsiteY9827"/>
              </a:cxn>
              <a:cxn ang="0">
                <a:pos x="connsiteX9828" y="connsiteY9828"/>
              </a:cxn>
              <a:cxn ang="0">
                <a:pos x="connsiteX9829" y="connsiteY9829"/>
              </a:cxn>
              <a:cxn ang="0">
                <a:pos x="connsiteX9830" y="connsiteY9830"/>
              </a:cxn>
              <a:cxn ang="0">
                <a:pos x="connsiteX9831" y="connsiteY9831"/>
              </a:cxn>
              <a:cxn ang="0">
                <a:pos x="connsiteX9832" y="connsiteY9832"/>
              </a:cxn>
              <a:cxn ang="0">
                <a:pos x="connsiteX9833" y="connsiteY9833"/>
              </a:cxn>
              <a:cxn ang="0">
                <a:pos x="connsiteX9834" y="connsiteY9834"/>
              </a:cxn>
              <a:cxn ang="0">
                <a:pos x="connsiteX9835" y="connsiteY9835"/>
              </a:cxn>
              <a:cxn ang="0">
                <a:pos x="connsiteX9836" y="connsiteY9836"/>
              </a:cxn>
              <a:cxn ang="0">
                <a:pos x="connsiteX9837" y="connsiteY9837"/>
              </a:cxn>
              <a:cxn ang="0">
                <a:pos x="connsiteX9838" y="connsiteY9838"/>
              </a:cxn>
              <a:cxn ang="0">
                <a:pos x="connsiteX9839" y="connsiteY9839"/>
              </a:cxn>
              <a:cxn ang="0">
                <a:pos x="connsiteX9840" y="connsiteY9840"/>
              </a:cxn>
              <a:cxn ang="0">
                <a:pos x="connsiteX9841" y="connsiteY9841"/>
              </a:cxn>
              <a:cxn ang="0">
                <a:pos x="connsiteX9842" y="connsiteY9842"/>
              </a:cxn>
              <a:cxn ang="0">
                <a:pos x="connsiteX9843" y="connsiteY9843"/>
              </a:cxn>
              <a:cxn ang="0">
                <a:pos x="connsiteX9844" y="connsiteY9844"/>
              </a:cxn>
              <a:cxn ang="0">
                <a:pos x="connsiteX9845" y="connsiteY9845"/>
              </a:cxn>
              <a:cxn ang="0">
                <a:pos x="connsiteX9846" y="connsiteY9846"/>
              </a:cxn>
              <a:cxn ang="0">
                <a:pos x="connsiteX9847" y="connsiteY9847"/>
              </a:cxn>
              <a:cxn ang="0">
                <a:pos x="connsiteX9848" y="connsiteY9848"/>
              </a:cxn>
              <a:cxn ang="0">
                <a:pos x="connsiteX9849" y="connsiteY9849"/>
              </a:cxn>
              <a:cxn ang="0">
                <a:pos x="connsiteX9850" y="connsiteY9850"/>
              </a:cxn>
              <a:cxn ang="0">
                <a:pos x="connsiteX9851" y="connsiteY9851"/>
              </a:cxn>
              <a:cxn ang="0">
                <a:pos x="connsiteX9852" y="connsiteY9852"/>
              </a:cxn>
              <a:cxn ang="0">
                <a:pos x="connsiteX9853" y="connsiteY9853"/>
              </a:cxn>
              <a:cxn ang="0">
                <a:pos x="connsiteX9854" y="connsiteY9854"/>
              </a:cxn>
              <a:cxn ang="0">
                <a:pos x="connsiteX9855" y="connsiteY9855"/>
              </a:cxn>
              <a:cxn ang="0">
                <a:pos x="connsiteX9856" y="connsiteY9856"/>
              </a:cxn>
              <a:cxn ang="0">
                <a:pos x="connsiteX9857" y="connsiteY9857"/>
              </a:cxn>
              <a:cxn ang="0">
                <a:pos x="connsiteX9858" y="connsiteY9858"/>
              </a:cxn>
              <a:cxn ang="0">
                <a:pos x="connsiteX9859" y="connsiteY9859"/>
              </a:cxn>
              <a:cxn ang="0">
                <a:pos x="connsiteX9860" y="connsiteY9860"/>
              </a:cxn>
              <a:cxn ang="0">
                <a:pos x="connsiteX9861" y="connsiteY9861"/>
              </a:cxn>
              <a:cxn ang="0">
                <a:pos x="connsiteX9862" y="connsiteY9862"/>
              </a:cxn>
              <a:cxn ang="0">
                <a:pos x="connsiteX9863" y="connsiteY9863"/>
              </a:cxn>
              <a:cxn ang="0">
                <a:pos x="connsiteX9864" y="connsiteY9864"/>
              </a:cxn>
              <a:cxn ang="0">
                <a:pos x="connsiteX9865" y="connsiteY9865"/>
              </a:cxn>
              <a:cxn ang="0">
                <a:pos x="connsiteX9866" y="connsiteY9866"/>
              </a:cxn>
              <a:cxn ang="0">
                <a:pos x="connsiteX9867" y="connsiteY9867"/>
              </a:cxn>
              <a:cxn ang="0">
                <a:pos x="connsiteX9868" y="connsiteY9868"/>
              </a:cxn>
              <a:cxn ang="0">
                <a:pos x="connsiteX9869" y="connsiteY9869"/>
              </a:cxn>
              <a:cxn ang="0">
                <a:pos x="connsiteX9870" y="connsiteY9870"/>
              </a:cxn>
              <a:cxn ang="0">
                <a:pos x="connsiteX9871" y="connsiteY9871"/>
              </a:cxn>
              <a:cxn ang="0">
                <a:pos x="connsiteX9872" y="connsiteY9872"/>
              </a:cxn>
              <a:cxn ang="0">
                <a:pos x="connsiteX9873" y="connsiteY9873"/>
              </a:cxn>
              <a:cxn ang="0">
                <a:pos x="connsiteX9874" y="connsiteY9874"/>
              </a:cxn>
              <a:cxn ang="0">
                <a:pos x="connsiteX9875" y="connsiteY9875"/>
              </a:cxn>
              <a:cxn ang="0">
                <a:pos x="connsiteX9876" y="connsiteY9876"/>
              </a:cxn>
              <a:cxn ang="0">
                <a:pos x="connsiteX9877" y="connsiteY9877"/>
              </a:cxn>
              <a:cxn ang="0">
                <a:pos x="connsiteX9878" y="connsiteY9878"/>
              </a:cxn>
              <a:cxn ang="0">
                <a:pos x="connsiteX9879" y="connsiteY9879"/>
              </a:cxn>
              <a:cxn ang="0">
                <a:pos x="connsiteX9880" y="connsiteY9880"/>
              </a:cxn>
              <a:cxn ang="0">
                <a:pos x="connsiteX9881" y="connsiteY9881"/>
              </a:cxn>
              <a:cxn ang="0">
                <a:pos x="connsiteX9882" y="connsiteY9882"/>
              </a:cxn>
              <a:cxn ang="0">
                <a:pos x="connsiteX9883" y="connsiteY9883"/>
              </a:cxn>
              <a:cxn ang="0">
                <a:pos x="connsiteX9884" y="connsiteY9884"/>
              </a:cxn>
              <a:cxn ang="0">
                <a:pos x="connsiteX9885" y="connsiteY9885"/>
              </a:cxn>
              <a:cxn ang="0">
                <a:pos x="connsiteX9886" y="connsiteY9886"/>
              </a:cxn>
              <a:cxn ang="0">
                <a:pos x="connsiteX9887" y="connsiteY9887"/>
              </a:cxn>
              <a:cxn ang="0">
                <a:pos x="connsiteX9888" y="connsiteY9888"/>
              </a:cxn>
              <a:cxn ang="0">
                <a:pos x="connsiteX9889" y="connsiteY9889"/>
              </a:cxn>
              <a:cxn ang="0">
                <a:pos x="connsiteX9890" y="connsiteY9890"/>
              </a:cxn>
              <a:cxn ang="0">
                <a:pos x="connsiteX9891" y="connsiteY9891"/>
              </a:cxn>
              <a:cxn ang="0">
                <a:pos x="connsiteX9892" y="connsiteY9892"/>
              </a:cxn>
              <a:cxn ang="0">
                <a:pos x="connsiteX9893" y="connsiteY9893"/>
              </a:cxn>
              <a:cxn ang="0">
                <a:pos x="connsiteX9894" y="connsiteY9894"/>
              </a:cxn>
              <a:cxn ang="0">
                <a:pos x="connsiteX9895" y="connsiteY9895"/>
              </a:cxn>
              <a:cxn ang="0">
                <a:pos x="connsiteX9896" y="connsiteY9896"/>
              </a:cxn>
              <a:cxn ang="0">
                <a:pos x="connsiteX9897" y="connsiteY9897"/>
              </a:cxn>
              <a:cxn ang="0">
                <a:pos x="connsiteX9898" y="connsiteY9898"/>
              </a:cxn>
              <a:cxn ang="0">
                <a:pos x="connsiteX9899" y="connsiteY9899"/>
              </a:cxn>
              <a:cxn ang="0">
                <a:pos x="connsiteX9900" y="connsiteY9900"/>
              </a:cxn>
              <a:cxn ang="0">
                <a:pos x="connsiteX9901" y="connsiteY9901"/>
              </a:cxn>
              <a:cxn ang="0">
                <a:pos x="connsiteX9902" y="connsiteY9902"/>
              </a:cxn>
              <a:cxn ang="0">
                <a:pos x="connsiteX9903" y="connsiteY9903"/>
              </a:cxn>
              <a:cxn ang="0">
                <a:pos x="connsiteX9904" y="connsiteY9904"/>
              </a:cxn>
              <a:cxn ang="0">
                <a:pos x="connsiteX9905" y="connsiteY9905"/>
              </a:cxn>
              <a:cxn ang="0">
                <a:pos x="connsiteX9906" y="connsiteY9906"/>
              </a:cxn>
              <a:cxn ang="0">
                <a:pos x="connsiteX9907" y="connsiteY9907"/>
              </a:cxn>
              <a:cxn ang="0">
                <a:pos x="connsiteX9908" y="connsiteY9908"/>
              </a:cxn>
              <a:cxn ang="0">
                <a:pos x="connsiteX9909" y="connsiteY9909"/>
              </a:cxn>
              <a:cxn ang="0">
                <a:pos x="connsiteX9910" y="connsiteY9910"/>
              </a:cxn>
              <a:cxn ang="0">
                <a:pos x="connsiteX9911" y="connsiteY9911"/>
              </a:cxn>
              <a:cxn ang="0">
                <a:pos x="connsiteX9912" y="connsiteY9912"/>
              </a:cxn>
              <a:cxn ang="0">
                <a:pos x="connsiteX9913" y="connsiteY9913"/>
              </a:cxn>
              <a:cxn ang="0">
                <a:pos x="connsiteX9914" y="connsiteY9914"/>
              </a:cxn>
              <a:cxn ang="0">
                <a:pos x="connsiteX9915" y="connsiteY9915"/>
              </a:cxn>
              <a:cxn ang="0">
                <a:pos x="connsiteX9916" y="connsiteY9916"/>
              </a:cxn>
              <a:cxn ang="0">
                <a:pos x="connsiteX9917" y="connsiteY9917"/>
              </a:cxn>
              <a:cxn ang="0">
                <a:pos x="connsiteX9918" y="connsiteY9918"/>
              </a:cxn>
              <a:cxn ang="0">
                <a:pos x="connsiteX9919" y="connsiteY9919"/>
              </a:cxn>
              <a:cxn ang="0">
                <a:pos x="connsiteX9920" y="connsiteY9920"/>
              </a:cxn>
              <a:cxn ang="0">
                <a:pos x="connsiteX9921" y="connsiteY9921"/>
              </a:cxn>
              <a:cxn ang="0">
                <a:pos x="connsiteX9922" y="connsiteY9922"/>
              </a:cxn>
              <a:cxn ang="0">
                <a:pos x="connsiteX9923" y="connsiteY9923"/>
              </a:cxn>
              <a:cxn ang="0">
                <a:pos x="connsiteX9924" y="connsiteY9924"/>
              </a:cxn>
              <a:cxn ang="0">
                <a:pos x="connsiteX9925" y="connsiteY9925"/>
              </a:cxn>
              <a:cxn ang="0">
                <a:pos x="connsiteX9926" y="connsiteY9926"/>
              </a:cxn>
              <a:cxn ang="0">
                <a:pos x="connsiteX9927" y="connsiteY9927"/>
              </a:cxn>
              <a:cxn ang="0">
                <a:pos x="connsiteX9928" y="connsiteY9928"/>
              </a:cxn>
              <a:cxn ang="0">
                <a:pos x="connsiteX9929" y="connsiteY9929"/>
              </a:cxn>
              <a:cxn ang="0">
                <a:pos x="connsiteX9930" y="connsiteY9930"/>
              </a:cxn>
              <a:cxn ang="0">
                <a:pos x="connsiteX9931" y="connsiteY9931"/>
              </a:cxn>
              <a:cxn ang="0">
                <a:pos x="connsiteX9932" y="connsiteY9932"/>
              </a:cxn>
              <a:cxn ang="0">
                <a:pos x="connsiteX9933" y="connsiteY9933"/>
              </a:cxn>
              <a:cxn ang="0">
                <a:pos x="connsiteX9934" y="connsiteY9934"/>
              </a:cxn>
              <a:cxn ang="0">
                <a:pos x="connsiteX9935" y="connsiteY9935"/>
              </a:cxn>
              <a:cxn ang="0">
                <a:pos x="connsiteX9936" y="connsiteY9936"/>
              </a:cxn>
              <a:cxn ang="0">
                <a:pos x="connsiteX9937" y="connsiteY9937"/>
              </a:cxn>
              <a:cxn ang="0">
                <a:pos x="connsiteX9938" y="connsiteY9938"/>
              </a:cxn>
              <a:cxn ang="0">
                <a:pos x="connsiteX9939" y="connsiteY9939"/>
              </a:cxn>
              <a:cxn ang="0">
                <a:pos x="connsiteX9940" y="connsiteY9940"/>
              </a:cxn>
              <a:cxn ang="0">
                <a:pos x="connsiteX9941" y="connsiteY9941"/>
              </a:cxn>
              <a:cxn ang="0">
                <a:pos x="connsiteX9942" y="connsiteY9942"/>
              </a:cxn>
              <a:cxn ang="0">
                <a:pos x="connsiteX9943" y="connsiteY9943"/>
              </a:cxn>
              <a:cxn ang="0">
                <a:pos x="connsiteX9944" y="connsiteY9944"/>
              </a:cxn>
              <a:cxn ang="0">
                <a:pos x="connsiteX9945" y="connsiteY9945"/>
              </a:cxn>
              <a:cxn ang="0">
                <a:pos x="connsiteX9946" y="connsiteY9946"/>
              </a:cxn>
              <a:cxn ang="0">
                <a:pos x="connsiteX9947" y="connsiteY9947"/>
              </a:cxn>
              <a:cxn ang="0">
                <a:pos x="connsiteX9948" y="connsiteY9948"/>
              </a:cxn>
              <a:cxn ang="0">
                <a:pos x="connsiteX9949" y="connsiteY9949"/>
              </a:cxn>
              <a:cxn ang="0">
                <a:pos x="connsiteX9950" y="connsiteY9950"/>
              </a:cxn>
              <a:cxn ang="0">
                <a:pos x="connsiteX9951" y="connsiteY9951"/>
              </a:cxn>
              <a:cxn ang="0">
                <a:pos x="connsiteX9952" y="connsiteY9952"/>
              </a:cxn>
              <a:cxn ang="0">
                <a:pos x="connsiteX9953" y="connsiteY9953"/>
              </a:cxn>
              <a:cxn ang="0">
                <a:pos x="connsiteX9954" y="connsiteY9954"/>
              </a:cxn>
              <a:cxn ang="0">
                <a:pos x="connsiteX9955" y="connsiteY9955"/>
              </a:cxn>
              <a:cxn ang="0">
                <a:pos x="connsiteX9956" y="connsiteY9956"/>
              </a:cxn>
              <a:cxn ang="0">
                <a:pos x="connsiteX9957" y="connsiteY9957"/>
              </a:cxn>
              <a:cxn ang="0">
                <a:pos x="connsiteX9958" y="connsiteY9958"/>
              </a:cxn>
              <a:cxn ang="0">
                <a:pos x="connsiteX9959" y="connsiteY9959"/>
              </a:cxn>
              <a:cxn ang="0">
                <a:pos x="connsiteX9960" y="connsiteY9960"/>
              </a:cxn>
              <a:cxn ang="0">
                <a:pos x="connsiteX9961" y="connsiteY9961"/>
              </a:cxn>
              <a:cxn ang="0">
                <a:pos x="connsiteX9962" y="connsiteY9962"/>
              </a:cxn>
              <a:cxn ang="0">
                <a:pos x="connsiteX9963" y="connsiteY9963"/>
              </a:cxn>
              <a:cxn ang="0">
                <a:pos x="connsiteX9964" y="connsiteY9964"/>
              </a:cxn>
              <a:cxn ang="0">
                <a:pos x="connsiteX9965" y="connsiteY9965"/>
              </a:cxn>
              <a:cxn ang="0">
                <a:pos x="connsiteX9966" y="connsiteY9966"/>
              </a:cxn>
              <a:cxn ang="0">
                <a:pos x="connsiteX9967" y="connsiteY9967"/>
              </a:cxn>
              <a:cxn ang="0">
                <a:pos x="connsiteX9968" y="connsiteY9968"/>
              </a:cxn>
              <a:cxn ang="0">
                <a:pos x="connsiteX9969" y="connsiteY9969"/>
              </a:cxn>
              <a:cxn ang="0">
                <a:pos x="connsiteX9970" y="connsiteY9970"/>
              </a:cxn>
              <a:cxn ang="0">
                <a:pos x="connsiteX9971" y="connsiteY9971"/>
              </a:cxn>
              <a:cxn ang="0">
                <a:pos x="connsiteX9972" y="connsiteY9972"/>
              </a:cxn>
              <a:cxn ang="0">
                <a:pos x="connsiteX9973" y="connsiteY9973"/>
              </a:cxn>
              <a:cxn ang="0">
                <a:pos x="connsiteX9974" y="connsiteY9974"/>
              </a:cxn>
              <a:cxn ang="0">
                <a:pos x="connsiteX9975" y="connsiteY9975"/>
              </a:cxn>
              <a:cxn ang="0">
                <a:pos x="connsiteX9976" y="connsiteY9976"/>
              </a:cxn>
              <a:cxn ang="0">
                <a:pos x="connsiteX9977" y="connsiteY9977"/>
              </a:cxn>
              <a:cxn ang="0">
                <a:pos x="connsiteX9978" y="connsiteY9978"/>
              </a:cxn>
              <a:cxn ang="0">
                <a:pos x="connsiteX9979" y="connsiteY9979"/>
              </a:cxn>
              <a:cxn ang="0">
                <a:pos x="connsiteX9980" y="connsiteY9980"/>
              </a:cxn>
              <a:cxn ang="0">
                <a:pos x="connsiteX9981" y="connsiteY9981"/>
              </a:cxn>
              <a:cxn ang="0">
                <a:pos x="connsiteX9982" y="connsiteY9982"/>
              </a:cxn>
              <a:cxn ang="0">
                <a:pos x="connsiteX9983" y="connsiteY9983"/>
              </a:cxn>
              <a:cxn ang="0">
                <a:pos x="connsiteX9984" y="connsiteY9984"/>
              </a:cxn>
              <a:cxn ang="0">
                <a:pos x="connsiteX9985" y="connsiteY9985"/>
              </a:cxn>
              <a:cxn ang="0">
                <a:pos x="connsiteX9986" y="connsiteY9986"/>
              </a:cxn>
              <a:cxn ang="0">
                <a:pos x="connsiteX9987" y="connsiteY9987"/>
              </a:cxn>
              <a:cxn ang="0">
                <a:pos x="connsiteX9988" y="connsiteY9988"/>
              </a:cxn>
              <a:cxn ang="0">
                <a:pos x="connsiteX9989" y="connsiteY9989"/>
              </a:cxn>
              <a:cxn ang="0">
                <a:pos x="connsiteX9990" y="connsiteY9990"/>
              </a:cxn>
              <a:cxn ang="0">
                <a:pos x="connsiteX9991" y="connsiteY9991"/>
              </a:cxn>
              <a:cxn ang="0">
                <a:pos x="connsiteX9992" y="connsiteY9992"/>
              </a:cxn>
              <a:cxn ang="0">
                <a:pos x="connsiteX9993" y="connsiteY9993"/>
              </a:cxn>
              <a:cxn ang="0">
                <a:pos x="connsiteX9994" y="connsiteY9994"/>
              </a:cxn>
              <a:cxn ang="0">
                <a:pos x="connsiteX9995" y="connsiteY9995"/>
              </a:cxn>
              <a:cxn ang="0">
                <a:pos x="connsiteX9996" y="connsiteY9996"/>
              </a:cxn>
              <a:cxn ang="0">
                <a:pos x="connsiteX9997" y="connsiteY9997"/>
              </a:cxn>
              <a:cxn ang="0">
                <a:pos x="connsiteX9998" y="connsiteY9998"/>
              </a:cxn>
              <a:cxn ang="0">
                <a:pos x="connsiteX9999" y="connsiteY9999"/>
              </a:cxn>
              <a:cxn ang="0">
                <a:pos x="connsiteX10000" y="connsiteY10000"/>
              </a:cxn>
              <a:cxn ang="0">
                <a:pos x="connsiteX10001" y="connsiteY10001"/>
              </a:cxn>
              <a:cxn ang="0">
                <a:pos x="connsiteX10002" y="connsiteY10002"/>
              </a:cxn>
              <a:cxn ang="0">
                <a:pos x="connsiteX10003" y="connsiteY10003"/>
              </a:cxn>
              <a:cxn ang="0">
                <a:pos x="connsiteX10004" y="connsiteY10004"/>
              </a:cxn>
              <a:cxn ang="0">
                <a:pos x="connsiteX10005" y="connsiteY10005"/>
              </a:cxn>
              <a:cxn ang="0">
                <a:pos x="connsiteX10006" y="connsiteY10006"/>
              </a:cxn>
              <a:cxn ang="0">
                <a:pos x="connsiteX10007" y="connsiteY10007"/>
              </a:cxn>
              <a:cxn ang="0">
                <a:pos x="connsiteX10008" y="connsiteY10008"/>
              </a:cxn>
              <a:cxn ang="0">
                <a:pos x="connsiteX10009" y="connsiteY10009"/>
              </a:cxn>
              <a:cxn ang="0">
                <a:pos x="connsiteX10010" y="connsiteY10010"/>
              </a:cxn>
              <a:cxn ang="0">
                <a:pos x="connsiteX10011" y="connsiteY10011"/>
              </a:cxn>
              <a:cxn ang="0">
                <a:pos x="connsiteX10012" y="connsiteY10012"/>
              </a:cxn>
              <a:cxn ang="0">
                <a:pos x="connsiteX10013" y="connsiteY10013"/>
              </a:cxn>
              <a:cxn ang="0">
                <a:pos x="connsiteX10014" y="connsiteY10014"/>
              </a:cxn>
              <a:cxn ang="0">
                <a:pos x="connsiteX10015" y="connsiteY10015"/>
              </a:cxn>
              <a:cxn ang="0">
                <a:pos x="connsiteX10016" y="connsiteY10016"/>
              </a:cxn>
              <a:cxn ang="0">
                <a:pos x="connsiteX10017" y="connsiteY10017"/>
              </a:cxn>
              <a:cxn ang="0">
                <a:pos x="connsiteX10018" y="connsiteY10018"/>
              </a:cxn>
              <a:cxn ang="0">
                <a:pos x="connsiteX10019" y="connsiteY10019"/>
              </a:cxn>
              <a:cxn ang="0">
                <a:pos x="connsiteX10020" y="connsiteY10020"/>
              </a:cxn>
              <a:cxn ang="0">
                <a:pos x="connsiteX10021" y="connsiteY10021"/>
              </a:cxn>
              <a:cxn ang="0">
                <a:pos x="connsiteX10022" y="connsiteY10022"/>
              </a:cxn>
              <a:cxn ang="0">
                <a:pos x="connsiteX10023" y="connsiteY10023"/>
              </a:cxn>
              <a:cxn ang="0">
                <a:pos x="connsiteX10024" y="connsiteY10024"/>
              </a:cxn>
              <a:cxn ang="0">
                <a:pos x="connsiteX10025" y="connsiteY10025"/>
              </a:cxn>
              <a:cxn ang="0">
                <a:pos x="connsiteX10026" y="connsiteY10026"/>
              </a:cxn>
              <a:cxn ang="0">
                <a:pos x="connsiteX10027" y="connsiteY10027"/>
              </a:cxn>
              <a:cxn ang="0">
                <a:pos x="connsiteX10028" y="connsiteY10028"/>
              </a:cxn>
              <a:cxn ang="0">
                <a:pos x="connsiteX10029" y="connsiteY10029"/>
              </a:cxn>
              <a:cxn ang="0">
                <a:pos x="connsiteX10030" y="connsiteY10030"/>
              </a:cxn>
              <a:cxn ang="0">
                <a:pos x="connsiteX10031" y="connsiteY10031"/>
              </a:cxn>
              <a:cxn ang="0">
                <a:pos x="connsiteX10032" y="connsiteY10032"/>
              </a:cxn>
              <a:cxn ang="0">
                <a:pos x="connsiteX10033" y="connsiteY10033"/>
              </a:cxn>
              <a:cxn ang="0">
                <a:pos x="connsiteX10034" y="connsiteY10034"/>
              </a:cxn>
              <a:cxn ang="0">
                <a:pos x="connsiteX10035" y="connsiteY10035"/>
              </a:cxn>
              <a:cxn ang="0">
                <a:pos x="connsiteX10036" y="connsiteY10036"/>
              </a:cxn>
              <a:cxn ang="0">
                <a:pos x="connsiteX10037" y="connsiteY10037"/>
              </a:cxn>
              <a:cxn ang="0">
                <a:pos x="connsiteX10038" y="connsiteY10038"/>
              </a:cxn>
              <a:cxn ang="0">
                <a:pos x="connsiteX10039" y="connsiteY10039"/>
              </a:cxn>
              <a:cxn ang="0">
                <a:pos x="connsiteX10040" y="connsiteY10040"/>
              </a:cxn>
              <a:cxn ang="0">
                <a:pos x="connsiteX10041" y="connsiteY10041"/>
              </a:cxn>
              <a:cxn ang="0">
                <a:pos x="connsiteX10042" y="connsiteY10042"/>
              </a:cxn>
              <a:cxn ang="0">
                <a:pos x="connsiteX10043" y="connsiteY10043"/>
              </a:cxn>
              <a:cxn ang="0">
                <a:pos x="connsiteX10044" y="connsiteY10044"/>
              </a:cxn>
              <a:cxn ang="0">
                <a:pos x="connsiteX10045" y="connsiteY10045"/>
              </a:cxn>
              <a:cxn ang="0">
                <a:pos x="connsiteX10046" y="connsiteY10046"/>
              </a:cxn>
              <a:cxn ang="0">
                <a:pos x="connsiteX10047" y="connsiteY10047"/>
              </a:cxn>
              <a:cxn ang="0">
                <a:pos x="connsiteX10048" y="connsiteY10048"/>
              </a:cxn>
              <a:cxn ang="0">
                <a:pos x="connsiteX10049" y="connsiteY10049"/>
              </a:cxn>
              <a:cxn ang="0">
                <a:pos x="connsiteX10050" y="connsiteY10050"/>
              </a:cxn>
              <a:cxn ang="0">
                <a:pos x="connsiteX10051" y="connsiteY10051"/>
              </a:cxn>
              <a:cxn ang="0">
                <a:pos x="connsiteX10052" y="connsiteY10052"/>
              </a:cxn>
              <a:cxn ang="0">
                <a:pos x="connsiteX10053" y="connsiteY10053"/>
              </a:cxn>
              <a:cxn ang="0">
                <a:pos x="connsiteX10054" y="connsiteY10054"/>
              </a:cxn>
              <a:cxn ang="0">
                <a:pos x="connsiteX10055" y="connsiteY10055"/>
              </a:cxn>
              <a:cxn ang="0">
                <a:pos x="connsiteX10056" y="connsiteY10056"/>
              </a:cxn>
              <a:cxn ang="0">
                <a:pos x="connsiteX10057" y="connsiteY10057"/>
              </a:cxn>
              <a:cxn ang="0">
                <a:pos x="connsiteX10058" y="connsiteY10058"/>
              </a:cxn>
              <a:cxn ang="0">
                <a:pos x="connsiteX10059" y="connsiteY10059"/>
              </a:cxn>
              <a:cxn ang="0">
                <a:pos x="connsiteX10060" y="connsiteY10060"/>
              </a:cxn>
              <a:cxn ang="0">
                <a:pos x="connsiteX10061" y="connsiteY10061"/>
              </a:cxn>
              <a:cxn ang="0">
                <a:pos x="connsiteX10062" y="connsiteY10062"/>
              </a:cxn>
              <a:cxn ang="0">
                <a:pos x="connsiteX10063" y="connsiteY10063"/>
              </a:cxn>
              <a:cxn ang="0">
                <a:pos x="connsiteX10064" y="connsiteY10064"/>
              </a:cxn>
              <a:cxn ang="0">
                <a:pos x="connsiteX10065" y="connsiteY10065"/>
              </a:cxn>
              <a:cxn ang="0">
                <a:pos x="connsiteX10066" y="connsiteY10066"/>
              </a:cxn>
              <a:cxn ang="0">
                <a:pos x="connsiteX10067" y="connsiteY10067"/>
              </a:cxn>
              <a:cxn ang="0">
                <a:pos x="connsiteX10068" y="connsiteY10068"/>
              </a:cxn>
              <a:cxn ang="0">
                <a:pos x="connsiteX10069" y="connsiteY10069"/>
              </a:cxn>
              <a:cxn ang="0">
                <a:pos x="connsiteX10070" y="connsiteY10070"/>
              </a:cxn>
              <a:cxn ang="0">
                <a:pos x="connsiteX10071" y="connsiteY10071"/>
              </a:cxn>
              <a:cxn ang="0">
                <a:pos x="connsiteX10072" y="connsiteY10072"/>
              </a:cxn>
              <a:cxn ang="0">
                <a:pos x="connsiteX10073" y="connsiteY10073"/>
              </a:cxn>
              <a:cxn ang="0">
                <a:pos x="connsiteX10074" y="connsiteY10074"/>
              </a:cxn>
              <a:cxn ang="0">
                <a:pos x="connsiteX10075" y="connsiteY10075"/>
              </a:cxn>
              <a:cxn ang="0">
                <a:pos x="connsiteX10076" y="connsiteY10076"/>
              </a:cxn>
              <a:cxn ang="0">
                <a:pos x="connsiteX10077" y="connsiteY10077"/>
              </a:cxn>
              <a:cxn ang="0">
                <a:pos x="connsiteX10078" y="connsiteY10078"/>
              </a:cxn>
              <a:cxn ang="0">
                <a:pos x="connsiteX10079" y="connsiteY10079"/>
              </a:cxn>
              <a:cxn ang="0">
                <a:pos x="connsiteX10080" y="connsiteY10080"/>
              </a:cxn>
              <a:cxn ang="0">
                <a:pos x="connsiteX10081" y="connsiteY10081"/>
              </a:cxn>
              <a:cxn ang="0">
                <a:pos x="connsiteX10082" y="connsiteY10082"/>
              </a:cxn>
              <a:cxn ang="0">
                <a:pos x="connsiteX10083" y="connsiteY10083"/>
              </a:cxn>
              <a:cxn ang="0">
                <a:pos x="connsiteX10084" y="connsiteY10084"/>
              </a:cxn>
              <a:cxn ang="0">
                <a:pos x="connsiteX10085" y="connsiteY10085"/>
              </a:cxn>
              <a:cxn ang="0">
                <a:pos x="connsiteX10086" y="connsiteY10086"/>
              </a:cxn>
              <a:cxn ang="0">
                <a:pos x="connsiteX10087" y="connsiteY10087"/>
              </a:cxn>
              <a:cxn ang="0">
                <a:pos x="connsiteX10088" y="connsiteY10088"/>
              </a:cxn>
              <a:cxn ang="0">
                <a:pos x="connsiteX10089" y="connsiteY10089"/>
              </a:cxn>
              <a:cxn ang="0">
                <a:pos x="connsiteX10090" y="connsiteY10090"/>
              </a:cxn>
              <a:cxn ang="0">
                <a:pos x="connsiteX10091" y="connsiteY10091"/>
              </a:cxn>
              <a:cxn ang="0">
                <a:pos x="connsiteX10092" y="connsiteY10092"/>
              </a:cxn>
              <a:cxn ang="0">
                <a:pos x="connsiteX10093" y="connsiteY10093"/>
              </a:cxn>
              <a:cxn ang="0">
                <a:pos x="connsiteX10094" y="connsiteY10094"/>
              </a:cxn>
              <a:cxn ang="0">
                <a:pos x="connsiteX10095" y="connsiteY10095"/>
              </a:cxn>
              <a:cxn ang="0">
                <a:pos x="connsiteX10096" y="connsiteY10096"/>
              </a:cxn>
              <a:cxn ang="0">
                <a:pos x="connsiteX10097" y="connsiteY10097"/>
              </a:cxn>
              <a:cxn ang="0">
                <a:pos x="connsiteX10098" y="connsiteY10098"/>
              </a:cxn>
              <a:cxn ang="0">
                <a:pos x="connsiteX10099" y="connsiteY10099"/>
              </a:cxn>
              <a:cxn ang="0">
                <a:pos x="connsiteX10100" y="connsiteY10100"/>
              </a:cxn>
              <a:cxn ang="0">
                <a:pos x="connsiteX10101" y="connsiteY10101"/>
              </a:cxn>
              <a:cxn ang="0">
                <a:pos x="connsiteX10102" y="connsiteY10102"/>
              </a:cxn>
              <a:cxn ang="0">
                <a:pos x="connsiteX10103" y="connsiteY10103"/>
              </a:cxn>
              <a:cxn ang="0">
                <a:pos x="connsiteX10104" y="connsiteY10104"/>
              </a:cxn>
              <a:cxn ang="0">
                <a:pos x="connsiteX10105" y="connsiteY10105"/>
              </a:cxn>
              <a:cxn ang="0">
                <a:pos x="connsiteX10106" y="connsiteY10106"/>
              </a:cxn>
              <a:cxn ang="0">
                <a:pos x="connsiteX10107" y="connsiteY10107"/>
              </a:cxn>
              <a:cxn ang="0">
                <a:pos x="connsiteX10108" y="connsiteY10108"/>
              </a:cxn>
              <a:cxn ang="0">
                <a:pos x="connsiteX10109" y="connsiteY10109"/>
              </a:cxn>
              <a:cxn ang="0">
                <a:pos x="connsiteX10110" y="connsiteY10110"/>
              </a:cxn>
              <a:cxn ang="0">
                <a:pos x="connsiteX10111" y="connsiteY10111"/>
              </a:cxn>
              <a:cxn ang="0">
                <a:pos x="connsiteX10112" y="connsiteY10112"/>
              </a:cxn>
              <a:cxn ang="0">
                <a:pos x="connsiteX10113" y="connsiteY10113"/>
              </a:cxn>
              <a:cxn ang="0">
                <a:pos x="connsiteX10114" y="connsiteY10114"/>
              </a:cxn>
              <a:cxn ang="0">
                <a:pos x="connsiteX10115" y="connsiteY10115"/>
              </a:cxn>
              <a:cxn ang="0">
                <a:pos x="connsiteX10116" y="connsiteY10116"/>
              </a:cxn>
              <a:cxn ang="0">
                <a:pos x="connsiteX10117" y="connsiteY10117"/>
              </a:cxn>
              <a:cxn ang="0">
                <a:pos x="connsiteX10118" y="connsiteY10118"/>
              </a:cxn>
              <a:cxn ang="0">
                <a:pos x="connsiteX10119" y="connsiteY10119"/>
              </a:cxn>
              <a:cxn ang="0">
                <a:pos x="connsiteX10120" y="connsiteY10120"/>
              </a:cxn>
              <a:cxn ang="0">
                <a:pos x="connsiteX10121" y="connsiteY10121"/>
              </a:cxn>
              <a:cxn ang="0">
                <a:pos x="connsiteX10122" y="connsiteY10122"/>
              </a:cxn>
              <a:cxn ang="0">
                <a:pos x="connsiteX10123" y="connsiteY10123"/>
              </a:cxn>
              <a:cxn ang="0">
                <a:pos x="connsiteX10124" y="connsiteY10124"/>
              </a:cxn>
              <a:cxn ang="0">
                <a:pos x="connsiteX10125" y="connsiteY10125"/>
              </a:cxn>
              <a:cxn ang="0">
                <a:pos x="connsiteX10126" y="connsiteY10126"/>
              </a:cxn>
              <a:cxn ang="0">
                <a:pos x="connsiteX10127" y="connsiteY10127"/>
              </a:cxn>
              <a:cxn ang="0">
                <a:pos x="connsiteX10128" y="connsiteY10128"/>
              </a:cxn>
              <a:cxn ang="0">
                <a:pos x="connsiteX10129" y="connsiteY10129"/>
              </a:cxn>
              <a:cxn ang="0">
                <a:pos x="connsiteX10130" y="connsiteY10130"/>
              </a:cxn>
              <a:cxn ang="0">
                <a:pos x="connsiteX10131" y="connsiteY10131"/>
              </a:cxn>
              <a:cxn ang="0">
                <a:pos x="connsiteX10132" y="connsiteY10132"/>
              </a:cxn>
              <a:cxn ang="0">
                <a:pos x="connsiteX10133" y="connsiteY10133"/>
              </a:cxn>
              <a:cxn ang="0">
                <a:pos x="connsiteX10134" y="connsiteY10134"/>
              </a:cxn>
              <a:cxn ang="0">
                <a:pos x="connsiteX10135" y="connsiteY10135"/>
              </a:cxn>
              <a:cxn ang="0">
                <a:pos x="connsiteX10136" y="connsiteY10136"/>
              </a:cxn>
              <a:cxn ang="0">
                <a:pos x="connsiteX10137" y="connsiteY10137"/>
              </a:cxn>
              <a:cxn ang="0">
                <a:pos x="connsiteX10138" y="connsiteY10138"/>
              </a:cxn>
              <a:cxn ang="0">
                <a:pos x="connsiteX10139" y="connsiteY10139"/>
              </a:cxn>
              <a:cxn ang="0">
                <a:pos x="connsiteX10140" y="connsiteY10140"/>
              </a:cxn>
              <a:cxn ang="0">
                <a:pos x="connsiteX10141" y="connsiteY10141"/>
              </a:cxn>
              <a:cxn ang="0">
                <a:pos x="connsiteX10142" y="connsiteY10142"/>
              </a:cxn>
              <a:cxn ang="0">
                <a:pos x="connsiteX10143" y="connsiteY10143"/>
              </a:cxn>
              <a:cxn ang="0">
                <a:pos x="connsiteX10144" y="connsiteY10144"/>
              </a:cxn>
              <a:cxn ang="0">
                <a:pos x="connsiteX10145" y="connsiteY10145"/>
              </a:cxn>
              <a:cxn ang="0">
                <a:pos x="connsiteX10146" y="connsiteY10146"/>
              </a:cxn>
              <a:cxn ang="0">
                <a:pos x="connsiteX10147" y="connsiteY10147"/>
              </a:cxn>
              <a:cxn ang="0">
                <a:pos x="connsiteX10148" y="connsiteY10148"/>
              </a:cxn>
              <a:cxn ang="0">
                <a:pos x="connsiteX10149" y="connsiteY10149"/>
              </a:cxn>
              <a:cxn ang="0">
                <a:pos x="connsiteX10150" y="connsiteY10150"/>
              </a:cxn>
              <a:cxn ang="0">
                <a:pos x="connsiteX10151" y="connsiteY10151"/>
              </a:cxn>
              <a:cxn ang="0">
                <a:pos x="connsiteX10152" y="connsiteY10152"/>
              </a:cxn>
              <a:cxn ang="0">
                <a:pos x="connsiteX10153" y="connsiteY10153"/>
              </a:cxn>
              <a:cxn ang="0">
                <a:pos x="connsiteX10154" y="connsiteY10154"/>
              </a:cxn>
              <a:cxn ang="0">
                <a:pos x="connsiteX10155" y="connsiteY10155"/>
              </a:cxn>
              <a:cxn ang="0">
                <a:pos x="connsiteX10156" y="connsiteY10156"/>
              </a:cxn>
              <a:cxn ang="0">
                <a:pos x="connsiteX10157" y="connsiteY10157"/>
              </a:cxn>
              <a:cxn ang="0">
                <a:pos x="connsiteX10158" y="connsiteY10158"/>
              </a:cxn>
              <a:cxn ang="0">
                <a:pos x="connsiteX10159" y="connsiteY10159"/>
              </a:cxn>
              <a:cxn ang="0">
                <a:pos x="connsiteX10160" y="connsiteY10160"/>
              </a:cxn>
              <a:cxn ang="0">
                <a:pos x="connsiteX10161" y="connsiteY10161"/>
              </a:cxn>
              <a:cxn ang="0">
                <a:pos x="connsiteX10162" y="connsiteY10162"/>
              </a:cxn>
              <a:cxn ang="0">
                <a:pos x="connsiteX10163" y="connsiteY10163"/>
              </a:cxn>
              <a:cxn ang="0">
                <a:pos x="connsiteX10164" y="connsiteY10164"/>
              </a:cxn>
              <a:cxn ang="0">
                <a:pos x="connsiteX10165" y="connsiteY10165"/>
              </a:cxn>
              <a:cxn ang="0">
                <a:pos x="connsiteX10166" y="connsiteY10166"/>
              </a:cxn>
              <a:cxn ang="0">
                <a:pos x="connsiteX10167" y="connsiteY10167"/>
              </a:cxn>
              <a:cxn ang="0">
                <a:pos x="connsiteX10168" y="connsiteY10168"/>
              </a:cxn>
              <a:cxn ang="0">
                <a:pos x="connsiteX10169" y="connsiteY10169"/>
              </a:cxn>
              <a:cxn ang="0">
                <a:pos x="connsiteX10170" y="connsiteY10170"/>
              </a:cxn>
              <a:cxn ang="0">
                <a:pos x="connsiteX10171" y="connsiteY10171"/>
              </a:cxn>
              <a:cxn ang="0">
                <a:pos x="connsiteX10172" y="connsiteY10172"/>
              </a:cxn>
              <a:cxn ang="0">
                <a:pos x="connsiteX10173" y="connsiteY10173"/>
              </a:cxn>
              <a:cxn ang="0">
                <a:pos x="connsiteX10174" y="connsiteY10174"/>
              </a:cxn>
              <a:cxn ang="0">
                <a:pos x="connsiteX10175" y="connsiteY10175"/>
              </a:cxn>
              <a:cxn ang="0">
                <a:pos x="connsiteX10176" y="connsiteY10176"/>
              </a:cxn>
              <a:cxn ang="0">
                <a:pos x="connsiteX10177" y="connsiteY10177"/>
              </a:cxn>
              <a:cxn ang="0">
                <a:pos x="connsiteX10178" y="connsiteY10178"/>
              </a:cxn>
              <a:cxn ang="0">
                <a:pos x="connsiteX10179" y="connsiteY10179"/>
              </a:cxn>
              <a:cxn ang="0">
                <a:pos x="connsiteX10180" y="connsiteY10180"/>
              </a:cxn>
              <a:cxn ang="0">
                <a:pos x="connsiteX10181" y="connsiteY10181"/>
              </a:cxn>
              <a:cxn ang="0">
                <a:pos x="connsiteX10182" y="connsiteY10182"/>
              </a:cxn>
              <a:cxn ang="0">
                <a:pos x="connsiteX10183" y="connsiteY10183"/>
              </a:cxn>
              <a:cxn ang="0">
                <a:pos x="connsiteX10184" y="connsiteY10184"/>
              </a:cxn>
              <a:cxn ang="0">
                <a:pos x="connsiteX10185" y="connsiteY10185"/>
              </a:cxn>
              <a:cxn ang="0">
                <a:pos x="connsiteX10186" y="connsiteY10186"/>
              </a:cxn>
              <a:cxn ang="0">
                <a:pos x="connsiteX10187" y="connsiteY10187"/>
              </a:cxn>
              <a:cxn ang="0">
                <a:pos x="connsiteX10188" y="connsiteY10188"/>
              </a:cxn>
              <a:cxn ang="0">
                <a:pos x="connsiteX10189" y="connsiteY10189"/>
              </a:cxn>
              <a:cxn ang="0">
                <a:pos x="connsiteX10190" y="connsiteY10190"/>
              </a:cxn>
              <a:cxn ang="0">
                <a:pos x="connsiteX10191" y="connsiteY10191"/>
              </a:cxn>
              <a:cxn ang="0">
                <a:pos x="connsiteX10192" y="connsiteY10192"/>
              </a:cxn>
              <a:cxn ang="0">
                <a:pos x="connsiteX10193" y="connsiteY10193"/>
              </a:cxn>
              <a:cxn ang="0">
                <a:pos x="connsiteX10194" y="connsiteY10194"/>
              </a:cxn>
              <a:cxn ang="0">
                <a:pos x="connsiteX10195" y="connsiteY10195"/>
              </a:cxn>
              <a:cxn ang="0">
                <a:pos x="connsiteX10196" y="connsiteY10196"/>
              </a:cxn>
              <a:cxn ang="0">
                <a:pos x="connsiteX10197" y="connsiteY10197"/>
              </a:cxn>
              <a:cxn ang="0">
                <a:pos x="connsiteX10198" y="connsiteY10198"/>
              </a:cxn>
              <a:cxn ang="0">
                <a:pos x="connsiteX10199" y="connsiteY10199"/>
              </a:cxn>
              <a:cxn ang="0">
                <a:pos x="connsiteX10200" y="connsiteY10200"/>
              </a:cxn>
              <a:cxn ang="0">
                <a:pos x="connsiteX10201" y="connsiteY10201"/>
              </a:cxn>
              <a:cxn ang="0">
                <a:pos x="connsiteX10202" y="connsiteY10202"/>
              </a:cxn>
              <a:cxn ang="0">
                <a:pos x="connsiteX10203" y="connsiteY10203"/>
              </a:cxn>
              <a:cxn ang="0">
                <a:pos x="connsiteX10204" y="connsiteY10204"/>
              </a:cxn>
              <a:cxn ang="0">
                <a:pos x="connsiteX10205" y="connsiteY10205"/>
              </a:cxn>
              <a:cxn ang="0">
                <a:pos x="connsiteX10206" y="connsiteY10206"/>
              </a:cxn>
              <a:cxn ang="0">
                <a:pos x="connsiteX10207" y="connsiteY10207"/>
              </a:cxn>
              <a:cxn ang="0">
                <a:pos x="connsiteX10208" y="connsiteY10208"/>
              </a:cxn>
              <a:cxn ang="0">
                <a:pos x="connsiteX10209" y="connsiteY10209"/>
              </a:cxn>
              <a:cxn ang="0">
                <a:pos x="connsiteX10210" y="connsiteY10210"/>
              </a:cxn>
              <a:cxn ang="0">
                <a:pos x="connsiteX10211" y="connsiteY10211"/>
              </a:cxn>
              <a:cxn ang="0">
                <a:pos x="connsiteX10212" y="connsiteY10212"/>
              </a:cxn>
              <a:cxn ang="0">
                <a:pos x="connsiteX10213" y="connsiteY10213"/>
              </a:cxn>
              <a:cxn ang="0">
                <a:pos x="connsiteX10214" y="connsiteY10214"/>
              </a:cxn>
              <a:cxn ang="0">
                <a:pos x="connsiteX10215" y="connsiteY10215"/>
              </a:cxn>
              <a:cxn ang="0">
                <a:pos x="connsiteX10216" y="connsiteY10216"/>
              </a:cxn>
              <a:cxn ang="0">
                <a:pos x="connsiteX10217" y="connsiteY10217"/>
              </a:cxn>
              <a:cxn ang="0">
                <a:pos x="connsiteX10218" y="connsiteY10218"/>
              </a:cxn>
              <a:cxn ang="0">
                <a:pos x="connsiteX10219" y="connsiteY10219"/>
              </a:cxn>
              <a:cxn ang="0">
                <a:pos x="connsiteX10220" y="connsiteY10220"/>
              </a:cxn>
              <a:cxn ang="0">
                <a:pos x="connsiteX10221" y="connsiteY10221"/>
              </a:cxn>
              <a:cxn ang="0">
                <a:pos x="connsiteX10222" y="connsiteY10222"/>
              </a:cxn>
              <a:cxn ang="0">
                <a:pos x="connsiteX10223" y="connsiteY10223"/>
              </a:cxn>
              <a:cxn ang="0">
                <a:pos x="connsiteX10224" y="connsiteY10224"/>
              </a:cxn>
              <a:cxn ang="0">
                <a:pos x="connsiteX10225" y="connsiteY10225"/>
              </a:cxn>
              <a:cxn ang="0">
                <a:pos x="connsiteX10226" y="connsiteY10226"/>
              </a:cxn>
              <a:cxn ang="0">
                <a:pos x="connsiteX10227" y="connsiteY10227"/>
              </a:cxn>
              <a:cxn ang="0">
                <a:pos x="connsiteX10228" y="connsiteY10228"/>
              </a:cxn>
              <a:cxn ang="0">
                <a:pos x="connsiteX10229" y="connsiteY10229"/>
              </a:cxn>
              <a:cxn ang="0">
                <a:pos x="connsiteX10230" y="connsiteY10230"/>
              </a:cxn>
              <a:cxn ang="0">
                <a:pos x="connsiteX10231" y="connsiteY10231"/>
              </a:cxn>
              <a:cxn ang="0">
                <a:pos x="connsiteX10232" y="connsiteY10232"/>
              </a:cxn>
              <a:cxn ang="0">
                <a:pos x="connsiteX10233" y="connsiteY10233"/>
              </a:cxn>
              <a:cxn ang="0">
                <a:pos x="connsiteX10234" y="connsiteY10234"/>
              </a:cxn>
              <a:cxn ang="0">
                <a:pos x="connsiteX10235" y="connsiteY10235"/>
              </a:cxn>
              <a:cxn ang="0">
                <a:pos x="connsiteX10236" y="connsiteY10236"/>
              </a:cxn>
              <a:cxn ang="0">
                <a:pos x="connsiteX10237" y="connsiteY10237"/>
              </a:cxn>
              <a:cxn ang="0">
                <a:pos x="connsiteX10238" y="connsiteY10238"/>
              </a:cxn>
              <a:cxn ang="0">
                <a:pos x="connsiteX10239" y="connsiteY10239"/>
              </a:cxn>
              <a:cxn ang="0">
                <a:pos x="connsiteX10240" y="connsiteY10240"/>
              </a:cxn>
              <a:cxn ang="0">
                <a:pos x="connsiteX10241" y="connsiteY10241"/>
              </a:cxn>
              <a:cxn ang="0">
                <a:pos x="connsiteX10242" y="connsiteY10242"/>
              </a:cxn>
              <a:cxn ang="0">
                <a:pos x="connsiteX10243" y="connsiteY10243"/>
              </a:cxn>
              <a:cxn ang="0">
                <a:pos x="connsiteX10244" y="connsiteY10244"/>
              </a:cxn>
              <a:cxn ang="0">
                <a:pos x="connsiteX10245" y="connsiteY10245"/>
              </a:cxn>
              <a:cxn ang="0">
                <a:pos x="connsiteX10246" y="connsiteY10246"/>
              </a:cxn>
              <a:cxn ang="0">
                <a:pos x="connsiteX10247" y="connsiteY10247"/>
              </a:cxn>
              <a:cxn ang="0">
                <a:pos x="connsiteX10248" y="connsiteY10248"/>
              </a:cxn>
              <a:cxn ang="0">
                <a:pos x="connsiteX10249" y="connsiteY10249"/>
              </a:cxn>
              <a:cxn ang="0">
                <a:pos x="connsiteX10250" y="connsiteY10250"/>
              </a:cxn>
              <a:cxn ang="0">
                <a:pos x="connsiteX10251" y="connsiteY10251"/>
              </a:cxn>
              <a:cxn ang="0">
                <a:pos x="connsiteX10252" y="connsiteY10252"/>
              </a:cxn>
              <a:cxn ang="0">
                <a:pos x="connsiteX10253" y="connsiteY10253"/>
              </a:cxn>
              <a:cxn ang="0">
                <a:pos x="connsiteX10254" y="connsiteY10254"/>
              </a:cxn>
              <a:cxn ang="0">
                <a:pos x="connsiteX10255" y="connsiteY10255"/>
              </a:cxn>
              <a:cxn ang="0">
                <a:pos x="connsiteX10256" y="connsiteY10256"/>
              </a:cxn>
              <a:cxn ang="0">
                <a:pos x="connsiteX10257" y="connsiteY10257"/>
              </a:cxn>
              <a:cxn ang="0">
                <a:pos x="connsiteX10258" y="connsiteY10258"/>
              </a:cxn>
              <a:cxn ang="0">
                <a:pos x="connsiteX10259" y="connsiteY10259"/>
              </a:cxn>
              <a:cxn ang="0">
                <a:pos x="connsiteX10260" y="connsiteY10260"/>
              </a:cxn>
              <a:cxn ang="0">
                <a:pos x="connsiteX10261" y="connsiteY10261"/>
              </a:cxn>
              <a:cxn ang="0">
                <a:pos x="connsiteX10262" y="connsiteY10262"/>
              </a:cxn>
              <a:cxn ang="0">
                <a:pos x="connsiteX10263" y="connsiteY10263"/>
              </a:cxn>
              <a:cxn ang="0">
                <a:pos x="connsiteX10264" y="connsiteY10264"/>
              </a:cxn>
              <a:cxn ang="0">
                <a:pos x="connsiteX10265" y="connsiteY10265"/>
              </a:cxn>
              <a:cxn ang="0">
                <a:pos x="connsiteX10266" y="connsiteY10266"/>
              </a:cxn>
              <a:cxn ang="0">
                <a:pos x="connsiteX10267" y="connsiteY10267"/>
              </a:cxn>
              <a:cxn ang="0">
                <a:pos x="connsiteX10268" y="connsiteY10268"/>
              </a:cxn>
              <a:cxn ang="0">
                <a:pos x="connsiteX10269" y="connsiteY10269"/>
              </a:cxn>
              <a:cxn ang="0">
                <a:pos x="connsiteX10270" y="connsiteY10270"/>
              </a:cxn>
              <a:cxn ang="0">
                <a:pos x="connsiteX10271" y="connsiteY10271"/>
              </a:cxn>
              <a:cxn ang="0">
                <a:pos x="connsiteX10272" y="connsiteY10272"/>
              </a:cxn>
              <a:cxn ang="0">
                <a:pos x="connsiteX10273" y="connsiteY10273"/>
              </a:cxn>
              <a:cxn ang="0">
                <a:pos x="connsiteX10274" y="connsiteY10274"/>
              </a:cxn>
              <a:cxn ang="0">
                <a:pos x="connsiteX10275" y="connsiteY10275"/>
              </a:cxn>
              <a:cxn ang="0">
                <a:pos x="connsiteX10276" y="connsiteY10276"/>
              </a:cxn>
              <a:cxn ang="0">
                <a:pos x="connsiteX10277" y="connsiteY10277"/>
              </a:cxn>
              <a:cxn ang="0">
                <a:pos x="connsiteX10278" y="connsiteY10278"/>
              </a:cxn>
              <a:cxn ang="0">
                <a:pos x="connsiteX10279" y="connsiteY10279"/>
              </a:cxn>
              <a:cxn ang="0">
                <a:pos x="connsiteX10280" y="connsiteY10280"/>
              </a:cxn>
              <a:cxn ang="0">
                <a:pos x="connsiteX10281" y="connsiteY10281"/>
              </a:cxn>
              <a:cxn ang="0">
                <a:pos x="connsiteX10282" y="connsiteY10282"/>
              </a:cxn>
              <a:cxn ang="0">
                <a:pos x="connsiteX10283" y="connsiteY10283"/>
              </a:cxn>
              <a:cxn ang="0">
                <a:pos x="connsiteX10284" y="connsiteY10284"/>
              </a:cxn>
              <a:cxn ang="0">
                <a:pos x="connsiteX10285" y="connsiteY10285"/>
              </a:cxn>
              <a:cxn ang="0">
                <a:pos x="connsiteX10286" y="connsiteY10286"/>
              </a:cxn>
              <a:cxn ang="0">
                <a:pos x="connsiteX10287" y="connsiteY10287"/>
              </a:cxn>
              <a:cxn ang="0">
                <a:pos x="connsiteX10288" y="connsiteY10288"/>
              </a:cxn>
              <a:cxn ang="0">
                <a:pos x="connsiteX10289" y="connsiteY10289"/>
              </a:cxn>
              <a:cxn ang="0">
                <a:pos x="connsiteX10290" y="connsiteY10290"/>
              </a:cxn>
              <a:cxn ang="0">
                <a:pos x="connsiteX10291" y="connsiteY10291"/>
              </a:cxn>
              <a:cxn ang="0">
                <a:pos x="connsiteX10292" y="connsiteY10292"/>
              </a:cxn>
              <a:cxn ang="0">
                <a:pos x="connsiteX10293" y="connsiteY10293"/>
              </a:cxn>
              <a:cxn ang="0">
                <a:pos x="connsiteX10294" y="connsiteY10294"/>
              </a:cxn>
              <a:cxn ang="0">
                <a:pos x="connsiteX10295" y="connsiteY10295"/>
              </a:cxn>
              <a:cxn ang="0">
                <a:pos x="connsiteX10296" y="connsiteY10296"/>
              </a:cxn>
              <a:cxn ang="0">
                <a:pos x="connsiteX10297" y="connsiteY10297"/>
              </a:cxn>
              <a:cxn ang="0">
                <a:pos x="connsiteX10298" y="connsiteY10298"/>
              </a:cxn>
              <a:cxn ang="0">
                <a:pos x="connsiteX10299" y="connsiteY10299"/>
              </a:cxn>
              <a:cxn ang="0">
                <a:pos x="connsiteX10300" y="connsiteY10300"/>
              </a:cxn>
              <a:cxn ang="0">
                <a:pos x="connsiteX10301" y="connsiteY10301"/>
              </a:cxn>
              <a:cxn ang="0">
                <a:pos x="connsiteX10302" y="connsiteY10302"/>
              </a:cxn>
              <a:cxn ang="0">
                <a:pos x="connsiteX10303" y="connsiteY10303"/>
              </a:cxn>
              <a:cxn ang="0">
                <a:pos x="connsiteX10304" y="connsiteY10304"/>
              </a:cxn>
              <a:cxn ang="0">
                <a:pos x="connsiteX10305" y="connsiteY10305"/>
              </a:cxn>
              <a:cxn ang="0">
                <a:pos x="connsiteX10306" y="connsiteY10306"/>
              </a:cxn>
              <a:cxn ang="0">
                <a:pos x="connsiteX10307" y="connsiteY10307"/>
              </a:cxn>
              <a:cxn ang="0">
                <a:pos x="connsiteX10308" y="connsiteY10308"/>
              </a:cxn>
              <a:cxn ang="0">
                <a:pos x="connsiteX10309" y="connsiteY10309"/>
              </a:cxn>
              <a:cxn ang="0">
                <a:pos x="connsiteX10310" y="connsiteY10310"/>
              </a:cxn>
              <a:cxn ang="0">
                <a:pos x="connsiteX10311" y="connsiteY10311"/>
              </a:cxn>
              <a:cxn ang="0">
                <a:pos x="connsiteX10312" y="connsiteY10312"/>
              </a:cxn>
              <a:cxn ang="0">
                <a:pos x="connsiteX10313" y="connsiteY10313"/>
              </a:cxn>
              <a:cxn ang="0">
                <a:pos x="connsiteX10314" y="connsiteY10314"/>
              </a:cxn>
              <a:cxn ang="0">
                <a:pos x="connsiteX10315" y="connsiteY10315"/>
              </a:cxn>
              <a:cxn ang="0">
                <a:pos x="connsiteX10316" y="connsiteY10316"/>
              </a:cxn>
              <a:cxn ang="0">
                <a:pos x="connsiteX10317" y="connsiteY10317"/>
              </a:cxn>
              <a:cxn ang="0">
                <a:pos x="connsiteX10318" y="connsiteY10318"/>
              </a:cxn>
              <a:cxn ang="0">
                <a:pos x="connsiteX10319" y="connsiteY10319"/>
              </a:cxn>
              <a:cxn ang="0">
                <a:pos x="connsiteX10320" y="connsiteY10320"/>
              </a:cxn>
              <a:cxn ang="0">
                <a:pos x="connsiteX10321" y="connsiteY10321"/>
              </a:cxn>
              <a:cxn ang="0">
                <a:pos x="connsiteX10322" y="connsiteY10322"/>
              </a:cxn>
              <a:cxn ang="0">
                <a:pos x="connsiteX10323" y="connsiteY10323"/>
              </a:cxn>
              <a:cxn ang="0">
                <a:pos x="connsiteX10324" y="connsiteY10324"/>
              </a:cxn>
              <a:cxn ang="0">
                <a:pos x="connsiteX10325" y="connsiteY10325"/>
              </a:cxn>
              <a:cxn ang="0">
                <a:pos x="connsiteX10326" y="connsiteY10326"/>
              </a:cxn>
              <a:cxn ang="0">
                <a:pos x="connsiteX10327" y="connsiteY10327"/>
              </a:cxn>
              <a:cxn ang="0">
                <a:pos x="connsiteX10328" y="connsiteY10328"/>
              </a:cxn>
              <a:cxn ang="0">
                <a:pos x="connsiteX10329" y="connsiteY10329"/>
              </a:cxn>
              <a:cxn ang="0">
                <a:pos x="connsiteX10330" y="connsiteY10330"/>
              </a:cxn>
              <a:cxn ang="0">
                <a:pos x="connsiteX10331" y="connsiteY10331"/>
              </a:cxn>
              <a:cxn ang="0">
                <a:pos x="connsiteX10332" y="connsiteY10332"/>
              </a:cxn>
              <a:cxn ang="0">
                <a:pos x="connsiteX10333" y="connsiteY10333"/>
              </a:cxn>
              <a:cxn ang="0">
                <a:pos x="connsiteX10334" y="connsiteY10334"/>
              </a:cxn>
              <a:cxn ang="0">
                <a:pos x="connsiteX10335" y="connsiteY10335"/>
              </a:cxn>
              <a:cxn ang="0">
                <a:pos x="connsiteX10336" y="connsiteY10336"/>
              </a:cxn>
              <a:cxn ang="0">
                <a:pos x="connsiteX10337" y="connsiteY10337"/>
              </a:cxn>
              <a:cxn ang="0">
                <a:pos x="connsiteX10338" y="connsiteY10338"/>
              </a:cxn>
              <a:cxn ang="0">
                <a:pos x="connsiteX10339" y="connsiteY10339"/>
              </a:cxn>
              <a:cxn ang="0">
                <a:pos x="connsiteX10340" y="connsiteY10340"/>
              </a:cxn>
              <a:cxn ang="0">
                <a:pos x="connsiteX10341" y="connsiteY10341"/>
              </a:cxn>
              <a:cxn ang="0">
                <a:pos x="connsiteX10342" y="connsiteY10342"/>
              </a:cxn>
              <a:cxn ang="0">
                <a:pos x="connsiteX10343" y="connsiteY10343"/>
              </a:cxn>
              <a:cxn ang="0">
                <a:pos x="connsiteX10344" y="connsiteY10344"/>
              </a:cxn>
              <a:cxn ang="0">
                <a:pos x="connsiteX10345" y="connsiteY10345"/>
              </a:cxn>
              <a:cxn ang="0">
                <a:pos x="connsiteX10346" y="connsiteY10346"/>
              </a:cxn>
              <a:cxn ang="0">
                <a:pos x="connsiteX10347" y="connsiteY10347"/>
              </a:cxn>
              <a:cxn ang="0">
                <a:pos x="connsiteX10348" y="connsiteY10348"/>
              </a:cxn>
              <a:cxn ang="0">
                <a:pos x="connsiteX10349" y="connsiteY10349"/>
              </a:cxn>
              <a:cxn ang="0">
                <a:pos x="connsiteX10350" y="connsiteY10350"/>
              </a:cxn>
              <a:cxn ang="0">
                <a:pos x="connsiteX10351" y="connsiteY10351"/>
              </a:cxn>
              <a:cxn ang="0">
                <a:pos x="connsiteX10352" y="connsiteY10352"/>
              </a:cxn>
              <a:cxn ang="0">
                <a:pos x="connsiteX10353" y="connsiteY10353"/>
              </a:cxn>
              <a:cxn ang="0">
                <a:pos x="connsiteX10354" y="connsiteY10354"/>
              </a:cxn>
              <a:cxn ang="0">
                <a:pos x="connsiteX10355" y="connsiteY10355"/>
              </a:cxn>
              <a:cxn ang="0">
                <a:pos x="connsiteX10356" y="connsiteY10356"/>
              </a:cxn>
              <a:cxn ang="0">
                <a:pos x="connsiteX10357" y="connsiteY10357"/>
              </a:cxn>
              <a:cxn ang="0">
                <a:pos x="connsiteX10358" y="connsiteY10358"/>
              </a:cxn>
              <a:cxn ang="0">
                <a:pos x="connsiteX10359" y="connsiteY10359"/>
              </a:cxn>
              <a:cxn ang="0">
                <a:pos x="connsiteX10360" y="connsiteY10360"/>
              </a:cxn>
              <a:cxn ang="0">
                <a:pos x="connsiteX10361" y="connsiteY10361"/>
              </a:cxn>
              <a:cxn ang="0">
                <a:pos x="connsiteX10362" y="connsiteY10362"/>
              </a:cxn>
              <a:cxn ang="0">
                <a:pos x="connsiteX10363" y="connsiteY10363"/>
              </a:cxn>
              <a:cxn ang="0">
                <a:pos x="connsiteX10364" y="connsiteY10364"/>
              </a:cxn>
              <a:cxn ang="0">
                <a:pos x="connsiteX10365" y="connsiteY10365"/>
              </a:cxn>
              <a:cxn ang="0">
                <a:pos x="connsiteX10366" y="connsiteY10366"/>
              </a:cxn>
              <a:cxn ang="0">
                <a:pos x="connsiteX10367" y="connsiteY10367"/>
              </a:cxn>
              <a:cxn ang="0">
                <a:pos x="connsiteX10368" y="connsiteY10368"/>
              </a:cxn>
              <a:cxn ang="0">
                <a:pos x="connsiteX10369" y="connsiteY10369"/>
              </a:cxn>
              <a:cxn ang="0">
                <a:pos x="connsiteX10370" y="connsiteY10370"/>
              </a:cxn>
              <a:cxn ang="0">
                <a:pos x="connsiteX10371" y="connsiteY10371"/>
              </a:cxn>
              <a:cxn ang="0">
                <a:pos x="connsiteX10372" y="connsiteY10372"/>
              </a:cxn>
              <a:cxn ang="0">
                <a:pos x="connsiteX10373" y="connsiteY10373"/>
              </a:cxn>
              <a:cxn ang="0">
                <a:pos x="connsiteX10374" y="connsiteY10374"/>
              </a:cxn>
              <a:cxn ang="0">
                <a:pos x="connsiteX10375" y="connsiteY10375"/>
              </a:cxn>
              <a:cxn ang="0">
                <a:pos x="connsiteX10376" y="connsiteY10376"/>
              </a:cxn>
              <a:cxn ang="0">
                <a:pos x="connsiteX10377" y="connsiteY10377"/>
              </a:cxn>
              <a:cxn ang="0">
                <a:pos x="connsiteX10378" y="connsiteY10378"/>
              </a:cxn>
              <a:cxn ang="0">
                <a:pos x="connsiteX10379" y="connsiteY10379"/>
              </a:cxn>
              <a:cxn ang="0">
                <a:pos x="connsiteX10380" y="connsiteY10380"/>
              </a:cxn>
              <a:cxn ang="0">
                <a:pos x="connsiteX10381" y="connsiteY10381"/>
              </a:cxn>
              <a:cxn ang="0">
                <a:pos x="connsiteX10382" y="connsiteY10382"/>
              </a:cxn>
              <a:cxn ang="0">
                <a:pos x="connsiteX10383" y="connsiteY10383"/>
              </a:cxn>
              <a:cxn ang="0">
                <a:pos x="connsiteX10384" y="connsiteY10384"/>
              </a:cxn>
              <a:cxn ang="0">
                <a:pos x="connsiteX10385" y="connsiteY10385"/>
              </a:cxn>
              <a:cxn ang="0">
                <a:pos x="connsiteX10386" y="connsiteY10386"/>
              </a:cxn>
              <a:cxn ang="0">
                <a:pos x="connsiteX10387" y="connsiteY10387"/>
              </a:cxn>
              <a:cxn ang="0">
                <a:pos x="connsiteX10388" y="connsiteY10388"/>
              </a:cxn>
              <a:cxn ang="0">
                <a:pos x="connsiteX10389" y="connsiteY10389"/>
              </a:cxn>
              <a:cxn ang="0">
                <a:pos x="connsiteX10390" y="connsiteY10390"/>
              </a:cxn>
              <a:cxn ang="0">
                <a:pos x="connsiteX10391" y="connsiteY10391"/>
              </a:cxn>
              <a:cxn ang="0">
                <a:pos x="connsiteX10392" y="connsiteY10392"/>
              </a:cxn>
              <a:cxn ang="0">
                <a:pos x="connsiteX10393" y="connsiteY10393"/>
              </a:cxn>
              <a:cxn ang="0">
                <a:pos x="connsiteX10394" y="connsiteY10394"/>
              </a:cxn>
              <a:cxn ang="0">
                <a:pos x="connsiteX10395" y="connsiteY10395"/>
              </a:cxn>
              <a:cxn ang="0">
                <a:pos x="connsiteX10396" y="connsiteY10396"/>
              </a:cxn>
              <a:cxn ang="0">
                <a:pos x="connsiteX10397" y="connsiteY10397"/>
              </a:cxn>
              <a:cxn ang="0">
                <a:pos x="connsiteX10398" y="connsiteY10398"/>
              </a:cxn>
              <a:cxn ang="0">
                <a:pos x="connsiteX10399" y="connsiteY10399"/>
              </a:cxn>
              <a:cxn ang="0">
                <a:pos x="connsiteX10400" y="connsiteY10400"/>
              </a:cxn>
              <a:cxn ang="0">
                <a:pos x="connsiteX10401" y="connsiteY10401"/>
              </a:cxn>
              <a:cxn ang="0">
                <a:pos x="connsiteX10402" y="connsiteY10402"/>
              </a:cxn>
              <a:cxn ang="0">
                <a:pos x="connsiteX10403" y="connsiteY10403"/>
              </a:cxn>
              <a:cxn ang="0">
                <a:pos x="connsiteX10404" y="connsiteY10404"/>
              </a:cxn>
              <a:cxn ang="0">
                <a:pos x="connsiteX10405" y="connsiteY10405"/>
              </a:cxn>
              <a:cxn ang="0">
                <a:pos x="connsiteX10406" y="connsiteY10406"/>
              </a:cxn>
              <a:cxn ang="0">
                <a:pos x="connsiteX10407" y="connsiteY10407"/>
              </a:cxn>
              <a:cxn ang="0">
                <a:pos x="connsiteX10408" y="connsiteY10408"/>
              </a:cxn>
              <a:cxn ang="0">
                <a:pos x="connsiteX10409" y="connsiteY10409"/>
              </a:cxn>
              <a:cxn ang="0">
                <a:pos x="connsiteX10410" y="connsiteY10410"/>
              </a:cxn>
              <a:cxn ang="0">
                <a:pos x="connsiteX10411" y="connsiteY10411"/>
              </a:cxn>
              <a:cxn ang="0">
                <a:pos x="connsiteX10412" y="connsiteY10412"/>
              </a:cxn>
              <a:cxn ang="0">
                <a:pos x="connsiteX10413" y="connsiteY10413"/>
              </a:cxn>
              <a:cxn ang="0">
                <a:pos x="connsiteX10414" y="connsiteY10414"/>
              </a:cxn>
              <a:cxn ang="0">
                <a:pos x="connsiteX10415" y="connsiteY10415"/>
              </a:cxn>
              <a:cxn ang="0">
                <a:pos x="connsiteX10416" y="connsiteY10416"/>
              </a:cxn>
              <a:cxn ang="0">
                <a:pos x="connsiteX10417" y="connsiteY10417"/>
              </a:cxn>
              <a:cxn ang="0">
                <a:pos x="connsiteX10418" y="connsiteY10418"/>
              </a:cxn>
              <a:cxn ang="0">
                <a:pos x="connsiteX10419" y="connsiteY10419"/>
              </a:cxn>
              <a:cxn ang="0">
                <a:pos x="connsiteX10420" y="connsiteY10420"/>
              </a:cxn>
              <a:cxn ang="0">
                <a:pos x="connsiteX10421" y="connsiteY10421"/>
              </a:cxn>
              <a:cxn ang="0">
                <a:pos x="connsiteX10422" y="connsiteY10422"/>
              </a:cxn>
              <a:cxn ang="0">
                <a:pos x="connsiteX10423" y="connsiteY10423"/>
              </a:cxn>
              <a:cxn ang="0">
                <a:pos x="connsiteX10424" y="connsiteY10424"/>
              </a:cxn>
              <a:cxn ang="0">
                <a:pos x="connsiteX10425" y="connsiteY10425"/>
              </a:cxn>
              <a:cxn ang="0">
                <a:pos x="connsiteX10426" y="connsiteY10426"/>
              </a:cxn>
              <a:cxn ang="0">
                <a:pos x="connsiteX10427" y="connsiteY10427"/>
              </a:cxn>
              <a:cxn ang="0">
                <a:pos x="connsiteX10428" y="connsiteY10428"/>
              </a:cxn>
              <a:cxn ang="0">
                <a:pos x="connsiteX10429" y="connsiteY10429"/>
              </a:cxn>
              <a:cxn ang="0">
                <a:pos x="connsiteX10430" y="connsiteY10430"/>
              </a:cxn>
              <a:cxn ang="0">
                <a:pos x="connsiteX10431" y="connsiteY10431"/>
              </a:cxn>
              <a:cxn ang="0">
                <a:pos x="connsiteX10432" y="connsiteY10432"/>
              </a:cxn>
              <a:cxn ang="0">
                <a:pos x="connsiteX10433" y="connsiteY10433"/>
              </a:cxn>
              <a:cxn ang="0">
                <a:pos x="connsiteX10434" y="connsiteY10434"/>
              </a:cxn>
              <a:cxn ang="0">
                <a:pos x="connsiteX10435" y="connsiteY10435"/>
              </a:cxn>
              <a:cxn ang="0">
                <a:pos x="connsiteX10436" y="connsiteY10436"/>
              </a:cxn>
              <a:cxn ang="0">
                <a:pos x="connsiteX10437" y="connsiteY10437"/>
              </a:cxn>
              <a:cxn ang="0">
                <a:pos x="connsiteX10438" y="connsiteY10438"/>
              </a:cxn>
              <a:cxn ang="0">
                <a:pos x="connsiteX10439" y="connsiteY10439"/>
              </a:cxn>
              <a:cxn ang="0">
                <a:pos x="connsiteX10440" y="connsiteY10440"/>
              </a:cxn>
              <a:cxn ang="0">
                <a:pos x="connsiteX10441" y="connsiteY10441"/>
              </a:cxn>
              <a:cxn ang="0">
                <a:pos x="connsiteX10442" y="connsiteY10442"/>
              </a:cxn>
              <a:cxn ang="0">
                <a:pos x="connsiteX10443" y="connsiteY10443"/>
              </a:cxn>
              <a:cxn ang="0">
                <a:pos x="connsiteX10444" y="connsiteY10444"/>
              </a:cxn>
              <a:cxn ang="0">
                <a:pos x="connsiteX10445" y="connsiteY10445"/>
              </a:cxn>
              <a:cxn ang="0">
                <a:pos x="connsiteX10446" y="connsiteY10446"/>
              </a:cxn>
              <a:cxn ang="0">
                <a:pos x="connsiteX10447" y="connsiteY10447"/>
              </a:cxn>
              <a:cxn ang="0">
                <a:pos x="connsiteX10448" y="connsiteY10448"/>
              </a:cxn>
              <a:cxn ang="0">
                <a:pos x="connsiteX10449" y="connsiteY10449"/>
              </a:cxn>
              <a:cxn ang="0">
                <a:pos x="connsiteX10450" y="connsiteY10450"/>
              </a:cxn>
              <a:cxn ang="0">
                <a:pos x="connsiteX10451" y="connsiteY10451"/>
              </a:cxn>
              <a:cxn ang="0">
                <a:pos x="connsiteX10452" y="connsiteY10452"/>
              </a:cxn>
              <a:cxn ang="0">
                <a:pos x="connsiteX10453" y="connsiteY10453"/>
              </a:cxn>
              <a:cxn ang="0">
                <a:pos x="connsiteX10454" y="connsiteY10454"/>
              </a:cxn>
              <a:cxn ang="0">
                <a:pos x="connsiteX10455" y="connsiteY10455"/>
              </a:cxn>
              <a:cxn ang="0">
                <a:pos x="connsiteX10456" y="connsiteY10456"/>
              </a:cxn>
              <a:cxn ang="0">
                <a:pos x="connsiteX10457" y="connsiteY10457"/>
              </a:cxn>
              <a:cxn ang="0">
                <a:pos x="connsiteX10458" y="connsiteY10458"/>
              </a:cxn>
              <a:cxn ang="0">
                <a:pos x="connsiteX10459" y="connsiteY10459"/>
              </a:cxn>
              <a:cxn ang="0">
                <a:pos x="connsiteX10460" y="connsiteY10460"/>
              </a:cxn>
              <a:cxn ang="0">
                <a:pos x="connsiteX10461" y="connsiteY10461"/>
              </a:cxn>
              <a:cxn ang="0">
                <a:pos x="connsiteX10462" y="connsiteY10462"/>
              </a:cxn>
              <a:cxn ang="0">
                <a:pos x="connsiteX10463" y="connsiteY10463"/>
              </a:cxn>
              <a:cxn ang="0">
                <a:pos x="connsiteX10464" y="connsiteY10464"/>
              </a:cxn>
              <a:cxn ang="0">
                <a:pos x="connsiteX10465" y="connsiteY10465"/>
              </a:cxn>
              <a:cxn ang="0">
                <a:pos x="connsiteX10466" y="connsiteY10466"/>
              </a:cxn>
              <a:cxn ang="0">
                <a:pos x="connsiteX10467" y="connsiteY10467"/>
              </a:cxn>
              <a:cxn ang="0">
                <a:pos x="connsiteX10468" y="connsiteY10468"/>
              </a:cxn>
              <a:cxn ang="0">
                <a:pos x="connsiteX10469" y="connsiteY10469"/>
              </a:cxn>
              <a:cxn ang="0">
                <a:pos x="connsiteX10470" y="connsiteY10470"/>
              </a:cxn>
              <a:cxn ang="0">
                <a:pos x="connsiteX10471" y="connsiteY10471"/>
              </a:cxn>
              <a:cxn ang="0">
                <a:pos x="connsiteX10472" y="connsiteY10472"/>
              </a:cxn>
              <a:cxn ang="0">
                <a:pos x="connsiteX10473" y="connsiteY10473"/>
              </a:cxn>
              <a:cxn ang="0">
                <a:pos x="connsiteX10474" y="connsiteY10474"/>
              </a:cxn>
              <a:cxn ang="0">
                <a:pos x="connsiteX10475" y="connsiteY10475"/>
              </a:cxn>
              <a:cxn ang="0">
                <a:pos x="connsiteX10476" y="connsiteY10476"/>
              </a:cxn>
              <a:cxn ang="0">
                <a:pos x="connsiteX10477" y="connsiteY10477"/>
              </a:cxn>
              <a:cxn ang="0">
                <a:pos x="connsiteX10478" y="connsiteY10478"/>
              </a:cxn>
              <a:cxn ang="0">
                <a:pos x="connsiteX10479" y="connsiteY10479"/>
              </a:cxn>
              <a:cxn ang="0">
                <a:pos x="connsiteX10480" y="connsiteY10480"/>
              </a:cxn>
              <a:cxn ang="0">
                <a:pos x="connsiteX10481" y="connsiteY10481"/>
              </a:cxn>
              <a:cxn ang="0">
                <a:pos x="connsiteX10482" y="connsiteY10482"/>
              </a:cxn>
              <a:cxn ang="0">
                <a:pos x="connsiteX10483" y="connsiteY10483"/>
              </a:cxn>
              <a:cxn ang="0">
                <a:pos x="connsiteX10484" y="connsiteY10484"/>
              </a:cxn>
              <a:cxn ang="0">
                <a:pos x="connsiteX10485" y="connsiteY10485"/>
              </a:cxn>
              <a:cxn ang="0">
                <a:pos x="connsiteX10486" y="connsiteY10486"/>
              </a:cxn>
              <a:cxn ang="0">
                <a:pos x="connsiteX10487" y="connsiteY10487"/>
              </a:cxn>
              <a:cxn ang="0">
                <a:pos x="connsiteX10488" y="connsiteY10488"/>
              </a:cxn>
              <a:cxn ang="0">
                <a:pos x="connsiteX10489" y="connsiteY10489"/>
              </a:cxn>
              <a:cxn ang="0">
                <a:pos x="connsiteX10490" y="connsiteY10490"/>
              </a:cxn>
              <a:cxn ang="0">
                <a:pos x="connsiteX10491" y="connsiteY10491"/>
              </a:cxn>
              <a:cxn ang="0">
                <a:pos x="connsiteX10492" y="connsiteY10492"/>
              </a:cxn>
              <a:cxn ang="0">
                <a:pos x="connsiteX10493" y="connsiteY10493"/>
              </a:cxn>
              <a:cxn ang="0">
                <a:pos x="connsiteX10494" y="connsiteY10494"/>
              </a:cxn>
              <a:cxn ang="0">
                <a:pos x="connsiteX10495" y="connsiteY10495"/>
              </a:cxn>
              <a:cxn ang="0">
                <a:pos x="connsiteX10496" y="connsiteY10496"/>
              </a:cxn>
              <a:cxn ang="0">
                <a:pos x="connsiteX10497" y="connsiteY10497"/>
              </a:cxn>
              <a:cxn ang="0">
                <a:pos x="connsiteX10498" y="connsiteY10498"/>
              </a:cxn>
              <a:cxn ang="0">
                <a:pos x="connsiteX10499" y="connsiteY10499"/>
              </a:cxn>
              <a:cxn ang="0">
                <a:pos x="connsiteX10500" y="connsiteY10500"/>
              </a:cxn>
              <a:cxn ang="0">
                <a:pos x="connsiteX10501" y="connsiteY10501"/>
              </a:cxn>
              <a:cxn ang="0">
                <a:pos x="connsiteX10502" y="connsiteY10502"/>
              </a:cxn>
              <a:cxn ang="0">
                <a:pos x="connsiteX10503" y="connsiteY10503"/>
              </a:cxn>
              <a:cxn ang="0">
                <a:pos x="connsiteX10504" y="connsiteY10504"/>
              </a:cxn>
              <a:cxn ang="0">
                <a:pos x="connsiteX10505" y="connsiteY10505"/>
              </a:cxn>
              <a:cxn ang="0">
                <a:pos x="connsiteX10506" y="connsiteY10506"/>
              </a:cxn>
              <a:cxn ang="0">
                <a:pos x="connsiteX10507" y="connsiteY10507"/>
              </a:cxn>
              <a:cxn ang="0">
                <a:pos x="connsiteX10508" y="connsiteY10508"/>
              </a:cxn>
              <a:cxn ang="0">
                <a:pos x="connsiteX10509" y="connsiteY10509"/>
              </a:cxn>
              <a:cxn ang="0">
                <a:pos x="connsiteX10510" y="connsiteY10510"/>
              </a:cxn>
              <a:cxn ang="0">
                <a:pos x="connsiteX10511" y="connsiteY10511"/>
              </a:cxn>
              <a:cxn ang="0">
                <a:pos x="connsiteX10512" y="connsiteY10512"/>
              </a:cxn>
              <a:cxn ang="0">
                <a:pos x="connsiteX10513" y="connsiteY10513"/>
              </a:cxn>
              <a:cxn ang="0">
                <a:pos x="connsiteX10514" y="connsiteY10514"/>
              </a:cxn>
              <a:cxn ang="0">
                <a:pos x="connsiteX10515" y="connsiteY10515"/>
              </a:cxn>
              <a:cxn ang="0">
                <a:pos x="connsiteX10516" y="connsiteY10516"/>
              </a:cxn>
              <a:cxn ang="0">
                <a:pos x="connsiteX10517" y="connsiteY10517"/>
              </a:cxn>
              <a:cxn ang="0">
                <a:pos x="connsiteX10518" y="connsiteY10518"/>
              </a:cxn>
              <a:cxn ang="0">
                <a:pos x="connsiteX10519" y="connsiteY10519"/>
              </a:cxn>
              <a:cxn ang="0">
                <a:pos x="connsiteX10520" y="connsiteY10520"/>
              </a:cxn>
              <a:cxn ang="0">
                <a:pos x="connsiteX10521" y="connsiteY10521"/>
              </a:cxn>
              <a:cxn ang="0">
                <a:pos x="connsiteX10522" y="connsiteY10522"/>
              </a:cxn>
              <a:cxn ang="0">
                <a:pos x="connsiteX10523" y="connsiteY10523"/>
              </a:cxn>
              <a:cxn ang="0">
                <a:pos x="connsiteX10524" y="connsiteY10524"/>
              </a:cxn>
              <a:cxn ang="0">
                <a:pos x="connsiteX10525" y="connsiteY10525"/>
              </a:cxn>
              <a:cxn ang="0">
                <a:pos x="connsiteX10526" y="connsiteY10526"/>
              </a:cxn>
              <a:cxn ang="0">
                <a:pos x="connsiteX10527" y="connsiteY10527"/>
              </a:cxn>
              <a:cxn ang="0">
                <a:pos x="connsiteX10528" y="connsiteY10528"/>
              </a:cxn>
              <a:cxn ang="0">
                <a:pos x="connsiteX10529" y="connsiteY10529"/>
              </a:cxn>
              <a:cxn ang="0">
                <a:pos x="connsiteX10530" y="connsiteY10530"/>
              </a:cxn>
              <a:cxn ang="0">
                <a:pos x="connsiteX10531" y="connsiteY10531"/>
              </a:cxn>
              <a:cxn ang="0">
                <a:pos x="connsiteX10532" y="connsiteY10532"/>
              </a:cxn>
              <a:cxn ang="0">
                <a:pos x="connsiteX10533" y="connsiteY10533"/>
              </a:cxn>
              <a:cxn ang="0">
                <a:pos x="connsiteX10534" y="connsiteY10534"/>
              </a:cxn>
              <a:cxn ang="0">
                <a:pos x="connsiteX10535" y="connsiteY10535"/>
              </a:cxn>
              <a:cxn ang="0">
                <a:pos x="connsiteX10536" y="connsiteY10536"/>
              </a:cxn>
              <a:cxn ang="0">
                <a:pos x="connsiteX10537" y="connsiteY10537"/>
              </a:cxn>
              <a:cxn ang="0">
                <a:pos x="connsiteX10538" y="connsiteY10538"/>
              </a:cxn>
              <a:cxn ang="0">
                <a:pos x="connsiteX10539" y="connsiteY10539"/>
              </a:cxn>
              <a:cxn ang="0">
                <a:pos x="connsiteX10540" y="connsiteY10540"/>
              </a:cxn>
              <a:cxn ang="0">
                <a:pos x="connsiteX10541" y="connsiteY10541"/>
              </a:cxn>
              <a:cxn ang="0">
                <a:pos x="connsiteX10542" y="connsiteY10542"/>
              </a:cxn>
              <a:cxn ang="0">
                <a:pos x="connsiteX10543" y="connsiteY10543"/>
              </a:cxn>
              <a:cxn ang="0">
                <a:pos x="connsiteX10544" y="connsiteY10544"/>
              </a:cxn>
              <a:cxn ang="0">
                <a:pos x="connsiteX10545" y="connsiteY10545"/>
              </a:cxn>
              <a:cxn ang="0">
                <a:pos x="connsiteX10546" y="connsiteY10546"/>
              </a:cxn>
              <a:cxn ang="0">
                <a:pos x="connsiteX10547" y="connsiteY10547"/>
              </a:cxn>
              <a:cxn ang="0">
                <a:pos x="connsiteX10548" y="connsiteY10548"/>
              </a:cxn>
              <a:cxn ang="0">
                <a:pos x="connsiteX10549" y="connsiteY10549"/>
              </a:cxn>
              <a:cxn ang="0">
                <a:pos x="connsiteX10550" y="connsiteY10550"/>
              </a:cxn>
              <a:cxn ang="0">
                <a:pos x="connsiteX10551" y="connsiteY10551"/>
              </a:cxn>
              <a:cxn ang="0">
                <a:pos x="connsiteX10552" y="connsiteY10552"/>
              </a:cxn>
              <a:cxn ang="0">
                <a:pos x="connsiteX10553" y="connsiteY10553"/>
              </a:cxn>
              <a:cxn ang="0">
                <a:pos x="connsiteX10554" y="connsiteY10554"/>
              </a:cxn>
              <a:cxn ang="0">
                <a:pos x="connsiteX10555" y="connsiteY10555"/>
              </a:cxn>
              <a:cxn ang="0">
                <a:pos x="connsiteX10556" y="connsiteY10556"/>
              </a:cxn>
              <a:cxn ang="0">
                <a:pos x="connsiteX10557" y="connsiteY10557"/>
              </a:cxn>
              <a:cxn ang="0">
                <a:pos x="connsiteX10558" y="connsiteY10558"/>
              </a:cxn>
              <a:cxn ang="0">
                <a:pos x="connsiteX10559" y="connsiteY10559"/>
              </a:cxn>
              <a:cxn ang="0">
                <a:pos x="connsiteX10560" y="connsiteY10560"/>
              </a:cxn>
              <a:cxn ang="0">
                <a:pos x="connsiteX10561" y="connsiteY10561"/>
              </a:cxn>
              <a:cxn ang="0">
                <a:pos x="connsiteX10562" y="connsiteY10562"/>
              </a:cxn>
              <a:cxn ang="0">
                <a:pos x="connsiteX10563" y="connsiteY10563"/>
              </a:cxn>
              <a:cxn ang="0">
                <a:pos x="connsiteX10564" y="connsiteY10564"/>
              </a:cxn>
              <a:cxn ang="0">
                <a:pos x="connsiteX10565" y="connsiteY10565"/>
              </a:cxn>
              <a:cxn ang="0">
                <a:pos x="connsiteX10566" y="connsiteY10566"/>
              </a:cxn>
              <a:cxn ang="0">
                <a:pos x="connsiteX10567" y="connsiteY10567"/>
              </a:cxn>
              <a:cxn ang="0">
                <a:pos x="connsiteX10568" y="connsiteY10568"/>
              </a:cxn>
              <a:cxn ang="0">
                <a:pos x="connsiteX10569" y="connsiteY10569"/>
              </a:cxn>
              <a:cxn ang="0">
                <a:pos x="connsiteX10570" y="connsiteY10570"/>
              </a:cxn>
              <a:cxn ang="0">
                <a:pos x="connsiteX10571" y="connsiteY10571"/>
              </a:cxn>
              <a:cxn ang="0">
                <a:pos x="connsiteX10572" y="connsiteY10572"/>
              </a:cxn>
              <a:cxn ang="0">
                <a:pos x="connsiteX10573" y="connsiteY10573"/>
              </a:cxn>
              <a:cxn ang="0">
                <a:pos x="connsiteX10574" y="connsiteY10574"/>
              </a:cxn>
              <a:cxn ang="0">
                <a:pos x="connsiteX10575" y="connsiteY10575"/>
              </a:cxn>
              <a:cxn ang="0">
                <a:pos x="connsiteX10576" y="connsiteY10576"/>
              </a:cxn>
              <a:cxn ang="0">
                <a:pos x="connsiteX10577" y="connsiteY10577"/>
              </a:cxn>
              <a:cxn ang="0">
                <a:pos x="connsiteX10578" y="connsiteY10578"/>
              </a:cxn>
              <a:cxn ang="0">
                <a:pos x="connsiteX10579" y="connsiteY10579"/>
              </a:cxn>
              <a:cxn ang="0">
                <a:pos x="connsiteX10580" y="connsiteY10580"/>
              </a:cxn>
              <a:cxn ang="0">
                <a:pos x="connsiteX10581" y="connsiteY10581"/>
              </a:cxn>
              <a:cxn ang="0">
                <a:pos x="connsiteX10582" y="connsiteY10582"/>
              </a:cxn>
              <a:cxn ang="0">
                <a:pos x="connsiteX10583" y="connsiteY10583"/>
              </a:cxn>
              <a:cxn ang="0">
                <a:pos x="connsiteX10584" y="connsiteY10584"/>
              </a:cxn>
              <a:cxn ang="0">
                <a:pos x="connsiteX10585" y="connsiteY10585"/>
              </a:cxn>
              <a:cxn ang="0">
                <a:pos x="connsiteX10586" y="connsiteY10586"/>
              </a:cxn>
              <a:cxn ang="0">
                <a:pos x="connsiteX10587" y="connsiteY10587"/>
              </a:cxn>
              <a:cxn ang="0">
                <a:pos x="connsiteX10588" y="connsiteY10588"/>
              </a:cxn>
              <a:cxn ang="0">
                <a:pos x="connsiteX10589" y="connsiteY10589"/>
              </a:cxn>
              <a:cxn ang="0">
                <a:pos x="connsiteX10590" y="connsiteY10590"/>
              </a:cxn>
              <a:cxn ang="0">
                <a:pos x="connsiteX10591" y="connsiteY10591"/>
              </a:cxn>
              <a:cxn ang="0">
                <a:pos x="connsiteX10592" y="connsiteY10592"/>
              </a:cxn>
              <a:cxn ang="0">
                <a:pos x="connsiteX10593" y="connsiteY10593"/>
              </a:cxn>
              <a:cxn ang="0">
                <a:pos x="connsiteX10594" y="connsiteY10594"/>
              </a:cxn>
              <a:cxn ang="0">
                <a:pos x="connsiteX10595" y="connsiteY10595"/>
              </a:cxn>
              <a:cxn ang="0">
                <a:pos x="connsiteX10596" y="connsiteY10596"/>
              </a:cxn>
              <a:cxn ang="0">
                <a:pos x="connsiteX10597" y="connsiteY10597"/>
              </a:cxn>
              <a:cxn ang="0">
                <a:pos x="connsiteX10598" y="connsiteY10598"/>
              </a:cxn>
              <a:cxn ang="0">
                <a:pos x="connsiteX10599" y="connsiteY10599"/>
              </a:cxn>
              <a:cxn ang="0">
                <a:pos x="connsiteX10600" y="connsiteY10600"/>
              </a:cxn>
              <a:cxn ang="0">
                <a:pos x="connsiteX10601" y="connsiteY10601"/>
              </a:cxn>
              <a:cxn ang="0">
                <a:pos x="connsiteX10602" y="connsiteY10602"/>
              </a:cxn>
              <a:cxn ang="0">
                <a:pos x="connsiteX10603" y="connsiteY10603"/>
              </a:cxn>
              <a:cxn ang="0">
                <a:pos x="connsiteX10604" y="connsiteY10604"/>
              </a:cxn>
              <a:cxn ang="0">
                <a:pos x="connsiteX10605" y="connsiteY10605"/>
              </a:cxn>
              <a:cxn ang="0">
                <a:pos x="connsiteX10606" y="connsiteY10606"/>
              </a:cxn>
              <a:cxn ang="0">
                <a:pos x="connsiteX10607" y="connsiteY10607"/>
              </a:cxn>
              <a:cxn ang="0">
                <a:pos x="connsiteX10608" y="connsiteY10608"/>
              </a:cxn>
              <a:cxn ang="0">
                <a:pos x="connsiteX10609" y="connsiteY10609"/>
              </a:cxn>
              <a:cxn ang="0">
                <a:pos x="connsiteX10610" y="connsiteY10610"/>
              </a:cxn>
              <a:cxn ang="0">
                <a:pos x="connsiteX10611" y="connsiteY10611"/>
              </a:cxn>
              <a:cxn ang="0">
                <a:pos x="connsiteX10612" y="connsiteY10612"/>
              </a:cxn>
              <a:cxn ang="0">
                <a:pos x="connsiteX10613" y="connsiteY10613"/>
              </a:cxn>
              <a:cxn ang="0">
                <a:pos x="connsiteX10614" y="connsiteY10614"/>
              </a:cxn>
              <a:cxn ang="0">
                <a:pos x="connsiteX10615" y="connsiteY10615"/>
              </a:cxn>
              <a:cxn ang="0">
                <a:pos x="connsiteX10616" y="connsiteY10616"/>
              </a:cxn>
              <a:cxn ang="0">
                <a:pos x="connsiteX10617" y="connsiteY10617"/>
              </a:cxn>
              <a:cxn ang="0">
                <a:pos x="connsiteX10618" y="connsiteY10618"/>
              </a:cxn>
              <a:cxn ang="0">
                <a:pos x="connsiteX10619" y="connsiteY10619"/>
              </a:cxn>
              <a:cxn ang="0">
                <a:pos x="connsiteX10620" y="connsiteY10620"/>
              </a:cxn>
              <a:cxn ang="0">
                <a:pos x="connsiteX10621" y="connsiteY10621"/>
              </a:cxn>
              <a:cxn ang="0">
                <a:pos x="connsiteX10622" y="connsiteY10622"/>
              </a:cxn>
              <a:cxn ang="0">
                <a:pos x="connsiteX10623" y="connsiteY10623"/>
              </a:cxn>
              <a:cxn ang="0">
                <a:pos x="connsiteX10624" y="connsiteY10624"/>
              </a:cxn>
              <a:cxn ang="0">
                <a:pos x="connsiteX10625" y="connsiteY10625"/>
              </a:cxn>
              <a:cxn ang="0">
                <a:pos x="connsiteX10626" y="connsiteY10626"/>
              </a:cxn>
              <a:cxn ang="0">
                <a:pos x="connsiteX10627" y="connsiteY10627"/>
              </a:cxn>
              <a:cxn ang="0">
                <a:pos x="connsiteX10628" y="connsiteY10628"/>
              </a:cxn>
              <a:cxn ang="0">
                <a:pos x="connsiteX10629" y="connsiteY10629"/>
              </a:cxn>
              <a:cxn ang="0">
                <a:pos x="connsiteX10630" y="connsiteY10630"/>
              </a:cxn>
              <a:cxn ang="0">
                <a:pos x="connsiteX10631" y="connsiteY10631"/>
              </a:cxn>
              <a:cxn ang="0">
                <a:pos x="connsiteX10632" y="connsiteY10632"/>
              </a:cxn>
              <a:cxn ang="0">
                <a:pos x="connsiteX10633" y="connsiteY10633"/>
              </a:cxn>
              <a:cxn ang="0">
                <a:pos x="connsiteX10634" y="connsiteY10634"/>
              </a:cxn>
              <a:cxn ang="0">
                <a:pos x="connsiteX10635" y="connsiteY10635"/>
              </a:cxn>
              <a:cxn ang="0">
                <a:pos x="connsiteX10636" y="connsiteY10636"/>
              </a:cxn>
              <a:cxn ang="0">
                <a:pos x="connsiteX10637" y="connsiteY10637"/>
              </a:cxn>
              <a:cxn ang="0">
                <a:pos x="connsiteX10638" y="connsiteY10638"/>
              </a:cxn>
              <a:cxn ang="0">
                <a:pos x="connsiteX10639" y="connsiteY10639"/>
              </a:cxn>
              <a:cxn ang="0">
                <a:pos x="connsiteX10640" y="connsiteY10640"/>
              </a:cxn>
              <a:cxn ang="0">
                <a:pos x="connsiteX10641" y="connsiteY10641"/>
              </a:cxn>
              <a:cxn ang="0">
                <a:pos x="connsiteX10642" y="connsiteY10642"/>
              </a:cxn>
              <a:cxn ang="0">
                <a:pos x="connsiteX10643" y="connsiteY10643"/>
              </a:cxn>
              <a:cxn ang="0">
                <a:pos x="connsiteX10644" y="connsiteY10644"/>
              </a:cxn>
              <a:cxn ang="0">
                <a:pos x="connsiteX10645" y="connsiteY10645"/>
              </a:cxn>
              <a:cxn ang="0">
                <a:pos x="connsiteX10646" y="connsiteY10646"/>
              </a:cxn>
              <a:cxn ang="0">
                <a:pos x="connsiteX10647" y="connsiteY10647"/>
              </a:cxn>
              <a:cxn ang="0">
                <a:pos x="connsiteX10648" y="connsiteY10648"/>
              </a:cxn>
              <a:cxn ang="0">
                <a:pos x="connsiteX10649" y="connsiteY10649"/>
              </a:cxn>
              <a:cxn ang="0">
                <a:pos x="connsiteX10650" y="connsiteY10650"/>
              </a:cxn>
              <a:cxn ang="0">
                <a:pos x="connsiteX10651" y="connsiteY10651"/>
              </a:cxn>
              <a:cxn ang="0">
                <a:pos x="connsiteX10652" y="connsiteY10652"/>
              </a:cxn>
              <a:cxn ang="0">
                <a:pos x="connsiteX10653" y="connsiteY10653"/>
              </a:cxn>
              <a:cxn ang="0">
                <a:pos x="connsiteX10654" y="connsiteY10654"/>
              </a:cxn>
              <a:cxn ang="0">
                <a:pos x="connsiteX10655" y="connsiteY10655"/>
              </a:cxn>
              <a:cxn ang="0">
                <a:pos x="connsiteX10656" y="connsiteY10656"/>
              </a:cxn>
              <a:cxn ang="0">
                <a:pos x="connsiteX10657" y="connsiteY10657"/>
              </a:cxn>
              <a:cxn ang="0">
                <a:pos x="connsiteX10658" y="connsiteY10658"/>
              </a:cxn>
              <a:cxn ang="0">
                <a:pos x="connsiteX10659" y="connsiteY10659"/>
              </a:cxn>
              <a:cxn ang="0">
                <a:pos x="connsiteX10660" y="connsiteY10660"/>
              </a:cxn>
              <a:cxn ang="0">
                <a:pos x="connsiteX10661" y="connsiteY10661"/>
              </a:cxn>
              <a:cxn ang="0">
                <a:pos x="connsiteX10662" y="connsiteY10662"/>
              </a:cxn>
              <a:cxn ang="0">
                <a:pos x="connsiteX10663" y="connsiteY10663"/>
              </a:cxn>
              <a:cxn ang="0">
                <a:pos x="connsiteX10664" y="connsiteY10664"/>
              </a:cxn>
              <a:cxn ang="0">
                <a:pos x="connsiteX10665" y="connsiteY10665"/>
              </a:cxn>
              <a:cxn ang="0">
                <a:pos x="connsiteX10666" y="connsiteY10666"/>
              </a:cxn>
              <a:cxn ang="0">
                <a:pos x="connsiteX10667" y="connsiteY10667"/>
              </a:cxn>
              <a:cxn ang="0">
                <a:pos x="connsiteX10668" y="connsiteY10668"/>
              </a:cxn>
              <a:cxn ang="0">
                <a:pos x="connsiteX10669" y="connsiteY10669"/>
              </a:cxn>
              <a:cxn ang="0">
                <a:pos x="connsiteX10670" y="connsiteY10670"/>
              </a:cxn>
              <a:cxn ang="0">
                <a:pos x="connsiteX10671" y="connsiteY10671"/>
              </a:cxn>
              <a:cxn ang="0">
                <a:pos x="connsiteX10672" y="connsiteY10672"/>
              </a:cxn>
              <a:cxn ang="0">
                <a:pos x="connsiteX10673" y="connsiteY10673"/>
              </a:cxn>
              <a:cxn ang="0">
                <a:pos x="connsiteX10674" y="connsiteY10674"/>
              </a:cxn>
              <a:cxn ang="0">
                <a:pos x="connsiteX10675" y="connsiteY10675"/>
              </a:cxn>
              <a:cxn ang="0">
                <a:pos x="connsiteX10676" y="connsiteY10676"/>
              </a:cxn>
              <a:cxn ang="0">
                <a:pos x="connsiteX10677" y="connsiteY10677"/>
              </a:cxn>
              <a:cxn ang="0">
                <a:pos x="connsiteX10678" y="connsiteY10678"/>
              </a:cxn>
              <a:cxn ang="0">
                <a:pos x="connsiteX10679" y="connsiteY10679"/>
              </a:cxn>
              <a:cxn ang="0">
                <a:pos x="connsiteX10680" y="connsiteY10680"/>
              </a:cxn>
              <a:cxn ang="0">
                <a:pos x="connsiteX10681" y="connsiteY10681"/>
              </a:cxn>
              <a:cxn ang="0">
                <a:pos x="connsiteX10682" y="connsiteY10682"/>
              </a:cxn>
              <a:cxn ang="0">
                <a:pos x="connsiteX10683" y="connsiteY10683"/>
              </a:cxn>
              <a:cxn ang="0">
                <a:pos x="connsiteX10684" y="connsiteY10684"/>
              </a:cxn>
              <a:cxn ang="0">
                <a:pos x="connsiteX10685" y="connsiteY10685"/>
              </a:cxn>
              <a:cxn ang="0">
                <a:pos x="connsiteX10686" y="connsiteY10686"/>
              </a:cxn>
              <a:cxn ang="0">
                <a:pos x="connsiteX10687" y="connsiteY10687"/>
              </a:cxn>
              <a:cxn ang="0">
                <a:pos x="connsiteX10688" y="connsiteY10688"/>
              </a:cxn>
              <a:cxn ang="0">
                <a:pos x="connsiteX10689" y="connsiteY10689"/>
              </a:cxn>
              <a:cxn ang="0">
                <a:pos x="connsiteX10690" y="connsiteY10690"/>
              </a:cxn>
              <a:cxn ang="0">
                <a:pos x="connsiteX10691" y="connsiteY10691"/>
              </a:cxn>
              <a:cxn ang="0">
                <a:pos x="connsiteX10692" y="connsiteY10692"/>
              </a:cxn>
              <a:cxn ang="0">
                <a:pos x="connsiteX10693" y="connsiteY10693"/>
              </a:cxn>
              <a:cxn ang="0">
                <a:pos x="connsiteX10694" y="connsiteY10694"/>
              </a:cxn>
              <a:cxn ang="0">
                <a:pos x="connsiteX10695" y="connsiteY10695"/>
              </a:cxn>
              <a:cxn ang="0">
                <a:pos x="connsiteX10696" y="connsiteY10696"/>
              </a:cxn>
              <a:cxn ang="0">
                <a:pos x="connsiteX10697" y="connsiteY10697"/>
              </a:cxn>
              <a:cxn ang="0">
                <a:pos x="connsiteX10698" y="connsiteY10698"/>
              </a:cxn>
              <a:cxn ang="0">
                <a:pos x="connsiteX10699" y="connsiteY10699"/>
              </a:cxn>
              <a:cxn ang="0">
                <a:pos x="connsiteX10700" y="connsiteY10700"/>
              </a:cxn>
              <a:cxn ang="0">
                <a:pos x="connsiteX10701" y="connsiteY10701"/>
              </a:cxn>
              <a:cxn ang="0">
                <a:pos x="connsiteX10702" y="connsiteY10702"/>
              </a:cxn>
              <a:cxn ang="0">
                <a:pos x="connsiteX10703" y="connsiteY10703"/>
              </a:cxn>
              <a:cxn ang="0">
                <a:pos x="connsiteX10704" y="connsiteY10704"/>
              </a:cxn>
              <a:cxn ang="0">
                <a:pos x="connsiteX10705" y="connsiteY10705"/>
              </a:cxn>
              <a:cxn ang="0">
                <a:pos x="connsiteX10706" y="connsiteY10706"/>
              </a:cxn>
              <a:cxn ang="0">
                <a:pos x="connsiteX10707" y="connsiteY10707"/>
              </a:cxn>
              <a:cxn ang="0">
                <a:pos x="connsiteX10708" y="connsiteY10708"/>
              </a:cxn>
              <a:cxn ang="0">
                <a:pos x="connsiteX10709" y="connsiteY10709"/>
              </a:cxn>
              <a:cxn ang="0">
                <a:pos x="connsiteX10710" y="connsiteY10710"/>
              </a:cxn>
              <a:cxn ang="0">
                <a:pos x="connsiteX10711" y="connsiteY10711"/>
              </a:cxn>
              <a:cxn ang="0">
                <a:pos x="connsiteX10712" y="connsiteY10712"/>
              </a:cxn>
              <a:cxn ang="0">
                <a:pos x="connsiteX10713" y="connsiteY10713"/>
              </a:cxn>
              <a:cxn ang="0">
                <a:pos x="connsiteX10714" y="connsiteY10714"/>
              </a:cxn>
              <a:cxn ang="0">
                <a:pos x="connsiteX10715" y="connsiteY10715"/>
              </a:cxn>
              <a:cxn ang="0">
                <a:pos x="connsiteX10716" y="connsiteY10716"/>
              </a:cxn>
              <a:cxn ang="0">
                <a:pos x="connsiteX10717" y="connsiteY10717"/>
              </a:cxn>
              <a:cxn ang="0">
                <a:pos x="connsiteX10718" y="connsiteY10718"/>
              </a:cxn>
              <a:cxn ang="0">
                <a:pos x="connsiteX10719" y="connsiteY10719"/>
              </a:cxn>
              <a:cxn ang="0">
                <a:pos x="connsiteX10720" y="connsiteY10720"/>
              </a:cxn>
              <a:cxn ang="0">
                <a:pos x="connsiteX10721" y="connsiteY10721"/>
              </a:cxn>
              <a:cxn ang="0">
                <a:pos x="connsiteX10722" y="connsiteY10722"/>
              </a:cxn>
              <a:cxn ang="0">
                <a:pos x="connsiteX10723" y="connsiteY10723"/>
              </a:cxn>
              <a:cxn ang="0">
                <a:pos x="connsiteX10724" y="connsiteY10724"/>
              </a:cxn>
              <a:cxn ang="0">
                <a:pos x="connsiteX10725" y="connsiteY10725"/>
              </a:cxn>
              <a:cxn ang="0">
                <a:pos x="connsiteX10726" y="connsiteY10726"/>
              </a:cxn>
              <a:cxn ang="0">
                <a:pos x="connsiteX10727" y="connsiteY10727"/>
              </a:cxn>
              <a:cxn ang="0">
                <a:pos x="connsiteX10728" y="connsiteY10728"/>
              </a:cxn>
              <a:cxn ang="0">
                <a:pos x="connsiteX10729" y="connsiteY10729"/>
              </a:cxn>
              <a:cxn ang="0">
                <a:pos x="connsiteX10730" y="connsiteY10730"/>
              </a:cxn>
              <a:cxn ang="0">
                <a:pos x="connsiteX10731" y="connsiteY10731"/>
              </a:cxn>
              <a:cxn ang="0">
                <a:pos x="connsiteX10732" y="connsiteY10732"/>
              </a:cxn>
              <a:cxn ang="0">
                <a:pos x="connsiteX10733" y="connsiteY10733"/>
              </a:cxn>
              <a:cxn ang="0">
                <a:pos x="connsiteX10734" y="connsiteY10734"/>
              </a:cxn>
              <a:cxn ang="0">
                <a:pos x="connsiteX10735" y="connsiteY10735"/>
              </a:cxn>
              <a:cxn ang="0">
                <a:pos x="connsiteX10736" y="connsiteY10736"/>
              </a:cxn>
              <a:cxn ang="0">
                <a:pos x="connsiteX10737" y="connsiteY10737"/>
              </a:cxn>
              <a:cxn ang="0">
                <a:pos x="connsiteX10738" y="connsiteY10738"/>
              </a:cxn>
              <a:cxn ang="0">
                <a:pos x="connsiteX10739" y="connsiteY10739"/>
              </a:cxn>
              <a:cxn ang="0">
                <a:pos x="connsiteX10740" y="connsiteY10740"/>
              </a:cxn>
              <a:cxn ang="0">
                <a:pos x="connsiteX10741" y="connsiteY10741"/>
              </a:cxn>
              <a:cxn ang="0">
                <a:pos x="connsiteX10742" y="connsiteY10742"/>
              </a:cxn>
              <a:cxn ang="0">
                <a:pos x="connsiteX10743" y="connsiteY10743"/>
              </a:cxn>
              <a:cxn ang="0">
                <a:pos x="connsiteX10744" y="connsiteY10744"/>
              </a:cxn>
              <a:cxn ang="0">
                <a:pos x="connsiteX10745" y="connsiteY10745"/>
              </a:cxn>
              <a:cxn ang="0">
                <a:pos x="connsiteX10746" y="connsiteY10746"/>
              </a:cxn>
              <a:cxn ang="0">
                <a:pos x="connsiteX10747" y="connsiteY10747"/>
              </a:cxn>
              <a:cxn ang="0">
                <a:pos x="connsiteX10748" y="connsiteY10748"/>
              </a:cxn>
              <a:cxn ang="0">
                <a:pos x="connsiteX10749" y="connsiteY10749"/>
              </a:cxn>
              <a:cxn ang="0">
                <a:pos x="connsiteX10750" y="connsiteY10750"/>
              </a:cxn>
              <a:cxn ang="0">
                <a:pos x="connsiteX10751" y="connsiteY10751"/>
              </a:cxn>
              <a:cxn ang="0">
                <a:pos x="connsiteX10752" y="connsiteY10752"/>
              </a:cxn>
              <a:cxn ang="0">
                <a:pos x="connsiteX10753" y="connsiteY10753"/>
              </a:cxn>
              <a:cxn ang="0">
                <a:pos x="connsiteX10754" y="connsiteY10754"/>
              </a:cxn>
              <a:cxn ang="0">
                <a:pos x="connsiteX10755" y="connsiteY10755"/>
              </a:cxn>
              <a:cxn ang="0">
                <a:pos x="connsiteX10756" y="connsiteY10756"/>
              </a:cxn>
              <a:cxn ang="0">
                <a:pos x="connsiteX10757" y="connsiteY10757"/>
              </a:cxn>
              <a:cxn ang="0">
                <a:pos x="connsiteX10758" y="connsiteY10758"/>
              </a:cxn>
              <a:cxn ang="0">
                <a:pos x="connsiteX10759" y="connsiteY10759"/>
              </a:cxn>
              <a:cxn ang="0">
                <a:pos x="connsiteX10760" y="connsiteY10760"/>
              </a:cxn>
              <a:cxn ang="0">
                <a:pos x="connsiteX10761" y="connsiteY10761"/>
              </a:cxn>
              <a:cxn ang="0">
                <a:pos x="connsiteX10762" y="connsiteY10762"/>
              </a:cxn>
              <a:cxn ang="0">
                <a:pos x="connsiteX10763" y="connsiteY10763"/>
              </a:cxn>
              <a:cxn ang="0">
                <a:pos x="connsiteX10764" y="connsiteY10764"/>
              </a:cxn>
              <a:cxn ang="0">
                <a:pos x="connsiteX10765" y="connsiteY10765"/>
              </a:cxn>
              <a:cxn ang="0">
                <a:pos x="connsiteX10766" y="connsiteY10766"/>
              </a:cxn>
              <a:cxn ang="0">
                <a:pos x="connsiteX10767" y="connsiteY10767"/>
              </a:cxn>
              <a:cxn ang="0">
                <a:pos x="connsiteX10768" y="connsiteY10768"/>
              </a:cxn>
              <a:cxn ang="0">
                <a:pos x="connsiteX10769" y="connsiteY10769"/>
              </a:cxn>
              <a:cxn ang="0">
                <a:pos x="connsiteX10770" y="connsiteY10770"/>
              </a:cxn>
              <a:cxn ang="0">
                <a:pos x="connsiteX10771" y="connsiteY10771"/>
              </a:cxn>
              <a:cxn ang="0">
                <a:pos x="connsiteX10772" y="connsiteY10772"/>
              </a:cxn>
              <a:cxn ang="0">
                <a:pos x="connsiteX10773" y="connsiteY10773"/>
              </a:cxn>
              <a:cxn ang="0">
                <a:pos x="connsiteX10774" y="connsiteY10774"/>
              </a:cxn>
              <a:cxn ang="0">
                <a:pos x="connsiteX10775" y="connsiteY10775"/>
              </a:cxn>
              <a:cxn ang="0">
                <a:pos x="connsiteX10776" y="connsiteY10776"/>
              </a:cxn>
              <a:cxn ang="0">
                <a:pos x="connsiteX10777" y="connsiteY10777"/>
              </a:cxn>
              <a:cxn ang="0">
                <a:pos x="connsiteX10778" y="connsiteY10778"/>
              </a:cxn>
              <a:cxn ang="0">
                <a:pos x="connsiteX10779" y="connsiteY10779"/>
              </a:cxn>
              <a:cxn ang="0">
                <a:pos x="connsiteX10780" y="connsiteY10780"/>
              </a:cxn>
              <a:cxn ang="0">
                <a:pos x="connsiteX10781" y="connsiteY10781"/>
              </a:cxn>
              <a:cxn ang="0">
                <a:pos x="connsiteX10782" y="connsiteY10782"/>
              </a:cxn>
              <a:cxn ang="0">
                <a:pos x="connsiteX10783" y="connsiteY10783"/>
              </a:cxn>
              <a:cxn ang="0">
                <a:pos x="connsiteX10784" y="connsiteY10784"/>
              </a:cxn>
              <a:cxn ang="0">
                <a:pos x="connsiteX10785" y="connsiteY10785"/>
              </a:cxn>
              <a:cxn ang="0">
                <a:pos x="connsiteX10786" y="connsiteY10786"/>
              </a:cxn>
              <a:cxn ang="0">
                <a:pos x="connsiteX10787" y="connsiteY10787"/>
              </a:cxn>
              <a:cxn ang="0">
                <a:pos x="connsiteX10788" y="connsiteY10788"/>
              </a:cxn>
              <a:cxn ang="0">
                <a:pos x="connsiteX10789" y="connsiteY10789"/>
              </a:cxn>
              <a:cxn ang="0">
                <a:pos x="connsiteX10790" y="connsiteY10790"/>
              </a:cxn>
              <a:cxn ang="0">
                <a:pos x="connsiteX10791" y="connsiteY10791"/>
              </a:cxn>
              <a:cxn ang="0">
                <a:pos x="connsiteX10792" y="connsiteY10792"/>
              </a:cxn>
              <a:cxn ang="0">
                <a:pos x="connsiteX10793" y="connsiteY10793"/>
              </a:cxn>
              <a:cxn ang="0">
                <a:pos x="connsiteX10794" y="connsiteY10794"/>
              </a:cxn>
              <a:cxn ang="0">
                <a:pos x="connsiteX10795" y="connsiteY10795"/>
              </a:cxn>
              <a:cxn ang="0">
                <a:pos x="connsiteX10796" y="connsiteY10796"/>
              </a:cxn>
              <a:cxn ang="0">
                <a:pos x="connsiteX10797" y="connsiteY10797"/>
              </a:cxn>
              <a:cxn ang="0">
                <a:pos x="connsiteX10798" y="connsiteY10798"/>
              </a:cxn>
              <a:cxn ang="0">
                <a:pos x="connsiteX10799" y="connsiteY10799"/>
              </a:cxn>
              <a:cxn ang="0">
                <a:pos x="connsiteX10800" y="connsiteY10800"/>
              </a:cxn>
              <a:cxn ang="0">
                <a:pos x="connsiteX10801" y="connsiteY10801"/>
              </a:cxn>
              <a:cxn ang="0">
                <a:pos x="connsiteX10802" y="connsiteY10802"/>
              </a:cxn>
              <a:cxn ang="0">
                <a:pos x="connsiteX10803" y="connsiteY10803"/>
              </a:cxn>
              <a:cxn ang="0">
                <a:pos x="connsiteX10804" y="connsiteY10804"/>
              </a:cxn>
              <a:cxn ang="0">
                <a:pos x="connsiteX10805" y="connsiteY10805"/>
              </a:cxn>
              <a:cxn ang="0">
                <a:pos x="connsiteX10806" y="connsiteY10806"/>
              </a:cxn>
              <a:cxn ang="0">
                <a:pos x="connsiteX10807" y="connsiteY10807"/>
              </a:cxn>
              <a:cxn ang="0">
                <a:pos x="connsiteX10808" y="connsiteY10808"/>
              </a:cxn>
              <a:cxn ang="0">
                <a:pos x="connsiteX10809" y="connsiteY10809"/>
              </a:cxn>
              <a:cxn ang="0">
                <a:pos x="connsiteX10810" y="connsiteY10810"/>
              </a:cxn>
              <a:cxn ang="0">
                <a:pos x="connsiteX10811" y="connsiteY10811"/>
              </a:cxn>
              <a:cxn ang="0">
                <a:pos x="connsiteX10812" y="connsiteY10812"/>
              </a:cxn>
              <a:cxn ang="0">
                <a:pos x="connsiteX10813" y="connsiteY10813"/>
              </a:cxn>
              <a:cxn ang="0">
                <a:pos x="connsiteX10814" y="connsiteY10814"/>
              </a:cxn>
              <a:cxn ang="0">
                <a:pos x="connsiteX10815" y="connsiteY10815"/>
              </a:cxn>
              <a:cxn ang="0">
                <a:pos x="connsiteX10816" y="connsiteY10816"/>
              </a:cxn>
              <a:cxn ang="0">
                <a:pos x="connsiteX10817" y="connsiteY10817"/>
              </a:cxn>
              <a:cxn ang="0">
                <a:pos x="connsiteX10818" y="connsiteY10818"/>
              </a:cxn>
              <a:cxn ang="0">
                <a:pos x="connsiteX10819" y="connsiteY10819"/>
              </a:cxn>
              <a:cxn ang="0">
                <a:pos x="connsiteX10820" y="connsiteY10820"/>
              </a:cxn>
              <a:cxn ang="0">
                <a:pos x="connsiteX10821" y="connsiteY10821"/>
              </a:cxn>
              <a:cxn ang="0">
                <a:pos x="connsiteX10822" y="connsiteY10822"/>
              </a:cxn>
              <a:cxn ang="0">
                <a:pos x="connsiteX10823" y="connsiteY10823"/>
              </a:cxn>
              <a:cxn ang="0">
                <a:pos x="connsiteX10824" y="connsiteY10824"/>
              </a:cxn>
              <a:cxn ang="0">
                <a:pos x="connsiteX10825" y="connsiteY10825"/>
              </a:cxn>
              <a:cxn ang="0">
                <a:pos x="connsiteX10826" y="connsiteY10826"/>
              </a:cxn>
              <a:cxn ang="0">
                <a:pos x="connsiteX10827" y="connsiteY10827"/>
              </a:cxn>
              <a:cxn ang="0">
                <a:pos x="connsiteX10828" y="connsiteY10828"/>
              </a:cxn>
              <a:cxn ang="0">
                <a:pos x="connsiteX10829" y="connsiteY10829"/>
              </a:cxn>
              <a:cxn ang="0">
                <a:pos x="connsiteX10830" y="connsiteY10830"/>
              </a:cxn>
              <a:cxn ang="0">
                <a:pos x="connsiteX10831" y="connsiteY10831"/>
              </a:cxn>
              <a:cxn ang="0">
                <a:pos x="connsiteX10832" y="connsiteY10832"/>
              </a:cxn>
              <a:cxn ang="0">
                <a:pos x="connsiteX10833" y="connsiteY10833"/>
              </a:cxn>
              <a:cxn ang="0">
                <a:pos x="connsiteX10834" y="connsiteY10834"/>
              </a:cxn>
              <a:cxn ang="0">
                <a:pos x="connsiteX10835" y="connsiteY10835"/>
              </a:cxn>
              <a:cxn ang="0">
                <a:pos x="connsiteX10836" y="connsiteY10836"/>
              </a:cxn>
              <a:cxn ang="0">
                <a:pos x="connsiteX10837" y="connsiteY10837"/>
              </a:cxn>
              <a:cxn ang="0">
                <a:pos x="connsiteX10838" y="connsiteY10838"/>
              </a:cxn>
              <a:cxn ang="0">
                <a:pos x="connsiteX10839" y="connsiteY10839"/>
              </a:cxn>
              <a:cxn ang="0">
                <a:pos x="connsiteX10840" y="connsiteY10840"/>
              </a:cxn>
              <a:cxn ang="0">
                <a:pos x="connsiteX10841" y="connsiteY10841"/>
              </a:cxn>
              <a:cxn ang="0">
                <a:pos x="connsiteX10842" y="connsiteY10842"/>
              </a:cxn>
              <a:cxn ang="0">
                <a:pos x="connsiteX10843" y="connsiteY10843"/>
              </a:cxn>
              <a:cxn ang="0">
                <a:pos x="connsiteX10844" y="connsiteY10844"/>
              </a:cxn>
              <a:cxn ang="0">
                <a:pos x="connsiteX10845" y="connsiteY10845"/>
              </a:cxn>
              <a:cxn ang="0">
                <a:pos x="connsiteX10846" y="connsiteY10846"/>
              </a:cxn>
              <a:cxn ang="0">
                <a:pos x="connsiteX10847" y="connsiteY10847"/>
              </a:cxn>
              <a:cxn ang="0">
                <a:pos x="connsiteX10848" y="connsiteY10848"/>
              </a:cxn>
              <a:cxn ang="0">
                <a:pos x="connsiteX10849" y="connsiteY10849"/>
              </a:cxn>
              <a:cxn ang="0">
                <a:pos x="connsiteX10850" y="connsiteY10850"/>
              </a:cxn>
              <a:cxn ang="0">
                <a:pos x="connsiteX10851" y="connsiteY10851"/>
              </a:cxn>
              <a:cxn ang="0">
                <a:pos x="connsiteX10852" y="connsiteY10852"/>
              </a:cxn>
              <a:cxn ang="0">
                <a:pos x="connsiteX10853" y="connsiteY10853"/>
              </a:cxn>
              <a:cxn ang="0">
                <a:pos x="connsiteX10854" y="connsiteY10854"/>
              </a:cxn>
              <a:cxn ang="0">
                <a:pos x="connsiteX10855" y="connsiteY10855"/>
              </a:cxn>
              <a:cxn ang="0">
                <a:pos x="connsiteX10856" y="connsiteY10856"/>
              </a:cxn>
              <a:cxn ang="0">
                <a:pos x="connsiteX10857" y="connsiteY10857"/>
              </a:cxn>
              <a:cxn ang="0">
                <a:pos x="connsiteX10858" y="connsiteY10858"/>
              </a:cxn>
              <a:cxn ang="0">
                <a:pos x="connsiteX10859" y="connsiteY10859"/>
              </a:cxn>
              <a:cxn ang="0">
                <a:pos x="connsiteX10860" y="connsiteY10860"/>
              </a:cxn>
              <a:cxn ang="0">
                <a:pos x="connsiteX10861" y="connsiteY10861"/>
              </a:cxn>
              <a:cxn ang="0">
                <a:pos x="connsiteX10862" y="connsiteY10862"/>
              </a:cxn>
              <a:cxn ang="0">
                <a:pos x="connsiteX10863" y="connsiteY10863"/>
              </a:cxn>
              <a:cxn ang="0">
                <a:pos x="connsiteX10864" y="connsiteY10864"/>
              </a:cxn>
              <a:cxn ang="0">
                <a:pos x="connsiteX10865" y="connsiteY10865"/>
              </a:cxn>
              <a:cxn ang="0">
                <a:pos x="connsiteX10866" y="connsiteY10866"/>
              </a:cxn>
              <a:cxn ang="0">
                <a:pos x="connsiteX10867" y="connsiteY10867"/>
              </a:cxn>
              <a:cxn ang="0">
                <a:pos x="connsiteX10868" y="connsiteY10868"/>
              </a:cxn>
              <a:cxn ang="0">
                <a:pos x="connsiteX10869" y="connsiteY10869"/>
              </a:cxn>
              <a:cxn ang="0">
                <a:pos x="connsiteX10870" y="connsiteY10870"/>
              </a:cxn>
              <a:cxn ang="0">
                <a:pos x="connsiteX10871" y="connsiteY10871"/>
              </a:cxn>
              <a:cxn ang="0">
                <a:pos x="connsiteX10872" y="connsiteY10872"/>
              </a:cxn>
              <a:cxn ang="0">
                <a:pos x="connsiteX10873" y="connsiteY10873"/>
              </a:cxn>
              <a:cxn ang="0">
                <a:pos x="connsiteX10874" y="connsiteY10874"/>
              </a:cxn>
              <a:cxn ang="0">
                <a:pos x="connsiteX10875" y="connsiteY10875"/>
              </a:cxn>
              <a:cxn ang="0">
                <a:pos x="connsiteX10876" y="connsiteY10876"/>
              </a:cxn>
              <a:cxn ang="0">
                <a:pos x="connsiteX10877" y="connsiteY10877"/>
              </a:cxn>
              <a:cxn ang="0">
                <a:pos x="connsiteX10878" y="connsiteY10878"/>
              </a:cxn>
              <a:cxn ang="0">
                <a:pos x="connsiteX10879" y="connsiteY10879"/>
              </a:cxn>
              <a:cxn ang="0">
                <a:pos x="connsiteX10880" y="connsiteY10880"/>
              </a:cxn>
              <a:cxn ang="0">
                <a:pos x="connsiteX10881" y="connsiteY10881"/>
              </a:cxn>
              <a:cxn ang="0">
                <a:pos x="connsiteX10882" y="connsiteY10882"/>
              </a:cxn>
              <a:cxn ang="0">
                <a:pos x="connsiteX10883" y="connsiteY10883"/>
              </a:cxn>
              <a:cxn ang="0">
                <a:pos x="connsiteX10884" y="connsiteY10884"/>
              </a:cxn>
              <a:cxn ang="0">
                <a:pos x="connsiteX10885" y="connsiteY10885"/>
              </a:cxn>
              <a:cxn ang="0">
                <a:pos x="connsiteX10886" y="connsiteY10886"/>
              </a:cxn>
              <a:cxn ang="0">
                <a:pos x="connsiteX10887" y="connsiteY10887"/>
              </a:cxn>
              <a:cxn ang="0">
                <a:pos x="connsiteX10888" y="connsiteY10888"/>
              </a:cxn>
              <a:cxn ang="0">
                <a:pos x="connsiteX10889" y="connsiteY10889"/>
              </a:cxn>
              <a:cxn ang="0">
                <a:pos x="connsiteX10890" y="connsiteY10890"/>
              </a:cxn>
              <a:cxn ang="0">
                <a:pos x="connsiteX10891" y="connsiteY10891"/>
              </a:cxn>
              <a:cxn ang="0">
                <a:pos x="connsiteX10892" y="connsiteY10892"/>
              </a:cxn>
              <a:cxn ang="0">
                <a:pos x="connsiteX10893" y="connsiteY10893"/>
              </a:cxn>
              <a:cxn ang="0">
                <a:pos x="connsiteX10894" y="connsiteY10894"/>
              </a:cxn>
              <a:cxn ang="0">
                <a:pos x="connsiteX10895" y="connsiteY10895"/>
              </a:cxn>
              <a:cxn ang="0">
                <a:pos x="connsiteX10896" y="connsiteY10896"/>
              </a:cxn>
              <a:cxn ang="0">
                <a:pos x="connsiteX10897" y="connsiteY10897"/>
              </a:cxn>
              <a:cxn ang="0">
                <a:pos x="connsiteX10898" y="connsiteY10898"/>
              </a:cxn>
              <a:cxn ang="0">
                <a:pos x="connsiteX10899" y="connsiteY10899"/>
              </a:cxn>
              <a:cxn ang="0">
                <a:pos x="connsiteX10900" y="connsiteY10900"/>
              </a:cxn>
              <a:cxn ang="0">
                <a:pos x="connsiteX10901" y="connsiteY10901"/>
              </a:cxn>
              <a:cxn ang="0">
                <a:pos x="connsiteX10902" y="connsiteY10902"/>
              </a:cxn>
              <a:cxn ang="0">
                <a:pos x="connsiteX10903" y="connsiteY10903"/>
              </a:cxn>
              <a:cxn ang="0">
                <a:pos x="connsiteX10904" y="connsiteY10904"/>
              </a:cxn>
              <a:cxn ang="0">
                <a:pos x="connsiteX10905" y="connsiteY10905"/>
              </a:cxn>
              <a:cxn ang="0">
                <a:pos x="connsiteX10906" y="connsiteY10906"/>
              </a:cxn>
              <a:cxn ang="0">
                <a:pos x="connsiteX10907" y="connsiteY10907"/>
              </a:cxn>
              <a:cxn ang="0">
                <a:pos x="connsiteX10908" y="connsiteY10908"/>
              </a:cxn>
              <a:cxn ang="0">
                <a:pos x="connsiteX10909" y="connsiteY10909"/>
              </a:cxn>
              <a:cxn ang="0">
                <a:pos x="connsiteX10910" y="connsiteY10910"/>
              </a:cxn>
              <a:cxn ang="0">
                <a:pos x="connsiteX10911" y="connsiteY10911"/>
              </a:cxn>
              <a:cxn ang="0">
                <a:pos x="connsiteX10912" y="connsiteY10912"/>
              </a:cxn>
              <a:cxn ang="0">
                <a:pos x="connsiteX10913" y="connsiteY10913"/>
              </a:cxn>
              <a:cxn ang="0">
                <a:pos x="connsiteX10914" y="connsiteY10914"/>
              </a:cxn>
              <a:cxn ang="0">
                <a:pos x="connsiteX10915" y="connsiteY10915"/>
              </a:cxn>
              <a:cxn ang="0">
                <a:pos x="connsiteX10916" y="connsiteY10916"/>
              </a:cxn>
              <a:cxn ang="0">
                <a:pos x="connsiteX10917" y="connsiteY10917"/>
              </a:cxn>
              <a:cxn ang="0">
                <a:pos x="connsiteX10918" y="connsiteY10918"/>
              </a:cxn>
              <a:cxn ang="0">
                <a:pos x="connsiteX10919" y="connsiteY10919"/>
              </a:cxn>
              <a:cxn ang="0">
                <a:pos x="connsiteX10920" y="connsiteY10920"/>
              </a:cxn>
              <a:cxn ang="0">
                <a:pos x="connsiteX10921" y="connsiteY10921"/>
              </a:cxn>
              <a:cxn ang="0">
                <a:pos x="connsiteX10922" y="connsiteY10922"/>
              </a:cxn>
              <a:cxn ang="0">
                <a:pos x="connsiteX10923" y="connsiteY10923"/>
              </a:cxn>
              <a:cxn ang="0">
                <a:pos x="connsiteX10924" y="connsiteY10924"/>
              </a:cxn>
              <a:cxn ang="0">
                <a:pos x="connsiteX10925" y="connsiteY10925"/>
              </a:cxn>
              <a:cxn ang="0">
                <a:pos x="connsiteX10926" y="connsiteY10926"/>
              </a:cxn>
              <a:cxn ang="0">
                <a:pos x="connsiteX10927" y="connsiteY10927"/>
              </a:cxn>
              <a:cxn ang="0">
                <a:pos x="connsiteX10928" y="connsiteY10928"/>
              </a:cxn>
              <a:cxn ang="0">
                <a:pos x="connsiteX10929" y="connsiteY10929"/>
              </a:cxn>
              <a:cxn ang="0">
                <a:pos x="connsiteX10930" y="connsiteY10930"/>
              </a:cxn>
              <a:cxn ang="0">
                <a:pos x="connsiteX10931" y="connsiteY10931"/>
              </a:cxn>
              <a:cxn ang="0">
                <a:pos x="connsiteX10932" y="connsiteY10932"/>
              </a:cxn>
              <a:cxn ang="0">
                <a:pos x="connsiteX10933" y="connsiteY10933"/>
              </a:cxn>
              <a:cxn ang="0">
                <a:pos x="connsiteX10934" y="connsiteY10934"/>
              </a:cxn>
              <a:cxn ang="0">
                <a:pos x="connsiteX10935" y="connsiteY10935"/>
              </a:cxn>
              <a:cxn ang="0">
                <a:pos x="connsiteX10936" y="connsiteY10936"/>
              </a:cxn>
              <a:cxn ang="0">
                <a:pos x="connsiteX10937" y="connsiteY10937"/>
              </a:cxn>
              <a:cxn ang="0">
                <a:pos x="connsiteX10938" y="connsiteY10938"/>
              </a:cxn>
              <a:cxn ang="0">
                <a:pos x="connsiteX10939" y="connsiteY10939"/>
              </a:cxn>
              <a:cxn ang="0">
                <a:pos x="connsiteX10940" y="connsiteY10940"/>
              </a:cxn>
              <a:cxn ang="0">
                <a:pos x="connsiteX10941" y="connsiteY10941"/>
              </a:cxn>
              <a:cxn ang="0">
                <a:pos x="connsiteX10942" y="connsiteY10942"/>
              </a:cxn>
              <a:cxn ang="0">
                <a:pos x="connsiteX10943" y="connsiteY10943"/>
              </a:cxn>
              <a:cxn ang="0">
                <a:pos x="connsiteX10944" y="connsiteY10944"/>
              </a:cxn>
              <a:cxn ang="0">
                <a:pos x="connsiteX10945" y="connsiteY10945"/>
              </a:cxn>
              <a:cxn ang="0">
                <a:pos x="connsiteX10946" y="connsiteY10946"/>
              </a:cxn>
              <a:cxn ang="0">
                <a:pos x="connsiteX10947" y="connsiteY10947"/>
              </a:cxn>
              <a:cxn ang="0">
                <a:pos x="connsiteX10948" y="connsiteY10948"/>
              </a:cxn>
              <a:cxn ang="0">
                <a:pos x="connsiteX10949" y="connsiteY10949"/>
              </a:cxn>
              <a:cxn ang="0">
                <a:pos x="connsiteX10950" y="connsiteY10950"/>
              </a:cxn>
              <a:cxn ang="0">
                <a:pos x="connsiteX10951" y="connsiteY10951"/>
              </a:cxn>
              <a:cxn ang="0">
                <a:pos x="connsiteX10952" y="connsiteY10952"/>
              </a:cxn>
              <a:cxn ang="0">
                <a:pos x="connsiteX10953" y="connsiteY10953"/>
              </a:cxn>
              <a:cxn ang="0">
                <a:pos x="connsiteX10954" y="connsiteY10954"/>
              </a:cxn>
              <a:cxn ang="0">
                <a:pos x="connsiteX10955" y="connsiteY10955"/>
              </a:cxn>
              <a:cxn ang="0">
                <a:pos x="connsiteX10956" y="connsiteY10956"/>
              </a:cxn>
              <a:cxn ang="0">
                <a:pos x="connsiteX10957" y="connsiteY10957"/>
              </a:cxn>
              <a:cxn ang="0">
                <a:pos x="connsiteX10958" y="connsiteY10958"/>
              </a:cxn>
              <a:cxn ang="0">
                <a:pos x="connsiteX10959" y="connsiteY10959"/>
              </a:cxn>
              <a:cxn ang="0">
                <a:pos x="connsiteX10960" y="connsiteY10960"/>
              </a:cxn>
              <a:cxn ang="0">
                <a:pos x="connsiteX10961" y="connsiteY10961"/>
              </a:cxn>
              <a:cxn ang="0">
                <a:pos x="connsiteX10962" y="connsiteY10962"/>
              </a:cxn>
              <a:cxn ang="0">
                <a:pos x="connsiteX10963" y="connsiteY10963"/>
              </a:cxn>
              <a:cxn ang="0">
                <a:pos x="connsiteX10964" y="connsiteY10964"/>
              </a:cxn>
              <a:cxn ang="0">
                <a:pos x="connsiteX10965" y="connsiteY10965"/>
              </a:cxn>
              <a:cxn ang="0">
                <a:pos x="connsiteX10966" y="connsiteY10966"/>
              </a:cxn>
              <a:cxn ang="0">
                <a:pos x="connsiteX10967" y="connsiteY10967"/>
              </a:cxn>
              <a:cxn ang="0">
                <a:pos x="connsiteX10968" y="connsiteY10968"/>
              </a:cxn>
              <a:cxn ang="0">
                <a:pos x="connsiteX10969" y="connsiteY10969"/>
              </a:cxn>
              <a:cxn ang="0">
                <a:pos x="connsiteX10970" y="connsiteY10970"/>
              </a:cxn>
              <a:cxn ang="0">
                <a:pos x="connsiteX10971" y="connsiteY10971"/>
              </a:cxn>
              <a:cxn ang="0">
                <a:pos x="connsiteX10972" y="connsiteY10972"/>
              </a:cxn>
              <a:cxn ang="0">
                <a:pos x="connsiteX10973" y="connsiteY10973"/>
              </a:cxn>
              <a:cxn ang="0">
                <a:pos x="connsiteX10974" y="connsiteY10974"/>
              </a:cxn>
              <a:cxn ang="0">
                <a:pos x="connsiteX10975" y="connsiteY10975"/>
              </a:cxn>
              <a:cxn ang="0">
                <a:pos x="connsiteX10976" y="connsiteY10976"/>
              </a:cxn>
              <a:cxn ang="0">
                <a:pos x="connsiteX10977" y="connsiteY10977"/>
              </a:cxn>
              <a:cxn ang="0">
                <a:pos x="connsiteX10978" y="connsiteY10978"/>
              </a:cxn>
              <a:cxn ang="0">
                <a:pos x="connsiteX10979" y="connsiteY10979"/>
              </a:cxn>
              <a:cxn ang="0">
                <a:pos x="connsiteX10980" y="connsiteY10980"/>
              </a:cxn>
              <a:cxn ang="0">
                <a:pos x="connsiteX10981" y="connsiteY10981"/>
              </a:cxn>
              <a:cxn ang="0">
                <a:pos x="connsiteX10982" y="connsiteY10982"/>
              </a:cxn>
              <a:cxn ang="0">
                <a:pos x="connsiteX10983" y="connsiteY10983"/>
              </a:cxn>
              <a:cxn ang="0">
                <a:pos x="connsiteX10984" y="connsiteY10984"/>
              </a:cxn>
              <a:cxn ang="0">
                <a:pos x="connsiteX10985" y="connsiteY10985"/>
              </a:cxn>
              <a:cxn ang="0">
                <a:pos x="connsiteX10986" y="connsiteY10986"/>
              </a:cxn>
              <a:cxn ang="0">
                <a:pos x="connsiteX10987" y="connsiteY10987"/>
              </a:cxn>
              <a:cxn ang="0">
                <a:pos x="connsiteX10988" y="connsiteY10988"/>
              </a:cxn>
              <a:cxn ang="0">
                <a:pos x="connsiteX10989" y="connsiteY10989"/>
              </a:cxn>
              <a:cxn ang="0">
                <a:pos x="connsiteX10990" y="connsiteY10990"/>
              </a:cxn>
              <a:cxn ang="0">
                <a:pos x="connsiteX10991" y="connsiteY10991"/>
              </a:cxn>
              <a:cxn ang="0">
                <a:pos x="connsiteX10992" y="connsiteY10992"/>
              </a:cxn>
              <a:cxn ang="0">
                <a:pos x="connsiteX10993" y="connsiteY10993"/>
              </a:cxn>
              <a:cxn ang="0">
                <a:pos x="connsiteX10994" y="connsiteY10994"/>
              </a:cxn>
              <a:cxn ang="0">
                <a:pos x="connsiteX10995" y="connsiteY10995"/>
              </a:cxn>
              <a:cxn ang="0">
                <a:pos x="connsiteX10996" y="connsiteY10996"/>
              </a:cxn>
              <a:cxn ang="0">
                <a:pos x="connsiteX10997" y="connsiteY10997"/>
              </a:cxn>
              <a:cxn ang="0">
                <a:pos x="connsiteX10998" y="connsiteY10998"/>
              </a:cxn>
              <a:cxn ang="0">
                <a:pos x="connsiteX10999" y="connsiteY10999"/>
              </a:cxn>
              <a:cxn ang="0">
                <a:pos x="connsiteX11000" y="connsiteY11000"/>
              </a:cxn>
              <a:cxn ang="0">
                <a:pos x="connsiteX11001" y="connsiteY11001"/>
              </a:cxn>
              <a:cxn ang="0">
                <a:pos x="connsiteX11002" y="connsiteY11002"/>
              </a:cxn>
              <a:cxn ang="0">
                <a:pos x="connsiteX11003" y="connsiteY11003"/>
              </a:cxn>
              <a:cxn ang="0">
                <a:pos x="connsiteX11004" y="connsiteY11004"/>
              </a:cxn>
              <a:cxn ang="0">
                <a:pos x="connsiteX11005" y="connsiteY11005"/>
              </a:cxn>
              <a:cxn ang="0">
                <a:pos x="connsiteX11006" y="connsiteY11006"/>
              </a:cxn>
              <a:cxn ang="0">
                <a:pos x="connsiteX11007" y="connsiteY11007"/>
              </a:cxn>
              <a:cxn ang="0">
                <a:pos x="connsiteX11008" y="connsiteY11008"/>
              </a:cxn>
              <a:cxn ang="0">
                <a:pos x="connsiteX11009" y="connsiteY11009"/>
              </a:cxn>
              <a:cxn ang="0">
                <a:pos x="connsiteX11010" y="connsiteY11010"/>
              </a:cxn>
              <a:cxn ang="0">
                <a:pos x="connsiteX11011" y="connsiteY11011"/>
              </a:cxn>
              <a:cxn ang="0">
                <a:pos x="connsiteX11012" y="connsiteY11012"/>
              </a:cxn>
              <a:cxn ang="0">
                <a:pos x="connsiteX11013" y="connsiteY11013"/>
              </a:cxn>
              <a:cxn ang="0">
                <a:pos x="connsiteX11014" y="connsiteY11014"/>
              </a:cxn>
              <a:cxn ang="0">
                <a:pos x="connsiteX11015" y="connsiteY11015"/>
              </a:cxn>
              <a:cxn ang="0">
                <a:pos x="connsiteX11016" y="connsiteY11016"/>
              </a:cxn>
              <a:cxn ang="0">
                <a:pos x="connsiteX11017" y="connsiteY11017"/>
              </a:cxn>
              <a:cxn ang="0">
                <a:pos x="connsiteX11018" y="connsiteY11018"/>
              </a:cxn>
              <a:cxn ang="0">
                <a:pos x="connsiteX11019" y="connsiteY11019"/>
              </a:cxn>
              <a:cxn ang="0">
                <a:pos x="connsiteX11020" y="connsiteY11020"/>
              </a:cxn>
              <a:cxn ang="0">
                <a:pos x="connsiteX11021" y="connsiteY11021"/>
              </a:cxn>
              <a:cxn ang="0">
                <a:pos x="connsiteX11022" y="connsiteY11022"/>
              </a:cxn>
              <a:cxn ang="0">
                <a:pos x="connsiteX11023" y="connsiteY11023"/>
              </a:cxn>
              <a:cxn ang="0">
                <a:pos x="connsiteX11024" y="connsiteY11024"/>
              </a:cxn>
              <a:cxn ang="0">
                <a:pos x="connsiteX11025" y="connsiteY11025"/>
              </a:cxn>
              <a:cxn ang="0">
                <a:pos x="connsiteX11026" y="connsiteY11026"/>
              </a:cxn>
              <a:cxn ang="0">
                <a:pos x="connsiteX11027" y="connsiteY11027"/>
              </a:cxn>
              <a:cxn ang="0">
                <a:pos x="connsiteX11028" y="connsiteY11028"/>
              </a:cxn>
              <a:cxn ang="0">
                <a:pos x="connsiteX11029" y="connsiteY11029"/>
              </a:cxn>
              <a:cxn ang="0">
                <a:pos x="connsiteX11030" y="connsiteY11030"/>
              </a:cxn>
              <a:cxn ang="0">
                <a:pos x="connsiteX11031" y="connsiteY11031"/>
              </a:cxn>
              <a:cxn ang="0">
                <a:pos x="connsiteX11032" y="connsiteY11032"/>
              </a:cxn>
              <a:cxn ang="0">
                <a:pos x="connsiteX11033" y="connsiteY11033"/>
              </a:cxn>
              <a:cxn ang="0">
                <a:pos x="connsiteX11034" y="connsiteY11034"/>
              </a:cxn>
              <a:cxn ang="0">
                <a:pos x="connsiteX11035" y="connsiteY11035"/>
              </a:cxn>
              <a:cxn ang="0">
                <a:pos x="connsiteX11036" y="connsiteY11036"/>
              </a:cxn>
              <a:cxn ang="0">
                <a:pos x="connsiteX11037" y="connsiteY11037"/>
              </a:cxn>
              <a:cxn ang="0">
                <a:pos x="connsiteX11038" y="connsiteY11038"/>
              </a:cxn>
              <a:cxn ang="0">
                <a:pos x="connsiteX11039" y="connsiteY11039"/>
              </a:cxn>
              <a:cxn ang="0">
                <a:pos x="connsiteX11040" y="connsiteY11040"/>
              </a:cxn>
              <a:cxn ang="0">
                <a:pos x="connsiteX11041" y="connsiteY11041"/>
              </a:cxn>
              <a:cxn ang="0">
                <a:pos x="connsiteX11042" y="connsiteY11042"/>
              </a:cxn>
              <a:cxn ang="0">
                <a:pos x="connsiteX11043" y="connsiteY11043"/>
              </a:cxn>
              <a:cxn ang="0">
                <a:pos x="connsiteX11044" y="connsiteY11044"/>
              </a:cxn>
              <a:cxn ang="0">
                <a:pos x="connsiteX11045" y="connsiteY11045"/>
              </a:cxn>
              <a:cxn ang="0">
                <a:pos x="connsiteX11046" y="connsiteY11046"/>
              </a:cxn>
              <a:cxn ang="0">
                <a:pos x="connsiteX11047" y="connsiteY11047"/>
              </a:cxn>
              <a:cxn ang="0">
                <a:pos x="connsiteX11048" y="connsiteY11048"/>
              </a:cxn>
              <a:cxn ang="0">
                <a:pos x="connsiteX11049" y="connsiteY11049"/>
              </a:cxn>
              <a:cxn ang="0">
                <a:pos x="connsiteX11050" y="connsiteY11050"/>
              </a:cxn>
              <a:cxn ang="0">
                <a:pos x="connsiteX11051" y="connsiteY11051"/>
              </a:cxn>
              <a:cxn ang="0">
                <a:pos x="connsiteX11052" y="connsiteY11052"/>
              </a:cxn>
              <a:cxn ang="0">
                <a:pos x="connsiteX11053" y="connsiteY11053"/>
              </a:cxn>
              <a:cxn ang="0">
                <a:pos x="connsiteX11054" y="connsiteY11054"/>
              </a:cxn>
              <a:cxn ang="0">
                <a:pos x="connsiteX11055" y="connsiteY11055"/>
              </a:cxn>
              <a:cxn ang="0">
                <a:pos x="connsiteX11056" y="connsiteY11056"/>
              </a:cxn>
              <a:cxn ang="0">
                <a:pos x="connsiteX11057" y="connsiteY11057"/>
              </a:cxn>
              <a:cxn ang="0">
                <a:pos x="connsiteX11058" y="connsiteY11058"/>
              </a:cxn>
              <a:cxn ang="0">
                <a:pos x="connsiteX11059" y="connsiteY11059"/>
              </a:cxn>
              <a:cxn ang="0">
                <a:pos x="connsiteX11060" y="connsiteY11060"/>
              </a:cxn>
              <a:cxn ang="0">
                <a:pos x="connsiteX11061" y="connsiteY11061"/>
              </a:cxn>
              <a:cxn ang="0">
                <a:pos x="connsiteX11062" y="connsiteY11062"/>
              </a:cxn>
              <a:cxn ang="0">
                <a:pos x="connsiteX11063" y="connsiteY11063"/>
              </a:cxn>
              <a:cxn ang="0">
                <a:pos x="connsiteX11064" y="connsiteY11064"/>
              </a:cxn>
              <a:cxn ang="0">
                <a:pos x="connsiteX11065" y="connsiteY11065"/>
              </a:cxn>
              <a:cxn ang="0">
                <a:pos x="connsiteX11066" y="connsiteY11066"/>
              </a:cxn>
              <a:cxn ang="0">
                <a:pos x="connsiteX11067" y="connsiteY11067"/>
              </a:cxn>
              <a:cxn ang="0">
                <a:pos x="connsiteX11068" y="connsiteY11068"/>
              </a:cxn>
              <a:cxn ang="0">
                <a:pos x="connsiteX11069" y="connsiteY11069"/>
              </a:cxn>
              <a:cxn ang="0">
                <a:pos x="connsiteX11070" y="connsiteY11070"/>
              </a:cxn>
              <a:cxn ang="0">
                <a:pos x="connsiteX11071" y="connsiteY11071"/>
              </a:cxn>
              <a:cxn ang="0">
                <a:pos x="connsiteX11072" y="connsiteY11072"/>
              </a:cxn>
              <a:cxn ang="0">
                <a:pos x="connsiteX11073" y="connsiteY11073"/>
              </a:cxn>
              <a:cxn ang="0">
                <a:pos x="connsiteX11074" y="connsiteY11074"/>
              </a:cxn>
              <a:cxn ang="0">
                <a:pos x="connsiteX11075" y="connsiteY11075"/>
              </a:cxn>
              <a:cxn ang="0">
                <a:pos x="connsiteX11076" y="connsiteY11076"/>
              </a:cxn>
              <a:cxn ang="0">
                <a:pos x="connsiteX11077" y="connsiteY11077"/>
              </a:cxn>
              <a:cxn ang="0">
                <a:pos x="connsiteX11078" y="connsiteY11078"/>
              </a:cxn>
              <a:cxn ang="0">
                <a:pos x="connsiteX11079" y="connsiteY11079"/>
              </a:cxn>
              <a:cxn ang="0">
                <a:pos x="connsiteX11080" y="connsiteY11080"/>
              </a:cxn>
              <a:cxn ang="0">
                <a:pos x="connsiteX11081" y="connsiteY11081"/>
              </a:cxn>
              <a:cxn ang="0">
                <a:pos x="connsiteX11082" y="connsiteY11082"/>
              </a:cxn>
              <a:cxn ang="0">
                <a:pos x="connsiteX11083" y="connsiteY11083"/>
              </a:cxn>
              <a:cxn ang="0">
                <a:pos x="connsiteX11084" y="connsiteY11084"/>
              </a:cxn>
              <a:cxn ang="0">
                <a:pos x="connsiteX11085" y="connsiteY11085"/>
              </a:cxn>
              <a:cxn ang="0">
                <a:pos x="connsiteX11086" y="connsiteY11086"/>
              </a:cxn>
              <a:cxn ang="0">
                <a:pos x="connsiteX11087" y="connsiteY11087"/>
              </a:cxn>
              <a:cxn ang="0">
                <a:pos x="connsiteX11088" y="connsiteY11088"/>
              </a:cxn>
              <a:cxn ang="0">
                <a:pos x="connsiteX11089" y="connsiteY11089"/>
              </a:cxn>
              <a:cxn ang="0">
                <a:pos x="connsiteX11090" y="connsiteY11090"/>
              </a:cxn>
              <a:cxn ang="0">
                <a:pos x="connsiteX11091" y="connsiteY11091"/>
              </a:cxn>
              <a:cxn ang="0">
                <a:pos x="connsiteX11092" y="connsiteY11092"/>
              </a:cxn>
              <a:cxn ang="0">
                <a:pos x="connsiteX11093" y="connsiteY11093"/>
              </a:cxn>
              <a:cxn ang="0">
                <a:pos x="connsiteX11094" y="connsiteY11094"/>
              </a:cxn>
              <a:cxn ang="0">
                <a:pos x="connsiteX11095" y="connsiteY11095"/>
              </a:cxn>
              <a:cxn ang="0">
                <a:pos x="connsiteX11096" y="connsiteY11096"/>
              </a:cxn>
              <a:cxn ang="0">
                <a:pos x="connsiteX11097" y="connsiteY11097"/>
              </a:cxn>
              <a:cxn ang="0">
                <a:pos x="connsiteX11098" y="connsiteY11098"/>
              </a:cxn>
              <a:cxn ang="0">
                <a:pos x="connsiteX11099" y="connsiteY11099"/>
              </a:cxn>
              <a:cxn ang="0">
                <a:pos x="connsiteX11100" y="connsiteY11100"/>
              </a:cxn>
              <a:cxn ang="0">
                <a:pos x="connsiteX11101" y="connsiteY11101"/>
              </a:cxn>
              <a:cxn ang="0">
                <a:pos x="connsiteX11102" y="connsiteY11102"/>
              </a:cxn>
              <a:cxn ang="0">
                <a:pos x="connsiteX11103" y="connsiteY11103"/>
              </a:cxn>
              <a:cxn ang="0">
                <a:pos x="connsiteX11104" y="connsiteY11104"/>
              </a:cxn>
              <a:cxn ang="0">
                <a:pos x="connsiteX11105" y="connsiteY11105"/>
              </a:cxn>
              <a:cxn ang="0">
                <a:pos x="connsiteX11106" y="connsiteY11106"/>
              </a:cxn>
              <a:cxn ang="0">
                <a:pos x="connsiteX11107" y="connsiteY11107"/>
              </a:cxn>
              <a:cxn ang="0">
                <a:pos x="connsiteX11108" y="connsiteY11108"/>
              </a:cxn>
              <a:cxn ang="0">
                <a:pos x="connsiteX11109" y="connsiteY11109"/>
              </a:cxn>
              <a:cxn ang="0">
                <a:pos x="connsiteX11110" y="connsiteY11110"/>
              </a:cxn>
              <a:cxn ang="0">
                <a:pos x="connsiteX11111" y="connsiteY11111"/>
              </a:cxn>
              <a:cxn ang="0">
                <a:pos x="connsiteX11112" y="connsiteY11112"/>
              </a:cxn>
              <a:cxn ang="0">
                <a:pos x="connsiteX11113" y="connsiteY11113"/>
              </a:cxn>
              <a:cxn ang="0">
                <a:pos x="connsiteX11114" y="connsiteY11114"/>
              </a:cxn>
              <a:cxn ang="0">
                <a:pos x="connsiteX11115" y="connsiteY11115"/>
              </a:cxn>
              <a:cxn ang="0">
                <a:pos x="connsiteX11116" y="connsiteY11116"/>
              </a:cxn>
              <a:cxn ang="0">
                <a:pos x="connsiteX11117" y="connsiteY11117"/>
              </a:cxn>
              <a:cxn ang="0">
                <a:pos x="connsiteX11118" y="connsiteY11118"/>
              </a:cxn>
              <a:cxn ang="0">
                <a:pos x="connsiteX11119" y="connsiteY11119"/>
              </a:cxn>
              <a:cxn ang="0">
                <a:pos x="connsiteX11120" y="connsiteY11120"/>
              </a:cxn>
              <a:cxn ang="0">
                <a:pos x="connsiteX11121" y="connsiteY11121"/>
              </a:cxn>
              <a:cxn ang="0">
                <a:pos x="connsiteX11122" y="connsiteY11122"/>
              </a:cxn>
              <a:cxn ang="0">
                <a:pos x="connsiteX11123" y="connsiteY11123"/>
              </a:cxn>
              <a:cxn ang="0">
                <a:pos x="connsiteX11124" y="connsiteY11124"/>
              </a:cxn>
              <a:cxn ang="0">
                <a:pos x="connsiteX11125" y="connsiteY11125"/>
              </a:cxn>
              <a:cxn ang="0">
                <a:pos x="connsiteX11126" y="connsiteY11126"/>
              </a:cxn>
              <a:cxn ang="0">
                <a:pos x="connsiteX11127" y="connsiteY11127"/>
              </a:cxn>
              <a:cxn ang="0">
                <a:pos x="connsiteX11128" y="connsiteY11128"/>
              </a:cxn>
              <a:cxn ang="0">
                <a:pos x="connsiteX11129" y="connsiteY11129"/>
              </a:cxn>
              <a:cxn ang="0">
                <a:pos x="connsiteX11130" y="connsiteY11130"/>
              </a:cxn>
              <a:cxn ang="0">
                <a:pos x="connsiteX11131" y="connsiteY11131"/>
              </a:cxn>
              <a:cxn ang="0">
                <a:pos x="connsiteX11132" y="connsiteY11132"/>
              </a:cxn>
              <a:cxn ang="0">
                <a:pos x="connsiteX11133" y="connsiteY11133"/>
              </a:cxn>
              <a:cxn ang="0">
                <a:pos x="connsiteX11134" y="connsiteY11134"/>
              </a:cxn>
              <a:cxn ang="0">
                <a:pos x="connsiteX11135" y="connsiteY11135"/>
              </a:cxn>
              <a:cxn ang="0">
                <a:pos x="connsiteX11136" y="connsiteY11136"/>
              </a:cxn>
              <a:cxn ang="0">
                <a:pos x="connsiteX11137" y="connsiteY11137"/>
              </a:cxn>
              <a:cxn ang="0">
                <a:pos x="connsiteX11138" y="connsiteY11138"/>
              </a:cxn>
              <a:cxn ang="0">
                <a:pos x="connsiteX11139" y="connsiteY11139"/>
              </a:cxn>
              <a:cxn ang="0">
                <a:pos x="connsiteX11140" y="connsiteY11140"/>
              </a:cxn>
              <a:cxn ang="0">
                <a:pos x="connsiteX11141" y="connsiteY11141"/>
              </a:cxn>
              <a:cxn ang="0">
                <a:pos x="connsiteX11142" y="connsiteY11142"/>
              </a:cxn>
              <a:cxn ang="0">
                <a:pos x="connsiteX11143" y="connsiteY11143"/>
              </a:cxn>
              <a:cxn ang="0">
                <a:pos x="connsiteX11144" y="connsiteY11144"/>
              </a:cxn>
              <a:cxn ang="0">
                <a:pos x="connsiteX11145" y="connsiteY11145"/>
              </a:cxn>
              <a:cxn ang="0">
                <a:pos x="connsiteX11146" y="connsiteY11146"/>
              </a:cxn>
              <a:cxn ang="0">
                <a:pos x="connsiteX11147" y="connsiteY11147"/>
              </a:cxn>
              <a:cxn ang="0">
                <a:pos x="connsiteX11148" y="connsiteY11148"/>
              </a:cxn>
              <a:cxn ang="0">
                <a:pos x="connsiteX11149" y="connsiteY11149"/>
              </a:cxn>
              <a:cxn ang="0">
                <a:pos x="connsiteX11150" y="connsiteY11150"/>
              </a:cxn>
              <a:cxn ang="0">
                <a:pos x="connsiteX11151" y="connsiteY11151"/>
              </a:cxn>
              <a:cxn ang="0">
                <a:pos x="connsiteX11152" y="connsiteY11152"/>
              </a:cxn>
              <a:cxn ang="0">
                <a:pos x="connsiteX11153" y="connsiteY11153"/>
              </a:cxn>
              <a:cxn ang="0">
                <a:pos x="connsiteX11154" y="connsiteY11154"/>
              </a:cxn>
              <a:cxn ang="0">
                <a:pos x="connsiteX11155" y="connsiteY11155"/>
              </a:cxn>
              <a:cxn ang="0">
                <a:pos x="connsiteX11156" y="connsiteY11156"/>
              </a:cxn>
              <a:cxn ang="0">
                <a:pos x="connsiteX11157" y="connsiteY11157"/>
              </a:cxn>
              <a:cxn ang="0">
                <a:pos x="connsiteX11158" y="connsiteY11158"/>
              </a:cxn>
              <a:cxn ang="0">
                <a:pos x="connsiteX11159" y="connsiteY11159"/>
              </a:cxn>
              <a:cxn ang="0">
                <a:pos x="connsiteX11160" y="connsiteY11160"/>
              </a:cxn>
              <a:cxn ang="0">
                <a:pos x="connsiteX11161" y="connsiteY11161"/>
              </a:cxn>
              <a:cxn ang="0">
                <a:pos x="connsiteX11162" y="connsiteY11162"/>
              </a:cxn>
              <a:cxn ang="0">
                <a:pos x="connsiteX11163" y="connsiteY11163"/>
              </a:cxn>
              <a:cxn ang="0">
                <a:pos x="connsiteX11164" y="connsiteY11164"/>
              </a:cxn>
              <a:cxn ang="0">
                <a:pos x="connsiteX11165" y="connsiteY11165"/>
              </a:cxn>
              <a:cxn ang="0">
                <a:pos x="connsiteX11166" y="connsiteY11166"/>
              </a:cxn>
              <a:cxn ang="0">
                <a:pos x="connsiteX11167" y="connsiteY11167"/>
              </a:cxn>
              <a:cxn ang="0">
                <a:pos x="connsiteX11168" y="connsiteY11168"/>
              </a:cxn>
              <a:cxn ang="0">
                <a:pos x="connsiteX11169" y="connsiteY11169"/>
              </a:cxn>
              <a:cxn ang="0">
                <a:pos x="connsiteX11170" y="connsiteY11170"/>
              </a:cxn>
              <a:cxn ang="0">
                <a:pos x="connsiteX11171" y="connsiteY11171"/>
              </a:cxn>
              <a:cxn ang="0">
                <a:pos x="connsiteX11172" y="connsiteY11172"/>
              </a:cxn>
              <a:cxn ang="0">
                <a:pos x="connsiteX11173" y="connsiteY11173"/>
              </a:cxn>
              <a:cxn ang="0">
                <a:pos x="connsiteX11174" y="connsiteY11174"/>
              </a:cxn>
              <a:cxn ang="0">
                <a:pos x="connsiteX11175" y="connsiteY11175"/>
              </a:cxn>
              <a:cxn ang="0">
                <a:pos x="connsiteX11176" y="connsiteY11176"/>
              </a:cxn>
              <a:cxn ang="0">
                <a:pos x="connsiteX11177" y="connsiteY11177"/>
              </a:cxn>
              <a:cxn ang="0">
                <a:pos x="connsiteX11178" y="connsiteY11178"/>
              </a:cxn>
              <a:cxn ang="0">
                <a:pos x="connsiteX11179" y="connsiteY11179"/>
              </a:cxn>
              <a:cxn ang="0">
                <a:pos x="connsiteX11180" y="connsiteY11180"/>
              </a:cxn>
              <a:cxn ang="0">
                <a:pos x="connsiteX11181" y="connsiteY11181"/>
              </a:cxn>
              <a:cxn ang="0">
                <a:pos x="connsiteX11182" y="connsiteY11182"/>
              </a:cxn>
              <a:cxn ang="0">
                <a:pos x="connsiteX11183" y="connsiteY11183"/>
              </a:cxn>
              <a:cxn ang="0">
                <a:pos x="connsiteX11184" y="connsiteY11184"/>
              </a:cxn>
              <a:cxn ang="0">
                <a:pos x="connsiteX11185" y="connsiteY11185"/>
              </a:cxn>
              <a:cxn ang="0">
                <a:pos x="connsiteX11186" y="connsiteY11186"/>
              </a:cxn>
              <a:cxn ang="0">
                <a:pos x="connsiteX11187" y="connsiteY11187"/>
              </a:cxn>
              <a:cxn ang="0">
                <a:pos x="connsiteX11188" y="connsiteY11188"/>
              </a:cxn>
              <a:cxn ang="0">
                <a:pos x="connsiteX11189" y="connsiteY11189"/>
              </a:cxn>
              <a:cxn ang="0">
                <a:pos x="connsiteX11190" y="connsiteY11190"/>
              </a:cxn>
              <a:cxn ang="0">
                <a:pos x="connsiteX11191" y="connsiteY11191"/>
              </a:cxn>
              <a:cxn ang="0">
                <a:pos x="connsiteX11192" y="connsiteY11192"/>
              </a:cxn>
              <a:cxn ang="0">
                <a:pos x="connsiteX11193" y="connsiteY11193"/>
              </a:cxn>
              <a:cxn ang="0">
                <a:pos x="connsiteX11194" y="connsiteY11194"/>
              </a:cxn>
              <a:cxn ang="0">
                <a:pos x="connsiteX11195" y="connsiteY11195"/>
              </a:cxn>
              <a:cxn ang="0">
                <a:pos x="connsiteX11196" y="connsiteY11196"/>
              </a:cxn>
              <a:cxn ang="0">
                <a:pos x="connsiteX11197" y="connsiteY11197"/>
              </a:cxn>
              <a:cxn ang="0">
                <a:pos x="connsiteX11198" y="connsiteY11198"/>
              </a:cxn>
              <a:cxn ang="0">
                <a:pos x="connsiteX11199" y="connsiteY11199"/>
              </a:cxn>
              <a:cxn ang="0">
                <a:pos x="connsiteX11200" y="connsiteY11200"/>
              </a:cxn>
              <a:cxn ang="0">
                <a:pos x="connsiteX11201" y="connsiteY11201"/>
              </a:cxn>
              <a:cxn ang="0">
                <a:pos x="connsiteX11202" y="connsiteY11202"/>
              </a:cxn>
              <a:cxn ang="0">
                <a:pos x="connsiteX11203" y="connsiteY11203"/>
              </a:cxn>
              <a:cxn ang="0">
                <a:pos x="connsiteX11204" y="connsiteY11204"/>
              </a:cxn>
              <a:cxn ang="0">
                <a:pos x="connsiteX11205" y="connsiteY11205"/>
              </a:cxn>
              <a:cxn ang="0">
                <a:pos x="connsiteX11206" y="connsiteY11206"/>
              </a:cxn>
              <a:cxn ang="0">
                <a:pos x="connsiteX11207" y="connsiteY11207"/>
              </a:cxn>
              <a:cxn ang="0">
                <a:pos x="connsiteX11208" y="connsiteY11208"/>
              </a:cxn>
              <a:cxn ang="0">
                <a:pos x="connsiteX11209" y="connsiteY11209"/>
              </a:cxn>
              <a:cxn ang="0">
                <a:pos x="connsiteX11210" y="connsiteY11210"/>
              </a:cxn>
              <a:cxn ang="0">
                <a:pos x="connsiteX11211" y="connsiteY11211"/>
              </a:cxn>
              <a:cxn ang="0">
                <a:pos x="connsiteX11212" y="connsiteY11212"/>
              </a:cxn>
              <a:cxn ang="0">
                <a:pos x="connsiteX11213" y="connsiteY11213"/>
              </a:cxn>
              <a:cxn ang="0">
                <a:pos x="connsiteX11214" y="connsiteY11214"/>
              </a:cxn>
              <a:cxn ang="0">
                <a:pos x="connsiteX11215" y="connsiteY11215"/>
              </a:cxn>
              <a:cxn ang="0">
                <a:pos x="connsiteX11216" y="connsiteY11216"/>
              </a:cxn>
              <a:cxn ang="0">
                <a:pos x="connsiteX11217" y="connsiteY11217"/>
              </a:cxn>
              <a:cxn ang="0">
                <a:pos x="connsiteX11218" y="connsiteY11218"/>
              </a:cxn>
              <a:cxn ang="0">
                <a:pos x="connsiteX11219" y="connsiteY11219"/>
              </a:cxn>
              <a:cxn ang="0">
                <a:pos x="connsiteX11220" y="connsiteY11220"/>
              </a:cxn>
              <a:cxn ang="0">
                <a:pos x="connsiteX11221" y="connsiteY11221"/>
              </a:cxn>
              <a:cxn ang="0">
                <a:pos x="connsiteX11222" y="connsiteY11222"/>
              </a:cxn>
              <a:cxn ang="0">
                <a:pos x="connsiteX11223" y="connsiteY11223"/>
              </a:cxn>
              <a:cxn ang="0">
                <a:pos x="connsiteX11224" y="connsiteY11224"/>
              </a:cxn>
              <a:cxn ang="0">
                <a:pos x="connsiteX11225" y="connsiteY11225"/>
              </a:cxn>
              <a:cxn ang="0">
                <a:pos x="connsiteX11226" y="connsiteY11226"/>
              </a:cxn>
              <a:cxn ang="0">
                <a:pos x="connsiteX11227" y="connsiteY11227"/>
              </a:cxn>
              <a:cxn ang="0">
                <a:pos x="connsiteX11228" y="connsiteY11228"/>
              </a:cxn>
              <a:cxn ang="0">
                <a:pos x="connsiteX11229" y="connsiteY11229"/>
              </a:cxn>
              <a:cxn ang="0">
                <a:pos x="connsiteX11230" y="connsiteY11230"/>
              </a:cxn>
              <a:cxn ang="0">
                <a:pos x="connsiteX11231" y="connsiteY11231"/>
              </a:cxn>
              <a:cxn ang="0">
                <a:pos x="connsiteX11232" y="connsiteY11232"/>
              </a:cxn>
              <a:cxn ang="0">
                <a:pos x="connsiteX11233" y="connsiteY11233"/>
              </a:cxn>
              <a:cxn ang="0">
                <a:pos x="connsiteX11234" y="connsiteY11234"/>
              </a:cxn>
              <a:cxn ang="0">
                <a:pos x="connsiteX11235" y="connsiteY11235"/>
              </a:cxn>
              <a:cxn ang="0">
                <a:pos x="connsiteX11236" y="connsiteY11236"/>
              </a:cxn>
              <a:cxn ang="0">
                <a:pos x="connsiteX11237" y="connsiteY11237"/>
              </a:cxn>
              <a:cxn ang="0">
                <a:pos x="connsiteX11238" y="connsiteY11238"/>
              </a:cxn>
              <a:cxn ang="0">
                <a:pos x="connsiteX11239" y="connsiteY11239"/>
              </a:cxn>
              <a:cxn ang="0">
                <a:pos x="connsiteX11240" y="connsiteY11240"/>
              </a:cxn>
              <a:cxn ang="0">
                <a:pos x="connsiteX11241" y="connsiteY11241"/>
              </a:cxn>
              <a:cxn ang="0">
                <a:pos x="connsiteX11242" y="connsiteY11242"/>
              </a:cxn>
              <a:cxn ang="0">
                <a:pos x="connsiteX11243" y="connsiteY11243"/>
              </a:cxn>
              <a:cxn ang="0">
                <a:pos x="connsiteX11244" y="connsiteY11244"/>
              </a:cxn>
              <a:cxn ang="0">
                <a:pos x="connsiteX11245" y="connsiteY11245"/>
              </a:cxn>
              <a:cxn ang="0">
                <a:pos x="connsiteX11246" y="connsiteY11246"/>
              </a:cxn>
              <a:cxn ang="0">
                <a:pos x="connsiteX11247" y="connsiteY11247"/>
              </a:cxn>
              <a:cxn ang="0">
                <a:pos x="connsiteX11248" y="connsiteY11248"/>
              </a:cxn>
              <a:cxn ang="0">
                <a:pos x="connsiteX11249" y="connsiteY11249"/>
              </a:cxn>
              <a:cxn ang="0">
                <a:pos x="connsiteX11250" y="connsiteY11250"/>
              </a:cxn>
              <a:cxn ang="0">
                <a:pos x="connsiteX11251" y="connsiteY11251"/>
              </a:cxn>
              <a:cxn ang="0">
                <a:pos x="connsiteX11252" y="connsiteY11252"/>
              </a:cxn>
              <a:cxn ang="0">
                <a:pos x="connsiteX11253" y="connsiteY11253"/>
              </a:cxn>
              <a:cxn ang="0">
                <a:pos x="connsiteX11254" y="connsiteY11254"/>
              </a:cxn>
              <a:cxn ang="0">
                <a:pos x="connsiteX11255" y="connsiteY11255"/>
              </a:cxn>
              <a:cxn ang="0">
                <a:pos x="connsiteX11256" y="connsiteY11256"/>
              </a:cxn>
              <a:cxn ang="0">
                <a:pos x="connsiteX11257" y="connsiteY11257"/>
              </a:cxn>
              <a:cxn ang="0">
                <a:pos x="connsiteX11258" y="connsiteY11258"/>
              </a:cxn>
              <a:cxn ang="0">
                <a:pos x="connsiteX11259" y="connsiteY11259"/>
              </a:cxn>
              <a:cxn ang="0">
                <a:pos x="connsiteX11260" y="connsiteY11260"/>
              </a:cxn>
              <a:cxn ang="0">
                <a:pos x="connsiteX11261" y="connsiteY11261"/>
              </a:cxn>
              <a:cxn ang="0">
                <a:pos x="connsiteX11262" y="connsiteY11262"/>
              </a:cxn>
              <a:cxn ang="0">
                <a:pos x="connsiteX11263" y="connsiteY11263"/>
              </a:cxn>
              <a:cxn ang="0">
                <a:pos x="connsiteX11264" y="connsiteY11264"/>
              </a:cxn>
              <a:cxn ang="0">
                <a:pos x="connsiteX11265" y="connsiteY11265"/>
              </a:cxn>
              <a:cxn ang="0">
                <a:pos x="connsiteX11266" y="connsiteY11266"/>
              </a:cxn>
              <a:cxn ang="0">
                <a:pos x="connsiteX11267" y="connsiteY11267"/>
              </a:cxn>
              <a:cxn ang="0">
                <a:pos x="connsiteX11268" y="connsiteY11268"/>
              </a:cxn>
              <a:cxn ang="0">
                <a:pos x="connsiteX11269" y="connsiteY11269"/>
              </a:cxn>
              <a:cxn ang="0">
                <a:pos x="connsiteX11270" y="connsiteY11270"/>
              </a:cxn>
              <a:cxn ang="0">
                <a:pos x="connsiteX11271" y="connsiteY11271"/>
              </a:cxn>
              <a:cxn ang="0">
                <a:pos x="connsiteX11272" y="connsiteY11272"/>
              </a:cxn>
              <a:cxn ang="0">
                <a:pos x="connsiteX11273" y="connsiteY11273"/>
              </a:cxn>
              <a:cxn ang="0">
                <a:pos x="connsiteX11274" y="connsiteY11274"/>
              </a:cxn>
              <a:cxn ang="0">
                <a:pos x="connsiteX11275" y="connsiteY11275"/>
              </a:cxn>
              <a:cxn ang="0">
                <a:pos x="connsiteX11276" y="connsiteY11276"/>
              </a:cxn>
              <a:cxn ang="0">
                <a:pos x="connsiteX11277" y="connsiteY11277"/>
              </a:cxn>
              <a:cxn ang="0">
                <a:pos x="connsiteX11278" y="connsiteY11278"/>
              </a:cxn>
              <a:cxn ang="0">
                <a:pos x="connsiteX11279" y="connsiteY11279"/>
              </a:cxn>
              <a:cxn ang="0">
                <a:pos x="connsiteX11280" y="connsiteY11280"/>
              </a:cxn>
              <a:cxn ang="0">
                <a:pos x="connsiteX11281" y="connsiteY11281"/>
              </a:cxn>
              <a:cxn ang="0">
                <a:pos x="connsiteX11282" y="connsiteY11282"/>
              </a:cxn>
              <a:cxn ang="0">
                <a:pos x="connsiteX11283" y="connsiteY11283"/>
              </a:cxn>
              <a:cxn ang="0">
                <a:pos x="connsiteX11284" y="connsiteY11284"/>
              </a:cxn>
              <a:cxn ang="0">
                <a:pos x="connsiteX11285" y="connsiteY11285"/>
              </a:cxn>
              <a:cxn ang="0">
                <a:pos x="connsiteX11286" y="connsiteY11286"/>
              </a:cxn>
              <a:cxn ang="0">
                <a:pos x="connsiteX11287" y="connsiteY11287"/>
              </a:cxn>
              <a:cxn ang="0">
                <a:pos x="connsiteX11288" y="connsiteY11288"/>
              </a:cxn>
              <a:cxn ang="0">
                <a:pos x="connsiteX11289" y="connsiteY11289"/>
              </a:cxn>
              <a:cxn ang="0">
                <a:pos x="connsiteX11290" y="connsiteY11290"/>
              </a:cxn>
              <a:cxn ang="0">
                <a:pos x="connsiteX11291" y="connsiteY11291"/>
              </a:cxn>
              <a:cxn ang="0">
                <a:pos x="connsiteX11292" y="connsiteY11292"/>
              </a:cxn>
              <a:cxn ang="0">
                <a:pos x="connsiteX11293" y="connsiteY11293"/>
              </a:cxn>
              <a:cxn ang="0">
                <a:pos x="connsiteX11294" y="connsiteY11294"/>
              </a:cxn>
              <a:cxn ang="0">
                <a:pos x="connsiteX11295" y="connsiteY11295"/>
              </a:cxn>
              <a:cxn ang="0">
                <a:pos x="connsiteX11296" y="connsiteY11296"/>
              </a:cxn>
              <a:cxn ang="0">
                <a:pos x="connsiteX11297" y="connsiteY11297"/>
              </a:cxn>
              <a:cxn ang="0">
                <a:pos x="connsiteX11298" y="connsiteY11298"/>
              </a:cxn>
              <a:cxn ang="0">
                <a:pos x="connsiteX11299" y="connsiteY11299"/>
              </a:cxn>
              <a:cxn ang="0">
                <a:pos x="connsiteX11300" y="connsiteY11300"/>
              </a:cxn>
              <a:cxn ang="0">
                <a:pos x="connsiteX11301" y="connsiteY11301"/>
              </a:cxn>
              <a:cxn ang="0">
                <a:pos x="connsiteX11302" y="connsiteY11302"/>
              </a:cxn>
              <a:cxn ang="0">
                <a:pos x="connsiteX11303" y="connsiteY11303"/>
              </a:cxn>
              <a:cxn ang="0">
                <a:pos x="connsiteX11304" y="connsiteY11304"/>
              </a:cxn>
              <a:cxn ang="0">
                <a:pos x="connsiteX11305" y="connsiteY11305"/>
              </a:cxn>
              <a:cxn ang="0">
                <a:pos x="connsiteX11306" y="connsiteY11306"/>
              </a:cxn>
              <a:cxn ang="0">
                <a:pos x="connsiteX11307" y="connsiteY11307"/>
              </a:cxn>
              <a:cxn ang="0">
                <a:pos x="connsiteX11308" y="connsiteY11308"/>
              </a:cxn>
              <a:cxn ang="0">
                <a:pos x="connsiteX11309" y="connsiteY11309"/>
              </a:cxn>
              <a:cxn ang="0">
                <a:pos x="connsiteX11310" y="connsiteY11310"/>
              </a:cxn>
              <a:cxn ang="0">
                <a:pos x="connsiteX11311" y="connsiteY11311"/>
              </a:cxn>
              <a:cxn ang="0">
                <a:pos x="connsiteX11312" y="connsiteY11312"/>
              </a:cxn>
              <a:cxn ang="0">
                <a:pos x="connsiteX11313" y="connsiteY11313"/>
              </a:cxn>
              <a:cxn ang="0">
                <a:pos x="connsiteX11314" y="connsiteY11314"/>
              </a:cxn>
              <a:cxn ang="0">
                <a:pos x="connsiteX11315" y="connsiteY11315"/>
              </a:cxn>
              <a:cxn ang="0">
                <a:pos x="connsiteX11316" y="connsiteY11316"/>
              </a:cxn>
              <a:cxn ang="0">
                <a:pos x="connsiteX11317" y="connsiteY11317"/>
              </a:cxn>
              <a:cxn ang="0">
                <a:pos x="connsiteX11318" y="connsiteY11318"/>
              </a:cxn>
              <a:cxn ang="0">
                <a:pos x="connsiteX11319" y="connsiteY11319"/>
              </a:cxn>
              <a:cxn ang="0">
                <a:pos x="connsiteX11320" y="connsiteY11320"/>
              </a:cxn>
              <a:cxn ang="0">
                <a:pos x="connsiteX11321" y="connsiteY11321"/>
              </a:cxn>
              <a:cxn ang="0">
                <a:pos x="connsiteX11322" y="connsiteY11322"/>
              </a:cxn>
              <a:cxn ang="0">
                <a:pos x="connsiteX11323" y="connsiteY11323"/>
              </a:cxn>
              <a:cxn ang="0">
                <a:pos x="connsiteX11324" y="connsiteY11324"/>
              </a:cxn>
              <a:cxn ang="0">
                <a:pos x="connsiteX11325" y="connsiteY11325"/>
              </a:cxn>
              <a:cxn ang="0">
                <a:pos x="connsiteX11326" y="connsiteY11326"/>
              </a:cxn>
              <a:cxn ang="0">
                <a:pos x="connsiteX11327" y="connsiteY11327"/>
              </a:cxn>
              <a:cxn ang="0">
                <a:pos x="connsiteX11328" y="connsiteY11328"/>
              </a:cxn>
              <a:cxn ang="0">
                <a:pos x="connsiteX11329" y="connsiteY11329"/>
              </a:cxn>
              <a:cxn ang="0">
                <a:pos x="connsiteX11330" y="connsiteY11330"/>
              </a:cxn>
              <a:cxn ang="0">
                <a:pos x="connsiteX11331" y="connsiteY11331"/>
              </a:cxn>
              <a:cxn ang="0">
                <a:pos x="connsiteX11332" y="connsiteY11332"/>
              </a:cxn>
              <a:cxn ang="0">
                <a:pos x="connsiteX11333" y="connsiteY11333"/>
              </a:cxn>
              <a:cxn ang="0">
                <a:pos x="connsiteX11334" y="connsiteY11334"/>
              </a:cxn>
              <a:cxn ang="0">
                <a:pos x="connsiteX11335" y="connsiteY11335"/>
              </a:cxn>
              <a:cxn ang="0">
                <a:pos x="connsiteX11336" y="connsiteY11336"/>
              </a:cxn>
              <a:cxn ang="0">
                <a:pos x="connsiteX11337" y="connsiteY11337"/>
              </a:cxn>
              <a:cxn ang="0">
                <a:pos x="connsiteX11338" y="connsiteY11338"/>
              </a:cxn>
              <a:cxn ang="0">
                <a:pos x="connsiteX11339" y="connsiteY11339"/>
              </a:cxn>
              <a:cxn ang="0">
                <a:pos x="connsiteX11340" y="connsiteY11340"/>
              </a:cxn>
              <a:cxn ang="0">
                <a:pos x="connsiteX11341" y="connsiteY11341"/>
              </a:cxn>
              <a:cxn ang="0">
                <a:pos x="connsiteX11342" y="connsiteY11342"/>
              </a:cxn>
              <a:cxn ang="0">
                <a:pos x="connsiteX11343" y="connsiteY11343"/>
              </a:cxn>
              <a:cxn ang="0">
                <a:pos x="connsiteX11344" y="connsiteY11344"/>
              </a:cxn>
              <a:cxn ang="0">
                <a:pos x="connsiteX11345" y="connsiteY11345"/>
              </a:cxn>
              <a:cxn ang="0">
                <a:pos x="connsiteX11346" y="connsiteY11346"/>
              </a:cxn>
              <a:cxn ang="0">
                <a:pos x="connsiteX11347" y="connsiteY11347"/>
              </a:cxn>
              <a:cxn ang="0">
                <a:pos x="connsiteX11348" y="connsiteY11348"/>
              </a:cxn>
              <a:cxn ang="0">
                <a:pos x="connsiteX11349" y="connsiteY11349"/>
              </a:cxn>
              <a:cxn ang="0">
                <a:pos x="connsiteX11350" y="connsiteY11350"/>
              </a:cxn>
              <a:cxn ang="0">
                <a:pos x="connsiteX11351" y="connsiteY11351"/>
              </a:cxn>
              <a:cxn ang="0">
                <a:pos x="connsiteX11352" y="connsiteY11352"/>
              </a:cxn>
              <a:cxn ang="0">
                <a:pos x="connsiteX11353" y="connsiteY11353"/>
              </a:cxn>
              <a:cxn ang="0">
                <a:pos x="connsiteX11354" y="connsiteY11354"/>
              </a:cxn>
              <a:cxn ang="0">
                <a:pos x="connsiteX11355" y="connsiteY11355"/>
              </a:cxn>
              <a:cxn ang="0">
                <a:pos x="connsiteX11356" y="connsiteY11356"/>
              </a:cxn>
              <a:cxn ang="0">
                <a:pos x="connsiteX11357" y="connsiteY11357"/>
              </a:cxn>
              <a:cxn ang="0">
                <a:pos x="connsiteX11358" y="connsiteY11358"/>
              </a:cxn>
              <a:cxn ang="0">
                <a:pos x="connsiteX11359" y="connsiteY11359"/>
              </a:cxn>
              <a:cxn ang="0">
                <a:pos x="connsiteX11360" y="connsiteY11360"/>
              </a:cxn>
              <a:cxn ang="0">
                <a:pos x="connsiteX11361" y="connsiteY11361"/>
              </a:cxn>
              <a:cxn ang="0">
                <a:pos x="connsiteX11362" y="connsiteY11362"/>
              </a:cxn>
              <a:cxn ang="0">
                <a:pos x="connsiteX11363" y="connsiteY11363"/>
              </a:cxn>
              <a:cxn ang="0">
                <a:pos x="connsiteX11364" y="connsiteY11364"/>
              </a:cxn>
              <a:cxn ang="0">
                <a:pos x="connsiteX11365" y="connsiteY11365"/>
              </a:cxn>
              <a:cxn ang="0">
                <a:pos x="connsiteX11366" y="connsiteY11366"/>
              </a:cxn>
              <a:cxn ang="0">
                <a:pos x="connsiteX11367" y="connsiteY11367"/>
              </a:cxn>
              <a:cxn ang="0">
                <a:pos x="connsiteX11368" y="connsiteY11368"/>
              </a:cxn>
              <a:cxn ang="0">
                <a:pos x="connsiteX11369" y="connsiteY11369"/>
              </a:cxn>
              <a:cxn ang="0">
                <a:pos x="connsiteX11370" y="connsiteY11370"/>
              </a:cxn>
              <a:cxn ang="0">
                <a:pos x="connsiteX11371" y="connsiteY11371"/>
              </a:cxn>
              <a:cxn ang="0">
                <a:pos x="connsiteX11372" y="connsiteY11372"/>
              </a:cxn>
              <a:cxn ang="0">
                <a:pos x="connsiteX11373" y="connsiteY11373"/>
              </a:cxn>
              <a:cxn ang="0">
                <a:pos x="connsiteX11374" y="connsiteY11374"/>
              </a:cxn>
              <a:cxn ang="0">
                <a:pos x="connsiteX11375" y="connsiteY11375"/>
              </a:cxn>
              <a:cxn ang="0">
                <a:pos x="connsiteX11376" y="connsiteY11376"/>
              </a:cxn>
              <a:cxn ang="0">
                <a:pos x="connsiteX11377" y="connsiteY11377"/>
              </a:cxn>
              <a:cxn ang="0">
                <a:pos x="connsiteX11378" y="connsiteY11378"/>
              </a:cxn>
              <a:cxn ang="0">
                <a:pos x="connsiteX11379" y="connsiteY11379"/>
              </a:cxn>
              <a:cxn ang="0">
                <a:pos x="connsiteX11380" y="connsiteY11380"/>
              </a:cxn>
              <a:cxn ang="0">
                <a:pos x="connsiteX11381" y="connsiteY11381"/>
              </a:cxn>
              <a:cxn ang="0">
                <a:pos x="connsiteX11382" y="connsiteY11382"/>
              </a:cxn>
              <a:cxn ang="0">
                <a:pos x="connsiteX11383" y="connsiteY11383"/>
              </a:cxn>
              <a:cxn ang="0">
                <a:pos x="connsiteX11384" y="connsiteY11384"/>
              </a:cxn>
              <a:cxn ang="0">
                <a:pos x="connsiteX11385" y="connsiteY11385"/>
              </a:cxn>
              <a:cxn ang="0">
                <a:pos x="connsiteX11386" y="connsiteY11386"/>
              </a:cxn>
              <a:cxn ang="0">
                <a:pos x="connsiteX11387" y="connsiteY11387"/>
              </a:cxn>
              <a:cxn ang="0">
                <a:pos x="connsiteX11388" y="connsiteY11388"/>
              </a:cxn>
              <a:cxn ang="0">
                <a:pos x="connsiteX11389" y="connsiteY11389"/>
              </a:cxn>
              <a:cxn ang="0">
                <a:pos x="connsiteX11390" y="connsiteY11390"/>
              </a:cxn>
              <a:cxn ang="0">
                <a:pos x="connsiteX11391" y="connsiteY11391"/>
              </a:cxn>
              <a:cxn ang="0">
                <a:pos x="connsiteX11392" y="connsiteY11392"/>
              </a:cxn>
              <a:cxn ang="0">
                <a:pos x="connsiteX11393" y="connsiteY11393"/>
              </a:cxn>
              <a:cxn ang="0">
                <a:pos x="connsiteX11394" y="connsiteY11394"/>
              </a:cxn>
              <a:cxn ang="0">
                <a:pos x="connsiteX11395" y="connsiteY11395"/>
              </a:cxn>
              <a:cxn ang="0">
                <a:pos x="connsiteX11396" y="connsiteY11396"/>
              </a:cxn>
              <a:cxn ang="0">
                <a:pos x="connsiteX11397" y="connsiteY11397"/>
              </a:cxn>
              <a:cxn ang="0">
                <a:pos x="connsiteX11398" y="connsiteY11398"/>
              </a:cxn>
              <a:cxn ang="0">
                <a:pos x="connsiteX11399" y="connsiteY11399"/>
              </a:cxn>
              <a:cxn ang="0">
                <a:pos x="connsiteX11400" y="connsiteY11400"/>
              </a:cxn>
              <a:cxn ang="0">
                <a:pos x="connsiteX11401" y="connsiteY11401"/>
              </a:cxn>
              <a:cxn ang="0">
                <a:pos x="connsiteX11402" y="connsiteY11402"/>
              </a:cxn>
              <a:cxn ang="0">
                <a:pos x="connsiteX11403" y="connsiteY11403"/>
              </a:cxn>
              <a:cxn ang="0">
                <a:pos x="connsiteX11404" y="connsiteY11404"/>
              </a:cxn>
              <a:cxn ang="0">
                <a:pos x="connsiteX11405" y="connsiteY11405"/>
              </a:cxn>
              <a:cxn ang="0">
                <a:pos x="connsiteX11406" y="connsiteY11406"/>
              </a:cxn>
              <a:cxn ang="0">
                <a:pos x="connsiteX11407" y="connsiteY11407"/>
              </a:cxn>
              <a:cxn ang="0">
                <a:pos x="connsiteX11408" y="connsiteY11408"/>
              </a:cxn>
              <a:cxn ang="0">
                <a:pos x="connsiteX11409" y="connsiteY11409"/>
              </a:cxn>
              <a:cxn ang="0">
                <a:pos x="connsiteX11410" y="connsiteY11410"/>
              </a:cxn>
              <a:cxn ang="0">
                <a:pos x="connsiteX11411" y="connsiteY11411"/>
              </a:cxn>
              <a:cxn ang="0">
                <a:pos x="connsiteX11412" y="connsiteY11412"/>
              </a:cxn>
              <a:cxn ang="0">
                <a:pos x="connsiteX11413" y="connsiteY11413"/>
              </a:cxn>
              <a:cxn ang="0">
                <a:pos x="connsiteX11414" y="connsiteY11414"/>
              </a:cxn>
              <a:cxn ang="0">
                <a:pos x="connsiteX11415" y="connsiteY11415"/>
              </a:cxn>
              <a:cxn ang="0">
                <a:pos x="connsiteX11416" y="connsiteY11416"/>
              </a:cxn>
              <a:cxn ang="0">
                <a:pos x="connsiteX11417" y="connsiteY11417"/>
              </a:cxn>
              <a:cxn ang="0">
                <a:pos x="connsiteX11418" y="connsiteY11418"/>
              </a:cxn>
              <a:cxn ang="0">
                <a:pos x="connsiteX11419" y="connsiteY11419"/>
              </a:cxn>
              <a:cxn ang="0">
                <a:pos x="connsiteX11420" y="connsiteY11420"/>
              </a:cxn>
              <a:cxn ang="0">
                <a:pos x="connsiteX11421" y="connsiteY11421"/>
              </a:cxn>
              <a:cxn ang="0">
                <a:pos x="connsiteX11422" y="connsiteY11422"/>
              </a:cxn>
              <a:cxn ang="0">
                <a:pos x="connsiteX11423" y="connsiteY11423"/>
              </a:cxn>
              <a:cxn ang="0">
                <a:pos x="connsiteX11424" y="connsiteY11424"/>
              </a:cxn>
              <a:cxn ang="0">
                <a:pos x="connsiteX11425" y="connsiteY11425"/>
              </a:cxn>
              <a:cxn ang="0">
                <a:pos x="connsiteX11426" y="connsiteY11426"/>
              </a:cxn>
              <a:cxn ang="0">
                <a:pos x="connsiteX11427" y="connsiteY11427"/>
              </a:cxn>
              <a:cxn ang="0">
                <a:pos x="connsiteX11428" y="connsiteY11428"/>
              </a:cxn>
              <a:cxn ang="0">
                <a:pos x="connsiteX11429" y="connsiteY11429"/>
              </a:cxn>
              <a:cxn ang="0">
                <a:pos x="connsiteX11430" y="connsiteY11430"/>
              </a:cxn>
              <a:cxn ang="0">
                <a:pos x="connsiteX11431" y="connsiteY11431"/>
              </a:cxn>
              <a:cxn ang="0">
                <a:pos x="connsiteX11432" y="connsiteY11432"/>
              </a:cxn>
              <a:cxn ang="0">
                <a:pos x="connsiteX11433" y="connsiteY11433"/>
              </a:cxn>
              <a:cxn ang="0">
                <a:pos x="connsiteX11434" y="connsiteY11434"/>
              </a:cxn>
              <a:cxn ang="0">
                <a:pos x="connsiteX11435" y="connsiteY11435"/>
              </a:cxn>
              <a:cxn ang="0">
                <a:pos x="connsiteX11436" y="connsiteY11436"/>
              </a:cxn>
              <a:cxn ang="0">
                <a:pos x="connsiteX11437" y="connsiteY11437"/>
              </a:cxn>
              <a:cxn ang="0">
                <a:pos x="connsiteX11438" y="connsiteY11438"/>
              </a:cxn>
              <a:cxn ang="0">
                <a:pos x="connsiteX11439" y="connsiteY11439"/>
              </a:cxn>
              <a:cxn ang="0">
                <a:pos x="connsiteX11440" y="connsiteY11440"/>
              </a:cxn>
              <a:cxn ang="0">
                <a:pos x="connsiteX11441" y="connsiteY11441"/>
              </a:cxn>
              <a:cxn ang="0">
                <a:pos x="connsiteX11442" y="connsiteY11442"/>
              </a:cxn>
              <a:cxn ang="0">
                <a:pos x="connsiteX11443" y="connsiteY11443"/>
              </a:cxn>
              <a:cxn ang="0">
                <a:pos x="connsiteX11444" y="connsiteY11444"/>
              </a:cxn>
              <a:cxn ang="0">
                <a:pos x="connsiteX11445" y="connsiteY11445"/>
              </a:cxn>
              <a:cxn ang="0">
                <a:pos x="connsiteX11446" y="connsiteY11446"/>
              </a:cxn>
              <a:cxn ang="0">
                <a:pos x="connsiteX11447" y="connsiteY11447"/>
              </a:cxn>
              <a:cxn ang="0">
                <a:pos x="connsiteX11448" y="connsiteY11448"/>
              </a:cxn>
              <a:cxn ang="0">
                <a:pos x="connsiteX11449" y="connsiteY11449"/>
              </a:cxn>
              <a:cxn ang="0">
                <a:pos x="connsiteX11450" y="connsiteY11450"/>
              </a:cxn>
              <a:cxn ang="0">
                <a:pos x="connsiteX11451" y="connsiteY11451"/>
              </a:cxn>
              <a:cxn ang="0">
                <a:pos x="connsiteX11452" y="connsiteY11452"/>
              </a:cxn>
              <a:cxn ang="0">
                <a:pos x="connsiteX11453" y="connsiteY11453"/>
              </a:cxn>
              <a:cxn ang="0">
                <a:pos x="connsiteX11454" y="connsiteY11454"/>
              </a:cxn>
              <a:cxn ang="0">
                <a:pos x="connsiteX11455" y="connsiteY11455"/>
              </a:cxn>
              <a:cxn ang="0">
                <a:pos x="connsiteX11456" y="connsiteY11456"/>
              </a:cxn>
              <a:cxn ang="0">
                <a:pos x="connsiteX11457" y="connsiteY11457"/>
              </a:cxn>
              <a:cxn ang="0">
                <a:pos x="connsiteX11458" y="connsiteY11458"/>
              </a:cxn>
              <a:cxn ang="0">
                <a:pos x="connsiteX11459" y="connsiteY11459"/>
              </a:cxn>
              <a:cxn ang="0">
                <a:pos x="connsiteX11460" y="connsiteY11460"/>
              </a:cxn>
              <a:cxn ang="0">
                <a:pos x="connsiteX11461" y="connsiteY11461"/>
              </a:cxn>
              <a:cxn ang="0">
                <a:pos x="connsiteX11462" y="connsiteY11462"/>
              </a:cxn>
              <a:cxn ang="0">
                <a:pos x="connsiteX11463" y="connsiteY11463"/>
              </a:cxn>
              <a:cxn ang="0">
                <a:pos x="connsiteX11464" y="connsiteY11464"/>
              </a:cxn>
              <a:cxn ang="0">
                <a:pos x="connsiteX11465" y="connsiteY11465"/>
              </a:cxn>
              <a:cxn ang="0">
                <a:pos x="connsiteX11466" y="connsiteY11466"/>
              </a:cxn>
              <a:cxn ang="0">
                <a:pos x="connsiteX11467" y="connsiteY11467"/>
              </a:cxn>
              <a:cxn ang="0">
                <a:pos x="connsiteX11468" y="connsiteY11468"/>
              </a:cxn>
              <a:cxn ang="0">
                <a:pos x="connsiteX11469" y="connsiteY11469"/>
              </a:cxn>
              <a:cxn ang="0">
                <a:pos x="connsiteX11470" y="connsiteY11470"/>
              </a:cxn>
              <a:cxn ang="0">
                <a:pos x="connsiteX11471" y="connsiteY11471"/>
              </a:cxn>
              <a:cxn ang="0">
                <a:pos x="connsiteX11472" y="connsiteY11472"/>
              </a:cxn>
              <a:cxn ang="0">
                <a:pos x="connsiteX11473" y="connsiteY11473"/>
              </a:cxn>
              <a:cxn ang="0">
                <a:pos x="connsiteX11474" y="connsiteY11474"/>
              </a:cxn>
              <a:cxn ang="0">
                <a:pos x="connsiteX11475" y="connsiteY11475"/>
              </a:cxn>
              <a:cxn ang="0">
                <a:pos x="connsiteX11476" y="connsiteY11476"/>
              </a:cxn>
              <a:cxn ang="0">
                <a:pos x="connsiteX11477" y="connsiteY11477"/>
              </a:cxn>
              <a:cxn ang="0">
                <a:pos x="connsiteX11478" y="connsiteY11478"/>
              </a:cxn>
              <a:cxn ang="0">
                <a:pos x="connsiteX11479" y="connsiteY11479"/>
              </a:cxn>
              <a:cxn ang="0">
                <a:pos x="connsiteX11480" y="connsiteY11480"/>
              </a:cxn>
              <a:cxn ang="0">
                <a:pos x="connsiteX11481" y="connsiteY11481"/>
              </a:cxn>
              <a:cxn ang="0">
                <a:pos x="connsiteX11482" y="connsiteY11482"/>
              </a:cxn>
              <a:cxn ang="0">
                <a:pos x="connsiteX11483" y="connsiteY11483"/>
              </a:cxn>
              <a:cxn ang="0">
                <a:pos x="connsiteX11484" y="connsiteY11484"/>
              </a:cxn>
              <a:cxn ang="0">
                <a:pos x="connsiteX11485" y="connsiteY11485"/>
              </a:cxn>
              <a:cxn ang="0">
                <a:pos x="connsiteX11486" y="connsiteY11486"/>
              </a:cxn>
              <a:cxn ang="0">
                <a:pos x="connsiteX11487" y="connsiteY11487"/>
              </a:cxn>
              <a:cxn ang="0">
                <a:pos x="connsiteX11488" y="connsiteY11488"/>
              </a:cxn>
              <a:cxn ang="0">
                <a:pos x="connsiteX11489" y="connsiteY11489"/>
              </a:cxn>
              <a:cxn ang="0">
                <a:pos x="connsiteX11490" y="connsiteY11490"/>
              </a:cxn>
              <a:cxn ang="0">
                <a:pos x="connsiteX11491" y="connsiteY11491"/>
              </a:cxn>
              <a:cxn ang="0">
                <a:pos x="connsiteX11492" y="connsiteY11492"/>
              </a:cxn>
              <a:cxn ang="0">
                <a:pos x="connsiteX11493" y="connsiteY11493"/>
              </a:cxn>
              <a:cxn ang="0">
                <a:pos x="connsiteX11494" y="connsiteY11494"/>
              </a:cxn>
              <a:cxn ang="0">
                <a:pos x="connsiteX11495" y="connsiteY11495"/>
              </a:cxn>
              <a:cxn ang="0">
                <a:pos x="connsiteX11496" y="connsiteY11496"/>
              </a:cxn>
              <a:cxn ang="0">
                <a:pos x="connsiteX11497" y="connsiteY11497"/>
              </a:cxn>
              <a:cxn ang="0">
                <a:pos x="connsiteX11498" y="connsiteY11498"/>
              </a:cxn>
              <a:cxn ang="0">
                <a:pos x="connsiteX11499" y="connsiteY11499"/>
              </a:cxn>
              <a:cxn ang="0">
                <a:pos x="connsiteX11500" y="connsiteY11500"/>
              </a:cxn>
              <a:cxn ang="0">
                <a:pos x="connsiteX11501" y="connsiteY11501"/>
              </a:cxn>
              <a:cxn ang="0">
                <a:pos x="connsiteX11502" y="connsiteY11502"/>
              </a:cxn>
              <a:cxn ang="0">
                <a:pos x="connsiteX11503" y="connsiteY11503"/>
              </a:cxn>
              <a:cxn ang="0">
                <a:pos x="connsiteX11504" y="connsiteY11504"/>
              </a:cxn>
              <a:cxn ang="0">
                <a:pos x="connsiteX11505" y="connsiteY11505"/>
              </a:cxn>
              <a:cxn ang="0">
                <a:pos x="connsiteX11506" y="connsiteY11506"/>
              </a:cxn>
              <a:cxn ang="0">
                <a:pos x="connsiteX11507" y="connsiteY11507"/>
              </a:cxn>
              <a:cxn ang="0">
                <a:pos x="connsiteX11508" y="connsiteY11508"/>
              </a:cxn>
              <a:cxn ang="0">
                <a:pos x="connsiteX11509" y="connsiteY11509"/>
              </a:cxn>
              <a:cxn ang="0">
                <a:pos x="connsiteX11510" y="connsiteY11510"/>
              </a:cxn>
              <a:cxn ang="0">
                <a:pos x="connsiteX11511" y="connsiteY11511"/>
              </a:cxn>
              <a:cxn ang="0">
                <a:pos x="connsiteX11512" y="connsiteY11512"/>
              </a:cxn>
              <a:cxn ang="0">
                <a:pos x="connsiteX11513" y="connsiteY11513"/>
              </a:cxn>
              <a:cxn ang="0">
                <a:pos x="connsiteX11514" y="connsiteY11514"/>
              </a:cxn>
              <a:cxn ang="0">
                <a:pos x="connsiteX11515" y="connsiteY11515"/>
              </a:cxn>
              <a:cxn ang="0">
                <a:pos x="connsiteX11516" y="connsiteY11516"/>
              </a:cxn>
              <a:cxn ang="0">
                <a:pos x="connsiteX11517" y="connsiteY11517"/>
              </a:cxn>
              <a:cxn ang="0">
                <a:pos x="connsiteX11518" y="connsiteY11518"/>
              </a:cxn>
              <a:cxn ang="0">
                <a:pos x="connsiteX11519" y="connsiteY11519"/>
              </a:cxn>
              <a:cxn ang="0">
                <a:pos x="connsiteX11520" y="connsiteY11520"/>
              </a:cxn>
              <a:cxn ang="0">
                <a:pos x="connsiteX11521" y="connsiteY11521"/>
              </a:cxn>
              <a:cxn ang="0">
                <a:pos x="connsiteX11522" y="connsiteY11522"/>
              </a:cxn>
              <a:cxn ang="0">
                <a:pos x="connsiteX11523" y="connsiteY11523"/>
              </a:cxn>
              <a:cxn ang="0">
                <a:pos x="connsiteX11524" y="connsiteY11524"/>
              </a:cxn>
              <a:cxn ang="0">
                <a:pos x="connsiteX11525" y="connsiteY11525"/>
              </a:cxn>
              <a:cxn ang="0">
                <a:pos x="connsiteX11526" y="connsiteY11526"/>
              </a:cxn>
              <a:cxn ang="0">
                <a:pos x="connsiteX11527" y="connsiteY11527"/>
              </a:cxn>
              <a:cxn ang="0">
                <a:pos x="connsiteX11528" y="connsiteY11528"/>
              </a:cxn>
              <a:cxn ang="0">
                <a:pos x="connsiteX11529" y="connsiteY11529"/>
              </a:cxn>
              <a:cxn ang="0">
                <a:pos x="connsiteX11530" y="connsiteY11530"/>
              </a:cxn>
              <a:cxn ang="0">
                <a:pos x="connsiteX11531" y="connsiteY11531"/>
              </a:cxn>
              <a:cxn ang="0">
                <a:pos x="connsiteX11532" y="connsiteY11532"/>
              </a:cxn>
              <a:cxn ang="0">
                <a:pos x="connsiteX11533" y="connsiteY11533"/>
              </a:cxn>
              <a:cxn ang="0">
                <a:pos x="connsiteX11534" y="connsiteY11534"/>
              </a:cxn>
              <a:cxn ang="0">
                <a:pos x="connsiteX11535" y="connsiteY11535"/>
              </a:cxn>
              <a:cxn ang="0">
                <a:pos x="connsiteX11536" y="connsiteY11536"/>
              </a:cxn>
              <a:cxn ang="0">
                <a:pos x="connsiteX11537" y="connsiteY11537"/>
              </a:cxn>
              <a:cxn ang="0">
                <a:pos x="connsiteX11538" y="connsiteY11538"/>
              </a:cxn>
              <a:cxn ang="0">
                <a:pos x="connsiteX11539" y="connsiteY11539"/>
              </a:cxn>
              <a:cxn ang="0">
                <a:pos x="connsiteX11540" y="connsiteY11540"/>
              </a:cxn>
              <a:cxn ang="0">
                <a:pos x="connsiteX11541" y="connsiteY11541"/>
              </a:cxn>
              <a:cxn ang="0">
                <a:pos x="connsiteX11542" y="connsiteY11542"/>
              </a:cxn>
              <a:cxn ang="0">
                <a:pos x="connsiteX11543" y="connsiteY11543"/>
              </a:cxn>
              <a:cxn ang="0">
                <a:pos x="connsiteX11544" y="connsiteY11544"/>
              </a:cxn>
              <a:cxn ang="0">
                <a:pos x="connsiteX11545" y="connsiteY11545"/>
              </a:cxn>
              <a:cxn ang="0">
                <a:pos x="connsiteX11546" y="connsiteY11546"/>
              </a:cxn>
              <a:cxn ang="0">
                <a:pos x="connsiteX11547" y="connsiteY11547"/>
              </a:cxn>
              <a:cxn ang="0">
                <a:pos x="connsiteX11548" y="connsiteY11548"/>
              </a:cxn>
              <a:cxn ang="0">
                <a:pos x="connsiteX11549" y="connsiteY11549"/>
              </a:cxn>
              <a:cxn ang="0">
                <a:pos x="connsiteX11550" y="connsiteY11550"/>
              </a:cxn>
              <a:cxn ang="0">
                <a:pos x="connsiteX11551" y="connsiteY11551"/>
              </a:cxn>
              <a:cxn ang="0">
                <a:pos x="connsiteX11552" y="connsiteY11552"/>
              </a:cxn>
              <a:cxn ang="0">
                <a:pos x="connsiteX11553" y="connsiteY11553"/>
              </a:cxn>
              <a:cxn ang="0">
                <a:pos x="connsiteX11554" y="connsiteY11554"/>
              </a:cxn>
              <a:cxn ang="0">
                <a:pos x="connsiteX11555" y="connsiteY11555"/>
              </a:cxn>
              <a:cxn ang="0">
                <a:pos x="connsiteX11556" y="connsiteY11556"/>
              </a:cxn>
              <a:cxn ang="0">
                <a:pos x="connsiteX11557" y="connsiteY11557"/>
              </a:cxn>
              <a:cxn ang="0">
                <a:pos x="connsiteX11558" y="connsiteY11558"/>
              </a:cxn>
              <a:cxn ang="0">
                <a:pos x="connsiteX11559" y="connsiteY11559"/>
              </a:cxn>
              <a:cxn ang="0">
                <a:pos x="connsiteX11560" y="connsiteY11560"/>
              </a:cxn>
              <a:cxn ang="0">
                <a:pos x="connsiteX11561" y="connsiteY11561"/>
              </a:cxn>
              <a:cxn ang="0">
                <a:pos x="connsiteX11562" y="connsiteY11562"/>
              </a:cxn>
              <a:cxn ang="0">
                <a:pos x="connsiteX11563" y="connsiteY11563"/>
              </a:cxn>
              <a:cxn ang="0">
                <a:pos x="connsiteX11564" y="connsiteY11564"/>
              </a:cxn>
              <a:cxn ang="0">
                <a:pos x="connsiteX11565" y="connsiteY11565"/>
              </a:cxn>
              <a:cxn ang="0">
                <a:pos x="connsiteX11566" y="connsiteY11566"/>
              </a:cxn>
              <a:cxn ang="0">
                <a:pos x="connsiteX11567" y="connsiteY11567"/>
              </a:cxn>
              <a:cxn ang="0">
                <a:pos x="connsiteX11568" y="connsiteY11568"/>
              </a:cxn>
              <a:cxn ang="0">
                <a:pos x="connsiteX11569" y="connsiteY11569"/>
              </a:cxn>
              <a:cxn ang="0">
                <a:pos x="connsiteX11570" y="connsiteY11570"/>
              </a:cxn>
              <a:cxn ang="0">
                <a:pos x="connsiteX11571" y="connsiteY11571"/>
              </a:cxn>
              <a:cxn ang="0">
                <a:pos x="connsiteX11572" y="connsiteY11572"/>
              </a:cxn>
              <a:cxn ang="0">
                <a:pos x="connsiteX11573" y="connsiteY11573"/>
              </a:cxn>
              <a:cxn ang="0">
                <a:pos x="connsiteX11574" y="connsiteY11574"/>
              </a:cxn>
              <a:cxn ang="0">
                <a:pos x="connsiteX11575" y="connsiteY11575"/>
              </a:cxn>
              <a:cxn ang="0">
                <a:pos x="connsiteX11576" y="connsiteY11576"/>
              </a:cxn>
              <a:cxn ang="0">
                <a:pos x="connsiteX11577" y="connsiteY11577"/>
              </a:cxn>
              <a:cxn ang="0">
                <a:pos x="connsiteX11578" y="connsiteY11578"/>
              </a:cxn>
              <a:cxn ang="0">
                <a:pos x="connsiteX11579" y="connsiteY11579"/>
              </a:cxn>
              <a:cxn ang="0">
                <a:pos x="connsiteX11580" y="connsiteY11580"/>
              </a:cxn>
              <a:cxn ang="0">
                <a:pos x="connsiteX11581" y="connsiteY11581"/>
              </a:cxn>
              <a:cxn ang="0">
                <a:pos x="connsiteX11582" y="connsiteY11582"/>
              </a:cxn>
              <a:cxn ang="0">
                <a:pos x="connsiteX11583" y="connsiteY11583"/>
              </a:cxn>
              <a:cxn ang="0">
                <a:pos x="connsiteX11584" y="connsiteY11584"/>
              </a:cxn>
              <a:cxn ang="0">
                <a:pos x="connsiteX11585" y="connsiteY11585"/>
              </a:cxn>
              <a:cxn ang="0">
                <a:pos x="connsiteX11586" y="connsiteY11586"/>
              </a:cxn>
              <a:cxn ang="0">
                <a:pos x="connsiteX11587" y="connsiteY11587"/>
              </a:cxn>
              <a:cxn ang="0">
                <a:pos x="connsiteX11588" y="connsiteY11588"/>
              </a:cxn>
              <a:cxn ang="0">
                <a:pos x="connsiteX11589" y="connsiteY11589"/>
              </a:cxn>
              <a:cxn ang="0">
                <a:pos x="connsiteX11590" y="connsiteY11590"/>
              </a:cxn>
              <a:cxn ang="0">
                <a:pos x="connsiteX11591" y="connsiteY11591"/>
              </a:cxn>
              <a:cxn ang="0">
                <a:pos x="connsiteX11592" y="connsiteY11592"/>
              </a:cxn>
              <a:cxn ang="0">
                <a:pos x="connsiteX11593" y="connsiteY11593"/>
              </a:cxn>
              <a:cxn ang="0">
                <a:pos x="connsiteX11594" y="connsiteY11594"/>
              </a:cxn>
              <a:cxn ang="0">
                <a:pos x="connsiteX11595" y="connsiteY11595"/>
              </a:cxn>
              <a:cxn ang="0">
                <a:pos x="connsiteX11596" y="connsiteY11596"/>
              </a:cxn>
              <a:cxn ang="0">
                <a:pos x="connsiteX11597" y="connsiteY11597"/>
              </a:cxn>
              <a:cxn ang="0">
                <a:pos x="connsiteX11598" y="connsiteY11598"/>
              </a:cxn>
              <a:cxn ang="0">
                <a:pos x="connsiteX11599" y="connsiteY11599"/>
              </a:cxn>
              <a:cxn ang="0">
                <a:pos x="connsiteX11600" y="connsiteY11600"/>
              </a:cxn>
              <a:cxn ang="0">
                <a:pos x="connsiteX11601" y="connsiteY11601"/>
              </a:cxn>
              <a:cxn ang="0">
                <a:pos x="connsiteX11602" y="connsiteY11602"/>
              </a:cxn>
              <a:cxn ang="0">
                <a:pos x="connsiteX11603" y="connsiteY11603"/>
              </a:cxn>
              <a:cxn ang="0">
                <a:pos x="connsiteX11604" y="connsiteY11604"/>
              </a:cxn>
              <a:cxn ang="0">
                <a:pos x="connsiteX11605" y="connsiteY11605"/>
              </a:cxn>
              <a:cxn ang="0">
                <a:pos x="connsiteX11606" y="connsiteY11606"/>
              </a:cxn>
              <a:cxn ang="0">
                <a:pos x="connsiteX11607" y="connsiteY11607"/>
              </a:cxn>
              <a:cxn ang="0">
                <a:pos x="connsiteX11608" y="connsiteY11608"/>
              </a:cxn>
              <a:cxn ang="0">
                <a:pos x="connsiteX11609" y="connsiteY11609"/>
              </a:cxn>
              <a:cxn ang="0">
                <a:pos x="connsiteX11610" y="connsiteY11610"/>
              </a:cxn>
              <a:cxn ang="0">
                <a:pos x="connsiteX11611" y="connsiteY11611"/>
              </a:cxn>
              <a:cxn ang="0">
                <a:pos x="connsiteX11612" y="connsiteY11612"/>
              </a:cxn>
              <a:cxn ang="0">
                <a:pos x="connsiteX11613" y="connsiteY11613"/>
              </a:cxn>
              <a:cxn ang="0">
                <a:pos x="connsiteX11614" y="connsiteY11614"/>
              </a:cxn>
              <a:cxn ang="0">
                <a:pos x="connsiteX11615" y="connsiteY11615"/>
              </a:cxn>
              <a:cxn ang="0">
                <a:pos x="connsiteX11616" y="connsiteY11616"/>
              </a:cxn>
              <a:cxn ang="0">
                <a:pos x="connsiteX11617" y="connsiteY11617"/>
              </a:cxn>
              <a:cxn ang="0">
                <a:pos x="connsiteX11618" y="connsiteY11618"/>
              </a:cxn>
              <a:cxn ang="0">
                <a:pos x="connsiteX11619" y="connsiteY11619"/>
              </a:cxn>
              <a:cxn ang="0">
                <a:pos x="connsiteX11620" y="connsiteY11620"/>
              </a:cxn>
              <a:cxn ang="0">
                <a:pos x="connsiteX11621" y="connsiteY11621"/>
              </a:cxn>
              <a:cxn ang="0">
                <a:pos x="connsiteX11622" y="connsiteY11622"/>
              </a:cxn>
              <a:cxn ang="0">
                <a:pos x="connsiteX11623" y="connsiteY11623"/>
              </a:cxn>
              <a:cxn ang="0">
                <a:pos x="connsiteX11624" y="connsiteY11624"/>
              </a:cxn>
              <a:cxn ang="0">
                <a:pos x="connsiteX11625" y="connsiteY11625"/>
              </a:cxn>
              <a:cxn ang="0">
                <a:pos x="connsiteX11626" y="connsiteY11626"/>
              </a:cxn>
              <a:cxn ang="0">
                <a:pos x="connsiteX11627" y="connsiteY11627"/>
              </a:cxn>
              <a:cxn ang="0">
                <a:pos x="connsiteX11628" y="connsiteY11628"/>
              </a:cxn>
              <a:cxn ang="0">
                <a:pos x="connsiteX11629" y="connsiteY11629"/>
              </a:cxn>
              <a:cxn ang="0">
                <a:pos x="connsiteX11630" y="connsiteY11630"/>
              </a:cxn>
              <a:cxn ang="0">
                <a:pos x="connsiteX11631" y="connsiteY11631"/>
              </a:cxn>
              <a:cxn ang="0">
                <a:pos x="connsiteX11632" y="connsiteY11632"/>
              </a:cxn>
              <a:cxn ang="0">
                <a:pos x="connsiteX11633" y="connsiteY11633"/>
              </a:cxn>
              <a:cxn ang="0">
                <a:pos x="connsiteX11634" y="connsiteY11634"/>
              </a:cxn>
              <a:cxn ang="0">
                <a:pos x="connsiteX11635" y="connsiteY11635"/>
              </a:cxn>
              <a:cxn ang="0">
                <a:pos x="connsiteX11636" y="connsiteY11636"/>
              </a:cxn>
              <a:cxn ang="0">
                <a:pos x="connsiteX11637" y="connsiteY11637"/>
              </a:cxn>
              <a:cxn ang="0">
                <a:pos x="connsiteX11638" y="connsiteY11638"/>
              </a:cxn>
              <a:cxn ang="0">
                <a:pos x="connsiteX11639" y="connsiteY11639"/>
              </a:cxn>
              <a:cxn ang="0">
                <a:pos x="connsiteX11640" y="connsiteY11640"/>
              </a:cxn>
              <a:cxn ang="0">
                <a:pos x="connsiteX11641" y="connsiteY11641"/>
              </a:cxn>
              <a:cxn ang="0">
                <a:pos x="connsiteX11642" y="connsiteY11642"/>
              </a:cxn>
              <a:cxn ang="0">
                <a:pos x="connsiteX11643" y="connsiteY11643"/>
              </a:cxn>
              <a:cxn ang="0">
                <a:pos x="connsiteX11644" y="connsiteY11644"/>
              </a:cxn>
              <a:cxn ang="0">
                <a:pos x="connsiteX11645" y="connsiteY11645"/>
              </a:cxn>
              <a:cxn ang="0">
                <a:pos x="connsiteX11646" y="connsiteY11646"/>
              </a:cxn>
              <a:cxn ang="0">
                <a:pos x="connsiteX11647" y="connsiteY11647"/>
              </a:cxn>
              <a:cxn ang="0">
                <a:pos x="connsiteX11648" y="connsiteY11648"/>
              </a:cxn>
              <a:cxn ang="0">
                <a:pos x="connsiteX11649" y="connsiteY11649"/>
              </a:cxn>
              <a:cxn ang="0">
                <a:pos x="connsiteX11650" y="connsiteY11650"/>
              </a:cxn>
              <a:cxn ang="0">
                <a:pos x="connsiteX11651" y="connsiteY11651"/>
              </a:cxn>
              <a:cxn ang="0">
                <a:pos x="connsiteX11652" y="connsiteY11652"/>
              </a:cxn>
              <a:cxn ang="0">
                <a:pos x="connsiteX11653" y="connsiteY11653"/>
              </a:cxn>
              <a:cxn ang="0">
                <a:pos x="connsiteX11654" y="connsiteY11654"/>
              </a:cxn>
              <a:cxn ang="0">
                <a:pos x="connsiteX11655" y="connsiteY11655"/>
              </a:cxn>
              <a:cxn ang="0">
                <a:pos x="connsiteX11656" y="connsiteY11656"/>
              </a:cxn>
              <a:cxn ang="0">
                <a:pos x="connsiteX11657" y="connsiteY11657"/>
              </a:cxn>
              <a:cxn ang="0">
                <a:pos x="connsiteX11658" y="connsiteY11658"/>
              </a:cxn>
              <a:cxn ang="0">
                <a:pos x="connsiteX11659" y="connsiteY11659"/>
              </a:cxn>
              <a:cxn ang="0">
                <a:pos x="connsiteX11660" y="connsiteY11660"/>
              </a:cxn>
              <a:cxn ang="0">
                <a:pos x="connsiteX11661" y="connsiteY11661"/>
              </a:cxn>
              <a:cxn ang="0">
                <a:pos x="connsiteX11662" y="connsiteY11662"/>
              </a:cxn>
              <a:cxn ang="0">
                <a:pos x="connsiteX11663" y="connsiteY11663"/>
              </a:cxn>
              <a:cxn ang="0">
                <a:pos x="connsiteX11664" y="connsiteY11664"/>
              </a:cxn>
              <a:cxn ang="0">
                <a:pos x="connsiteX11665" y="connsiteY11665"/>
              </a:cxn>
              <a:cxn ang="0">
                <a:pos x="connsiteX11666" y="connsiteY11666"/>
              </a:cxn>
              <a:cxn ang="0">
                <a:pos x="connsiteX11667" y="connsiteY11667"/>
              </a:cxn>
              <a:cxn ang="0">
                <a:pos x="connsiteX11668" y="connsiteY11668"/>
              </a:cxn>
              <a:cxn ang="0">
                <a:pos x="connsiteX11669" y="connsiteY11669"/>
              </a:cxn>
              <a:cxn ang="0">
                <a:pos x="connsiteX11670" y="connsiteY11670"/>
              </a:cxn>
              <a:cxn ang="0">
                <a:pos x="connsiteX11671" y="connsiteY11671"/>
              </a:cxn>
              <a:cxn ang="0">
                <a:pos x="connsiteX11672" y="connsiteY11672"/>
              </a:cxn>
              <a:cxn ang="0">
                <a:pos x="connsiteX11673" y="connsiteY11673"/>
              </a:cxn>
              <a:cxn ang="0">
                <a:pos x="connsiteX11674" y="connsiteY11674"/>
              </a:cxn>
              <a:cxn ang="0">
                <a:pos x="connsiteX11675" y="connsiteY11675"/>
              </a:cxn>
              <a:cxn ang="0">
                <a:pos x="connsiteX11676" y="connsiteY11676"/>
              </a:cxn>
              <a:cxn ang="0">
                <a:pos x="connsiteX11677" y="connsiteY11677"/>
              </a:cxn>
              <a:cxn ang="0">
                <a:pos x="connsiteX11678" y="connsiteY11678"/>
              </a:cxn>
              <a:cxn ang="0">
                <a:pos x="connsiteX11679" y="connsiteY11679"/>
              </a:cxn>
              <a:cxn ang="0">
                <a:pos x="connsiteX11680" y="connsiteY11680"/>
              </a:cxn>
              <a:cxn ang="0">
                <a:pos x="connsiteX11681" y="connsiteY11681"/>
              </a:cxn>
              <a:cxn ang="0">
                <a:pos x="connsiteX11682" y="connsiteY11682"/>
              </a:cxn>
              <a:cxn ang="0">
                <a:pos x="connsiteX11683" y="connsiteY11683"/>
              </a:cxn>
              <a:cxn ang="0">
                <a:pos x="connsiteX11684" y="connsiteY11684"/>
              </a:cxn>
              <a:cxn ang="0">
                <a:pos x="connsiteX11685" y="connsiteY11685"/>
              </a:cxn>
              <a:cxn ang="0">
                <a:pos x="connsiteX11686" y="connsiteY11686"/>
              </a:cxn>
              <a:cxn ang="0">
                <a:pos x="connsiteX11687" y="connsiteY11687"/>
              </a:cxn>
              <a:cxn ang="0">
                <a:pos x="connsiteX11688" y="connsiteY11688"/>
              </a:cxn>
              <a:cxn ang="0">
                <a:pos x="connsiteX11689" y="connsiteY11689"/>
              </a:cxn>
              <a:cxn ang="0">
                <a:pos x="connsiteX11690" y="connsiteY11690"/>
              </a:cxn>
              <a:cxn ang="0">
                <a:pos x="connsiteX11691" y="connsiteY11691"/>
              </a:cxn>
              <a:cxn ang="0">
                <a:pos x="connsiteX11692" y="connsiteY11692"/>
              </a:cxn>
              <a:cxn ang="0">
                <a:pos x="connsiteX11693" y="connsiteY11693"/>
              </a:cxn>
              <a:cxn ang="0">
                <a:pos x="connsiteX11694" y="connsiteY11694"/>
              </a:cxn>
              <a:cxn ang="0">
                <a:pos x="connsiteX11695" y="connsiteY11695"/>
              </a:cxn>
              <a:cxn ang="0">
                <a:pos x="connsiteX11696" y="connsiteY11696"/>
              </a:cxn>
              <a:cxn ang="0">
                <a:pos x="connsiteX11697" y="connsiteY11697"/>
              </a:cxn>
              <a:cxn ang="0">
                <a:pos x="connsiteX11698" y="connsiteY11698"/>
              </a:cxn>
              <a:cxn ang="0">
                <a:pos x="connsiteX11699" y="connsiteY11699"/>
              </a:cxn>
              <a:cxn ang="0">
                <a:pos x="connsiteX11700" y="connsiteY11700"/>
              </a:cxn>
              <a:cxn ang="0">
                <a:pos x="connsiteX11701" y="connsiteY11701"/>
              </a:cxn>
              <a:cxn ang="0">
                <a:pos x="connsiteX11702" y="connsiteY11702"/>
              </a:cxn>
              <a:cxn ang="0">
                <a:pos x="connsiteX11703" y="connsiteY11703"/>
              </a:cxn>
              <a:cxn ang="0">
                <a:pos x="connsiteX11704" y="connsiteY11704"/>
              </a:cxn>
              <a:cxn ang="0">
                <a:pos x="connsiteX11705" y="connsiteY11705"/>
              </a:cxn>
              <a:cxn ang="0">
                <a:pos x="connsiteX11706" y="connsiteY11706"/>
              </a:cxn>
              <a:cxn ang="0">
                <a:pos x="connsiteX11707" y="connsiteY11707"/>
              </a:cxn>
              <a:cxn ang="0">
                <a:pos x="connsiteX11708" y="connsiteY11708"/>
              </a:cxn>
              <a:cxn ang="0">
                <a:pos x="connsiteX11709" y="connsiteY11709"/>
              </a:cxn>
              <a:cxn ang="0">
                <a:pos x="connsiteX11710" y="connsiteY11710"/>
              </a:cxn>
              <a:cxn ang="0">
                <a:pos x="connsiteX11711" y="connsiteY11711"/>
              </a:cxn>
              <a:cxn ang="0">
                <a:pos x="connsiteX11712" y="connsiteY11712"/>
              </a:cxn>
              <a:cxn ang="0">
                <a:pos x="connsiteX11713" y="connsiteY11713"/>
              </a:cxn>
              <a:cxn ang="0">
                <a:pos x="connsiteX11714" y="connsiteY11714"/>
              </a:cxn>
              <a:cxn ang="0">
                <a:pos x="connsiteX11715" y="connsiteY11715"/>
              </a:cxn>
              <a:cxn ang="0">
                <a:pos x="connsiteX11716" y="connsiteY11716"/>
              </a:cxn>
              <a:cxn ang="0">
                <a:pos x="connsiteX11717" y="connsiteY11717"/>
              </a:cxn>
              <a:cxn ang="0">
                <a:pos x="connsiteX11718" y="connsiteY11718"/>
              </a:cxn>
              <a:cxn ang="0">
                <a:pos x="connsiteX11719" y="connsiteY11719"/>
              </a:cxn>
              <a:cxn ang="0">
                <a:pos x="connsiteX11720" y="connsiteY11720"/>
              </a:cxn>
              <a:cxn ang="0">
                <a:pos x="connsiteX11721" y="connsiteY11721"/>
              </a:cxn>
              <a:cxn ang="0">
                <a:pos x="connsiteX11722" y="connsiteY11722"/>
              </a:cxn>
              <a:cxn ang="0">
                <a:pos x="connsiteX11723" y="connsiteY11723"/>
              </a:cxn>
              <a:cxn ang="0">
                <a:pos x="connsiteX11724" y="connsiteY11724"/>
              </a:cxn>
              <a:cxn ang="0">
                <a:pos x="connsiteX11725" y="connsiteY11725"/>
              </a:cxn>
              <a:cxn ang="0">
                <a:pos x="connsiteX11726" y="connsiteY11726"/>
              </a:cxn>
              <a:cxn ang="0">
                <a:pos x="connsiteX11727" y="connsiteY11727"/>
              </a:cxn>
              <a:cxn ang="0">
                <a:pos x="connsiteX11728" y="connsiteY11728"/>
              </a:cxn>
              <a:cxn ang="0">
                <a:pos x="connsiteX11729" y="connsiteY11729"/>
              </a:cxn>
              <a:cxn ang="0">
                <a:pos x="connsiteX11730" y="connsiteY11730"/>
              </a:cxn>
              <a:cxn ang="0">
                <a:pos x="connsiteX11731" y="connsiteY11731"/>
              </a:cxn>
              <a:cxn ang="0">
                <a:pos x="connsiteX11732" y="connsiteY11732"/>
              </a:cxn>
              <a:cxn ang="0">
                <a:pos x="connsiteX11733" y="connsiteY11733"/>
              </a:cxn>
              <a:cxn ang="0">
                <a:pos x="connsiteX11734" y="connsiteY11734"/>
              </a:cxn>
              <a:cxn ang="0">
                <a:pos x="connsiteX11735" y="connsiteY11735"/>
              </a:cxn>
              <a:cxn ang="0">
                <a:pos x="connsiteX11736" y="connsiteY11736"/>
              </a:cxn>
              <a:cxn ang="0">
                <a:pos x="connsiteX11737" y="connsiteY11737"/>
              </a:cxn>
              <a:cxn ang="0">
                <a:pos x="connsiteX11738" y="connsiteY11738"/>
              </a:cxn>
              <a:cxn ang="0">
                <a:pos x="connsiteX11739" y="connsiteY11739"/>
              </a:cxn>
              <a:cxn ang="0">
                <a:pos x="connsiteX11740" y="connsiteY11740"/>
              </a:cxn>
              <a:cxn ang="0">
                <a:pos x="connsiteX11741" y="connsiteY11741"/>
              </a:cxn>
              <a:cxn ang="0">
                <a:pos x="connsiteX11742" y="connsiteY11742"/>
              </a:cxn>
              <a:cxn ang="0">
                <a:pos x="connsiteX11743" y="connsiteY11743"/>
              </a:cxn>
              <a:cxn ang="0">
                <a:pos x="connsiteX11744" y="connsiteY11744"/>
              </a:cxn>
              <a:cxn ang="0">
                <a:pos x="connsiteX11745" y="connsiteY11745"/>
              </a:cxn>
              <a:cxn ang="0">
                <a:pos x="connsiteX11746" y="connsiteY11746"/>
              </a:cxn>
              <a:cxn ang="0">
                <a:pos x="connsiteX11747" y="connsiteY11747"/>
              </a:cxn>
              <a:cxn ang="0">
                <a:pos x="connsiteX11748" y="connsiteY11748"/>
              </a:cxn>
              <a:cxn ang="0">
                <a:pos x="connsiteX11749" y="connsiteY11749"/>
              </a:cxn>
              <a:cxn ang="0">
                <a:pos x="connsiteX11750" y="connsiteY11750"/>
              </a:cxn>
              <a:cxn ang="0">
                <a:pos x="connsiteX11751" y="connsiteY11751"/>
              </a:cxn>
              <a:cxn ang="0">
                <a:pos x="connsiteX11752" y="connsiteY11752"/>
              </a:cxn>
              <a:cxn ang="0">
                <a:pos x="connsiteX11753" y="connsiteY11753"/>
              </a:cxn>
              <a:cxn ang="0">
                <a:pos x="connsiteX11754" y="connsiteY11754"/>
              </a:cxn>
              <a:cxn ang="0">
                <a:pos x="connsiteX11755" y="connsiteY11755"/>
              </a:cxn>
              <a:cxn ang="0">
                <a:pos x="connsiteX11756" y="connsiteY11756"/>
              </a:cxn>
              <a:cxn ang="0">
                <a:pos x="connsiteX11757" y="connsiteY11757"/>
              </a:cxn>
              <a:cxn ang="0">
                <a:pos x="connsiteX11758" y="connsiteY11758"/>
              </a:cxn>
              <a:cxn ang="0">
                <a:pos x="connsiteX11759" y="connsiteY11759"/>
              </a:cxn>
              <a:cxn ang="0">
                <a:pos x="connsiteX11760" y="connsiteY11760"/>
              </a:cxn>
              <a:cxn ang="0">
                <a:pos x="connsiteX11761" y="connsiteY11761"/>
              </a:cxn>
              <a:cxn ang="0">
                <a:pos x="connsiteX11762" y="connsiteY11762"/>
              </a:cxn>
              <a:cxn ang="0">
                <a:pos x="connsiteX11763" y="connsiteY11763"/>
              </a:cxn>
              <a:cxn ang="0">
                <a:pos x="connsiteX11764" y="connsiteY11764"/>
              </a:cxn>
              <a:cxn ang="0">
                <a:pos x="connsiteX11765" y="connsiteY11765"/>
              </a:cxn>
              <a:cxn ang="0">
                <a:pos x="connsiteX11766" y="connsiteY11766"/>
              </a:cxn>
              <a:cxn ang="0">
                <a:pos x="connsiteX11767" y="connsiteY11767"/>
              </a:cxn>
              <a:cxn ang="0">
                <a:pos x="connsiteX11768" y="connsiteY11768"/>
              </a:cxn>
              <a:cxn ang="0">
                <a:pos x="connsiteX11769" y="connsiteY11769"/>
              </a:cxn>
              <a:cxn ang="0">
                <a:pos x="connsiteX11770" y="connsiteY11770"/>
              </a:cxn>
              <a:cxn ang="0">
                <a:pos x="connsiteX11771" y="connsiteY11771"/>
              </a:cxn>
              <a:cxn ang="0">
                <a:pos x="connsiteX11772" y="connsiteY11772"/>
              </a:cxn>
              <a:cxn ang="0">
                <a:pos x="connsiteX11773" y="connsiteY11773"/>
              </a:cxn>
              <a:cxn ang="0">
                <a:pos x="connsiteX11774" y="connsiteY11774"/>
              </a:cxn>
              <a:cxn ang="0">
                <a:pos x="connsiteX11775" y="connsiteY11775"/>
              </a:cxn>
              <a:cxn ang="0">
                <a:pos x="connsiteX11776" y="connsiteY11776"/>
              </a:cxn>
              <a:cxn ang="0">
                <a:pos x="connsiteX11777" y="connsiteY11777"/>
              </a:cxn>
              <a:cxn ang="0">
                <a:pos x="connsiteX11778" y="connsiteY11778"/>
              </a:cxn>
              <a:cxn ang="0">
                <a:pos x="connsiteX11779" y="connsiteY11779"/>
              </a:cxn>
              <a:cxn ang="0">
                <a:pos x="connsiteX11780" y="connsiteY11780"/>
              </a:cxn>
              <a:cxn ang="0">
                <a:pos x="connsiteX11781" y="connsiteY11781"/>
              </a:cxn>
              <a:cxn ang="0">
                <a:pos x="connsiteX11782" y="connsiteY11782"/>
              </a:cxn>
              <a:cxn ang="0">
                <a:pos x="connsiteX11783" y="connsiteY11783"/>
              </a:cxn>
              <a:cxn ang="0">
                <a:pos x="connsiteX11784" y="connsiteY11784"/>
              </a:cxn>
              <a:cxn ang="0">
                <a:pos x="connsiteX11785" y="connsiteY11785"/>
              </a:cxn>
              <a:cxn ang="0">
                <a:pos x="connsiteX11786" y="connsiteY11786"/>
              </a:cxn>
              <a:cxn ang="0">
                <a:pos x="connsiteX11787" y="connsiteY11787"/>
              </a:cxn>
              <a:cxn ang="0">
                <a:pos x="connsiteX11788" y="connsiteY11788"/>
              </a:cxn>
              <a:cxn ang="0">
                <a:pos x="connsiteX11789" y="connsiteY11789"/>
              </a:cxn>
              <a:cxn ang="0">
                <a:pos x="connsiteX11790" y="connsiteY11790"/>
              </a:cxn>
              <a:cxn ang="0">
                <a:pos x="connsiteX11791" y="connsiteY11791"/>
              </a:cxn>
              <a:cxn ang="0">
                <a:pos x="connsiteX11792" y="connsiteY11792"/>
              </a:cxn>
              <a:cxn ang="0">
                <a:pos x="connsiteX11793" y="connsiteY11793"/>
              </a:cxn>
              <a:cxn ang="0">
                <a:pos x="connsiteX11794" y="connsiteY11794"/>
              </a:cxn>
              <a:cxn ang="0">
                <a:pos x="connsiteX11795" y="connsiteY11795"/>
              </a:cxn>
              <a:cxn ang="0">
                <a:pos x="connsiteX11796" y="connsiteY11796"/>
              </a:cxn>
              <a:cxn ang="0">
                <a:pos x="connsiteX11797" y="connsiteY11797"/>
              </a:cxn>
              <a:cxn ang="0">
                <a:pos x="connsiteX11798" y="connsiteY11798"/>
              </a:cxn>
              <a:cxn ang="0">
                <a:pos x="connsiteX11799" y="connsiteY11799"/>
              </a:cxn>
              <a:cxn ang="0">
                <a:pos x="connsiteX11800" y="connsiteY11800"/>
              </a:cxn>
              <a:cxn ang="0">
                <a:pos x="connsiteX11801" y="connsiteY11801"/>
              </a:cxn>
              <a:cxn ang="0">
                <a:pos x="connsiteX11802" y="connsiteY11802"/>
              </a:cxn>
              <a:cxn ang="0">
                <a:pos x="connsiteX11803" y="connsiteY11803"/>
              </a:cxn>
              <a:cxn ang="0">
                <a:pos x="connsiteX11804" y="connsiteY11804"/>
              </a:cxn>
              <a:cxn ang="0">
                <a:pos x="connsiteX11805" y="connsiteY11805"/>
              </a:cxn>
              <a:cxn ang="0">
                <a:pos x="connsiteX11806" y="connsiteY11806"/>
              </a:cxn>
              <a:cxn ang="0">
                <a:pos x="connsiteX11807" y="connsiteY11807"/>
              </a:cxn>
              <a:cxn ang="0">
                <a:pos x="connsiteX11808" y="connsiteY11808"/>
              </a:cxn>
              <a:cxn ang="0">
                <a:pos x="connsiteX11809" y="connsiteY11809"/>
              </a:cxn>
              <a:cxn ang="0">
                <a:pos x="connsiteX11810" y="connsiteY11810"/>
              </a:cxn>
              <a:cxn ang="0">
                <a:pos x="connsiteX11811" y="connsiteY11811"/>
              </a:cxn>
              <a:cxn ang="0">
                <a:pos x="connsiteX11812" y="connsiteY11812"/>
              </a:cxn>
              <a:cxn ang="0">
                <a:pos x="connsiteX11813" y="connsiteY11813"/>
              </a:cxn>
              <a:cxn ang="0">
                <a:pos x="connsiteX11814" y="connsiteY11814"/>
              </a:cxn>
              <a:cxn ang="0">
                <a:pos x="connsiteX11815" y="connsiteY11815"/>
              </a:cxn>
              <a:cxn ang="0">
                <a:pos x="connsiteX11816" y="connsiteY11816"/>
              </a:cxn>
              <a:cxn ang="0">
                <a:pos x="connsiteX11817" y="connsiteY11817"/>
              </a:cxn>
              <a:cxn ang="0">
                <a:pos x="connsiteX11818" y="connsiteY11818"/>
              </a:cxn>
              <a:cxn ang="0">
                <a:pos x="connsiteX11819" y="connsiteY11819"/>
              </a:cxn>
              <a:cxn ang="0">
                <a:pos x="connsiteX11820" y="connsiteY11820"/>
              </a:cxn>
              <a:cxn ang="0">
                <a:pos x="connsiteX11821" y="connsiteY11821"/>
              </a:cxn>
              <a:cxn ang="0">
                <a:pos x="connsiteX11822" y="connsiteY11822"/>
              </a:cxn>
              <a:cxn ang="0">
                <a:pos x="connsiteX11823" y="connsiteY11823"/>
              </a:cxn>
              <a:cxn ang="0">
                <a:pos x="connsiteX11824" y="connsiteY11824"/>
              </a:cxn>
              <a:cxn ang="0">
                <a:pos x="connsiteX11825" y="connsiteY11825"/>
              </a:cxn>
              <a:cxn ang="0">
                <a:pos x="connsiteX11826" y="connsiteY11826"/>
              </a:cxn>
              <a:cxn ang="0">
                <a:pos x="connsiteX11827" y="connsiteY11827"/>
              </a:cxn>
              <a:cxn ang="0">
                <a:pos x="connsiteX11828" y="connsiteY11828"/>
              </a:cxn>
              <a:cxn ang="0">
                <a:pos x="connsiteX11829" y="connsiteY11829"/>
              </a:cxn>
              <a:cxn ang="0">
                <a:pos x="connsiteX11830" y="connsiteY11830"/>
              </a:cxn>
              <a:cxn ang="0">
                <a:pos x="connsiteX11831" y="connsiteY11831"/>
              </a:cxn>
              <a:cxn ang="0">
                <a:pos x="connsiteX11832" y="connsiteY11832"/>
              </a:cxn>
              <a:cxn ang="0">
                <a:pos x="connsiteX11833" y="connsiteY11833"/>
              </a:cxn>
              <a:cxn ang="0">
                <a:pos x="connsiteX11834" y="connsiteY11834"/>
              </a:cxn>
              <a:cxn ang="0">
                <a:pos x="connsiteX11835" y="connsiteY11835"/>
              </a:cxn>
              <a:cxn ang="0">
                <a:pos x="connsiteX11836" y="connsiteY11836"/>
              </a:cxn>
              <a:cxn ang="0">
                <a:pos x="connsiteX11837" y="connsiteY11837"/>
              </a:cxn>
              <a:cxn ang="0">
                <a:pos x="connsiteX11838" y="connsiteY11838"/>
              </a:cxn>
              <a:cxn ang="0">
                <a:pos x="connsiteX11839" y="connsiteY11839"/>
              </a:cxn>
              <a:cxn ang="0">
                <a:pos x="connsiteX11840" y="connsiteY11840"/>
              </a:cxn>
              <a:cxn ang="0">
                <a:pos x="connsiteX11841" y="connsiteY11841"/>
              </a:cxn>
              <a:cxn ang="0">
                <a:pos x="connsiteX11842" y="connsiteY11842"/>
              </a:cxn>
              <a:cxn ang="0">
                <a:pos x="connsiteX11843" y="connsiteY11843"/>
              </a:cxn>
              <a:cxn ang="0">
                <a:pos x="connsiteX11844" y="connsiteY11844"/>
              </a:cxn>
              <a:cxn ang="0">
                <a:pos x="connsiteX11845" y="connsiteY11845"/>
              </a:cxn>
              <a:cxn ang="0">
                <a:pos x="connsiteX11846" y="connsiteY11846"/>
              </a:cxn>
              <a:cxn ang="0">
                <a:pos x="connsiteX11847" y="connsiteY11847"/>
              </a:cxn>
              <a:cxn ang="0">
                <a:pos x="connsiteX11848" y="connsiteY11848"/>
              </a:cxn>
              <a:cxn ang="0">
                <a:pos x="connsiteX11849" y="connsiteY11849"/>
              </a:cxn>
              <a:cxn ang="0">
                <a:pos x="connsiteX11850" y="connsiteY11850"/>
              </a:cxn>
              <a:cxn ang="0">
                <a:pos x="connsiteX11851" y="connsiteY11851"/>
              </a:cxn>
              <a:cxn ang="0">
                <a:pos x="connsiteX11852" y="connsiteY11852"/>
              </a:cxn>
              <a:cxn ang="0">
                <a:pos x="connsiteX11853" y="connsiteY11853"/>
              </a:cxn>
              <a:cxn ang="0">
                <a:pos x="connsiteX11854" y="connsiteY11854"/>
              </a:cxn>
              <a:cxn ang="0">
                <a:pos x="connsiteX11855" y="connsiteY11855"/>
              </a:cxn>
              <a:cxn ang="0">
                <a:pos x="connsiteX11856" y="connsiteY11856"/>
              </a:cxn>
              <a:cxn ang="0">
                <a:pos x="connsiteX11857" y="connsiteY11857"/>
              </a:cxn>
              <a:cxn ang="0">
                <a:pos x="connsiteX11858" y="connsiteY11858"/>
              </a:cxn>
              <a:cxn ang="0">
                <a:pos x="connsiteX11859" y="connsiteY11859"/>
              </a:cxn>
              <a:cxn ang="0">
                <a:pos x="connsiteX11860" y="connsiteY11860"/>
              </a:cxn>
              <a:cxn ang="0">
                <a:pos x="connsiteX11861" y="connsiteY11861"/>
              </a:cxn>
              <a:cxn ang="0">
                <a:pos x="connsiteX11862" y="connsiteY11862"/>
              </a:cxn>
              <a:cxn ang="0">
                <a:pos x="connsiteX11863" y="connsiteY11863"/>
              </a:cxn>
              <a:cxn ang="0">
                <a:pos x="connsiteX11864" y="connsiteY11864"/>
              </a:cxn>
              <a:cxn ang="0">
                <a:pos x="connsiteX11865" y="connsiteY11865"/>
              </a:cxn>
              <a:cxn ang="0">
                <a:pos x="connsiteX11866" y="connsiteY11866"/>
              </a:cxn>
              <a:cxn ang="0">
                <a:pos x="connsiteX11867" y="connsiteY11867"/>
              </a:cxn>
              <a:cxn ang="0">
                <a:pos x="connsiteX11868" y="connsiteY11868"/>
              </a:cxn>
              <a:cxn ang="0">
                <a:pos x="connsiteX11869" y="connsiteY11869"/>
              </a:cxn>
              <a:cxn ang="0">
                <a:pos x="connsiteX11870" y="connsiteY11870"/>
              </a:cxn>
              <a:cxn ang="0">
                <a:pos x="connsiteX11871" y="connsiteY11871"/>
              </a:cxn>
              <a:cxn ang="0">
                <a:pos x="connsiteX11872" y="connsiteY11872"/>
              </a:cxn>
              <a:cxn ang="0">
                <a:pos x="connsiteX11873" y="connsiteY11873"/>
              </a:cxn>
              <a:cxn ang="0">
                <a:pos x="connsiteX11874" y="connsiteY11874"/>
              </a:cxn>
              <a:cxn ang="0">
                <a:pos x="connsiteX11875" y="connsiteY11875"/>
              </a:cxn>
              <a:cxn ang="0">
                <a:pos x="connsiteX11876" y="connsiteY11876"/>
              </a:cxn>
              <a:cxn ang="0">
                <a:pos x="connsiteX11877" y="connsiteY11877"/>
              </a:cxn>
              <a:cxn ang="0">
                <a:pos x="connsiteX11878" y="connsiteY11878"/>
              </a:cxn>
              <a:cxn ang="0">
                <a:pos x="connsiteX11879" y="connsiteY11879"/>
              </a:cxn>
              <a:cxn ang="0">
                <a:pos x="connsiteX11880" y="connsiteY11880"/>
              </a:cxn>
              <a:cxn ang="0">
                <a:pos x="connsiteX11881" y="connsiteY11881"/>
              </a:cxn>
              <a:cxn ang="0">
                <a:pos x="connsiteX11882" y="connsiteY11882"/>
              </a:cxn>
              <a:cxn ang="0">
                <a:pos x="connsiteX11883" y="connsiteY11883"/>
              </a:cxn>
              <a:cxn ang="0">
                <a:pos x="connsiteX11884" y="connsiteY11884"/>
              </a:cxn>
              <a:cxn ang="0">
                <a:pos x="connsiteX11885" y="connsiteY11885"/>
              </a:cxn>
              <a:cxn ang="0">
                <a:pos x="connsiteX11886" y="connsiteY11886"/>
              </a:cxn>
              <a:cxn ang="0">
                <a:pos x="connsiteX11887" y="connsiteY11887"/>
              </a:cxn>
              <a:cxn ang="0">
                <a:pos x="connsiteX11888" y="connsiteY11888"/>
              </a:cxn>
              <a:cxn ang="0">
                <a:pos x="connsiteX11889" y="connsiteY11889"/>
              </a:cxn>
              <a:cxn ang="0">
                <a:pos x="connsiteX11890" y="connsiteY11890"/>
              </a:cxn>
              <a:cxn ang="0">
                <a:pos x="connsiteX11891" y="connsiteY11891"/>
              </a:cxn>
              <a:cxn ang="0">
                <a:pos x="connsiteX11892" y="connsiteY11892"/>
              </a:cxn>
              <a:cxn ang="0">
                <a:pos x="connsiteX11893" y="connsiteY11893"/>
              </a:cxn>
              <a:cxn ang="0">
                <a:pos x="connsiteX11894" y="connsiteY11894"/>
              </a:cxn>
              <a:cxn ang="0">
                <a:pos x="connsiteX11895" y="connsiteY11895"/>
              </a:cxn>
              <a:cxn ang="0">
                <a:pos x="connsiteX11896" y="connsiteY11896"/>
              </a:cxn>
              <a:cxn ang="0">
                <a:pos x="connsiteX11897" y="connsiteY11897"/>
              </a:cxn>
              <a:cxn ang="0">
                <a:pos x="connsiteX11898" y="connsiteY11898"/>
              </a:cxn>
              <a:cxn ang="0">
                <a:pos x="connsiteX11899" y="connsiteY11899"/>
              </a:cxn>
              <a:cxn ang="0">
                <a:pos x="connsiteX11900" y="connsiteY11900"/>
              </a:cxn>
              <a:cxn ang="0">
                <a:pos x="connsiteX11901" y="connsiteY11901"/>
              </a:cxn>
              <a:cxn ang="0">
                <a:pos x="connsiteX11902" y="connsiteY11902"/>
              </a:cxn>
              <a:cxn ang="0">
                <a:pos x="connsiteX11903" y="connsiteY11903"/>
              </a:cxn>
              <a:cxn ang="0">
                <a:pos x="connsiteX11904" y="connsiteY11904"/>
              </a:cxn>
              <a:cxn ang="0">
                <a:pos x="connsiteX11905" y="connsiteY11905"/>
              </a:cxn>
              <a:cxn ang="0">
                <a:pos x="connsiteX11906" y="connsiteY11906"/>
              </a:cxn>
              <a:cxn ang="0">
                <a:pos x="connsiteX11907" y="connsiteY11907"/>
              </a:cxn>
              <a:cxn ang="0">
                <a:pos x="connsiteX11908" y="connsiteY11908"/>
              </a:cxn>
              <a:cxn ang="0">
                <a:pos x="connsiteX11909" y="connsiteY11909"/>
              </a:cxn>
              <a:cxn ang="0">
                <a:pos x="connsiteX11910" y="connsiteY11910"/>
              </a:cxn>
              <a:cxn ang="0">
                <a:pos x="connsiteX11911" y="connsiteY11911"/>
              </a:cxn>
              <a:cxn ang="0">
                <a:pos x="connsiteX11912" y="connsiteY11912"/>
              </a:cxn>
              <a:cxn ang="0">
                <a:pos x="connsiteX11913" y="connsiteY11913"/>
              </a:cxn>
              <a:cxn ang="0">
                <a:pos x="connsiteX11914" y="connsiteY11914"/>
              </a:cxn>
              <a:cxn ang="0">
                <a:pos x="connsiteX11915" y="connsiteY11915"/>
              </a:cxn>
              <a:cxn ang="0">
                <a:pos x="connsiteX11916" y="connsiteY11916"/>
              </a:cxn>
              <a:cxn ang="0">
                <a:pos x="connsiteX11917" y="connsiteY11917"/>
              </a:cxn>
              <a:cxn ang="0">
                <a:pos x="connsiteX11918" y="connsiteY11918"/>
              </a:cxn>
              <a:cxn ang="0">
                <a:pos x="connsiteX11919" y="connsiteY11919"/>
              </a:cxn>
              <a:cxn ang="0">
                <a:pos x="connsiteX11920" y="connsiteY11920"/>
              </a:cxn>
              <a:cxn ang="0">
                <a:pos x="connsiteX11921" y="connsiteY11921"/>
              </a:cxn>
              <a:cxn ang="0">
                <a:pos x="connsiteX11922" y="connsiteY11922"/>
              </a:cxn>
              <a:cxn ang="0">
                <a:pos x="connsiteX11923" y="connsiteY11923"/>
              </a:cxn>
              <a:cxn ang="0">
                <a:pos x="connsiteX11924" y="connsiteY11924"/>
              </a:cxn>
              <a:cxn ang="0">
                <a:pos x="connsiteX11925" y="connsiteY11925"/>
              </a:cxn>
              <a:cxn ang="0">
                <a:pos x="connsiteX11926" y="connsiteY11926"/>
              </a:cxn>
              <a:cxn ang="0">
                <a:pos x="connsiteX11927" y="connsiteY11927"/>
              </a:cxn>
              <a:cxn ang="0">
                <a:pos x="connsiteX11928" y="connsiteY11928"/>
              </a:cxn>
              <a:cxn ang="0">
                <a:pos x="connsiteX11929" y="connsiteY11929"/>
              </a:cxn>
              <a:cxn ang="0">
                <a:pos x="connsiteX11930" y="connsiteY11930"/>
              </a:cxn>
              <a:cxn ang="0">
                <a:pos x="connsiteX11931" y="connsiteY11931"/>
              </a:cxn>
              <a:cxn ang="0">
                <a:pos x="connsiteX11932" y="connsiteY11932"/>
              </a:cxn>
              <a:cxn ang="0">
                <a:pos x="connsiteX11933" y="connsiteY11933"/>
              </a:cxn>
              <a:cxn ang="0">
                <a:pos x="connsiteX11934" y="connsiteY11934"/>
              </a:cxn>
              <a:cxn ang="0">
                <a:pos x="connsiteX11935" y="connsiteY11935"/>
              </a:cxn>
              <a:cxn ang="0">
                <a:pos x="connsiteX11936" y="connsiteY11936"/>
              </a:cxn>
              <a:cxn ang="0">
                <a:pos x="connsiteX11937" y="connsiteY11937"/>
              </a:cxn>
              <a:cxn ang="0">
                <a:pos x="connsiteX11938" y="connsiteY11938"/>
              </a:cxn>
              <a:cxn ang="0">
                <a:pos x="connsiteX11939" y="connsiteY11939"/>
              </a:cxn>
              <a:cxn ang="0">
                <a:pos x="connsiteX11940" y="connsiteY11940"/>
              </a:cxn>
              <a:cxn ang="0">
                <a:pos x="connsiteX11941" y="connsiteY11941"/>
              </a:cxn>
              <a:cxn ang="0">
                <a:pos x="connsiteX11942" y="connsiteY11942"/>
              </a:cxn>
              <a:cxn ang="0">
                <a:pos x="connsiteX11943" y="connsiteY11943"/>
              </a:cxn>
              <a:cxn ang="0">
                <a:pos x="connsiteX11944" y="connsiteY11944"/>
              </a:cxn>
              <a:cxn ang="0">
                <a:pos x="connsiteX11945" y="connsiteY11945"/>
              </a:cxn>
              <a:cxn ang="0">
                <a:pos x="connsiteX11946" y="connsiteY11946"/>
              </a:cxn>
              <a:cxn ang="0">
                <a:pos x="connsiteX11947" y="connsiteY11947"/>
              </a:cxn>
              <a:cxn ang="0">
                <a:pos x="connsiteX11948" y="connsiteY11948"/>
              </a:cxn>
              <a:cxn ang="0">
                <a:pos x="connsiteX11949" y="connsiteY11949"/>
              </a:cxn>
              <a:cxn ang="0">
                <a:pos x="connsiteX11950" y="connsiteY11950"/>
              </a:cxn>
              <a:cxn ang="0">
                <a:pos x="connsiteX11951" y="connsiteY11951"/>
              </a:cxn>
              <a:cxn ang="0">
                <a:pos x="connsiteX11952" y="connsiteY11952"/>
              </a:cxn>
              <a:cxn ang="0">
                <a:pos x="connsiteX11953" y="connsiteY11953"/>
              </a:cxn>
              <a:cxn ang="0">
                <a:pos x="connsiteX11954" y="connsiteY11954"/>
              </a:cxn>
              <a:cxn ang="0">
                <a:pos x="connsiteX11955" y="connsiteY11955"/>
              </a:cxn>
              <a:cxn ang="0">
                <a:pos x="connsiteX11956" y="connsiteY11956"/>
              </a:cxn>
              <a:cxn ang="0">
                <a:pos x="connsiteX11957" y="connsiteY11957"/>
              </a:cxn>
              <a:cxn ang="0">
                <a:pos x="connsiteX11958" y="connsiteY11958"/>
              </a:cxn>
              <a:cxn ang="0">
                <a:pos x="connsiteX11959" y="connsiteY11959"/>
              </a:cxn>
              <a:cxn ang="0">
                <a:pos x="connsiteX11960" y="connsiteY11960"/>
              </a:cxn>
              <a:cxn ang="0">
                <a:pos x="connsiteX11961" y="connsiteY11961"/>
              </a:cxn>
              <a:cxn ang="0">
                <a:pos x="connsiteX11962" y="connsiteY11962"/>
              </a:cxn>
              <a:cxn ang="0">
                <a:pos x="connsiteX11963" y="connsiteY11963"/>
              </a:cxn>
              <a:cxn ang="0">
                <a:pos x="connsiteX11964" y="connsiteY11964"/>
              </a:cxn>
              <a:cxn ang="0">
                <a:pos x="connsiteX11965" y="connsiteY11965"/>
              </a:cxn>
              <a:cxn ang="0">
                <a:pos x="connsiteX11966" y="connsiteY11966"/>
              </a:cxn>
              <a:cxn ang="0">
                <a:pos x="connsiteX11967" y="connsiteY11967"/>
              </a:cxn>
              <a:cxn ang="0">
                <a:pos x="connsiteX11968" y="connsiteY11968"/>
              </a:cxn>
              <a:cxn ang="0">
                <a:pos x="connsiteX11969" y="connsiteY11969"/>
              </a:cxn>
              <a:cxn ang="0">
                <a:pos x="connsiteX11970" y="connsiteY11970"/>
              </a:cxn>
              <a:cxn ang="0">
                <a:pos x="connsiteX11971" y="connsiteY11971"/>
              </a:cxn>
              <a:cxn ang="0">
                <a:pos x="connsiteX11972" y="connsiteY11972"/>
              </a:cxn>
              <a:cxn ang="0">
                <a:pos x="connsiteX11973" y="connsiteY11973"/>
              </a:cxn>
              <a:cxn ang="0">
                <a:pos x="connsiteX11974" y="connsiteY11974"/>
              </a:cxn>
              <a:cxn ang="0">
                <a:pos x="connsiteX11975" y="connsiteY11975"/>
              </a:cxn>
              <a:cxn ang="0">
                <a:pos x="connsiteX11976" y="connsiteY11976"/>
              </a:cxn>
              <a:cxn ang="0">
                <a:pos x="connsiteX11977" y="connsiteY11977"/>
              </a:cxn>
              <a:cxn ang="0">
                <a:pos x="connsiteX11978" y="connsiteY11978"/>
              </a:cxn>
              <a:cxn ang="0">
                <a:pos x="connsiteX11979" y="connsiteY11979"/>
              </a:cxn>
              <a:cxn ang="0">
                <a:pos x="connsiteX11980" y="connsiteY11980"/>
              </a:cxn>
              <a:cxn ang="0">
                <a:pos x="connsiteX11981" y="connsiteY11981"/>
              </a:cxn>
              <a:cxn ang="0">
                <a:pos x="connsiteX11982" y="connsiteY11982"/>
              </a:cxn>
              <a:cxn ang="0">
                <a:pos x="connsiteX11983" y="connsiteY11983"/>
              </a:cxn>
              <a:cxn ang="0">
                <a:pos x="connsiteX11984" y="connsiteY11984"/>
              </a:cxn>
              <a:cxn ang="0">
                <a:pos x="connsiteX11985" y="connsiteY11985"/>
              </a:cxn>
              <a:cxn ang="0">
                <a:pos x="connsiteX11986" y="connsiteY11986"/>
              </a:cxn>
              <a:cxn ang="0">
                <a:pos x="connsiteX11987" y="connsiteY11987"/>
              </a:cxn>
              <a:cxn ang="0">
                <a:pos x="connsiteX11988" y="connsiteY11988"/>
              </a:cxn>
              <a:cxn ang="0">
                <a:pos x="connsiteX11989" y="connsiteY11989"/>
              </a:cxn>
              <a:cxn ang="0">
                <a:pos x="connsiteX11990" y="connsiteY11990"/>
              </a:cxn>
              <a:cxn ang="0">
                <a:pos x="connsiteX11991" y="connsiteY11991"/>
              </a:cxn>
              <a:cxn ang="0">
                <a:pos x="connsiteX11992" y="connsiteY11992"/>
              </a:cxn>
              <a:cxn ang="0">
                <a:pos x="connsiteX11993" y="connsiteY11993"/>
              </a:cxn>
              <a:cxn ang="0">
                <a:pos x="connsiteX11994" y="connsiteY11994"/>
              </a:cxn>
              <a:cxn ang="0">
                <a:pos x="connsiteX11995" y="connsiteY11995"/>
              </a:cxn>
              <a:cxn ang="0">
                <a:pos x="connsiteX11996" y="connsiteY11996"/>
              </a:cxn>
              <a:cxn ang="0">
                <a:pos x="connsiteX11997" y="connsiteY11997"/>
              </a:cxn>
              <a:cxn ang="0">
                <a:pos x="connsiteX11998" y="connsiteY11998"/>
              </a:cxn>
              <a:cxn ang="0">
                <a:pos x="connsiteX11999" y="connsiteY11999"/>
              </a:cxn>
              <a:cxn ang="0">
                <a:pos x="connsiteX12000" y="connsiteY12000"/>
              </a:cxn>
              <a:cxn ang="0">
                <a:pos x="connsiteX12001" y="connsiteY12001"/>
              </a:cxn>
              <a:cxn ang="0">
                <a:pos x="connsiteX12002" y="connsiteY12002"/>
              </a:cxn>
              <a:cxn ang="0">
                <a:pos x="connsiteX12003" y="connsiteY12003"/>
              </a:cxn>
              <a:cxn ang="0">
                <a:pos x="connsiteX12004" y="connsiteY12004"/>
              </a:cxn>
              <a:cxn ang="0">
                <a:pos x="connsiteX12005" y="connsiteY12005"/>
              </a:cxn>
              <a:cxn ang="0">
                <a:pos x="connsiteX12006" y="connsiteY12006"/>
              </a:cxn>
              <a:cxn ang="0">
                <a:pos x="connsiteX12007" y="connsiteY12007"/>
              </a:cxn>
              <a:cxn ang="0">
                <a:pos x="connsiteX12008" y="connsiteY12008"/>
              </a:cxn>
              <a:cxn ang="0">
                <a:pos x="connsiteX12009" y="connsiteY12009"/>
              </a:cxn>
              <a:cxn ang="0">
                <a:pos x="connsiteX12010" y="connsiteY12010"/>
              </a:cxn>
              <a:cxn ang="0">
                <a:pos x="connsiteX12011" y="connsiteY12011"/>
              </a:cxn>
              <a:cxn ang="0">
                <a:pos x="connsiteX12012" y="connsiteY12012"/>
              </a:cxn>
              <a:cxn ang="0">
                <a:pos x="connsiteX12013" y="connsiteY12013"/>
              </a:cxn>
              <a:cxn ang="0">
                <a:pos x="connsiteX12014" y="connsiteY12014"/>
              </a:cxn>
              <a:cxn ang="0">
                <a:pos x="connsiteX12015" y="connsiteY12015"/>
              </a:cxn>
              <a:cxn ang="0">
                <a:pos x="connsiteX12016" y="connsiteY12016"/>
              </a:cxn>
              <a:cxn ang="0">
                <a:pos x="connsiteX12017" y="connsiteY12017"/>
              </a:cxn>
              <a:cxn ang="0">
                <a:pos x="connsiteX12018" y="connsiteY12018"/>
              </a:cxn>
              <a:cxn ang="0">
                <a:pos x="connsiteX12019" y="connsiteY12019"/>
              </a:cxn>
              <a:cxn ang="0">
                <a:pos x="connsiteX12020" y="connsiteY12020"/>
              </a:cxn>
              <a:cxn ang="0">
                <a:pos x="connsiteX12021" y="connsiteY12021"/>
              </a:cxn>
              <a:cxn ang="0">
                <a:pos x="connsiteX12022" y="connsiteY12022"/>
              </a:cxn>
              <a:cxn ang="0">
                <a:pos x="connsiteX12023" y="connsiteY12023"/>
              </a:cxn>
              <a:cxn ang="0">
                <a:pos x="connsiteX12024" y="connsiteY12024"/>
              </a:cxn>
              <a:cxn ang="0">
                <a:pos x="connsiteX12025" y="connsiteY12025"/>
              </a:cxn>
              <a:cxn ang="0">
                <a:pos x="connsiteX12026" y="connsiteY12026"/>
              </a:cxn>
              <a:cxn ang="0">
                <a:pos x="connsiteX12027" y="connsiteY12027"/>
              </a:cxn>
              <a:cxn ang="0">
                <a:pos x="connsiteX12028" y="connsiteY12028"/>
              </a:cxn>
              <a:cxn ang="0">
                <a:pos x="connsiteX12029" y="connsiteY12029"/>
              </a:cxn>
              <a:cxn ang="0">
                <a:pos x="connsiteX12030" y="connsiteY12030"/>
              </a:cxn>
              <a:cxn ang="0">
                <a:pos x="connsiteX12031" y="connsiteY12031"/>
              </a:cxn>
              <a:cxn ang="0">
                <a:pos x="connsiteX12032" y="connsiteY12032"/>
              </a:cxn>
              <a:cxn ang="0">
                <a:pos x="connsiteX12033" y="connsiteY12033"/>
              </a:cxn>
              <a:cxn ang="0">
                <a:pos x="connsiteX12034" y="connsiteY12034"/>
              </a:cxn>
              <a:cxn ang="0">
                <a:pos x="connsiteX12035" y="connsiteY12035"/>
              </a:cxn>
              <a:cxn ang="0">
                <a:pos x="connsiteX12036" y="connsiteY12036"/>
              </a:cxn>
              <a:cxn ang="0">
                <a:pos x="connsiteX12037" y="connsiteY12037"/>
              </a:cxn>
              <a:cxn ang="0">
                <a:pos x="connsiteX12038" y="connsiteY12038"/>
              </a:cxn>
              <a:cxn ang="0">
                <a:pos x="connsiteX12039" y="connsiteY12039"/>
              </a:cxn>
              <a:cxn ang="0">
                <a:pos x="connsiteX12040" y="connsiteY12040"/>
              </a:cxn>
              <a:cxn ang="0">
                <a:pos x="connsiteX12041" y="connsiteY12041"/>
              </a:cxn>
              <a:cxn ang="0">
                <a:pos x="connsiteX12042" y="connsiteY12042"/>
              </a:cxn>
              <a:cxn ang="0">
                <a:pos x="connsiteX12043" y="connsiteY12043"/>
              </a:cxn>
              <a:cxn ang="0">
                <a:pos x="connsiteX12044" y="connsiteY12044"/>
              </a:cxn>
              <a:cxn ang="0">
                <a:pos x="connsiteX12045" y="connsiteY12045"/>
              </a:cxn>
              <a:cxn ang="0">
                <a:pos x="connsiteX12046" y="connsiteY12046"/>
              </a:cxn>
              <a:cxn ang="0">
                <a:pos x="connsiteX12047" y="connsiteY12047"/>
              </a:cxn>
              <a:cxn ang="0">
                <a:pos x="connsiteX12048" y="connsiteY12048"/>
              </a:cxn>
              <a:cxn ang="0">
                <a:pos x="connsiteX12049" y="connsiteY12049"/>
              </a:cxn>
              <a:cxn ang="0">
                <a:pos x="connsiteX12050" y="connsiteY12050"/>
              </a:cxn>
              <a:cxn ang="0">
                <a:pos x="connsiteX12051" y="connsiteY12051"/>
              </a:cxn>
              <a:cxn ang="0">
                <a:pos x="connsiteX12052" y="connsiteY12052"/>
              </a:cxn>
              <a:cxn ang="0">
                <a:pos x="connsiteX12053" y="connsiteY12053"/>
              </a:cxn>
              <a:cxn ang="0">
                <a:pos x="connsiteX12054" y="connsiteY12054"/>
              </a:cxn>
              <a:cxn ang="0">
                <a:pos x="connsiteX12055" y="connsiteY12055"/>
              </a:cxn>
              <a:cxn ang="0">
                <a:pos x="connsiteX12056" y="connsiteY12056"/>
              </a:cxn>
              <a:cxn ang="0">
                <a:pos x="connsiteX12057" y="connsiteY12057"/>
              </a:cxn>
              <a:cxn ang="0">
                <a:pos x="connsiteX12058" y="connsiteY12058"/>
              </a:cxn>
              <a:cxn ang="0">
                <a:pos x="connsiteX12059" y="connsiteY12059"/>
              </a:cxn>
              <a:cxn ang="0">
                <a:pos x="connsiteX12060" y="connsiteY12060"/>
              </a:cxn>
              <a:cxn ang="0">
                <a:pos x="connsiteX12061" y="connsiteY12061"/>
              </a:cxn>
              <a:cxn ang="0">
                <a:pos x="connsiteX12062" y="connsiteY12062"/>
              </a:cxn>
              <a:cxn ang="0">
                <a:pos x="connsiteX12063" y="connsiteY12063"/>
              </a:cxn>
              <a:cxn ang="0">
                <a:pos x="connsiteX12064" y="connsiteY12064"/>
              </a:cxn>
              <a:cxn ang="0">
                <a:pos x="connsiteX12065" y="connsiteY12065"/>
              </a:cxn>
              <a:cxn ang="0">
                <a:pos x="connsiteX12066" y="connsiteY12066"/>
              </a:cxn>
              <a:cxn ang="0">
                <a:pos x="connsiteX12067" y="connsiteY12067"/>
              </a:cxn>
              <a:cxn ang="0">
                <a:pos x="connsiteX12068" y="connsiteY12068"/>
              </a:cxn>
              <a:cxn ang="0">
                <a:pos x="connsiteX12069" y="connsiteY12069"/>
              </a:cxn>
              <a:cxn ang="0">
                <a:pos x="connsiteX12070" y="connsiteY12070"/>
              </a:cxn>
              <a:cxn ang="0">
                <a:pos x="connsiteX12071" y="connsiteY12071"/>
              </a:cxn>
              <a:cxn ang="0">
                <a:pos x="connsiteX12072" y="connsiteY12072"/>
              </a:cxn>
              <a:cxn ang="0">
                <a:pos x="connsiteX12073" y="connsiteY12073"/>
              </a:cxn>
              <a:cxn ang="0">
                <a:pos x="connsiteX12074" y="connsiteY12074"/>
              </a:cxn>
              <a:cxn ang="0">
                <a:pos x="connsiteX12075" y="connsiteY12075"/>
              </a:cxn>
              <a:cxn ang="0">
                <a:pos x="connsiteX12076" y="connsiteY12076"/>
              </a:cxn>
              <a:cxn ang="0">
                <a:pos x="connsiteX12077" y="connsiteY12077"/>
              </a:cxn>
              <a:cxn ang="0">
                <a:pos x="connsiteX12078" y="connsiteY12078"/>
              </a:cxn>
              <a:cxn ang="0">
                <a:pos x="connsiteX12079" y="connsiteY12079"/>
              </a:cxn>
              <a:cxn ang="0">
                <a:pos x="connsiteX12080" y="connsiteY12080"/>
              </a:cxn>
              <a:cxn ang="0">
                <a:pos x="connsiteX12081" y="connsiteY12081"/>
              </a:cxn>
              <a:cxn ang="0">
                <a:pos x="connsiteX12082" y="connsiteY12082"/>
              </a:cxn>
              <a:cxn ang="0">
                <a:pos x="connsiteX12083" y="connsiteY12083"/>
              </a:cxn>
              <a:cxn ang="0">
                <a:pos x="connsiteX12084" y="connsiteY12084"/>
              </a:cxn>
              <a:cxn ang="0">
                <a:pos x="connsiteX12085" y="connsiteY12085"/>
              </a:cxn>
              <a:cxn ang="0">
                <a:pos x="connsiteX12086" y="connsiteY12086"/>
              </a:cxn>
              <a:cxn ang="0">
                <a:pos x="connsiteX12087" y="connsiteY12087"/>
              </a:cxn>
              <a:cxn ang="0">
                <a:pos x="connsiteX12088" y="connsiteY12088"/>
              </a:cxn>
              <a:cxn ang="0">
                <a:pos x="connsiteX12089" y="connsiteY12089"/>
              </a:cxn>
              <a:cxn ang="0">
                <a:pos x="connsiteX12090" y="connsiteY12090"/>
              </a:cxn>
              <a:cxn ang="0">
                <a:pos x="connsiteX12091" y="connsiteY12091"/>
              </a:cxn>
              <a:cxn ang="0">
                <a:pos x="connsiteX12092" y="connsiteY12092"/>
              </a:cxn>
              <a:cxn ang="0">
                <a:pos x="connsiteX12093" y="connsiteY12093"/>
              </a:cxn>
              <a:cxn ang="0">
                <a:pos x="connsiteX12094" y="connsiteY12094"/>
              </a:cxn>
              <a:cxn ang="0">
                <a:pos x="connsiteX12095" y="connsiteY12095"/>
              </a:cxn>
              <a:cxn ang="0">
                <a:pos x="connsiteX12096" y="connsiteY12096"/>
              </a:cxn>
              <a:cxn ang="0">
                <a:pos x="connsiteX12097" y="connsiteY12097"/>
              </a:cxn>
              <a:cxn ang="0">
                <a:pos x="connsiteX12098" y="connsiteY12098"/>
              </a:cxn>
              <a:cxn ang="0">
                <a:pos x="connsiteX12099" y="connsiteY12099"/>
              </a:cxn>
              <a:cxn ang="0">
                <a:pos x="connsiteX12100" y="connsiteY12100"/>
              </a:cxn>
              <a:cxn ang="0">
                <a:pos x="connsiteX12101" y="connsiteY12101"/>
              </a:cxn>
              <a:cxn ang="0">
                <a:pos x="connsiteX12102" y="connsiteY12102"/>
              </a:cxn>
              <a:cxn ang="0">
                <a:pos x="connsiteX12103" y="connsiteY12103"/>
              </a:cxn>
              <a:cxn ang="0">
                <a:pos x="connsiteX12104" y="connsiteY12104"/>
              </a:cxn>
              <a:cxn ang="0">
                <a:pos x="connsiteX12105" y="connsiteY12105"/>
              </a:cxn>
              <a:cxn ang="0">
                <a:pos x="connsiteX12106" y="connsiteY12106"/>
              </a:cxn>
              <a:cxn ang="0">
                <a:pos x="connsiteX12107" y="connsiteY12107"/>
              </a:cxn>
              <a:cxn ang="0">
                <a:pos x="connsiteX12108" y="connsiteY12108"/>
              </a:cxn>
              <a:cxn ang="0">
                <a:pos x="connsiteX12109" y="connsiteY12109"/>
              </a:cxn>
              <a:cxn ang="0">
                <a:pos x="connsiteX12110" y="connsiteY12110"/>
              </a:cxn>
              <a:cxn ang="0">
                <a:pos x="connsiteX12111" y="connsiteY12111"/>
              </a:cxn>
              <a:cxn ang="0">
                <a:pos x="connsiteX12112" y="connsiteY12112"/>
              </a:cxn>
              <a:cxn ang="0">
                <a:pos x="connsiteX12113" y="connsiteY12113"/>
              </a:cxn>
              <a:cxn ang="0">
                <a:pos x="connsiteX12114" y="connsiteY12114"/>
              </a:cxn>
              <a:cxn ang="0">
                <a:pos x="connsiteX12115" y="connsiteY12115"/>
              </a:cxn>
              <a:cxn ang="0">
                <a:pos x="connsiteX12116" y="connsiteY12116"/>
              </a:cxn>
              <a:cxn ang="0">
                <a:pos x="connsiteX12117" y="connsiteY12117"/>
              </a:cxn>
              <a:cxn ang="0">
                <a:pos x="connsiteX12118" y="connsiteY12118"/>
              </a:cxn>
              <a:cxn ang="0">
                <a:pos x="connsiteX12119" y="connsiteY12119"/>
              </a:cxn>
              <a:cxn ang="0">
                <a:pos x="connsiteX12120" y="connsiteY12120"/>
              </a:cxn>
              <a:cxn ang="0">
                <a:pos x="connsiteX12121" y="connsiteY12121"/>
              </a:cxn>
              <a:cxn ang="0">
                <a:pos x="connsiteX12122" y="connsiteY12122"/>
              </a:cxn>
              <a:cxn ang="0">
                <a:pos x="connsiteX12123" y="connsiteY12123"/>
              </a:cxn>
              <a:cxn ang="0">
                <a:pos x="connsiteX12124" y="connsiteY12124"/>
              </a:cxn>
              <a:cxn ang="0">
                <a:pos x="connsiteX12125" y="connsiteY12125"/>
              </a:cxn>
              <a:cxn ang="0">
                <a:pos x="connsiteX12126" y="connsiteY12126"/>
              </a:cxn>
              <a:cxn ang="0">
                <a:pos x="connsiteX12127" y="connsiteY12127"/>
              </a:cxn>
              <a:cxn ang="0">
                <a:pos x="connsiteX12128" y="connsiteY12128"/>
              </a:cxn>
              <a:cxn ang="0">
                <a:pos x="connsiteX12129" y="connsiteY12129"/>
              </a:cxn>
              <a:cxn ang="0">
                <a:pos x="connsiteX12130" y="connsiteY12130"/>
              </a:cxn>
              <a:cxn ang="0">
                <a:pos x="connsiteX12131" y="connsiteY12131"/>
              </a:cxn>
              <a:cxn ang="0">
                <a:pos x="connsiteX12132" y="connsiteY12132"/>
              </a:cxn>
              <a:cxn ang="0">
                <a:pos x="connsiteX12133" y="connsiteY12133"/>
              </a:cxn>
              <a:cxn ang="0">
                <a:pos x="connsiteX12134" y="connsiteY12134"/>
              </a:cxn>
              <a:cxn ang="0">
                <a:pos x="connsiteX12135" y="connsiteY12135"/>
              </a:cxn>
              <a:cxn ang="0">
                <a:pos x="connsiteX12136" y="connsiteY12136"/>
              </a:cxn>
              <a:cxn ang="0">
                <a:pos x="connsiteX12137" y="connsiteY12137"/>
              </a:cxn>
              <a:cxn ang="0">
                <a:pos x="connsiteX12138" y="connsiteY12138"/>
              </a:cxn>
              <a:cxn ang="0">
                <a:pos x="connsiteX12139" y="connsiteY12139"/>
              </a:cxn>
              <a:cxn ang="0">
                <a:pos x="connsiteX12140" y="connsiteY12140"/>
              </a:cxn>
              <a:cxn ang="0">
                <a:pos x="connsiteX12141" y="connsiteY12141"/>
              </a:cxn>
              <a:cxn ang="0">
                <a:pos x="connsiteX12142" y="connsiteY12142"/>
              </a:cxn>
              <a:cxn ang="0">
                <a:pos x="connsiteX12143" y="connsiteY12143"/>
              </a:cxn>
              <a:cxn ang="0">
                <a:pos x="connsiteX12144" y="connsiteY12144"/>
              </a:cxn>
              <a:cxn ang="0">
                <a:pos x="connsiteX12145" y="connsiteY12145"/>
              </a:cxn>
              <a:cxn ang="0">
                <a:pos x="connsiteX12146" y="connsiteY12146"/>
              </a:cxn>
              <a:cxn ang="0">
                <a:pos x="connsiteX12147" y="connsiteY12147"/>
              </a:cxn>
              <a:cxn ang="0">
                <a:pos x="connsiteX12148" y="connsiteY12148"/>
              </a:cxn>
              <a:cxn ang="0">
                <a:pos x="connsiteX12149" y="connsiteY12149"/>
              </a:cxn>
              <a:cxn ang="0">
                <a:pos x="connsiteX12150" y="connsiteY12150"/>
              </a:cxn>
              <a:cxn ang="0">
                <a:pos x="connsiteX12151" y="connsiteY12151"/>
              </a:cxn>
              <a:cxn ang="0">
                <a:pos x="connsiteX12152" y="connsiteY12152"/>
              </a:cxn>
              <a:cxn ang="0">
                <a:pos x="connsiteX12153" y="connsiteY12153"/>
              </a:cxn>
              <a:cxn ang="0">
                <a:pos x="connsiteX12154" y="connsiteY12154"/>
              </a:cxn>
              <a:cxn ang="0">
                <a:pos x="connsiteX12155" y="connsiteY12155"/>
              </a:cxn>
              <a:cxn ang="0">
                <a:pos x="connsiteX12156" y="connsiteY12156"/>
              </a:cxn>
              <a:cxn ang="0">
                <a:pos x="connsiteX12157" y="connsiteY12157"/>
              </a:cxn>
              <a:cxn ang="0">
                <a:pos x="connsiteX12158" y="connsiteY12158"/>
              </a:cxn>
              <a:cxn ang="0">
                <a:pos x="connsiteX12159" y="connsiteY12159"/>
              </a:cxn>
              <a:cxn ang="0">
                <a:pos x="connsiteX12160" y="connsiteY12160"/>
              </a:cxn>
              <a:cxn ang="0">
                <a:pos x="connsiteX12161" y="connsiteY12161"/>
              </a:cxn>
              <a:cxn ang="0">
                <a:pos x="connsiteX12162" y="connsiteY12162"/>
              </a:cxn>
              <a:cxn ang="0">
                <a:pos x="connsiteX12163" y="connsiteY12163"/>
              </a:cxn>
              <a:cxn ang="0">
                <a:pos x="connsiteX12164" y="connsiteY12164"/>
              </a:cxn>
              <a:cxn ang="0">
                <a:pos x="connsiteX12165" y="connsiteY12165"/>
              </a:cxn>
              <a:cxn ang="0">
                <a:pos x="connsiteX12166" y="connsiteY12166"/>
              </a:cxn>
              <a:cxn ang="0">
                <a:pos x="connsiteX12167" y="connsiteY12167"/>
              </a:cxn>
              <a:cxn ang="0">
                <a:pos x="connsiteX12168" y="connsiteY12168"/>
              </a:cxn>
              <a:cxn ang="0">
                <a:pos x="connsiteX12169" y="connsiteY12169"/>
              </a:cxn>
              <a:cxn ang="0">
                <a:pos x="connsiteX12170" y="connsiteY12170"/>
              </a:cxn>
              <a:cxn ang="0">
                <a:pos x="connsiteX12171" y="connsiteY12171"/>
              </a:cxn>
              <a:cxn ang="0">
                <a:pos x="connsiteX12172" y="connsiteY12172"/>
              </a:cxn>
              <a:cxn ang="0">
                <a:pos x="connsiteX12173" y="connsiteY12173"/>
              </a:cxn>
              <a:cxn ang="0">
                <a:pos x="connsiteX12174" y="connsiteY12174"/>
              </a:cxn>
              <a:cxn ang="0">
                <a:pos x="connsiteX12175" y="connsiteY12175"/>
              </a:cxn>
              <a:cxn ang="0">
                <a:pos x="connsiteX12176" y="connsiteY12176"/>
              </a:cxn>
              <a:cxn ang="0">
                <a:pos x="connsiteX12177" y="connsiteY12177"/>
              </a:cxn>
              <a:cxn ang="0">
                <a:pos x="connsiteX12178" y="connsiteY12178"/>
              </a:cxn>
              <a:cxn ang="0">
                <a:pos x="connsiteX12179" y="connsiteY12179"/>
              </a:cxn>
              <a:cxn ang="0">
                <a:pos x="connsiteX12180" y="connsiteY12180"/>
              </a:cxn>
              <a:cxn ang="0">
                <a:pos x="connsiteX12181" y="connsiteY12181"/>
              </a:cxn>
              <a:cxn ang="0">
                <a:pos x="connsiteX12182" y="connsiteY12182"/>
              </a:cxn>
              <a:cxn ang="0">
                <a:pos x="connsiteX12183" y="connsiteY12183"/>
              </a:cxn>
              <a:cxn ang="0">
                <a:pos x="connsiteX12184" y="connsiteY12184"/>
              </a:cxn>
              <a:cxn ang="0">
                <a:pos x="connsiteX12185" y="connsiteY12185"/>
              </a:cxn>
              <a:cxn ang="0">
                <a:pos x="connsiteX12186" y="connsiteY12186"/>
              </a:cxn>
              <a:cxn ang="0">
                <a:pos x="connsiteX12187" y="connsiteY12187"/>
              </a:cxn>
              <a:cxn ang="0">
                <a:pos x="connsiteX12188" y="connsiteY12188"/>
              </a:cxn>
              <a:cxn ang="0">
                <a:pos x="connsiteX12189" y="connsiteY12189"/>
              </a:cxn>
              <a:cxn ang="0">
                <a:pos x="connsiteX12190" y="connsiteY12190"/>
              </a:cxn>
              <a:cxn ang="0">
                <a:pos x="connsiteX12191" y="connsiteY12191"/>
              </a:cxn>
              <a:cxn ang="0">
                <a:pos x="connsiteX12192" y="connsiteY12192"/>
              </a:cxn>
              <a:cxn ang="0">
                <a:pos x="connsiteX12193" y="connsiteY12193"/>
              </a:cxn>
              <a:cxn ang="0">
                <a:pos x="connsiteX12194" y="connsiteY12194"/>
              </a:cxn>
              <a:cxn ang="0">
                <a:pos x="connsiteX12195" y="connsiteY12195"/>
              </a:cxn>
              <a:cxn ang="0">
                <a:pos x="connsiteX12196" y="connsiteY12196"/>
              </a:cxn>
              <a:cxn ang="0">
                <a:pos x="connsiteX12197" y="connsiteY12197"/>
              </a:cxn>
              <a:cxn ang="0">
                <a:pos x="connsiteX12198" y="connsiteY12198"/>
              </a:cxn>
              <a:cxn ang="0">
                <a:pos x="connsiteX12199" y="connsiteY12199"/>
              </a:cxn>
              <a:cxn ang="0">
                <a:pos x="connsiteX12200" y="connsiteY12200"/>
              </a:cxn>
              <a:cxn ang="0">
                <a:pos x="connsiteX12201" y="connsiteY12201"/>
              </a:cxn>
              <a:cxn ang="0">
                <a:pos x="connsiteX12202" y="connsiteY12202"/>
              </a:cxn>
              <a:cxn ang="0">
                <a:pos x="connsiteX12203" y="connsiteY12203"/>
              </a:cxn>
              <a:cxn ang="0">
                <a:pos x="connsiteX12204" y="connsiteY12204"/>
              </a:cxn>
              <a:cxn ang="0">
                <a:pos x="connsiteX12205" y="connsiteY12205"/>
              </a:cxn>
              <a:cxn ang="0">
                <a:pos x="connsiteX12206" y="connsiteY12206"/>
              </a:cxn>
              <a:cxn ang="0">
                <a:pos x="connsiteX12207" y="connsiteY12207"/>
              </a:cxn>
              <a:cxn ang="0">
                <a:pos x="connsiteX12208" y="connsiteY12208"/>
              </a:cxn>
              <a:cxn ang="0">
                <a:pos x="connsiteX12209" y="connsiteY12209"/>
              </a:cxn>
              <a:cxn ang="0">
                <a:pos x="connsiteX12210" y="connsiteY12210"/>
              </a:cxn>
              <a:cxn ang="0">
                <a:pos x="connsiteX12211" y="connsiteY12211"/>
              </a:cxn>
              <a:cxn ang="0">
                <a:pos x="connsiteX12212" y="connsiteY12212"/>
              </a:cxn>
              <a:cxn ang="0">
                <a:pos x="connsiteX12213" y="connsiteY12213"/>
              </a:cxn>
              <a:cxn ang="0">
                <a:pos x="connsiteX12214" y="connsiteY12214"/>
              </a:cxn>
              <a:cxn ang="0">
                <a:pos x="connsiteX12215" y="connsiteY12215"/>
              </a:cxn>
              <a:cxn ang="0">
                <a:pos x="connsiteX12216" y="connsiteY12216"/>
              </a:cxn>
              <a:cxn ang="0">
                <a:pos x="connsiteX12217" y="connsiteY12217"/>
              </a:cxn>
              <a:cxn ang="0">
                <a:pos x="connsiteX12218" y="connsiteY12218"/>
              </a:cxn>
              <a:cxn ang="0">
                <a:pos x="connsiteX12219" y="connsiteY12219"/>
              </a:cxn>
              <a:cxn ang="0">
                <a:pos x="connsiteX12220" y="connsiteY12220"/>
              </a:cxn>
              <a:cxn ang="0">
                <a:pos x="connsiteX12221" y="connsiteY12221"/>
              </a:cxn>
              <a:cxn ang="0">
                <a:pos x="connsiteX12222" y="connsiteY12222"/>
              </a:cxn>
              <a:cxn ang="0">
                <a:pos x="connsiteX12223" y="connsiteY12223"/>
              </a:cxn>
              <a:cxn ang="0">
                <a:pos x="connsiteX12224" y="connsiteY12224"/>
              </a:cxn>
              <a:cxn ang="0">
                <a:pos x="connsiteX12225" y="connsiteY12225"/>
              </a:cxn>
              <a:cxn ang="0">
                <a:pos x="connsiteX12226" y="connsiteY12226"/>
              </a:cxn>
              <a:cxn ang="0">
                <a:pos x="connsiteX12227" y="connsiteY12227"/>
              </a:cxn>
              <a:cxn ang="0">
                <a:pos x="connsiteX12228" y="connsiteY12228"/>
              </a:cxn>
              <a:cxn ang="0">
                <a:pos x="connsiteX12229" y="connsiteY12229"/>
              </a:cxn>
              <a:cxn ang="0">
                <a:pos x="connsiteX12230" y="connsiteY12230"/>
              </a:cxn>
              <a:cxn ang="0">
                <a:pos x="connsiteX12231" y="connsiteY12231"/>
              </a:cxn>
              <a:cxn ang="0">
                <a:pos x="connsiteX12232" y="connsiteY12232"/>
              </a:cxn>
              <a:cxn ang="0">
                <a:pos x="connsiteX12233" y="connsiteY12233"/>
              </a:cxn>
              <a:cxn ang="0">
                <a:pos x="connsiteX12234" y="connsiteY12234"/>
              </a:cxn>
              <a:cxn ang="0">
                <a:pos x="connsiteX12235" y="connsiteY12235"/>
              </a:cxn>
              <a:cxn ang="0">
                <a:pos x="connsiteX12236" y="connsiteY12236"/>
              </a:cxn>
              <a:cxn ang="0">
                <a:pos x="connsiteX12237" y="connsiteY12237"/>
              </a:cxn>
              <a:cxn ang="0">
                <a:pos x="connsiteX12238" y="connsiteY12238"/>
              </a:cxn>
              <a:cxn ang="0">
                <a:pos x="connsiteX12239" y="connsiteY12239"/>
              </a:cxn>
              <a:cxn ang="0">
                <a:pos x="connsiteX12240" y="connsiteY12240"/>
              </a:cxn>
              <a:cxn ang="0">
                <a:pos x="connsiteX12241" y="connsiteY12241"/>
              </a:cxn>
              <a:cxn ang="0">
                <a:pos x="connsiteX12242" y="connsiteY12242"/>
              </a:cxn>
              <a:cxn ang="0">
                <a:pos x="connsiteX12243" y="connsiteY12243"/>
              </a:cxn>
              <a:cxn ang="0">
                <a:pos x="connsiteX12244" y="connsiteY12244"/>
              </a:cxn>
              <a:cxn ang="0">
                <a:pos x="connsiteX12245" y="connsiteY12245"/>
              </a:cxn>
              <a:cxn ang="0">
                <a:pos x="connsiteX12246" y="connsiteY12246"/>
              </a:cxn>
              <a:cxn ang="0">
                <a:pos x="connsiteX12247" y="connsiteY12247"/>
              </a:cxn>
              <a:cxn ang="0">
                <a:pos x="connsiteX12248" y="connsiteY12248"/>
              </a:cxn>
              <a:cxn ang="0">
                <a:pos x="connsiteX12249" y="connsiteY12249"/>
              </a:cxn>
              <a:cxn ang="0">
                <a:pos x="connsiteX12250" y="connsiteY12250"/>
              </a:cxn>
              <a:cxn ang="0">
                <a:pos x="connsiteX12251" y="connsiteY12251"/>
              </a:cxn>
              <a:cxn ang="0">
                <a:pos x="connsiteX12252" y="connsiteY12252"/>
              </a:cxn>
              <a:cxn ang="0">
                <a:pos x="connsiteX12253" y="connsiteY12253"/>
              </a:cxn>
              <a:cxn ang="0">
                <a:pos x="connsiteX12254" y="connsiteY12254"/>
              </a:cxn>
              <a:cxn ang="0">
                <a:pos x="connsiteX12255" y="connsiteY12255"/>
              </a:cxn>
              <a:cxn ang="0">
                <a:pos x="connsiteX12256" y="connsiteY12256"/>
              </a:cxn>
              <a:cxn ang="0">
                <a:pos x="connsiteX12257" y="connsiteY12257"/>
              </a:cxn>
              <a:cxn ang="0">
                <a:pos x="connsiteX12258" y="connsiteY12258"/>
              </a:cxn>
              <a:cxn ang="0">
                <a:pos x="connsiteX12259" y="connsiteY12259"/>
              </a:cxn>
              <a:cxn ang="0">
                <a:pos x="connsiteX12260" y="connsiteY12260"/>
              </a:cxn>
              <a:cxn ang="0">
                <a:pos x="connsiteX12261" y="connsiteY12261"/>
              </a:cxn>
              <a:cxn ang="0">
                <a:pos x="connsiteX12262" y="connsiteY12262"/>
              </a:cxn>
              <a:cxn ang="0">
                <a:pos x="connsiteX12263" y="connsiteY12263"/>
              </a:cxn>
              <a:cxn ang="0">
                <a:pos x="connsiteX12264" y="connsiteY12264"/>
              </a:cxn>
              <a:cxn ang="0">
                <a:pos x="connsiteX12265" y="connsiteY12265"/>
              </a:cxn>
              <a:cxn ang="0">
                <a:pos x="connsiteX12266" y="connsiteY12266"/>
              </a:cxn>
              <a:cxn ang="0">
                <a:pos x="connsiteX12267" y="connsiteY12267"/>
              </a:cxn>
              <a:cxn ang="0">
                <a:pos x="connsiteX12268" y="connsiteY12268"/>
              </a:cxn>
              <a:cxn ang="0">
                <a:pos x="connsiteX12269" y="connsiteY12269"/>
              </a:cxn>
              <a:cxn ang="0">
                <a:pos x="connsiteX12270" y="connsiteY12270"/>
              </a:cxn>
              <a:cxn ang="0">
                <a:pos x="connsiteX12271" y="connsiteY12271"/>
              </a:cxn>
              <a:cxn ang="0">
                <a:pos x="connsiteX12272" y="connsiteY12272"/>
              </a:cxn>
              <a:cxn ang="0">
                <a:pos x="connsiteX12273" y="connsiteY12273"/>
              </a:cxn>
              <a:cxn ang="0">
                <a:pos x="connsiteX12274" y="connsiteY12274"/>
              </a:cxn>
              <a:cxn ang="0">
                <a:pos x="connsiteX12275" y="connsiteY12275"/>
              </a:cxn>
              <a:cxn ang="0">
                <a:pos x="connsiteX12276" y="connsiteY12276"/>
              </a:cxn>
              <a:cxn ang="0">
                <a:pos x="connsiteX12277" y="connsiteY12277"/>
              </a:cxn>
              <a:cxn ang="0">
                <a:pos x="connsiteX12278" y="connsiteY12278"/>
              </a:cxn>
              <a:cxn ang="0">
                <a:pos x="connsiteX12279" y="connsiteY12279"/>
              </a:cxn>
              <a:cxn ang="0">
                <a:pos x="connsiteX12280" y="connsiteY12280"/>
              </a:cxn>
              <a:cxn ang="0">
                <a:pos x="connsiteX12281" y="connsiteY12281"/>
              </a:cxn>
              <a:cxn ang="0">
                <a:pos x="connsiteX12282" y="connsiteY12282"/>
              </a:cxn>
              <a:cxn ang="0">
                <a:pos x="connsiteX12283" y="connsiteY12283"/>
              </a:cxn>
              <a:cxn ang="0">
                <a:pos x="connsiteX12284" y="connsiteY12284"/>
              </a:cxn>
              <a:cxn ang="0">
                <a:pos x="connsiteX12285" y="connsiteY12285"/>
              </a:cxn>
              <a:cxn ang="0">
                <a:pos x="connsiteX12286" y="connsiteY12286"/>
              </a:cxn>
              <a:cxn ang="0">
                <a:pos x="connsiteX12287" y="connsiteY12287"/>
              </a:cxn>
              <a:cxn ang="0">
                <a:pos x="connsiteX12288" y="connsiteY12288"/>
              </a:cxn>
              <a:cxn ang="0">
                <a:pos x="connsiteX12289" y="connsiteY12289"/>
              </a:cxn>
              <a:cxn ang="0">
                <a:pos x="connsiteX12290" y="connsiteY12290"/>
              </a:cxn>
              <a:cxn ang="0">
                <a:pos x="connsiteX12291" y="connsiteY12291"/>
              </a:cxn>
              <a:cxn ang="0">
                <a:pos x="connsiteX12292" y="connsiteY12292"/>
              </a:cxn>
              <a:cxn ang="0">
                <a:pos x="connsiteX12293" y="connsiteY12293"/>
              </a:cxn>
              <a:cxn ang="0">
                <a:pos x="connsiteX12294" y="connsiteY12294"/>
              </a:cxn>
              <a:cxn ang="0">
                <a:pos x="connsiteX12295" y="connsiteY12295"/>
              </a:cxn>
              <a:cxn ang="0">
                <a:pos x="connsiteX12296" y="connsiteY12296"/>
              </a:cxn>
              <a:cxn ang="0">
                <a:pos x="connsiteX12297" y="connsiteY12297"/>
              </a:cxn>
              <a:cxn ang="0">
                <a:pos x="connsiteX12298" y="connsiteY12298"/>
              </a:cxn>
              <a:cxn ang="0">
                <a:pos x="connsiteX12299" y="connsiteY12299"/>
              </a:cxn>
              <a:cxn ang="0">
                <a:pos x="connsiteX12300" y="connsiteY12300"/>
              </a:cxn>
              <a:cxn ang="0">
                <a:pos x="connsiteX12301" y="connsiteY12301"/>
              </a:cxn>
              <a:cxn ang="0">
                <a:pos x="connsiteX12302" y="connsiteY12302"/>
              </a:cxn>
              <a:cxn ang="0">
                <a:pos x="connsiteX12303" y="connsiteY12303"/>
              </a:cxn>
              <a:cxn ang="0">
                <a:pos x="connsiteX12304" y="connsiteY12304"/>
              </a:cxn>
              <a:cxn ang="0">
                <a:pos x="connsiteX12305" y="connsiteY12305"/>
              </a:cxn>
              <a:cxn ang="0">
                <a:pos x="connsiteX12306" y="connsiteY12306"/>
              </a:cxn>
              <a:cxn ang="0">
                <a:pos x="connsiteX12307" y="connsiteY12307"/>
              </a:cxn>
              <a:cxn ang="0">
                <a:pos x="connsiteX12308" y="connsiteY12308"/>
              </a:cxn>
              <a:cxn ang="0">
                <a:pos x="connsiteX12309" y="connsiteY12309"/>
              </a:cxn>
              <a:cxn ang="0">
                <a:pos x="connsiteX12310" y="connsiteY12310"/>
              </a:cxn>
              <a:cxn ang="0">
                <a:pos x="connsiteX12311" y="connsiteY12311"/>
              </a:cxn>
              <a:cxn ang="0">
                <a:pos x="connsiteX12312" y="connsiteY12312"/>
              </a:cxn>
              <a:cxn ang="0">
                <a:pos x="connsiteX12313" y="connsiteY12313"/>
              </a:cxn>
              <a:cxn ang="0">
                <a:pos x="connsiteX12314" y="connsiteY12314"/>
              </a:cxn>
              <a:cxn ang="0">
                <a:pos x="connsiteX12315" y="connsiteY12315"/>
              </a:cxn>
              <a:cxn ang="0">
                <a:pos x="connsiteX12316" y="connsiteY12316"/>
              </a:cxn>
              <a:cxn ang="0">
                <a:pos x="connsiteX12317" y="connsiteY12317"/>
              </a:cxn>
              <a:cxn ang="0">
                <a:pos x="connsiteX12318" y="connsiteY12318"/>
              </a:cxn>
              <a:cxn ang="0">
                <a:pos x="connsiteX12319" y="connsiteY12319"/>
              </a:cxn>
              <a:cxn ang="0">
                <a:pos x="connsiteX12320" y="connsiteY12320"/>
              </a:cxn>
              <a:cxn ang="0">
                <a:pos x="connsiteX12321" y="connsiteY12321"/>
              </a:cxn>
              <a:cxn ang="0">
                <a:pos x="connsiteX12322" y="connsiteY12322"/>
              </a:cxn>
              <a:cxn ang="0">
                <a:pos x="connsiteX12323" y="connsiteY12323"/>
              </a:cxn>
              <a:cxn ang="0">
                <a:pos x="connsiteX12324" y="connsiteY12324"/>
              </a:cxn>
              <a:cxn ang="0">
                <a:pos x="connsiteX12325" y="connsiteY12325"/>
              </a:cxn>
              <a:cxn ang="0">
                <a:pos x="connsiteX12326" y="connsiteY12326"/>
              </a:cxn>
              <a:cxn ang="0">
                <a:pos x="connsiteX12327" y="connsiteY12327"/>
              </a:cxn>
              <a:cxn ang="0">
                <a:pos x="connsiteX12328" y="connsiteY12328"/>
              </a:cxn>
              <a:cxn ang="0">
                <a:pos x="connsiteX12329" y="connsiteY12329"/>
              </a:cxn>
              <a:cxn ang="0">
                <a:pos x="connsiteX12330" y="connsiteY12330"/>
              </a:cxn>
              <a:cxn ang="0">
                <a:pos x="connsiteX12331" y="connsiteY12331"/>
              </a:cxn>
              <a:cxn ang="0">
                <a:pos x="connsiteX12332" y="connsiteY12332"/>
              </a:cxn>
              <a:cxn ang="0">
                <a:pos x="connsiteX12333" y="connsiteY12333"/>
              </a:cxn>
              <a:cxn ang="0">
                <a:pos x="connsiteX12334" y="connsiteY12334"/>
              </a:cxn>
              <a:cxn ang="0">
                <a:pos x="connsiteX12335" y="connsiteY12335"/>
              </a:cxn>
              <a:cxn ang="0">
                <a:pos x="connsiteX12336" y="connsiteY12336"/>
              </a:cxn>
              <a:cxn ang="0">
                <a:pos x="connsiteX12337" y="connsiteY12337"/>
              </a:cxn>
              <a:cxn ang="0">
                <a:pos x="connsiteX12338" y="connsiteY12338"/>
              </a:cxn>
              <a:cxn ang="0">
                <a:pos x="connsiteX12339" y="connsiteY12339"/>
              </a:cxn>
              <a:cxn ang="0">
                <a:pos x="connsiteX12340" y="connsiteY12340"/>
              </a:cxn>
              <a:cxn ang="0">
                <a:pos x="connsiteX12341" y="connsiteY12341"/>
              </a:cxn>
              <a:cxn ang="0">
                <a:pos x="connsiteX12342" y="connsiteY12342"/>
              </a:cxn>
              <a:cxn ang="0">
                <a:pos x="connsiteX12343" y="connsiteY12343"/>
              </a:cxn>
              <a:cxn ang="0">
                <a:pos x="connsiteX12344" y="connsiteY12344"/>
              </a:cxn>
              <a:cxn ang="0">
                <a:pos x="connsiteX12345" y="connsiteY12345"/>
              </a:cxn>
              <a:cxn ang="0">
                <a:pos x="connsiteX12346" y="connsiteY12346"/>
              </a:cxn>
              <a:cxn ang="0">
                <a:pos x="connsiteX12347" y="connsiteY12347"/>
              </a:cxn>
              <a:cxn ang="0">
                <a:pos x="connsiteX12348" y="connsiteY12348"/>
              </a:cxn>
              <a:cxn ang="0">
                <a:pos x="connsiteX12349" y="connsiteY12349"/>
              </a:cxn>
              <a:cxn ang="0">
                <a:pos x="connsiteX12350" y="connsiteY12350"/>
              </a:cxn>
              <a:cxn ang="0">
                <a:pos x="connsiteX12351" y="connsiteY12351"/>
              </a:cxn>
              <a:cxn ang="0">
                <a:pos x="connsiteX12352" y="connsiteY12352"/>
              </a:cxn>
              <a:cxn ang="0">
                <a:pos x="connsiteX12353" y="connsiteY12353"/>
              </a:cxn>
              <a:cxn ang="0">
                <a:pos x="connsiteX12354" y="connsiteY12354"/>
              </a:cxn>
              <a:cxn ang="0">
                <a:pos x="connsiteX12355" y="connsiteY12355"/>
              </a:cxn>
              <a:cxn ang="0">
                <a:pos x="connsiteX12356" y="connsiteY12356"/>
              </a:cxn>
              <a:cxn ang="0">
                <a:pos x="connsiteX12357" y="connsiteY12357"/>
              </a:cxn>
              <a:cxn ang="0">
                <a:pos x="connsiteX12358" y="connsiteY12358"/>
              </a:cxn>
              <a:cxn ang="0">
                <a:pos x="connsiteX12359" y="connsiteY12359"/>
              </a:cxn>
              <a:cxn ang="0">
                <a:pos x="connsiteX12360" y="connsiteY12360"/>
              </a:cxn>
              <a:cxn ang="0">
                <a:pos x="connsiteX12361" y="connsiteY12361"/>
              </a:cxn>
              <a:cxn ang="0">
                <a:pos x="connsiteX12362" y="connsiteY12362"/>
              </a:cxn>
              <a:cxn ang="0">
                <a:pos x="connsiteX12363" y="connsiteY12363"/>
              </a:cxn>
              <a:cxn ang="0">
                <a:pos x="connsiteX12364" y="connsiteY12364"/>
              </a:cxn>
              <a:cxn ang="0">
                <a:pos x="connsiteX12365" y="connsiteY12365"/>
              </a:cxn>
              <a:cxn ang="0">
                <a:pos x="connsiteX12366" y="connsiteY12366"/>
              </a:cxn>
              <a:cxn ang="0">
                <a:pos x="connsiteX12367" y="connsiteY12367"/>
              </a:cxn>
              <a:cxn ang="0">
                <a:pos x="connsiteX12368" y="connsiteY12368"/>
              </a:cxn>
              <a:cxn ang="0">
                <a:pos x="connsiteX12369" y="connsiteY12369"/>
              </a:cxn>
              <a:cxn ang="0">
                <a:pos x="connsiteX12370" y="connsiteY12370"/>
              </a:cxn>
              <a:cxn ang="0">
                <a:pos x="connsiteX12371" y="connsiteY12371"/>
              </a:cxn>
              <a:cxn ang="0">
                <a:pos x="connsiteX12372" y="connsiteY12372"/>
              </a:cxn>
              <a:cxn ang="0">
                <a:pos x="connsiteX12373" y="connsiteY12373"/>
              </a:cxn>
              <a:cxn ang="0">
                <a:pos x="connsiteX12374" y="connsiteY12374"/>
              </a:cxn>
              <a:cxn ang="0">
                <a:pos x="connsiteX12375" y="connsiteY12375"/>
              </a:cxn>
              <a:cxn ang="0">
                <a:pos x="connsiteX12376" y="connsiteY12376"/>
              </a:cxn>
              <a:cxn ang="0">
                <a:pos x="connsiteX12377" y="connsiteY12377"/>
              </a:cxn>
              <a:cxn ang="0">
                <a:pos x="connsiteX12378" y="connsiteY12378"/>
              </a:cxn>
              <a:cxn ang="0">
                <a:pos x="connsiteX12379" y="connsiteY12379"/>
              </a:cxn>
              <a:cxn ang="0">
                <a:pos x="connsiteX12380" y="connsiteY12380"/>
              </a:cxn>
              <a:cxn ang="0">
                <a:pos x="connsiteX12381" y="connsiteY12381"/>
              </a:cxn>
              <a:cxn ang="0">
                <a:pos x="connsiteX12382" y="connsiteY12382"/>
              </a:cxn>
              <a:cxn ang="0">
                <a:pos x="connsiteX12383" y="connsiteY12383"/>
              </a:cxn>
              <a:cxn ang="0">
                <a:pos x="connsiteX12384" y="connsiteY12384"/>
              </a:cxn>
              <a:cxn ang="0">
                <a:pos x="connsiteX12385" y="connsiteY12385"/>
              </a:cxn>
              <a:cxn ang="0">
                <a:pos x="connsiteX12386" y="connsiteY12386"/>
              </a:cxn>
              <a:cxn ang="0">
                <a:pos x="connsiteX12387" y="connsiteY12387"/>
              </a:cxn>
              <a:cxn ang="0">
                <a:pos x="connsiteX12388" y="connsiteY12388"/>
              </a:cxn>
              <a:cxn ang="0">
                <a:pos x="connsiteX12389" y="connsiteY12389"/>
              </a:cxn>
              <a:cxn ang="0">
                <a:pos x="connsiteX12390" y="connsiteY12390"/>
              </a:cxn>
              <a:cxn ang="0">
                <a:pos x="connsiteX12391" y="connsiteY12391"/>
              </a:cxn>
              <a:cxn ang="0">
                <a:pos x="connsiteX12392" y="connsiteY12392"/>
              </a:cxn>
              <a:cxn ang="0">
                <a:pos x="connsiteX12393" y="connsiteY12393"/>
              </a:cxn>
              <a:cxn ang="0">
                <a:pos x="connsiteX12394" y="connsiteY12394"/>
              </a:cxn>
              <a:cxn ang="0">
                <a:pos x="connsiteX12395" y="connsiteY12395"/>
              </a:cxn>
              <a:cxn ang="0">
                <a:pos x="connsiteX12396" y="connsiteY12396"/>
              </a:cxn>
              <a:cxn ang="0">
                <a:pos x="connsiteX12397" y="connsiteY12397"/>
              </a:cxn>
              <a:cxn ang="0">
                <a:pos x="connsiteX12398" y="connsiteY12398"/>
              </a:cxn>
              <a:cxn ang="0">
                <a:pos x="connsiteX12399" y="connsiteY12399"/>
              </a:cxn>
              <a:cxn ang="0">
                <a:pos x="connsiteX12400" y="connsiteY12400"/>
              </a:cxn>
              <a:cxn ang="0">
                <a:pos x="connsiteX12401" y="connsiteY12401"/>
              </a:cxn>
              <a:cxn ang="0">
                <a:pos x="connsiteX12402" y="connsiteY12402"/>
              </a:cxn>
              <a:cxn ang="0">
                <a:pos x="connsiteX12403" y="connsiteY12403"/>
              </a:cxn>
              <a:cxn ang="0">
                <a:pos x="connsiteX12404" y="connsiteY12404"/>
              </a:cxn>
              <a:cxn ang="0">
                <a:pos x="connsiteX12405" y="connsiteY12405"/>
              </a:cxn>
              <a:cxn ang="0">
                <a:pos x="connsiteX12406" y="connsiteY12406"/>
              </a:cxn>
              <a:cxn ang="0">
                <a:pos x="connsiteX12407" y="connsiteY12407"/>
              </a:cxn>
              <a:cxn ang="0">
                <a:pos x="connsiteX12408" y="connsiteY12408"/>
              </a:cxn>
              <a:cxn ang="0">
                <a:pos x="connsiteX12409" y="connsiteY12409"/>
              </a:cxn>
              <a:cxn ang="0">
                <a:pos x="connsiteX12410" y="connsiteY12410"/>
              </a:cxn>
              <a:cxn ang="0">
                <a:pos x="connsiteX12411" y="connsiteY12411"/>
              </a:cxn>
              <a:cxn ang="0">
                <a:pos x="connsiteX12412" y="connsiteY12412"/>
              </a:cxn>
              <a:cxn ang="0">
                <a:pos x="connsiteX12413" y="connsiteY12413"/>
              </a:cxn>
              <a:cxn ang="0">
                <a:pos x="connsiteX12414" y="connsiteY12414"/>
              </a:cxn>
              <a:cxn ang="0">
                <a:pos x="connsiteX12415" y="connsiteY12415"/>
              </a:cxn>
              <a:cxn ang="0">
                <a:pos x="connsiteX12416" y="connsiteY12416"/>
              </a:cxn>
              <a:cxn ang="0">
                <a:pos x="connsiteX12417" y="connsiteY12417"/>
              </a:cxn>
              <a:cxn ang="0">
                <a:pos x="connsiteX12418" y="connsiteY12418"/>
              </a:cxn>
              <a:cxn ang="0">
                <a:pos x="connsiteX12419" y="connsiteY12419"/>
              </a:cxn>
              <a:cxn ang="0">
                <a:pos x="connsiteX12420" y="connsiteY12420"/>
              </a:cxn>
              <a:cxn ang="0">
                <a:pos x="connsiteX12421" y="connsiteY12421"/>
              </a:cxn>
              <a:cxn ang="0">
                <a:pos x="connsiteX12422" y="connsiteY12422"/>
              </a:cxn>
              <a:cxn ang="0">
                <a:pos x="connsiteX12423" y="connsiteY12423"/>
              </a:cxn>
              <a:cxn ang="0">
                <a:pos x="connsiteX12424" y="connsiteY12424"/>
              </a:cxn>
              <a:cxn ang="0">
                <a:pos x="connsiteX12425" y="connsiteY12425"/>
              </a:cxn>
              <a:cxn ang="0">
                <a:pos x="connsiteX12426" y="connsiteY12426"/>
              </a:cxn>
              <a:cxn ang="0">
                <a:pos x="connsiteX12427" y="connsiteY12427"/>
              </a:cxn>
              <a:cxn ang="0">
                <a:pos x="connsiteX12428" y="connsiteY12428"/>
              </a:cxn>
              <a:cxn ang="0">
                <a:pos x="connsiteX12429" y="connsiteY12429"/>
              </a:cxn>
              <a:cxn ang="0">
                <a:pos x="connsiteX12430" y="connsiteY12430"/>
              </a:cxn>
              <a:cxn ang="0">
                <a:pos x="connsiteX12431" y="connsiteY12431"/>
              </a:cxn>
              <a:cxn ang="0">
                <a:pos x="connsiteX12432" y="connsiteY12432"/>
              </a:cxn>
              <a:cxn ang="0">
                <a:pos x="connsiteX12433" y="connsiteY12433"/>
              </a:cxn>
              <a:cxn ang="0">
                <a:pos x="connsiteX12434" y="connsiteY12434"/>
              </a:cxn>
              <a:cxn ang="0">
                <a:pos x="connsiteX12435" y="connsiteY12435"/>
              </a:cxn>
              <a:cxn ang="0">
                <a:pos x="connsiteX12436" y="connsiteY12436"/>
              </a:cxn>
              <a:cxn ang="0">
                <a:pos x="connsiteX12437" y="connsiteY12437"/>
              </a:cxn>
              <a:cxn ang="0">
                <a:pos x="connsiteX12438" y="connsiteY12438"/>
              </a:cxn>
              <a:cxn ang="0">
                <a:pos x="connsiteX12439" y="connsiteY12439"/>
              </a:cxn>
              <a:cxn ang="0">
                <a:pos x="connsiteX12440" y="connsiteY12440"/>
              </a:cxn>
              <a:cxn ang="0">
                <a:pos x="connsiteX12441" y="connsiteY12441"/>
              </a:cxn>
              <a:cxn ang="0">
                <a:pos x="connsiteX12442" y="connsiteY12442"/>
              </a:cxn>
              <a:cxn ang="0">
                <a:pos x="connsiteX12443" y="connsiteY12443"/>
              </a:cxn>
              <a:cxn ang="0">
                <a:pos x="connsiteX12444" y="connsiteY12444"/>
              </a:cxn>
              <a:cxn ang="0">
                <a:pos x="connsiteX12445" y="connsiteY12445"/>
              </a:cxn>
              <a:cxn ang="0">
                <a:pos x="connsiteX12446" y="connsiteY12446"/>
              </a:cxn>
              <a:cxn ang="0">
                <a:pos x="connsiteX12447" y="connsiteY12447"/>
              </a:cxn>
              <a:cxn ang="0">
                <a:pos x="connsiteX12448" y="connsiteY12448"/>
              </a:cxn>
              <a:cxn ang="0">
                <a:pos x="connsiteX12449" y="connsiteY12449"/>
              </a:cxn>
              <a:cxn ang="0">
                <a:pos x="connsiteX12450" y="connsiteY12450"/>
              </a:cxn>
              <a:cxn ang="0">
                <a:pos x="connsiteX12451" y="connsiteY12451"/>
              </a:cxn>
              <a:cxn ang="0">
                <a:pos x="connsiteX12452" y="connsiteY12452"/>
              </a:cxn>
              <a:cxn ang="0">
                <a:pos x="connsiteX12453" y="connsiteY12453"/>
              </a:cxn>
              <a:cxn ang="0">
                <a:pos x="connsiteX12454" y="connsiteY12454"/>
              </a:cxn>
              <a:cxn ang="0">
                <a:pos x="connsiteX12455" y="connsiteY12455"/>
              </a:cxn>
              <a:cxn ang="0">
                <a:pos x="connsiteX12456" y="connsiteY12456"/>
              </a:cxn>
              <a:cxn ang="0">
                <a:pos x="connsiteX12457" y="connsiteY12457"/>
              </a:cxn>
              <a:cxn ang="0">
                <a:pos x="connsiteX12458" y="connsiteY12458"/>
              </a:cxn>
              <a:cxn ang="0">
                <a:pos x="connsiteX12459" y="connsiteY12459"/>
              </a:cxn>
              <a:cxn ang="0">
                <a:pos x="connsiteX12460" y="connsiteY12460"/>
              </a:cxn>
              <a:cxn ang="0">
                <a:pos x="connsiteX12461" y="connsiteY12461"/>
              </a:cxn>
              <a:cxn ang="0">
                <a:pos x="connsiteX12462" y="connsiteY12462"/>
              </a:cxn>
              <a:cxn ang="0">
                <a:pos x="connsiteX12463" y="connsiteY12463"/>
              </a:cxn>
              <a:cxn ang="0">
                <a:pos x="connsiteX12464" y="connsiteY12464"/>
              </a:cxn>
              <a:cxn ang="0">
                <a:pos x="connsiteX12465" y="connsiteY12465"/>
              </a:cxn>
              <a:cxn ang="0">
                <a:pos x="connsiteX12466" y="connsiteY12466"/>
              </a:cxn>
              <a:cxn ang="0">
                <a:pos x="connsiteX12467" y="connsiteY12467"/>
              </a:cxn>
              <a:cxn ang="0">
                <a:pos x="connsiteX12468" y="connsiteY12468"/>
              </a:cxn>
              <a:cxn ang="0">
                <a:pos x="connsiteX12469" y="connsiteY12469"/>
              </a:cxn>
              <a:cxn ang="0">
                <a:pos x="connsiteX12470" y="connsiteY12470"/>
              </a:cxn>
              <a:cxn ang="0">
                <a:pos x="connsiteX12471" y="connsiteY12471"/>
              </a:cxn>
              <a:cxn ang="0">
                <a:pos x="connsiteX12472" y="connsiteY12472"/>
              </a:cxn>
              <a:cxn ang="0">
                <a:pos x="connsiteX12473" y="connsiteY12473"/>
              </a:cxn>
              <a:cxn ang="0">
                <a:pos x="connsiteX12474" y="connsiteY12474"/>
              </a:cxn>
              <a:cxn ang="0">
                <a:pos x="connsiteX12475" y="connsiteY12475"/>
              </a:cxn>
              <a:cxn ang="0">
                <a:pos x="connsiteX12476" y="connsiteY12476"/>
              </a:cxn>
              <a:cxn ang="0">
                <a:pos x="connsiteX12477" y="connsiteY12477"/>
              </a:cxn>
              <a:cxn ang="0">
                <a:pos x="connsiteX12478" y="connsiteY12478"/>
              </a:cxn>
              <a:cxn ang="0">
                <a:pos x="connsiteX12479" y="connsiteY12479"/>
              </a:cxn>
              <a:cxn ang="0">
                <a:pos x="connsiteX12480" y="connsiteY12480"/>
              </a:cxn>
              <a:cxn ang="0">
                <a:pos x="connsiteX12481" y="connsiteY12481"/>
              </a:cxn>
              <a:cxn ang="0">
                <a:pos x="connsiteX12482" y="connsiteY12482"/>
              </a:cxn>
              <a:cxn ang="0">
                <a:pos x="connsiteX12483" y="connsiteY12483"/>
              </a:cxn>
              <a:cxn ang="0">
                <a:pos x="connsiteX12484" y="connsiteY12484"/>
              </a:cxn>
              <a:cxn ang="0">
                <a:pos x="connsiteX12485" y="connsiteY12485"/>
              </a:cxn>
              <a:cxn ang="0">
                <a:pos x="connsiteX12486" y="connsiteY12486"/>
              </a:cxn>
              <a:cxn ang="0">
                <a:pos x="connsiteX12487" y="connsiteY12487"/>
              </a:cxn>
              <a:cxn ang="0">
                <a:pos x="connsiteX12488" y="connsiteY12488"/>
              </a:cxn>
              <a:cxn ang="0">
                <a:pos x="connsiteX12489" y="connsiteY12489"/>
              </a:cxn>
              <a:cxn ang="0">
                <a:pos x="connsiteX12490" y="connsiteY12490"/>
              </a:cxn>
              <a:cxn ang="0">
                <a:pos x="connsiteX12491" y="connsiteY12491"/>
              </a:cxn>
              <a:cxn ang="0">
                <a:pos x="connsiteX12492" y="connsiteY12492"/>
              </a:cxn>
              <a:cxn ang="0">
                <a:pos x="connsiteX12493" y="connsiteY12493"/>
              </a:cxn>
              <a:cxn ang="0">
                <a:pos x="connsiteX12494" y="connsiteY12494"/>
              </a:cxn>
              <a:cxn ang="0">
                <a:pos x="connsiteX12495" y="connsiteY12495"/>
              </a:cxn>
              <a:cxn ang="0">
                <a:pos x="connsiteX12496" y="connsiteY12496"/>
              </a:cxn>
              <a:cxn ang="0">
                <a:pos x="connsiteX12497" y="connsiteY12497"/>
              </a:cxn>
              <a:cxn ang="0">
                <a:pos x="connsiteX12498" y="connsiteY12498"/>
              </a:cxn>
              <a:cxn ang="0">
                <a:pos x="connsiteX12499" y="connsiteY12499"/>
              </a:cxn>
              <a:cxn ang="0">
                <a:pos x="connsiteX12500" y="connsiteY12500"/>
              </a:cxn>
              <a:cxn ang="0">
                <a:pos x="connsiteX12501" y="connsiteY12501"/>
              </a:cxn>
              <a:cxn ang="0">
                <a:pos x="connsiteX12502" y="connsiteY12502"/>
              </a:cxn>
              <a:cxn ang="0">
                <a:pos x="connsiteX12503" y="connsiteY12503"/>
              </a:cxn>
              <a:cxn ang="0">
                <a:pos x="connsiteX12504" y="connsiteY12504"/>
              </a:cxn>
              <a:cxn ang="0">
                <a:pos x="connsiteX12505" y="connsiteY12505"/>
              </a:cxn>
              <a:cxn ang="0">
                <a:pos x="connsiteX12506" y="connsiteY12506"/>
              </a:cxn>
              <a:cxn ang="0">
                <a:pos x="connsiteX12507" y="connsiteY12507"/>
              </a:cxn>
              <a:cxn ang="0">
                <a:pos x="connsiteX12508" y="connsiteY12508"/>
              </a:cxn>
              <a:cxn ang="0">
                <a:pos x="connsiteX12509" y="connsiteY12509"/>
              </a:cxn>
              <a:cxn ang="0">
                <a:pos x="connsiteX12510" y="connsiteY12510"/>
              </a:cxn>
              <a:cxn ang="0">
                <a:pos x="connsiteX12511" y="connsiteY12511"/>
              </a:cxn>
              <a:cxn ang="0">
                <a:pos x="connsiteX12512" y="connsiteY12512"/>
              </a:cxn>
              <a:cxn ang="0">
                <a:pos x="connsiteX12513" y="connsiteY12513"/>
              </a:cxn>
              <a:cxn ang="0">
                <a:pos x="connsiteX12514" y="connsiteY12514"/>
              </a:cxn>
              <a:cxn ang="0">
                <a:pos x="connsiteX12515" y="connsiteY12515"/>
              </a:cxn>
              <a:cxn ang="0">
                <a:pos x="connsiteX12516" y="connsiteY12516"/>
              </a:cxn>
              <a:cxn ang="0">
                <a:pos x="connsiteX12517" y="connsiteY12517"/>
              </a:cxn>
              <a:cxn ang="0">
                <a:pos x="connsiteX12518" y="connsiteY12518"/>
              </a:cxn>
              <a:cxn ang="0">
                <a:pos x="connsiteX12519" y="connsiteY12519"/>
              </a:cxn>
              <a:cxn ang="0">
                <a:pos x="connsiteX12520" y="connsiteY12520"/>
              </a:cxn>
              <a:cxn ang="0">
                <a:pos x="connsiteX12521" y="connsiteY12521"/>
              </a:cxn>
              <a:cxn ang="0">
                <a:pos x="connsiteX12522" y="connsiteY12522"/>
              </a:cxn>
              <a:cxn ang="0">
                <a:pos x="connsiteX12523" y="connsiteY12523"/>
              </a:cxn>
              <a:cxn ang="0">
                <a:pos x="connsiteX12524" y="connsiteY12524"/>
              </a:cxn>
              <a:cxn ang="0">
                <a:pos x="connsiteX12525" y="connsiteY12525"/>
              </a:cxn>
              <a:cxn ang="0">
                <a:pos x="connsiteX12526" y="connsiteY12526"/>
              </a:cxn>
              <a:cxn ang="0">
                <a:pos x="connsiteX12527" y="connsiteY12527"/>
              </a:cxn>
              <a:cxn ang="0">
                <a:pos x="connsiteX12528" y="connsiteY12528"/>
              </a:cxn>
              <a:cxn ang="0">
                <a:pos x="connsiteX12529" y="connsiteY12529"/>
              </a:cxn>
              <a:cxn ang="0">
                <a:pos x="connsiteX12530" y="connsiteY12530"/>
              </a:cxn>
              <a:cxn ang="0">
                <a:pos x="connsiteX12531" y="connsiteY12531"/>
              </a:cxn>
              <a:cxn ang="0">
                <a:pos x="connsiteX12532" y="connsiteY12532"/>
              </a:cxn>
              <a:cxn ang="0">
                <a:pos x="connsiteX12533" y="connsiteY12533"/>
              </a:cxn>
              <a:cxn ang="0">
                <a:pos x="connsiteX12534" y="connsiteY12534"/>
              </a:cxn>
              <a:cxn ang="0">
                <a:pos x="connsiteX12535" y="connsiteY12535"/>
              </a:cxn>
              <a:cxn ang="0">
                <a:pos x="connsiteX12536" y="connsiteY12536"/>
              </a:cxn>
              <a:cxn ang="0">
                <a:pos x="connsiteX12537" y="connsiteY12537"/>
              </a:cxn>
              <a:cxn ang="0">
                <a:pos x="connsiteX12538" y="connsiteY12538"/>
              </a:cxn>
              <a:cxn ang="0">
                <a:pos x="connsiteX12539" y="connsiteY12539"/>
              </a:cxn>
              <a:cxn ang="0">
                <a:pos x="connsiteX12540" y="connsiteY12540"/>
              </a:cxn>
              <a:cxn ang="0">
                <a:pos x="connsiteX12541" y="connsiteY12541"/>
              </a:cxn>
              <a:cxn ang="0">
                <a:pos x="connsiteX12542" y="connsiteY12542"/>
              </a:cxn>
              <a:cxn ang="0">
                <a:pos x="connsiteX12543" y="connsiteY12543"/>
              </a:cxn>
              <a:cxn ang="0">
                <a:pos x="connsiteX12544" y="connsiteY12544"/>
              </a:cxn>
              <a:cxn ang="0">
                <a:pos x="connsiteX12545" y="connsiteY12545"/>
              </a:cxn>
              <a:cxn ang="0">
                <a:pos x="connsiteX12546" y="connsiteY12546"/>
              </a:cxn>
              <a:cxn ang="0">
                <a:pos x="connsiteX12547" y="connsiteY12547"/>
              </a:cxn>
              <a:cxn ang="0">
                <a:pos x="connsiteX12548" y="connsiteY12548"/>
              </a:cxn>
              <a:cxn ang="0">
                <a:pos x="connsiteX12549" y="connsiteY12549"/>
              </a:cxn>
              <a:cxn ang="0">
                <a:pos x="connsiteX12550" y="connsiteY12550"/>
              </a:cxn>
              <a:cxn ang="0">
                <a:pos x="connsiteX12551" y="connsiteY12551"/>
              </a:cxn>
              <a:cxn ang="0">
                <a:pos x="connsiteX12552" y="connsiteY12552"/>
              </a:cxn>
              <a:cxn ang="0">
                <a:pos x="connsiteX12553" y="connsiteY12553"/>
              </a:cxn>
              <a:cxn ang="0">
                <a:pos x="connsiteX12554" y="connsiteY12554"/>
              </a:cxn>
              <a:cxn ang="0">
                <a:pos x="connsiteX12555" y="connsiteY12555"/>
              </a:cxn>
              <a:cxn ang="0">
                <a:pos x="connsiteX12556" y="connsiteY12556"/>
              </a:cxn>
              <a:cxn ang="0">
                <a:pos x="connsiteX12557" y="connsiteY12557"/>
              </a:cxn>
              <a:cxn ang="0">
                <a:pos x="connsiteX12558" y="connsiteY12558"/>
              </a:cxn>
              <a:cxn ang="0">
                <a:pos x="connsiteX12559" y="connsiteY12559"/>
              </a:cxn>
              <a:cxn ang="0">
                <a:pos x="connsiteX12560" y="connsiteY12560"/>
              </a:cxn>
              <a:cxn ang="0">
                <a:pos x="connsiteX12561" y="connsiteY12561"/>
              </a:cxn>
              <a:cxn ang="0">
                <a:pos x="connsiteX12562" y="connsiteY12562"/>
              </a:cxn>
              <a:cxn ang="0">
                <a:pos x="connsiteX12563" y="connsiteY12563"/>
              </a:cxn>
              <a:cxn ang="0">
                <a:pos x="connsiteX12564" y="connsiteY12564"/>
              </a:cxn>
              <a:cxn ang="0">
                <a:pos x="connsiteX12565" y="connsiteY12565"/>
              </a:cxn>
              <a:cxn ang="0">
                <a:pos x="connsiteX12566" y="connsiteY12566"/>
              </a:cxn>
              <a:cxn ang="0">
                <a:pos x="connsiteX12567" y="connsiteY12567"/>
              </a:cxn>
              <a:cxn ang="0">
                <a:pos x="connsiteX12568" y="connsiteY12568"/>
              </a:cxn>
              <a:cxn ang="0">
                <a:pos x="connsiteX12569" y="connsiteY12569"/>
              </a:cxn>
              <a:cxn ang="0">
                <a:pos x="connsiteX12570" y="connsiteY12570"/>
              </a:cxn>
              <a:cxn ang="0">
                <a:pos x="connsiteX12571" y="connsiteY12571"/>
              </a:cxn>
              <a:cxn ang="0">
                <a:pos x="connsiteX12572" y="connsiteY12572"/>
              </a:cxn>
              <a:cxn ang="0">
                <a:pos x="connsiteX12573" y="connsiteY12573"/>
              </a:cxn>
              <a:cxn ang="0">
                <a:pos x="connsiteX12574" y="connsiteY12574"/>
              </a:cxn>
              <a:cxn ang="0">
                <a:pos x="connsiteX12575" y="connsiteY12575"/>
              </a:cxn>
              <a:cxn ang="0">
                <a:pos x="connsiteX12576" y="connsiteY12576"/>
              </a:cxn>
              <a:cxn ang="0">
                <a:pos x="connsiteX12577" y="connsiteY12577"/>
              </a:cxn>
              <a:cxn ang="0">
                <a:pos x="connsiteX12578" y="connsiteY12578"/>
              </a:cxn>
              <a:cxn ang="0">
                <a:pos x="connsiteX12579" y="connsiteY12579"/>
              </a:cxn>
              <a:cxn ang="0">
                <a:pos x="connsiteX12580" y="connsiteY12580"/>
              </a:cxn>
              <a:cxn ang="0">
                <a:pos x="connsiteX12581" y="connsiteY12581"/>
              </a:cxn>
              <a:cxn ang="0">
                <a:pos x="connsiteX12582" y="connsiteY12582"/>
              </a:cxn>
              <a:cxn ang="0">
                <a:pos x="connsiteX12583" y="connsiteY12583"/>
              </a:cxn>
              <a:cxn ang="0">
                <a:pos x="connsiteX12584" y="connsiteY12584"/>
              </a:cxn>
              <a:cxn ang="0">
                <a:pos x="connsiteX12585" y="connsiteY12585"/>
              </a:cxn>
              <a:cxn ang="0">
                <a:pos x="connsiteX12586" y="connsiteY12586"/>
              </a:cxn>
              <a:cxn ang="0">
                <a:pos x="connsiteX12587" y="connsiteY12587"/>
              </a:cxn>
              <a:cxn ang="0">
                <a:pos x="connsiteX12588" y="connsiteY12588"/>
              </a:cxn>
              <a:cxn ang="0">
                <a:pos x="connsiteX12589" y="connsiteY12589"/>
              </a:cxn>
              <a:cxn ang="0">
                <a:pos x="connsiteX12590" y="connsiteY12590"/>
              </a:cxn>
              <a:cxn ang="0">
                <a:pos x="connsiteX12591" y="connsiteY12591"/>
              </a:cxn>
              <a:cxn ang="0">
                <a:pos x="connsiteX12592" y="connsiteY12592"/>
              </a:cxn>
              <a:cxn ang="0">
                <a:pos x="connsiteX12593" y="connsiteY12593"/>
              </a:cxn>
              <a:cxn ang="0">
                <a:pos x="connsiteX12594" y="connsiteY12594"/>
              </a:cxn>
              <a:cxn ang="0">
                <a:pos x="connsiteX12595" y="connsiteY12595"/>
              </a:cxn>
              <a:cxn ang="0">
                <a:pos x="connsiteX12596" y="connsiteY12596"/>
              </a:cxn>
              <a:cxn ang="0">
                <a:pos x="connsiteX12597" y="connsiteY12597"/>
              </a:cxn>
              <a:cxn ang="0">
                <a:pos x="connsiteX12598" y="connsiteY12598"/>
              </a:cxn>
              <a:cxn ang="0">
                <a:pos x="connsiteX12599" y="connsiteY12599"/>
              </a:cxn>
              <a:cxn ang="0">
                <a:pos x="connsiteX12600" y="connsiteY12600"/>
              </a:cxn>
              <a:cxn ang="0">
                <a:pos x="connsiteX12601" y="connsiteY12601"/>
              </a:cxn>
              <a:cxn ang="0">
                <a:pos x="connsiteX12602" y="connsiteY12602"/>
              </a:cxn>
              <a:cxn ang="0">
                <a:pos x="connsiteX12603" y="connsiteY12603"/>
              </a:cxn>
              <a:cxn ang="0">
                <a:pos x="connsiteX12604" y="connsiteY12604"/>
              </a:cxn>
              <a:cxn ang="0">
                <a:pos x="connsiteX12605" y="connsiteY12605"/>
              </a:cxn>
              <a:cxn ang="0">
                <a:pos x="connsiteX12606" y="connsiteY12606"/>
              </a:cxn>
              <a:cxn ang="0">
                <a:pos x="connsiteX12607" y="connsiteY12607"/>
              </a:cxn>
              <a:cxn ang="0">
                <a:pos x="connsiteX12608" y="connsiteY12608"/>
              </a:cxn>
              <a:cxn ang="0">
                <a:pos x="connsiteX12609" y="connsiteY12609"/>
              </a:cxn>
              <a:cxn ang="0">
                <a:pos x="connsiteX12610" y="connsiteY12610"/>
              </a:cxn>
              <a:cxn ang="0">
                <a:pos x="connsiteX12611" y="connsiteY12611"/>
              </a:cxn>
              <a:cxn ang="0">
                <a:pos x="connsiteX12612" y="connsiteY12612"/>
              </a:cxn>
              <a:cxn ang="0">
                <a:pos x="connsiteX12613" y="connsiteY12613"/>
              </a:cxn>
              <a:cxn ang="0">
                <a:pos x="connsiteX12614" y="connsiteY12614"/>
              </a:cxn>
              <a:cxn ang="0">
                <a:pos x="connsiteX12615" y="connsiteY12615"/>
              </a:cxn>
              <a:cxn ang="0">
                <a:pos x="connsiteX12616" y="connsiteY12616"/>
              </a:cxn>
              <a:cxn ang="0">
                <a:pos x="connsiteX12617" y="connsiteY12617"/>
              </a:cxn>
              <a:cxn ang="0">
                <a:pos x="connsiteX12618" y="connsiteY12618"/>
              </a:cxn>
              <a:cxn ang="0">
                <a:pos x="connsiteX12619" y="connsiteY12619"/>
              </a:cxn>
              <a:cxn ang="0">
                <a:pos x="connsiteX12620" y="connsiteY12620"/>
              </a:cxn>
              <a:cxn ang="0">
                <a:pos x="connsiteX12621" y="connsiteY12621"/>
              </a:cxn>
              <a:cxn ang="0">
                <a:pos x="connsiteX12622" y="connsiteY12622"/>
              </a:cxn>
              <a:cxn ang="0">
                <a:pos x="connsiteX12623" y="connsiteY12623"/>
              </a:cxn>
              <a:cxn ang="0">
                <a:pos x="connsiteX12624" y="connsiteY12624"/>
              </a:cxn>
              <a:cxn ang="0">
                <a:pos x="connsiteX12625" y="connsiteY12625"/>
              </a:cxn>
              <a:cxn ang="0">
                <a:pos x="connsiteX12626" y="connsiteY12626"/>
              </a:cxn>
              <a:cxn ang="0">
                <a:pos x="connsiteX12627" y="connsiteY12627"/>
              </a:cxn>
              <a:cxn ang="0">
                <a:pos x="connsiteX12628" y="connsiteY12628"/>
              </a:cxn>
              <a:cxn ang="0">
                <a:pos x="connsiteX12629" y="connsiteY12629"/>
              </a:cxn>
              <a:cxn ang="0">
                <a:pos x="connsiteX12630" y="connsiteY12630"/>
              </a:cxn>
              <a:cxn ang="0">
                <a:pos x="connsiteX12631" y="connsiteY12631"/>
              </a:cxn>
              <a:cxn ang="0">
                <a:pos x="connsiteX12632" y="connsiteY12632"/>
              </a:cxn>
              <a:cxn ang="0">
                <a:pos x="connsiteX12633" y="connsiteY12633"/>
              </a:cxn>
              <a:cxn ang="0">
                <a:pos x="connsiteX12634" y="connsiteY12634"/>
              </a:cxn>
              <a:cxn ang="0">
                <a:pos x="connsiteX12635" y="connsiteY12635"/>
              </a:cxn>
              <a:cxn ang="0">
                <a:pos x="connsiteX12636" y="connsiteY12636"/>
              </a:cxn>
              <a:cxn ang="0">
                <a:pos x="connsiteX12637" y="connsiteY12637"/>
              </a:cxn>
              <a:cxn ang="0">
                <a:pos x="connsiteX12638" y="connsiteY12638"/>
              </a:cxn>
              <a:cxn ang="0">
                <a:pos x="connsiteX12639" y="connsiteY12639"/>
              </a:cxn>
              <a:cxn ang="0">
                <a:pos x="connsiteX12640" y="connsiteY12640"/>
              </a:cxn>
              <a:cxn ang="0">
                <a:pos x="connsiteX12641" y="connsiteY12641"/>
              </a:cxn>
              <a:cxn ang="0">
                <a:pos x="connsiteX12642" y="connsiteY12642"/>
              </a:cxn>
              <a:cxn ang="0">
                <a:pos x="connsiteX12643" y="connsiteY12643"/>
              </a:cxn>
              <a:cxn ang="0">
                <a:pos x="connsiteX12644" y="connsiteY12644"/>
              </a:cxn>
              <a:cxn ang="0">
                <a:pos x="connsiteX12645" y="connsiteY12645"/>
              </a:cxn>
              <a:cxn ang="0">
                <a:pos x="connsiteX12646" y="connsiteY12646"/>
              </a:cxn>
              <a:cxn ang="0">
                <a:pos x="connsiteX12647" y="connsiteY12647"/>
              </a:cxn>
              <a:cxn ang="0">
                <a:pos x="connsiteX12648" y="connsiteY12648"/>
              </a:cxn>
              <a:cxn ang="0">
                <a:pos x="connsiteX12649" y="connsiteY12649"/>
              </a:cxn>
              <a:cxn ang="0">
                <a:pos x="connsiteX12650" y="connsiteY12650"/>
              </a:cxn>
              <a:cxn ang="0">
                <a:pos x="connsiteX12651" y="connsiteY12651"/>
              </a:cxn>
              <a:cxn ang="0">
                <a:pos x="connsiteX12652" y="connsiteY12652"/>
              </a:cxn>
              <a:cxn ang="0">
                <a:pos x="connsiteX12653" y="connsiteY12653"/>
              </a:cxn>
              <a:cxn ang="0">
                <a:pos x="connsiteX12654" y="connsiteY12654"/>
              </a:cxn>
              <a:cxn ang="0">
                <a:pos x="connsiteX12655" y="connsiteY12655"/>
              </a:cxn>
              <a:cxn ang="0">
                <a:pos x="connsiteX12656" y="connsiteY12656"/>
              </a:cxn>
              <a:cxn ang="0">
                <a:pos x="connsiteX12657" y="connsiteY12657"/>
              </a:cxn>
              <a:cxn ang="0">
                <a:pos x="connsiteX12658" y="connsiteY12658"/>
              </a:cxn>
              <a:cxn ang="0">
                <a:pos x="connsiteX12659" y="connsiteY12659"/>
              </a:cxn>
              <a:cxn ang="0">
                <a:pos x="connsiteX12660" y="connsiteY12660"/>
              </a:cxn>
              <a:cxn ang="0">
                <a:pos x="connsiteX12661" y="connsiteY12661"/>
              </a:cxn>
              <a:cxn ang="0">
                <a:pos x="connsiteX12662" y="connsiteY12662"/>
              </a:cxn>
              <a:cxn ang="0">
                <a:pos x="connsiteX12663" y="connsiteY12663"/>
              </a:cxn>
              <a:cxn ang="0">
                <a:pos x="connsiteX12664" y="connsiteY12664"/>
              </a:cxn>
              <a:cxn ang="0">
                <a:pos x="connsiteX12665" y="connsiteY12665"/>
              </a:cxn>
              <a:cxn ang="0">
                <a:pos x="connsiteX12666" y="connsiteY12666"/>
              </a:cxn>
              <a:cxn ang="0">
                <a:pos x="connsiteX12667" y="connsiteY12667"/>
              </a:cxn>
              <a:cxn ang="0">
                <a:pos x="connsiteX12668" y="connsiteY12668"/>
              </a:cxn>
              <a:cxn ang="0">
                <a:pos x="connsiteX12669" y="connsiteY12669"/>
              </a:cxn>
              <a:cxn ang="0">
                <a:pos x="connsiteX12670" y="connsiteY12670"/>
              </a:cxn>
              <a:cxn ang="0">
                <a:pos x="connsiteX12671" y="connsiteY12671"/>
              </a:cxn>
              <a:cxn ang="0">
                <a:pos x="connsiteX12672" y="connsiteY12672"/>
              </a:cxn>
              <a:cxn ang="0">
                <a:pos x="connsiteX12673" y="connsiteY12673"/>
              </a:cxn>
              <a:cxn ang="0">
                <a:pos x="connsiteX12674" y="connsiteY12674"/>
              </a:cxn>
              <a:cxn ang="0">
                <a:pos x="connsiteX12675" y="connsiteY12675"/>
              </a:cxn>
              <a:cxn ang="0">
                <a:pos x="connsiteX12676" y="connsiteY12676"/>
              </a:cxn>
              <a:cxn ang="0">
                <a:pos x="connsiteX12677" y="connsiteY12677"/>
              </a:cxn>
              <a:cxn ang="0">
                <a:pos x="connsiteX12678" y="connsiteY12678"/>
              </a:cxn>
              <a:cxn ang="0">
                <a:pos x="connsiteX12679" y="connsiteY12679"/>
              </a:cxn>
              <a:cxn ang="0">
                <a:pos x="connsiteX12680" y="connsiteY12680"/>
              </a:cxn>
              <a:cxn ang="0">
                <a:pos x="connsiteX12681" y="connsiteY12681"/>
              </a:cxn>
              <a:cxn ang="0">
                <a:pos x="connsiteX12682" y="connsiteY12682"/>
              </a:cxn>
              <a:cxn ang="0">
                <a:pos x="connsiteX12683" y="connsiteY12683"/>
              </a:cxn>
              <a:cxn ang="0">
                <a:pos x="connsiteX12684" y="connsiteY12684"/>
              </a:cxn>
              <a:cxn ang="0">
                <a:pos x="connsiteX12685" y="connsiteY12685"/>
              </a:cxn>
              <a:cxn ang="0">
                <a:pos x="connsiteX12686" y="connsiteY12686"/>
              </a:cxn>
              <a:cxn ang="0">
                <a:pos x="connsiteX12687" y="connsiteY12687"/>
              </a:cxn>
              <a:cxn ang="0">
                <a:pos x="connsiteX12688" y="connsiteY12688"/>
              </a:cxn>
              <a:cxn ang="0">
                <a:pos x="connsiteX12689" y="connsiteY12689"/>
              </a:cxn>
              <a:cxn ang="0">
                <a:pos x="connsiteX12690" y="connsiteY12690"/>
              </a:cxn>
              <a:cxn ang="0">
                <a:pos x="connsiteX12691" y="connsiteY12691"/>
              </a:cxn>
              <a:cxn ang="0">
                <a:pos x="connsiteX12692" y="connsiteY12692"/>
              </a:cxn>
              <a:cxn ang="0">
                <a:pos x="connsiteX12693" y="connsiteY12693"/>
              </a:cxn>
              <a:cxn ang="0">
                <a:pos x="connsiteX12694" y="connsiteY12694"/>
              </a:cxn>
              <a:cxn ang="0">
                <a:pos x="connsiteX12695" y="connsiteY12695"/>
              </a:cxn>
              <a:cxn ang="0">
                <a:pos x="connsiteX12696" y="connsiteY12696"/>
              </a:cxn>
              <a:cxn ang="0">
                <a:pos x="connsiteX12697" y="connsiteY12697"/>
              </a:cxn>
              <a:cxn ang="0">
                <a:pos x="connsiteX12698" y="connsiteY12698"/>
              </a:cxn>
              <a:cxn ang="0">
                <a:pos x="connsiteX12699" y="connsiteY12699"/>
              </a:cxn>
              <a:cxn ang="0">
                <a:pos x="connsiteX12700" y="connsiteY12700"/>
              </a:cxn>
              <a:cxn ang="0">
                <a:pos x="connsiteX12701" y="connsiteY12701"/>
              </a:cxn>
              <a:cxn ang="0">
                <a:pos x="connsiteX12702" y="connsiteY12702"/>
              </a:cxn>
              <a:cxn ang="0">
                <a:pos x="connsiteX12703" y="connsiteY12703"/>
              </a:cxn>
              <a:cxn ang="0">
                <a:pos x="connsiteX12704" y="connsiteY12704"/>
              </a:cxn>
              <a:cxn ang="0">
                <a:pos x="connsiteX12705" y="connsiteY12705"/>
              </a:cxn>
              <a:cxn ang="0">
                <a:pos x="connsiteX12706" y="connsiteY12706"/>
              </a:cxn>
              <a:cxn ang="0">
                <a:pos x="connsiteX12707" y="connsiteY12707"/>
              </a:cxn>
              <a:cxn ang="0">
                <a:pos x="connsiteX12708" y="connsiteY12708"/>
              </a:cxn>
              <a:cxn ang="0">
                <a:pos x="connsiteX12709" y="connsiteY12709"/>
              </a:cxn>
              <a:cxn ang="0">
                <a:pos x="connsiteX12710" y="connsiteY12710"/>
              </a:cxn>
              <a:cxn ang="0">
                <a:pos x="connsiteX12711" y="connsiteY12711"/>
              </a:cxn>
              <a:cxn ang="0">
                <a:pos x="connsiteX12712" y="connsiteY12712"/>
              </a:cxn>
              <a:cxn ang="0">
                <a:pos x="connsiteX12713" y="connsiteY12713"/>
              </a:cxn>
              <a:cxn ang="0">
                <a:pos x="connsiteX12714" y="connsiteY12714"/>
              </a:cxn>
              <a:cxn ang="0">
                <a:pos x="connsiteX12715" y="connsiteY12715"/>
              </a:cxn>
              <a:cxn ang="0">
                <a:pos x="connsiteX12716" y="connsiteY12716"/>
              </a:cxn>
              <a:cxn ang="0">
                <a:pos x="connsiteX12717" y="connsiteY12717"/>
              </a:cxn>
              <a:cxn ang="0">
                <a:pos x="connsiteX12718" y="connsiteY12718"/>
              </a:cxn>
              <a:cxn ang="0">
                <a:pos x="connsiteX12719" y="connsiteY12719"/>
              </a:cxn>
              <a:cxn ang="0">
                <a:pos x="connsiteX12720" y="connsiteY12720"/>
              </a:cxn>
              <a:cxn ang="0">
                <a:pos x="connsiteX12721" y="connsiteY12721"/>
              </a:cxn>
              <a:cxn ang="0">
                <a:pos x="connsiteX12722" y="connsiteY12722"/>
              </a:cxn>
              <a:cxn ang="0">
                <a:pos x="connsiteX12723" y="connsiteY12723"/>
              </a:cxn>
              <a:cxn ang="0">
                <a:pos x="connsiteX12724" y="connsiteY12724"/>
              </a:cxn>
              <a:cxn ang="0">
                <a:pos x="connsiteX12725" y="connsiteY12725"/>
              </a:cxn>
              <a:cxn ang="0">
                <a:pos x="connsiteX12726" y="connsiteY12726"/>
              </a:cxn>
              <a:cxn ang="0">
                <a:pos x="connsiteX12727" y="connsiteY12727"/>
              </a:cxn>
              <a:cxn ang="0">
                <a:pos x="connsiteX12728" y="connsiteY12728"/>
              </a:cxn>
              <a:cxn ang="0">
                <a:pos x="connsiteX12729" y="connsiteY12729"/>
              </a:cxn>
              <a:cxn ang="0">
                <a:pos x="connsiteX12730" y="connsiteY12730"/>
              </a:cxn>
              <a:cxn ang="0">
                <a:pos x="connsiteX12731" y="connsiteY12731"/>
              </a:cxn>
              <a:cxn ang="0">
                <a:pos x="connsiteX12732" y="connsiteY12732"/>
              </a:cxn>
              <a:cxn ang="0">
                <a:pos x="connsiteX12733" y="connsiteY12733"/>
              </a:cxn>
              <a:cxn ang="0">
                <a:pos x="connsiteX12734" y="connsiteY12734"/>
              </a:cxn>
              <a:cxn ang="0">
                <a:pos x="connsiteX12735" y="connsiteY12735"/>
              </a:cxn>
              <a:cxn ang="0">
                <a:pos x="connsiteX12736" y="connsiteY12736"/>
              </a:cxn>
              <a:cxn ang="0">
                <a:pos x="connsiteX12737" y="connsiteY12737"/>
              </a:cxn>
              <a:cxn ang="0">
                <a:pos x="connsiteX12738" y="connsiteY12738"/>
              </a:cxn>
              <a:cxn ang="0">
                <a:pos x="connsiteX12739" y="connsiteY12739"/>
              </a:cxn>
              <a:cxn ang="0">
                <a:pos x="connsiteX12740" y="connsiteY12740"/>
              </a:cxn>
              <a:cxn ang="0">
                <a:pos x="connsiteX12741" y="connsiteY12741"/>
              </a:cxn>
              <a:cxn ang="0">
                <a:pos x="connsiteX12742" y="connsiteY12742"/>
              </a:cxn>
              <a:cxn ang="0">
                <a:pos x="connsiteX12743" y="connsiteY12743"/>
              </a:cxn>
              <a:cxn ang="0">
                <a:pos x="connsiteX12744" y="connsiteY12744"/>
              </a:cxn>
              <a:cxn ang="0">
                <a:pos x="connsiteX12745" y="connsiteY12745"/>
              </a:cxn>
              <a:cxn ang="0">
                <a:pos x="connsiteX12746" y="connsiteY12746"/>
              </a:cxn>
              <a:cxn ang="0">
                <a:pos x="connsiteX12747" y="connsiteY12747"/>
              </a:cxn>
              <a:cxn ang="0">
                <a:pos x="connsiteX12748" y="connsiteY12748"/>
              </a:cxn>
              <a:cxn ang="0">
                <a:pos x="connsiteX12749" y="connsiteY12749"/>
              </a:cxn>
              <a:cxn ang="0">
                <a:pos x="connsiteX12750" y="connsiteY12750"/>
              </a:cxn>
              <a:cxn ang="0">
                <a:pos x="connsiteX12751" y="connsiteY12751"/>
              </a:cxn>
              <a:cxn ang="0">
                <a:pos x="connsiteX12752" y="connsiteY12752"/>
              </a:cxn>
              <a:cxn ang="0">
                <a:pos x="connsiteX12753" y="connsiteY12753"/>
              </a:cxn>
              <a:cxn ang="0">
                <a:pos x="connsiteX12754" y="connsiteY12754"/>
              </a:cxn>
              <a:cxn ang="0">
                <a:pos x="connsiteX12755" y="connsiteY12755"/>
              </a:cxn>
              <a:cxn ang="0">
                <a:pos x="connsiteX12756" y="connsiteY12756"/>
              </a:cxn>
              <a:cxn ang="0">
                <a:pos x="connsiteX12757" y="connsiteY12757"/>
              </a:cxn>
              <a:cxn ang="0">
                <a:pos x="connsiteX12758" y="connsiteY12758"/>
              </a:cxn>
              <a:cxn ang="0">
                <a:pos x="connsiteX12759" y="connsiteY12759"/>
              </a:cxn>
              <a:cxn ang="0">
                <a:pos x="connsiteX12760" y="connsiteY12760"/>
              </a:cxn>
              <a:cxn ang="0">
                <a:pos x="connsiteX12761" y="connsiteY12761"/>
              </a:cxn>
              <a:cxn ang="0">
                <a:pos x="connsiteX12762" y="connsiteY12762"/>
              </a:cxn>
              <a:cxn ang="0">
                <a:pos x="connsiteX12763" y="connsiteY12763"/>
              </a:cxn>
              <a:cxn ang="0">
                <a:pos x="connsiteX12764" y="connsiteY12764"/>
              </a:cxn>
              <a:cxn ang="0">
                <a:pos x="connsiteX12765" y="connsiteY12765"/>
              </a:cxn>
              <a:cxn ang="0">
                <a:pos x="connsiteX12766" y="connsiteY12766"/>
              </a:cxn>
              <a:cxn ang="0">
                <a:pos x="connsiteX12767" y="connsiteY12767"/>
              </a:cxn>
              <a:cxn ang="0">
                <a:pos x="connsiteX12768" y="connsiteY12768"/>
              </a:cxn>
              <a:cxn ang="0">
                <a:pos x="connsiteX12769" y="connsiteY12769"/>
              </a:cxn>
              <a:cxn ang="0">
                <a:pos x="connsiteX12770" y="connsiteY12770"/>
              </a:cxn>
              <a:cxn ang="0">
                <a:pos x="connsiteX12771" y="connsiteY12771"/>
              </a:cxn>
              <a:cxn ang="0">
                <a:pos x="connsiteX12772" y="connsiteY12772"/>
              </a:cxn>
              <a:cxn ang="0">
                <a:pos x="connsiteX12773" y="connsiteY12773"/>
              </a:cxn>
              <a:cxn ang="0">
                <a:pos x="connsiteX12774" y="connsiteY12774"/>
              </a:cxn>
              <a:cxn ang="0">
                <a:pos x="connsiteX12775" y="connsiteY12775"/>
              </a:cxn>
              <a:cxn ang="0">
                <a:pos x="connsiteX12776" y="connsiteY12776"/>
              </a:cxn>
              <a:cxn ang="0">
                <a:pos x="connsiteX12777" y="connsiteY12777"/>
              </a:cxn>
              <a:cxn ang="0">
                <a:pos x="connsiteX12778" y="connsiteY12778"/>
              </a:cxn>
              <a:cxn ang="0">
                <a:pos x="connsiteX12779" y="connsiteY12779"/>
              </a:cxn>
              <a:cxn ang="0">
                <a:pos x="connsiteX12780" y="connsiteY12780"/>
              </a:cxn>
              <a:cxn ang="0">
                <a:pos x="connsiteX12781" y="connsiteY12781"/>
              </a:cxn>
              <a:cxn ang="0">
                <a:pos x="connsiteX12782" y="connsiteY12782"/>
              </a:cxn>
              <a:cxn ang="0">
                <a:pos x="connsiteX12783" y="connsiteY12783"/>
              </a:cxn>
              <a:cxn ang="0">
                <a:pos x="connsiteX12784" y="connsiteY12784"/>
              </a:cxn>
              <a:cxn ang="0">
                <a:pos x="connsiteX12785" y="connsiteY12785"/>
              </a:cxn>
              <a:cxn ang="0">
                <a:pos x="connsiteX12786" y="connsiteY12786"/>
              </a:cxn>
              <a:cxn ang="0">
                <a:pos x="connsiteX12787" y="connsiteY12787"/>
              </a:cxn>
              <a:cxn ang="0">
                <a:pos x="connsiteX12788" y="connsiteY12788"/>
              </a:cxn>
              <a:cxn ang="0">
                <a:pos x="connsiteX12789" y="connsiteY12789"/>
              </a:cxn>
              <a:cxn ang="0">
                <a:pos x="connsiteX12790" y="connsiteY12790"/>
              </a:cxn>
              <a:cxn ang="0">
                <a:pos x="connsiteX12791" y="connsiteY12791"/>
              </a:cxn>
              <a:cxn ang="0">
                <a:pos x="connsiteX12792" y="connsiteY12792"/>
              </a:cxn>
              <a:cxn ang="0">
                <a:pos x="connsiteX12793" y="connsiteY12793"/>
              </a:cxn>
              <a:cxn ang="0">
                <a:pos x="connsiteX12794" y="connsiteY12794"/>
              </a:cxn>
              <a:cxn ang="0">
                <a:pos x="connsiteX12795" y="connsiteY12795"/>
              </a:cxn>
              <a:cxn ang="0">
                <a:pos x="connsiteX12796" y="connsiteY12796"/>
              </a:cxn>
              <a:cxn ang="0">
                <a:pos x="connsiteX12797" y="connsiteY12797"/>
              </a:cxn>
              <a:cxn ang="0">
                <a:pos x="connsiteX12798" y="connsiteY12798"/>
              </a:cxn>
              <a:cxn ang="0">
                <a:pos x="connsiteX12799" y="connsiteY12799"/>
              </a:cxn>
              <a:cxn ang="0">
                <a:pos x="connsiteX12800" y="connsiteY12800"/>
              </a:cxn>
              <a:cxn ang="0">
                <a:pos x="connsiteX12801" y="connsiteY12801"/>
              </a:cxn>
              <a:cxn ang="0">
                <a:pos x="connsiteX12802" y="connsiteY12802"/>
              </a:cxn>
              <a:cxn ang="0">
                <a:pos x="connsiteX12803" y="connsiteY12803"/>
              </a:cxn>
              <a:cxn ang="0">
                <a:pos x="connsiteX12804" y="connsiteY12804"/>
              </a:cxn>
              <a:cxn ang="0">
                <a:pos x="connsiteX12805" y="connsiteY12805"/>
              </a:cxn>
              <a:cxn ang="0">
                <a:pos x="connsiteX12806" y="connsiteY12806"/>
              </a:cxn>
              <a:cxn ang="0">
                <a:pos x="connsiteX12807" y="connsiteY12807"/>
              </a:cxn>
              <a:cxn ang="0">
                <a:pos x="connsiteX12808" y="connsiteY12808"/>
              </a:cxn>
              <a:cxn ang="0">
                <a:pos x="connsiteX12809" y="connsiteY12809"/>
              </a:cxn>
              <a:cxn ang="0">
                <a:pos x="connsiteX12810" y="connsiteY12810"/>
              </a:cxn>
              <a:cxn ang="0">
                <a:pos x="connsiteX12811" y="connsiteY12811"/>
              </a:cxn>
              <a:cxn ang="0">
                <a:pos x="connsiteX12812" y="connsiteY12812"/>
              </a:cxn>
              <a:cxn ang="0">
                <a:pos x="connsiteX12813" y="connsiteY12813"/>
              </a:cxn>
              <a:cxn ang="0">
                <a:pos x="connsiteX12814" y="connsiteY12814"/>
              </a:cxn>
              <a:cxn ang="0">
                <a:pos x="connsiteX12815" y="connsiteY12815"/>
              </a:cxn>
              <a:cxn ang="0">
                <a:pos x="connsiteX12816" y="connsiteY12816"/>
              </a:cxn>
              <a:cxn ang="0">
                <a:pos x="connsiteX12817" y="connsiteY12817"/>
              </a:cxn>
              <a:cxn ang="0">
                <a:pos x="connsiteX12818" y="connsiteY12818"/>
              </a:cxn>
              <a:cxn ang="0">
                <a:pos x="connsiteX12819" y="connsiteY12819"/>
              </a:cxn>
              <a:cxn ang="0">
                <a:pos x="connsiteX12820" y="connsiteY12820"/>
              </a:cxn>
              <a:cxn ang="0">
                <a:pos x="connsiteX12821" y="connsiteY12821"/>
              </a:cxn>
              <a:cxn ang="0">
                <a:pos x="connsiteX12822" y="connsiteY12822"/>
              </a:cxn>
              <a:cxn ang="0">
                <a:pos x="connsiteX12823" y="connsiteY12823"/>
              </a:cxn>
              <a:cxn ang="0">
                <a:pos x="connsiteX12824" y="connsiteY12824"/>
              </a:cxn>
              <a:cxn ang="0">
                <a:pos x="connsiteX12825" y="connsiteY12825"/>
              </a:cxn>
              <a:cxn ang="0">
                <a:pos x="connsiteX12826" y="connsiteY12826"/>
              </a:cxn>
              <a:cxn ang="0">
                <a:pos x="connsiteX12827" y="connsiteY12827"/>
              </a:cxn>
              <a:cxn ang="0">
                <a:pos x="connsiteX12828" y="connsiteY12828"/>
              </a:cxn>
              <a:cxn ang="0">
                <a:pos x="connsiteX12829" y="connsiteY12829"/>
              </a:cxn>
              <a:cxn ang="0">
                <a:pos x="connsiteX12830" y="connsiteY12830"/>
              </a:cxn>
              <a:cxn ang="0">
                <a:pos x="connsiteX12831" y="connsiteY12831"/>
              </a:cxn>
              <a:cxn ang="0">
                <a:pos x="connsiteX12832" y="connsiteY12832"/>
              </a:cxn>
              <a:cxn ang="0">
                <a:pos x="connsiteX12833" y="connsiteY12833"/>
              </a:cxn>
              <a:cxn ang="0">
                <a:pos x="connsiteX12834" y="connsiteY12834"/>
              </a:cxn>
              <a:cxn ang="0">
                <a:pos x="connsiteX12835" y="connsiteY12835"/>
              </a:cxn>
              <a:cxn ang="0">
                <a:pos x="connsiteX12836" y="connsiteY12836"/>
              </a:cxn>
              <a:cxn ang="0">
                <a:pos x="connsiteX12837" y="connsiteY12837"/>
              </a:cxn>
              <a:cxn ang="0">
                <a:pos x="connsiteX12838" y="connsiteY12838"/>
              </a:cxn>
              <a:cxn ang="0">
                <a:pos x="connsiteX12839" y="connsiteY12839"/>
              </a:cxn>
              <a:cxn ang="0">
                <a:pos x="connsiteX12840" y="connsiteY12840"/>
              </a:cxn>
              <a:cxn ang="0">
                <a:pos x="connsiteX12841" y="connsiteY12841"/>
              </a:cxn>
              <a:cxn ang="0">
                <a:pos x="connsiteX12842" y="connsiteY12842"/>
              </a:cxn>
              <a:cxn ang="0">
                <a:pos x="connsiteX12843" y="connsiteY12843"/>
              </a:cxn>
              <a:cxn ang="0">
                <a:pos x="connsiteX12844" y="connsiteY12844"/>
              </a:cxn>
              <a:cxn ang="0">
                <a:pos x="connsiteX12845" y="connsiteY12845"/>
              </a:cxn>
              <a:cxn ang="0">
                <a:pos x="connsiteX12846" y="connsiteY12846"/>
              </a:cxn>
              <a:cxn ang="0">
                <a:pos x="connsiteX12847" y="connsiteY12847"/>
              </a:cxn>
              <a:cxn ang="0">
                <a:pos x="connsiteX12848" y="connsiteY12848"/>
              </a:cxn>
              <a:cxn ang="0">
                <a:pos x="connsiteX12849" y="connsiteY12849"/>
              </a:cxn>
              <a:cxn ang="0">
                <a:pos x="connsiteX12850" y="connsiteY12850"/>
              </a:cxn>
              <a:cxn ang="0">
                <a:pos x="connsiteX12851" y="connsiteY12851"/>
              </a:cxn>
              <a:cxn ang="0">
                <a:pos x="connsiteX12852" y="connsiteY12852"/>
              </a:cxn>
              <a:cxn ang="0">
                <a:pos x="connsiteX12853" y="connsiteY12853"/>
              </a:cxn>
              <a:cxn ang="0">
                <a:pos x="connsiteX12854" y="connsiteY12854"/>
              </a:cxn>
              <a:cxn ang="0">
                <a:pos x="connsiteX12855" y="connsiteY12855"/>
              </a:cxn>
              <a:cxn ang="0">
                <a:pos x="connsiteX12856" y="connsiteY12856"/>
              </a:cxn>
              <a:cxn ang="0">
                <a:pos x="connsiteX12857" y="connsiteY12857"/>
              </a:cxn>
              <a:cxn ang="0">
                <a:pos x="connsiteX12858" y="connsiteY12858"/>
              </a:cxn>
              <a:cxn ang="0">
                <a:pos x="connsiteX12859" y="connsiteY12859"/>
              </a:cxn>
              <a:cxn ang="0">
                <a:pos x="connsiteX12860" y="connsiteY12860"/>
              </a:cxn>
              <a:cxn ang="0">
                <a:pos x="connsiteX12861" y="connsiteY12861"/>
              </a:cxn>
              <a:cxn ang="0">
                <a:pos x="connsiteX12862" y="connsiteY12862"/>
              </a:cxn>
              <a:cxn ang="0">
                <a:pos x="connsiteX12863" y="connsiteY12863"/>
              </a:cxn>
              <a:cxn ang="0">
                <a:pos x="connsiteX12864" y="connsiteY12864"/>
              </a:cxn>
              <a:cxn ang="0">
                <a:pos x="connsiteX12865" y="connsiteY12865"/>
              </a:cxn>
              <a:cxn ang="0">
                <a:pos x="connsiteX12866" y="connsiteY12866"/>
              </a:cxn>
              <a:cxn ang="0">
                <a:pos x="connsiteX12867" y="connsiteY12867"/>
              </a:cxn>
              <a:cxn ang="0">
                <a:pos x="connsiteX12868" y="connsiteY12868"/>
              </a:cxn>
              <a:cxn ang="0">
                <a:pos x="connsiteX12869" y="connsiteY12869"/>
              </a:cxn>
              <a:cxn ang="0">
                <a:pos x="connsiteX12870" y="connsiteY12870"/>
              </a:cxn>
              <a:cxn ang="0">
                <a:pos x="connsiteX12871" y="connsiteY12871"/>
              </a:cxn>
              <a:cxn ang="0">
                <a:pos x="connsiteX12872" y="connsiteY12872"/>
              </a:cxn>
              <a:cxn ang="0">
                <a:pos x="connsiteX12873" y="connsiteY12873"/>
              </a:cxn>
              <a:cxn ang="0">
                <a:pos x="connsiteX12874" y="connsiteY12874"/>
              </a:cxn>
              <a:cxn ang="0">
                <a:pos x="connsiteX12875" y="connsiteY12875"/>
              </a:cxn>
              <a:cxn ang="0">
                <a:pos x="connsiteX12876" y="connsiteY12876"/>
              </a:cxn>
              <a:cxn ang="0">
                <a:pos x="connsiteX12877" y="connsiteY12877"/>
              </a:cxn>
              <a:cxn ang="0">
                <a:pos x="connsiteX12878" y="connsiteY12878"/>
              </a:cxn>
              <a:cxn ang="0">
                <a:pos x="connsiteX12879" y="connsiteY12879"/>
              </a:cxn>
              <a:cxn ang="0">
                <a:pos x="connsiteX12880" y="connsiteY12880"/>
              </a:cxn>
              <a:cxn ang="0">
                <a:pos x="connsiteX12881" y="connsiteY12881"/>
              </a:cxn>
              <a:cxn ang="0">
                <a:pos x="connsiteX12882" y="connsiteY12882"/>
              </a:cxn>
              <a:cxn ang="0">
                <a:pos x="connsiteX12883" y="connsiteY12883"/>
              </a:cxn>
              <a:cxn ang="0">
                <a:pos x="connsiteX12884" y="connsiteY12884"/>
              </a:cxn>
              <a:cxn ang="0">
                <a:pos x="connsiteX12885" y="connsiteY12885"/>
              </a:cxn>
              <a:cxn ang="0">
                <a:pos x="connsiteX12886" y="connsiteY12886"/>
              </a:cxn>
              <a:cxn ang="0">
                <a:pos x="connsiteX12887" y="connsiteY12887"/>
              </a:cxn>
              <a:cxn ang="0">
                <a:pos x="connsiteX12888" y="connsiteY12888"/>
              </a:cxn>
              <a:cxn ang="0">
                <a:pos x="connsiteX12889" y="connsiteY12889"/>
              </a:cxn>
              <a:cxn ang="0">
                <a:pos x="connsiteX12890" y="connsiteY12890"/>
              </a:cxn>
              <a:cxn ang="0">
                <a:pos x="connsiteX12891" y="connsiteY12891"/>
              </a:cxn>
              <a:cxn ang="0">
                <a:pos x="connsiteX12892" y="connsiteY12892"/>
              </a:cxn>
              <a:cxn ang="0">
                <a:pos x="connsiteX12893" y="connsiteY12893"/>
              </a:cxn>
              <a:cxn ang="0">
                <a:pos x="connsiteX12894" y="connsiteY12894"/>
              </a:cxn>
              <a:cxn ang="0">
                <a:pos x="connsiteX12895" y="connsiteY12895"/>
              </a:cxn>
              <a:cxn ang="0">
                <a:pos x="connsiteX12896" y="connsiteY12896"/>
              </a:cxn>
              <a:cxn ang="0">
                <a:pos x="connsiteX12897" y="connsiteY12897"/>
              </a:cxn>
              <a:cxn ang="0">
                <a:pos x="connsiteX12898" y="connsiteY12898"/>
              </a:cxn>
              <a:cxn ang="0">
                <a:pos x="connsiteX12899" y="connsiteY12899"/>
              </a:cxn>
              <a:cxn ang="0">
                <a:pos x="connsiteX12900" y="connsiteY12900"/>
              </a:cxn>
              <a:cxn ang="0">
                <a:pos x="connsiteX12901" y="connsiteY12901"/>
              </a:cxn>
              <a:cxn ang="0">
                <a:pos x="connsiteX12902" y="connsiteY12902"/>
              </a:cxn>
              <a:cxn ang="0">
                <a:pos x="connsiteX12903" y="connsiteY12903"/>
              </a:cxn>
              <a:cxn ang="0">
                <a:pos x="connsiteX12904" y="connsiteY12904"/>
              </a:cxn>
              <a:cxn ang="0">
                <a:pos x="connsiteX12905" y="connsiteY12905"/>
              </a:cxn>
              <a:cxn ang="0">
                <a:pos x="connsiteX12906" y="connsiteY12906"/>
              </a:cxn>
              <a:cxn ang="0">
                <a:pos x="connsiteX12907" y="connsiteY12907"/>
              </a:cxn>
              <a:cxn ang="0">
                <a:pos x="connsiteX12908" y="connsiteY12908"/>
              </a:cxn>
              <a:cxn ang="0">
                <a:pos x="connsiteX12909" y="connsiteY12909"/>
              </a:cxn>
              <a:cxn ang="0">
                <a:pos x="connsiteX12910" y="connsiteY12910"/>
              </a:cxn>
              <a:cxn ang="0">
                <a:pos x="connsiteX12911" y="connsiteY12911"/>
              </a:cxn>
              <a:cxn ang="0">
                <a:pos x="connsiteX12912" y="connsiteY12912"/>
              </a:cxn>
              <a:cxn ang="0">
                <a:pos x="connsiteX12913" y="connsiteY12913"/>
              </a:cxn>
              <a:cxn ang="0">
                <a:pos x="connsiteX12914" y="connsiteY12914"/>
              </a:cxn>
              <a:cxn ang="0">
                <a:pos x="connsiteX12915" y="connsiteY12915"/>
              </a:cxn>
              <a:cxn ang="0">
                <a:pos x="connsiteX12916" y="connsiteY12916"/>
              </a:cxn>
              <a:cxn ang="0">
                <a:pos x="connsiteX12917" y="connsiteY12917"/>
              </a:cxn>
              <a:cxn ang="0">
                <a:pos x="connsiteX12918" y="connsiteY12918"/>
              </a:cxn>
              <a:cxn ang="0">
                <a:pos x="connsiteX12919" y="connsiteY12919"/>
              </a:cxn>
              <a:cxn ang="0">
                <a:pos x="connsiteX12920" y="connsiteY12920"/>
              </a:cxn>
              <a:cxn ang="0">
                <a:pos x="connsiteX12921" y="connsiteY12921"/>
              </a:cxn>
              <a:cxn ang="0">
                <a:pos x="connsiteX12922" y="connsiteY12922"/>
              </a:cxn>
              <a:cxn ang="0">
                <a:pos x="connsiteX12923" y="connsiteY12923"/>
              </a:cxn>
              <a:cxn ang="0">
                <a:pos x="connsiteX12924" y="connsiteY12924"/>
              </a:cxn>
              <a:cxn ang="0">
                <a:pos x="connsiteX12925" y="connsiteY12925"/>
              </a:cxn>
              <a:cxn ang="0">
                <a:pos x="connsiteX12926" y="connsiteY12926"/>
              </a:cxn>
              <a:cxn ang="0">
                <a:pos x="connsiteX12927" y="connsiteY12927"/>
              </a:cxn>
              <a:cxn ang="0">
                <a:pos x="connsiteX12928" y="connsiteY12928"/>
              </a:cxn>
              <a:cxn ang="0">
                <a:pos x="connsiteX12929" y="connsiteY12929"/>
              </a:cxn>
              <a:cxn ang="0">
                <a:pos x="connsiteX12930" y="connsiteY12930"/>
              </a:cxn>
              <a:cxn ang="0">
                <a:pos x="connsiteX12931" y="connsiteY12931"/>
              </a:cxn>
              <a:cxn ang="0">
                <a:pos x="connsiteX12932" y="connsiteY12932"/>
              </a:cxn>
              <a:cxn ang="0">
                <a:pos x="connsiteX12933" y="connsiteY12933"/>
              </a:cxn>
              <a:cxn ang="0">
                <a:pos x="connsiteX12934" y="connsiteY12934"/>
              </a:cxn>
              <a:cxn ang="0">
                <a:pos x="connsiteX12935" y="connsiteY12935"/>
              </a:cxn>
              <a:cxn ang="0">
                <a:pos x="connsiteX12936" y="connsiteY12936"/>
              </a:cxn>
              <a:cxn ang="0">
                <a:pos x="connsiteX12937" y="connsiteY12937"/>
              </a:cxn>
              <a:cxn ang="0">
                <a:pos x="connsiteX12938" y="connsiteY12938"/>
              </a:cxn>
              <a:cxn ang="0">
                <a:pos x="connsiteX12939" y="connsiteY12939"/>
              </a:cxn>
              <a:cxn ang="0">
                <a:pos x="connsiteX12940" y="connsiteY12940"/>
              </a:cxn>
              <a:cxn ang="0">
                <a:pos x="connsiteX12941" y="connsiteY12941"/>
              </a:cxn>
              <a:cxn ang="0">
                <a:pos x="connsiteX12942" y="connsiteY12942"/>
              </a:cxn>
              <a:cxn ang="0">
                <a:pos x="connsiteX12943" y="connsiteY12943"/>
              </a:cxn>
              <a:cxn ang="0">
                <a:pos x="connsiteX12944" y="connsiteY12944"/>
              </a:cxn>
              <a:cxn ang="0">
                <a:pos x="connsiteX12945" y="connsiteY12945"/>
              </a:cxn>
              <a:cxn ang="0">
                <a:pos x="connsiteX12946" y="connsiteY12946"/>
              </a:cxn>
              <a:cxn ang="0">
                <a:pos x="connsiteX12947" y="connsiteY12947"/>
              </a:cxn>
              <a:cxn ang="0">
                <a:pos x="connsiteX12948" y="connsiteY12948"/>
              </a:cxn>
              <a:cxn ang="0">
                <a:pos x="connsiteX12949" y="connsiteY12949"/>
              </a:cxn>
              <a:cxn ang="0">
                <a:pos x="connsiteX12950" y="connsiteY12950"/>
              </a:cxn>
              <a:cxn ang="0">
                <a:pos x="connsiteX12951" y="connsiteY12951"/>
              </a:cxn>
              <a:cxn ang="0">
                <a:pos x="connsiteX12952" y="connsiteY12952"/>
              </a:cxn>
              <a:cxn ang="0">
                <a:pos x="connsiteX12953" y="connsiteY12953"/>
              </a:cxn>
              <a:cxn ang="0">
                <a:pos x="connsiteX12954" y="connsiteY12954"/>
              </a:cxn>
              <a:cxn ang="0">
                <a:pos x="connsiteX12955" y="connsiteY12955"/>
              </a:cxn>
              <a:cxn ang="0">
                <a:pos x="connsiteX12956" y="connsiteY12956"/>
              </a:cxn>
              <a:cxn ang="0">
                <a:pos x="connsiteX12957" y="connsiteY12957"/>
              </a:cxn>
              <a:cxn ang="0">
                <a:pos x="connsiteX12958" y="connsiteY12958"/>
              </a:cxn>
              <a:cxn ang="0">
                <a:pos x="connsiteX12959" y="connsiteY12959"/>
              </a:cxn>
              <a:cxn ang="0">
                <a:pos x="connsiteX12960" y="connsiteY12960"/>
              </a:cxn>
              <a:cxn ang="0">
                <a:pos x="connsiteX12961" y="connsiteY12961"/>
              </a:cxn>
              <a:cxn ang="0">
                <a:pos x="connsiteX12962" y="connsiteY12962"/>
              </a:cxn>
              <a:cxn ang="0">
                <a:pos x="connsiteX12963" y="connsiteY12963"/>
              </a:cxn>
              <a:cxn ang="0">
                <a:pos x="connsiteX12964" y="connsiteY12964"/>
              </a:cxn>
              <a:cxn ang="0">
                <a:pos x="connsiteX12965" y="connsiteY12965"/>
              </a:cxn>
              <a:cxn ang="0">
                <a:pos x="connsiteX12966" y="connsiteY12966"/>
              </a:cxn>
              <a:cxn ang="0">
                <a:pos x="connsiteX12967" y="connsiteY12967"/>
              </a:cxn>
              <a:cxn ang="0">
                <a:pos x="connsiteX12968" y="connsiteY12968"/>
              </a:cxn>
              <a:cxn ang="0">
                <a:pos x="connsiteX12969" y="connsiteY12969"/>
              </a:cxn>
              <a:cxn ang="0">
                <a:pos x="connsiteX12970" y="connsiteY12970"/>
              </a:cxn>
              <a:cxn ang="0">
                <a:pos x="connsiteX12971" y="connsiteY12971"/>
              </a:cxn>
              <a:cxn ang="0">
                <a:pos x="connsiteX12972" y="connsiteY12972"/>
              </a:cxn>
              <a:cxn ang="0">
                <a:pos x="connsiteX12973" y="connsiteY12973"/>
              </a:cxn>
              <a:cxn ang="0">
                <a:pos x="connsiteX12974" y="connsiteY12974"/>
              </a:cxn>
              <a:cxn ang="0">
                <a:pos x="connsiteX12975" y="connsiteY12975"/>
              </a:cxn>
              <a:cxn ang="0">
                <a:pos x="connsiteX12976" y="connsiteY12976"/>
              </a:cxn>
              <a:cxn ang="0">
                <a:pos x="connsiteX12977" y="connsiteY12977"/>
              </a:cxn>
              <a:cxn ang="0">
                <a:pos x="connsiteX12978" y="connsiteY12978"/>
              </a:cxn>
              <a:cxn ang="0">
                <a:pos x="connsiteX12979" y="connsiteY12979"/>
              </a:cxn>
              <a:cxn ang="0">
                <a:pos x="connsiteX12980" y="connsiteY12980"/>
              </a:cxn>
              <a:cxn ang="0">
                <a:pos x="connsiteX12981" y="connsiteY12981"/>
              </a:cxn>
              <a:cxn ang="0">
                <a:pos x="connsiteX12982" y="connsiteY12982"/>
              </a:cxn>
              <a:cxn ang="0">
                <a:pos x="connsiteX12983" y="connsiteY12983"/>
              </a:cxn>
              <a:cxn ang="0">
                <a:pos x="connsiteX12984" y="connsiteY12984"/>
              </a:cxn>
              <a:cxn ang="0">
                <a:pos x="connsiteX12985" y="connsiteY12985"/>
              </a:cxn>
              <a:cxn ang="0">
                <a:pos x="connsiteX12986" y="connsiteY12986"/>
              </a:cxn>
              <a:cxn ang="0">
                <a:pos x="connsiteX12987" y="connsiteY12987"/>
              </a:cxn>
              <a:cxn ang="0">
                <a:pos x="connsiteX12988" y="connsiteY12988"/>
              </a:cxn>
              <a:cxn ang="0">
                <a:pos x="connsiteX12989" y="connsiteY12989"/>
              </a:cxn>
              <a:cxn ang="0">
                <a:pos x="connsiteX12990" y="connsiteY12990"/>
              </a:cxn>
              <a:cxn ang="0">
                <a:pos x="connsiteX12991" y="connsiteY12991"/>
              </a:cxn>
              <a:cxn ang="0">
                <a:pos x="connsiteX12992" y="connsiteY12992"/>
              </a:cxn>
              <a:cxn ang="0">
                <a:pos x="connsiteX12993" y="connsiteY12993"/>
              </a:cxn>
              <a:cxn ang="0">
                <a:pos x="connsiteX12994" y="connsiteY12994"/>
              </a:cxn>
              <a:cxn ang="0">
                <a:pos x="connsiteX12995" y="connsiteY12995"/>
              </a:cxn>
              <a:cxn ang="0">
                <a:pos x="connsiteX12996" y="connsiteY12996"/>
              </a:cxn>
              <a:cxn ang="0">
                <a:pos x="connsiteX12997" y="connsiteY12997"/>
              </a:cxn>
              <a:cxn ang="0">
                <a:pos x="connsiteX12998" y="connsiteY12998"/>
              </a:cxn>
              <a:cxn ang="0">
                <a:pos x="connsiteX12999" y="connsiteY12999"/>
              </a:cxn>
              <a:cxn ang="0">
                <a:pos x="connsiteX13000" y="connsiteY13000"/>
              </a:cxn>
              <a:cxn ang="0">
                <a:pos x="connsiteX13001" y="connsiteY13001"/>
              </a:cxn>
              <a:cxn ang="0">
                <a:pos x="connsiteX13002" y="connsiteY13002"/>
              </a:cxn>
              <a:cxn ang="0">
                <a:pos x="connsiteX13003" y="connsiteY13003"/>
              </a:cxn>
              <a:cxn ang="0">
                <a:pos x="connsiteX13004" y="connsiteY13004"/>
              </a:cxn>
              <a:cxn ang="0">
                <a:pos x="connsiteX13005" y="connsiteY13005"/>
              </a:cxn>
              <a:cxn ang="0">
                <a:pos x="connsiteX13006" y="connsiteY13006"/>
              </a:cxn>
              <a:cxn ang="0">
                <a:pos x="connsiteX13007" y="connsiteY13007"/>
              </a:cxn>
              <a:cxn ang="0">
                <a:pos x="connsiteX13008" y="connsiteY13008"/>
              </a:cxn>
              <a:cxn ang="0">
                <a:pos x="connsiteX13009" y="connsiteY13009"/>
              </a:cxn>
              <a:cxn ang="0">
                <a:pos x="connsiteX13010" y="connsiteY13010"/>
              </a:cxn>
              <a:cxn ang="0">
                <a:pos x="connsiteX13011" y="connsiteY13011"/>
              </a:cxn>
              <a:cxn ang="0">
                <a:pos x="connsiteX13012" y="connsiteY13012"/>
              </a:cxn>
              <a:cxn ang="0">
                <a:pos x="connsiteX13013" y="connsiteY13013"/>
              </a:cxn>
              <a:cxn ang="0">
                <a:pos x="connsiteX13014" y="connsiteY13014"/>
              </a:cxn>
              <a:cxn ang="0">
                <a:pos x="connsiteX13015" y="connsiteY13015"/>
              </a:cxn>
              <a:cxn ang="0">
                <a:pos x="connsiteX13016" y="connsiteY13016"/>
              </a:cxn>
              <a:cxn ang="0">
                <a:pos x="connsiteX13017" y="connsiteY13017"/>
              </a:cxn>
              <a:cxn ang="0">
                <a:pos x="connsiteX13018" y="connsiteY13018"/>
              </a:cxn>
              <a:cxn ang="0">
                <a:pos x="connsiteX13019" y="connsiteY13019"/>
              </a:cxn>
              <a:cxn ang="0">
                <a:pos x="connsiteX13020" y="connsiteY13020"/>
              </a:cxn>
              <a:cxn ang="0">
                <a:pos x="connsiteX13021" y="connsiteY13021"/>
              </a:cxn>
              <a:cxn ang="0">
                <a:pos x="connsiteX13022" y="connsiteY13022"/>
              </a:cxn>
              <a:cxn ang="0">
                <a:pos x="connsiteX13023" y="connsiteY13023"/>
              </a:cxn>
              <a:cxn ang="0">
                <a:pos x="connsiteX13024" y="connsiteY13024"/>
              </a:cxn>
              <a:cxn ang="0">
                <a:pos x="connsiteX13025" y="connsiteY13025"/>
              </a:cxn>
              <a:cxn ang="0">
                <a:pos x="connsiteX13026" y="connsiteY13026"/>
              </a:cxn>
              <a:cxn ang="0">
                <a:pos x="connsiteX13027" y="connsiteY13027"/>
              </a:cxn>
              <a:cxn ang="0">
                <a:pos x="connsiteX13028" y="connsiteY13028"/>
              </a:cxn>
              <a:cxn ang="0">
                <a:pos x="connsiteX13029" y="connsiteY13029"/>
              </a:cxn>
              <a:cxn ang="0">
                <a:pos x="connsiteX13030" y="connsiteY13030"/>
              </a:cxn>
              <a:cxn ang="0">
                <a:pos x="connsiteX13031" y="connsiteY13031"/>
              </a:cxn>
              <a:cxn ang="0">
                <a:pos x="connsiteX13032" y="connsiteY13032"/>
              </a:cxn>
              <a:cxn ang="0">
                <a:pos x="connsiteX13033" y="connsiteY13033"/>
              </a:cxn>
              <a:cxn ang="0">
                <a:pos x="connsiteX13034" y="connsiteY13034"/>
              </a:cxn>
              <a:cxn ang="0">
                <a:pos x="connsiteX13035" y="connsiteY13035"/>
              </a:cxn>
              <a:cxn ang="0">
                <a:pos x="connsiteX13036" y="connsiteY13036"/>
              </a:cxn>
              <a:cxn ang="0">
                <a:pos x="connsiteX13037" y="connsiteY13037"/>
              </a:cxn>
              <a:cxn ang="0">
                <a:pos x="connsiteX13038" y="connsiteY13038"/>
              </a:cxn>
              <a:cxn ang="0">
                <a:pos x="connsiteX13039" y="connsiteY13039"/>
              </a:cxn>
              <a:cxn ang="0">
                <a:pos x="connsiteX13040" y="connsiteY13040"/>
              </a:cxn>
              <a:cxn ang="0">
                <a:pos x="connsiteX13041" y="connsiteY13041"/>
              </a:cxn>
              <a:cxn ang="0">
                <a:pos x="connsiteX13042" y="connsiteY13042"/>
              </a:cxn>
              <a:cxn ang="0">
                <a:pos x="connsiteX13043" y="connsiteY13043"/>
              </a:cxn>
              <a:cxn ang="0">
                <a:pos x="connsiteX13044" y="connsiteY13044"/>
              </a:cxn>
              <a:cxn ang="0">
                <a:pos x="connsiteX13045" y="connsiteY13045"/>
              </a:cxn>
              <a:cxn ang="0">
                <a:pos x="connsiteX13046" y="connsiteY13046"/>
              </a:cxn>
              <a:cxn ang="0">
                <a:pos x="connsiteX13047" y="connsiteY13047"/>
              </a:cxn>
              <a:cxn ang="0">
                <a:pos x="connsiteX13048" y="connsiteY13048"/>
              </a:cxn>
              <a:cxn ang="0">
                <a:pos x="connsiteX13049" y="connsiteY13049"/>
              </a:cxn>
              <a:cxn ang="0">
                <a:pos x="connsiteX13050" y="connsiteY13050"/>
              </a:cxn>
              <a:cxn ang="0">
                <a:pos x="connsiteX13051" y="connsiteY13051"/>
              </a:cxn>
              <a:cxn ang="0">
                <a:pos x="connsiteX13052" y="connsiteY13052"/>
              </a:cxn>
              <a:cxn ang="0">
                <a:pos x="connsiteX13053" y="connsiteY13053"/>
              </a:cxn>
              <a:cxn ang="0">
                <a:pos x="connsiteX13054" y="connsiteY13054"/>
              </a:cxn>
              <a:cxn ang="0">
                <a:pos x="connsiteX13055" y="connsiteY13055"/>
              </a:cxn>
              <a:cxn ang="0">
                <a:pos x="connsiteX13056" y="connsiteY13056"/>
              </a:cxn>
              <a:cxn ang="0">
                <a:pos x="connsiteX13057" y="connsiteY13057"/>
              </a:cxn>
              <a:cxn ang="0">
                <a:pos x="connsiteX13058" y="connsiteY13058"/>
              </a:cxn>
              <a:cxn ang="0">
                <a:pos x="connsiteX13059" y="connsiteY13059"/>
              </a:cxn>
              <a:cxn ang="0">
                <a:pos x="connsiteX13060" y="connsiteY13060"/>
              </a:cxn>
              <a:cxn ang="0">
                <a:pos x="connsiteX13061" y="connsiteY13061"/>
              </a:cxn>
              <a:cxn ang="0">
                <a:pos x="connsiteX13062" y="connsiteY13062"/>
              </a:cxn>
              <a:cxn ang="0">
                <a:pos x="connsiteX13063" y="connsiteY13063"/>
              </a:cxn>
              <a:cxn ang="0">
                <a:pos x="connsiteX13064" y="connsiteY13064"/>
              </a:cxn>
              <a:cxn ang="0">
                <a:pos x="connsiteX13065" y="connsiteY13065"/>
              </a:cxn>
              <a:cxn ang="0">
                <a:pos x="connsiteX13066" y="connsiteY13066"/>
              </a:cxn>
              <a:cxn ang="0">
                <a:pos x="connsiteX13067" y="connsiteY13067"/>
              </a:cxn>
              <a:cxn ang="0">
                <a:pos x="connsiteX13068" y="connsiteY13068"/>
              </a:cxn>
              <a:cxn ang="0">
                <a:pos x="connsiteX13069" y="connsiteY13069"/>
              </a:cxn>
              <a:cxn ang="0">
                <a:pos x="connsiteX13070" y="connsiteY13070"/>
              </a:cxn>
              <a:cxn ang="0">
                <a:pos x="connsiteX13071" y="connsiteY13071"/>
              </a:cxn>
              <a:cxn ang="0">
                <a:pos x="connsiteX13072" y="connsiteY13072"/>
              </a:cxn>
              <a:cxn ang="0">
                <a:pos x="connsiteX13073" y="connsiteY13073"/>
              </a:cxn>
              <a:cxn ang="0">
                <a:pos x="connsiteX13074" y="connsiteY13074"/>
              </a:cxn>
              <a:cxn ang="0">
                <a:pos x="connsiteX13075" y="connsiteY13075"/>
              </a:cxn>
              <a:cxn ang="0">
                <a:pos x="connsiteX13076" y="connsiteY13076"/>
              </a:cxn>
              <a:cxn ang="0">
                <a:pos x="connsiteX13077" y="connsiteY13077"/>
              </a:cxn>
              <a:cxn ang="0">
                <a:pos x="connsiteX13078" y="connsiteY13078"/>
              </a:cxn>
              <a:cxn ang="0">
                <a:pos x="connsiteX13079" y="connsiteY13079"/>
              </a:cxn>
              <a:cxn ang="0">
                <a:pos x="connsiteX13080" y="connsiteY13080"/>
              </a:cxn>
              <a:cxn ang="0">
                <a:pos x="connsiteX13081" y="connsiteY13081"/>
              </a:cxn>
              <a:cxn ang="0">
                <a:pos x="connsiteX13082" y="connsiteY13082"/>
              </a:cxn>
              <a:cxn ang="0">
                <a:pos x="connsiteX13083" y="connsiteY13083"/>
              </a:cxn>
              <a:cxn ang="0">
                <a:pos x="connsiteX13084" y="connsiteY13084"/>
              </a:cxn>
              <a:cxn ang="0">
                <a:pos x="connsiteX13085" y="connsiteY13085"/>
              </a:cxn>
              <a:cxn ang="0">
                <a:pos x="connsiteX13086" y="connsiteY13086"/>
              </a:cxn>
              <a:cxn ang="0">
                <a:pos x="connsiteX13087" y="connsiteY13087"/>
              </a:cxn>
              <a:cxn ang="0">
                <a:pos x="connsiteX13088" y="connsiteY13088"/>
              </a:cxn>
              <a:cxn ang="0">
                <a:pos x="connsiteX13089" y="connsiteY13089"/>
              </a:cxn>
              <a:cxn ang="0">
                <a:pos x="connsiteX13090" y="connsiteY13090"/>
              </a:cxn>
              <a:cxn ang="0">
                <a:pos x="connsiteX13091" y="connsiteY13091"/>
              </a:cxn>
              <a:cxn ang="0">
                <a:pos x="connsiteX13092" y="connsiteY13092"/>
              </a:cxn>
              <a:cxn ang="0">
                <a:pos x="connsiteX13093" y="connsiteY13093"/>
              </a:cxn>
              <a:cxn ang="0">
                <a:pos x="connsiteX13094" y="connsiteY13094"/>
              </a:cxn>
              <a:cxn ang="0">
                <a:pos x="connsiteX13095" y="connsiteY13095"/>
              </a:cxn>
              <a:cxn ang="0">
                <a:pos x="connsiteX13096" y="connsiteY13096"/>
              </a:cxn>
              <a:cxn ang="0">
                <a:pos x="connsiteX13097" y="connsiteY13097"/>
              </a:cxn>
              <a:cxn ang="0">
                <a:pos x="connsiteX13098" y="connsiteY13098"/>
              </a:cxn>
              <a:cxn ang="0">
                <a:pos x="connsiteX13099" y="connsiteY13099"/>
              </a:cxn>
              <a:cxn ang="0">
                <a:pos x="connsiteX13100" y="connsiteY13100"/>
              </a:cxn>
              <a:cxn ang="0">
                <a:pos x="connsiteX13101" y="connsiteY13101"/>
              </a:cxn>
              <a:cxn ang="0">
                <a:pos x="connsiteX13102" y="connsiteY13102"/>
              </a:cxn>
              <a:cxn ang="0">
                <a:pos x="connsiteX13103" y="connsiteY13103"/>
              </a:cxn>
              <a:cxn ang="0">
                <a:pos x="connsiteX13104" y="connsiteY13104"/>
              </a:cxn>
              <a:cxn ang="0">
                <a:pos x="connsiteX13105" y="connsiteY13105"/>
              </a:cxn>
              <a:cxn ang="0">
                <a:pos x="connsiteX13106" y="connsiteY13106"/>
              </a:cxn>
              <a:cxn ang="0">
                <a:pos x="connsiteX13107" y="connsiteY13107"/>
              </a:cxn>
              <a:cxn ang="0">
                <a:pos x="connsiteX13108" y="connsiteY13108"/>
              </a:cxn>
              <a:cxn ang="0">
                <a:pos x="connsiteX13109" y="connsiteY13109"/>
              </a:cxn>
              <a:cxn ang="0">
                <a:pos x="connsiteX13110" y="connsiteY13110"/>
              </a:cxn>
              <a:cxn ang="0">
                <a:pos x="connsiteX13111" y="connsiteY13111"/>
              </a:cxn>
              <a:cxn ang="0">
                <a:pos x="connsiteX13112" y="connsiteY13112"/>
              </a:cxn>
              <a:cxn ang="0">
                <a:pos x="connsiteX13113" y="connsiteY13113"/>
              </a:cxn>
              <a:cxn ang="0">
                <a:pos x="connsiteX13114" y="connsiteY13114"/>
              </a:cxn>
              <a:cxn ang="0">
                <a:pos x="connsiteX13115" y="connsiteY13115"/>
              </a:cxn>
              <a:cxn ang="0">
                <a:pos x="connsiteX13116" y="connsiteY13116"/>
              </a:cxn>
              <a:cxn ang="0">
                <a:pos x="connsiteX13117" y="connsiteY13117"/>
              </a:cxn>
              <a:cxn ang="0">
                <a:pos x="connsiteX13118" y="connsiteY13118"/>
              </a:cxn>
              <a:cxn ang="0">
                <a:pos x="connsiteX13119" y="connsiteY13119"/>
              </a:cxn>
              <a:cxn ang="0">
                <a:pos x="connsiteX13120" y="connsiteY13120"/>
              </a:cxn>
              <a:cxn ang="0">
                <a:pos x="connsiteX13121" y="connsiteY13121"/>
              </a:cxn>
              <a:cxn ang="0">
                <a:pos x="connsiteX13122" y="connsiteY13122"/>
              </a:cxn>
              <a:cxn ang="0">
                <a:pos x="connsiteX13123" y="connsiteY13123"/>
              </a:cxn>
              <a:cxn ang="0">
                <a:pos x="connsiteX13124" y="connsiteY13124"/>
              </a:cxn>
              <a:cxn ang="0">
                <a:pos x="connsiteX13125" y="connsiteY13125"/>
              </a:cxn>
              <a:cxn ang="0">
                <a:pos x="connsiteX13126" y="connsiteY13126"/>
              </a:cxn>
              <a:cxn ang="0">
                <a:pos x="connsiteX13127" y="connsiteY13127"/>
              </a:cxn>
              <a:cxn ang="0">
                <a:pos x="connsiteX13128" y="connsiteY13128"/>
              </a:cxn>
              <a:cxn ang="0">
                <a:pos x="connsiteX13129" y="connsiteY13129"/>
              </a:cxn>
              <a:cxn ang="0">
                <a:pos x="connsiteX13130" y="connsiteY13130"/>
              </a:cxn>
              <a:cxn ang="0">
                <a:pos x="connsiteX13131" y="connsiteY13131"/>
              </a:cxn>
              <a:cxn ang="0">
                <a:pos x="connsiteX13132" y="connsiteY13132"/>
              </a:cxn>
              <a:cxn ang="0">
                <a:pos x="connsiteX13133" y="connsiteY13133"/>
              </a:cxn>
              <a:cxn ang="0">
                <a:pos x="connsiteX13134" y="connsiteY13134"/>
              </a:cxn>
              <a:cxn ang="0">
                <a:pos x="connsiteX13135" y="connsiteY13135"/>
              </a:cxn>
              <a:cxn ang="0">
                <a:pos x="connsiteX13136" y="connsiteY13136"/>
              </a:cxn>
              <a:cxn ang="0">
                <a:pos x="connsiteX13137" y="connsiteY13137"/>
              </a:cxn>
              <a:cxn ang="0">
                <a:pos x="connsiteX13138" y="connsiteY13138"/>
              </a:cxn>
              <a:cxn ang="0">
                <a:pos x="connsiteX13139" y="connsiteY13139"/>
              </a:cxn>
              <a:cxn ang="0">
                <a:pos x="connsiteX13140" y="connsiteY13140"/>
              </a:cxn>
              <a:cxn ang="0">
                <a:pos x="connsiteX13141" y="connsiteY13141"/>
              </a:cxn>
              <a:cxn ang="0">
                <a:pos x="connsiteX13142" y="connsiteY13142"/>
              </a:cxn>
              <a:cxn ang="0">
                <a:pos x="connsiteX13143" y="connsiteY13143"/>
              </a:cxn>
              <a:cxn ang="0">
                <a:pos x="connsiteX13144" y="connsiteY13144"/>
              </a:cxn>
              <a:cxn ang="0">
                <a:pos x="connsiteX13145" y="connsiteY13145"/>
              </a:cxn>
              <a:cxn ang="0">
                <a:pos x="connsiteX13146" y="connsiteY13146"/>
              </a:cxn>
              <a:cxn ang="0">
                <a:pos x="connsiteX13147" y="connsiteY13147"/>
              </a:cxn>
              <a:cxn ang="0">
                <a:pos x="connsiteX13148" y="connsiteY13148"/>
              </a:cxn>
              <a:cxn ang="0">
                <a:pos x="connsiteX13149" y="connsiteY13149"/>
              </a:cxn>
              <a:cxn ang="0">
                <a:pos x="connsiteX13150" y="connsiteY13150"/>
              </a:cxn>
              <a:cxn ang="0">
                <a:pos x="connsiteX13151" y="connsiteY13151"/>
              </a:cxn>
              <a:cxn ang="0">
                <a:pos x="connsiteX13152" y="connsiteY13152"/>
              </a:cxn>
              <a:cxn ang="0">
                <a:pos x="connsiteX13153" y="connsiteY13153"/>
              </a:cxn>
              <a:cxn ang="0">
                <a:pos x="connsiteX13154" y="connsiteY13154"/>
              </a:cxn>
              <a:cxn ang="0">
                <a:pos x="connsiteX13155" y="connsiteY13155"/>
              </a:cxn>
              <a:cxn ang="0">
                <a:pos x="connsiteX13156" y="connsiteY13156"/>
              </a:cxn>
              <a:cxn ang="0">
                <a:pos x="connsiteX13157" y="connsiteY13157"/>
              </a:cxn>
              <a:cxn ang="0">
                <a:pos x="connsiteX13158" y="connsiteY13158"/>
              </a:cxn>
              <a:cxn ang="0">
                <a:pos x="connsiteX13159" y="connsiteY13159"/>
              </a:cxn>
              <a:cxn ang="0">
                <a:pos x="connsiteX13160" y="connsiteY13160"/>
              </a:cxn>
              <a:cxn ang="0">
                <a:pos x="connsiteX13161" y="connsiteY13161"/>
              </a:cxn>
              <a:cxn ang="0">
                <a:pos x="connsiteX13162" y="connsiteY13162"/>
              </a:cxn>
              <a:cxn ang="0">
                <a:pos x="connsiteX13163" y="connsiteY13163"/>
              </a:cxn>
              <a:cxn ang="0">
                <a:pos x="connsiteX13164" y="connsiteY13164"/>
              </a:cxn>
              <a:cxn ang="0">
                <a:pos x="connsiteX13165" y="connsiteY13165"/>
              </a:cxn>
              <a:cxn ang="0">
                <a:pos x="connsiteX13166" y="connsiteY13166"/>
              </a:cxn>
              <a:cxn ang="0">
                <a:pos x="connsiteX13167" y="connsiteY13167"/>
              </a:cxn>
              <a:cxn ang="0">
                <a:pos x="connsiteX13168" y="connsiteY13168"/>
              </a:cxn>
              <a:cxn ang="0">
                <a:pos x="connsiteX13169" y="connsiteY13169"/>
              </a:cxn>
              <a:cxn ang="0">
                <a:pos x="connsiteX13170" y="connsiteY13170"/>
              </a:cxn>
              <a:cxn ang="0">
                <a:pos x="connsiteX13171" y="connsiteY13171"/>
              </a:cxn>
              <a:cxn ang="0">
                <a:pos x="connsiteX13172" y="connsiteY13172"/>
              </a:cxn>
              <a:cxn ang="0">
                <a:pos x="connsiteX13173" y="connsiteY13173"/>
              </a:cxn>
              <a:cxn ang="0">
                <a:pos x="connsiteX13174" y="connsiteY13174"/>
              </a:cxn>
              <a:cxn ang="0">
                <a:pos x="connsiteX13175" y="connsiteY13175"/>
              </a:cxn>
              <a:cxn ang="0">
                <a:pos x="connsiteX13176" y="connsiteY13176"/>
              </a:cxn>
              <a:cxn ang="0">
                <a:pos x="connsiteX13177" y="connsiteY13177"/>
              </a:cxn>
              <a:cxn ang="0">
                <a:pos x="connsiteX13178" y="connsiteY13178"/>
              </a:cxn>
              <a:cxn ang="0">
                <a:pos x="connsiteX13179" y="connsiteY13179"/>
              </a:cxn>
              <a:cxn ang="0">
                <a:pos x="connsiteX13180" y="connsiteY13180"/>
              </a:cxn>
              <a:cxn ang="0">
                <a:pos x="connsiteX13181" y="connsiteY13181"/>
              </a:cxn>
              <a:cxn ang="0">
                <a:pos x="connsiteX13182" y="connsiteY13182"/>
              </a:cxn>
              <a:cxn ang="0">
                <a:pos x="connsiteX13183" y="connsiteY13183"/>
              </a:cxn>
              <a:cxn ang="0">
                <a:pos x="connsiteX13184" y="connsiteY13184"/>
              </a:cxn>
              <a:cxn ang="0">
                <a:pos x="connsiteX13185" y="connsiteY13185"/>
              </a:cxn>
              <a:cxn ang="0">
                <a:pos x="connsiteX13186" y="connsiteY13186"/>
              </a:cxn>
              <a:cxn ang="0">
                <a:pos x="connsiteX13187" y="connsiteY13187"/>
              </a:cxn>
              <a:cxn ang="0">
                <a:pos x="connsiteX13188" y="connsiteY13188"/>
              </a:cxn>
              <a:cxn ang="0">
                <a:pos x="connsiteX13189" y="connsiteY13189"/>
              </a:cxn>
              <a:cxn ang="0">
                <a:pos x="connsiteX13190" y="connsiteY13190"/>
              </a:cxn>
              <a:cxn ang="0">
                <a:pos x="connsiteX13191" y="connsiteY13191"/>
              </a:cxn>
              <a:cxn ang="0">
                <a:pos x="connsiteX13192" y="connsiteY13192"/>
              </a:cxn>
              <a:cxn ang="0">
                <a:pos x="connsiteX13193" y="connsiteY13193"/>
              </a:cxn>
              <a:cxn ang="0">
                <a:pos x="connsiteX13194" y="connsiteY13194"/>
              </a:cxn>
              <a:cxn ang="0">
                <a:pos x="connsiteX13195" y="connsiteY13195"/>
              </a:cxn>
              <a:cxn ang="0">
                <a:pos x="connsiteX13196" y="connsiteY13196"/>
              </a:cxn>
              <a:cxn ang="0">
                <a:pos x="connsiteX13197" y="connsiteY13197"/>
              </a:cxn>
              <a:cxn ang="0">
                <a:pos x="connsiteX13198" y="connsiteY13198"/>
              </a:cxn>
              <a:cxn ang="0">
                <a:pos x="connsiteX13199" y="connsiteY13199"/>
              </a:cxn>
              <a:cxn ang="0">
                <a:pos x="connsiteX13200" y="connsiteY13200"/>
              </a:cxn>
              <a:cxn ang="0">
                <a:pos x="connsiteX13201" y="connsiteY13201"/>
              </a:cxn>
              <a:cxn ang="0">
                <a:pos x="connsiteX13202" y="connsiteY13202"/>
              </a:cxn>
              <a:cxn ang="0">
                <a:pos x="connsiteX13203" y="connsiteY13203"/>
              </a:cxn>
              <a:cxn ang="0">
                <a:pos x="connsiteX13204" y="connsiteY13204"/>
              </a:cxn>
              <a:cxn ang="0">
                <a:pos x="connsiteX13205" y="connsiteY13205"/>
              </a:cxn>
              <a:cxn ang="0">
                <a:pos x="connsiteX13206" y="connsiteY13206"/>
              </a:cxn>
              <a:cxn ang="0">
                <a:pos x="connsiteX13207" y="connsiteY13207"/>
              </a:cxn>
              <a:cxn ang="0">
                <a:pos x="connsiteX13208" y="connsiteY13208"/>
              </a:cxn>
              <a:cxn ang="0">
                <a:pos x="connsiteX13209" y="connsiteY13209"/>
              </a:cxn>
              <a:cxn ang="0">
                <a:pos x="connsiteX13210" y="connsiteY13210"/>
              </a:cxn>
              <a:cxn ang="0">
                <a:pos x="connsiteX13211" y="connsiteY13211"/>
              </a:cxn>
              <a:cxn ang="0">
                <a:pos x="connsiteX13212" y="connsiteY13212"/>
              </a:cxn>
              <a:cxn ang="0">
                <a:pos x="connsiteX13213" y="connsiteY13213"/>
              </a:cxn>
              <a:cxn ang="0">
                <a:pos x="connsiteX13214" y="connsiteY13214"/>
              </a:cxn>
              <a:cxn ang="0">
                <a:pos x="connsiteX13215" y="connsiteY13215"/>
              </a:cxn>
              <a:cxn ang="0">
                <a:pos x="connsiteX13216" y="connsiteY13216"/>
              </a:cxn>
              <a:cxn ang="0">
                <a:pos x="connsiteX13217" y="connsiteY13217"/>
              </a:cxn>
              <a:cxn ang="0">
                <a:pos x="connsiteX13218" y="connsiteY13218"/>
              </a:cxn>
              <a:cxn ang="0">
                <a:pos x="connsiteX13219" y="connsiteY13219"/>
              </a:cxn>
              <a:cxn ang="0">
                <a:pos x="connsiteX13220" y="connsiteY13220"/>
              </a:cxn>
              <a:cxn ang="0">
                <a:pos x="connsiteX13221" y="connsiteY13221"/>
              </a:cxn>
              <a:cxn ang="0">
                <a:pos x="connsiteX13222" y="connsiteY13222"/>
              </a:cxn>
              <a:cxn ang="0">
                <a:pos x="connsiteX13223" y="connsiteY13223"/>
              </a:cxn>
              <a:cxn ang="0">
                <a:pos x="connsiteX13224" y="connsiteY13224"/>
              </a:cxn>
              <a:cxn ang="0">
                <a:pos x="connsiteX13225" y="connsiteY13225"/>
              </a:cxn>
              <a:cxn ang="0">
                <a:pos x="connsiteX13226" y="connsiteY13226"/>
              </a:cxn>
              <a:cxn ang="0">
                <a:pos x="connsiteX13227" y="connsiteY13227"/>
              </a:cxn>
              <a:cxn ang="0">
                <a:pos x="connsiteX13228" y="connsiteY13228"/>
              </a:cxn>
              <a:cxn ang="0">
                <a:pos x="connsiteX13229" y="connsiteY13229"/>
              </a:cxn>
              <a:cxn ang="0">
                <a:pos x="connsiteX13230" y="connsiteY13230"/>
              </a:cxn>
              <a:cxn ang="0">
                <a:pos x="connsiteX13231" y="connsiteY13231"/>
              </a:cxn>
              <a:cxn ang="0">
                <a:pos x="connsiteX13232" y="connsiteY13232"/>
              </a:cxn>
              <a:cxn ang="0">
                <a:pos x="connsiteX13233" y="connsiteY13233"/>
              </a:cxn>
              <a:cxn ang="0">
                <a:pos x="connsiteX13234" y="connsiteY13234"/>
              </a:cxn>
              <a:cxn ang="0">
                <a:pos x="connsiteX13235" y="connsiteY13235"/>
              </a:cxn>
              <a:cxn ang="0">
                <a:pos x="connsiteX13236" y="connsiteY13236"/>
              </a:cxn>
              <a:cxn ang="0">
                <a:pos x="connsiteX13237" y="connsiteY13237"/>
              </a:cxn>
              <a:cxn ang="0">
                <a:pos x="connsiteX13238" y="connsiteY13238"/>
              </a:cxn>
              <a:cxn ang="0">
                <a:pos x="connsiteX13239" y="connsiteY13239"/>
              </a:cxn>
              <a:cxn ang="0">
                <a:pos x="connsiteX13240" y="connsiteY13240"/>
              </a:cxn>
              <a:cxn ang="0">
                <a:pos x="connsiteX13241" y="connsiteY13241"/>
              </a:cxn>
              <a:cxn ang="0">
                <a:pos x="connsiteX13242" y="connsiteY13242"/>
              </a:cxn>
              <a:cxn ang="0">
                <a:pos x="connsiteX13243" y="connsiteY13243"/>
              </a:cxn>
              <a:cxn ang="0">
                <a:pos x="connsiteX13244" y="connsiteY13244"/>
              </a:cxn>
              <a:cxn ang="0">
                <a:pos x="connsiteX13245" y="connsiteY13245"/>
              </a:cxn>
              <a:cxn ang="0">
                <a:pos x="connsiteX13246" y="connsiteY13246"/>
              </a:cxn>
              <a:cxn ang="0">
                <a:pos x="connsiteX13247" y="connsiteY13247"/>
              </a:cxn>
              <a:cxn ang="0">
                <a:pos x="connsiteX13248" y="connsiteY13248"/>
              </a:cxn>
              <a:cxn ang="0">
                <a:pos x="connsiteX13249" y="connsiteY13249"/>
              </a:cxn>
              <a:cxn ang="0">
                <a:pos x="connsiteX13250" y="connsiteY13250"/>
              </a:cxn>
              <a:cxn ang="0">
                <a:pos x="connsiteX13251" y="connsiteY13251"/>
              </a:cxn>
              <a:cxn ang="0">
                <a:pos x="connsiteX13252" y="connsiteY13252"/>
              </a:cxn>
              <a:cxn ang="0">
                <a:pos x="connsiteX13253" y="connsiteY13253"/>
              </a:cxn>
              <a:cxn ang="0">
                <a:pos x="connsiteX13254" y="connsiteY13254"/>
              </a:cxn>
              <a:cxn ang="0">
                <a:pos x="connsiteX13255" y="connsiteY13255"/>
              </a:cxn>
              <a:cxn ang="0">
                <a:pos x="connsiteX13256" y="connsiteY13256"/>
              </a:cxn>
              <a:cxn ang="0">
                <a:pos x="connsiteX13257" y="connsiteY13257"/>
              </a:cxn>
              <a:cxn ang="0">
                <a:pos x="connsiteX13258" y="connsiteY13258"/>
              </a:cxn>
              <a:cxn ang="0">
                <a:pos x="connsiteX13259" y="connsiteY13259"/>
              </a:cxn>
              <a:cxn ang="0">
                <a:pos x="connsiteX13260" y="connsiteY13260"/>
              </a:cxn>
              <a:cxn ang="0">
                <a:pos x="connsiteX13261" y="connsiteY13261"/>
              </a:cxn>
              <a:cxn ang="0">
                <a:pos x="connsiteX13262" y="connsiteY13262"/>
              </a:cxn>
              <a:cxn ang="0">
                <a:pos x="connsiteX13263" y="connsiteY13263"/>
              </a:cxn>
              <a:cxn ang="0">
                <a:pos x="connsiteX13264" y="connsiteY13264"/>
              </a:cxn>
              <a:cxn ang="0">
                <a:pos x="connsiteX13265" y="connsiteY13265"/>
              </a:cxn>
              <a:cxn ang="0">
                <a:pos x="connsiteX13266" y="connsiteY13266"/>
              </a:cxn>
              <a:cxn ang="0">
                <a:pos x="connsiteX13267" y="connsiteY13267"/>
              </a:cxn>
              <a:cxn ang="0">
                <a:pos x="connsiteX13268" y="connsiteY13268"/>
              </a:cxn>
              <a:cxn ang="0">
                <a:pos x="connsiteX13269" y="connsiteY13269"/>
              </a:cxn>
              <a:cxn ang="0">
                <a:pos x="connsiteX13270" y="connsiteY13270"/>
              </a:cxn>
              <a:cxn ang="0">
                <a:pos x="connsiteX13271" y="connsiteY13271"/>
              </a:cxn>
              <a:cxn ang="0">
                <a:pos x="connsiteX13272" y="connsiteY13272"/>
              </a:cxn>
              <a:cxn ang="0">
                <a:pos x="connsiteX13273" y="connsiteY13273"/>
              </a:cxn>
              <a:cxn ang="0">
                <a:pos x="connsiteX13274" y="connsiteY13274"/>
              </a:cxn>
              <a:cxn ang="0">
                <a:pos x="connsiteX13275" y="connsiteY13275"/>
              </a:cxn>
              <a:cxn ang="0">
                <a:pos x="connsiteX13276" y="connsiteY13276"/>
              </a:cxn>
              <a:cxn ang="0">
                <a:pos x="connsiteX13277" y="connsiteY13277"/>
              </a:cxn>
              <a:cxn ang="0">
                <a:pos x="connsiteX13278" y="connsiteY13278"/>
              </a:cxn>
              <a:cxn ang="0">
                <a:pos x="connsiteX13279" y="connsiteY13279"/>
              </a:cxn>
              <a:cxn ang="0">
                <a:pos x="connsiteX13280" y="connsiteY13280"/>
              </a:cxn>
              <a:cxn ang="0">
                <a:pos x="connsiteX13281" y="connsiteY13281"/>
              </a:cxn>
              <a:cxn ang="0">
                <a:pos x="connsiteX13282" y="connsiteY13282"/>
              </a:cxn>
              <a:cxn ang="0">
                <a:pos x="connsiteX13283" y="connsiteY13283"/>
              </a:cxn>
              <a:cxn ang="0">
                <a:pos x="connsiteX13284" y="connsiteY13284"/>
              </a:cxn>
              <a:cxn ang="0">
                <a:pos x="connsiteX13285" y="connsiteY13285"/>
              </a:cxn>
              <a:cxn ang="0">
                <a:pos x="connsiteX13286" y="connsiteY13286"/>
              </a:cxn>
              <a:cxn ang="0">
                <a:pos x="connsiteX13287" y="connsiteY13287"/>
              </a:cxn>
              <a:cxn ang="0">
                <a:pos x="connsiteX13288" y="connsiteY13288"/>
              </a:cxn>
              <a:cxn ang="0">
                <a:pos x="connsiteX13289" y="connsiteY13289"/>
              </a:cxn>
              <a:cxn ang="0">
                <a:pos x="connsiteX13290" y="connsiteY13290"/>
              </a:cxn>
              <a:cxn ang="0">
                <a:pos x="connsiteX13291" y="connsiteY13291"/>
              </a:cxn>
              <a:cxn ang="0">
                <a:pos x="connsiteX13292" y="connsiteY13292"/>
              </a:cxn>
              <a:cxn ang="0">
                <a:pos x="connsiteX13293" y="connsiteY13293"/>
              </a:cxn>
              <a:cxn ang="0">
                <a:pos x="connsiteX13294" y="connsiteY13294"/>
              </a:cxn>
              <a:cxn ang="0">
                <a:pos x="connsiteX13295" y="connsiteY13295"/>
              </a:cxn>
              <a:cxn ang="0">
                <a:pos x="connsiteX13296" y="connsiteY13296"/>
              </a:cxn>
              <a:cxn ang="0">
                <a:pos x="connsiteX13297" y="connsiteY13297"/>
              </a:cxn>
              <a:cxn ang="0">
                <a:pos x="connsiteX13298" y="connsiteY13298"/>
              </a:cxn>
              <a:cxn ang="0">
                <a:pos x="connsiteX13299" y="connsiteY13299"/>
              </a:cxn>
              <a:cxn ang="0">
                <a:pos x="connsiteX13300" y="connsiteY13300"/>
              </a:cxn>
              <a:cxn ang="0">
                <a:pos x="connsiteX13301" y="connsiteY13301"/>
              </a:cxn>
              <a:cxn ang="0">
                <a:pos x="connsiteX13302" y="connsiteY13302"/>
              </a:cxn>
              <a:cxn ang="0">
                <a:pos x="connsiteX13303" y="connsiteY13303"/>
              </a:cxn>
              <a:cxn ang="0">
                <a:pos x="connsiteX13304" y="connsiteY13304"/>
              </a:cxn>
              <a:cxn ang="0">
                <a:pos x="connsiteX13305" y="connsiteY13305"/>
              </a:cxn>
              <a:cxn ang="0">
                <a:pos x="connsiteX13306" y="connsiteY13306"/>
              </a:cxn>
              <a:cxn ang="0">
                <a:pos x="connsiteX13307" y="connsiteY13307"/>
              </a:cxn>
              <a:cxn ang="0">
                <a:pos x="connsiteX13308" y="connsiteY13308"/>
              </a:cxn>
              <a:cxn ang="0">
                <a:pos x="connsiteX13309" y="connsiteY13309"/>
              </a:cxn>
              <a:cxn ang="0">
                <a:pos x="connsiteX13310" y="connsiteY13310"/>
              </a:cxn>
              <a:cxn ang="0">
                <a:pos x="connsiteX13311" y="connsiteY13311"/>
              </a:cxn>
              <a:cxn ang="0">
                <a:pos x="connsiteX13312" y="connsiteY13312"/>
              </a:cxn>
              <a:cxn ang="0">
                <a:pos x="connsiteX13313" y="connsiteY13313"/>
              </a:cxn>
              <a:cxn ang="0">
                <a:pos x="connsiteX13314" y="connsiteY13314"/>
              </a:cxn>
              <a:cxn ang="0">
                <a:pos x="connsiteX13315" y="connsiteY13315"/>
              </a:cxn>
              <a:cxn ang="0">
                <a:pos x="connsiteX13316" y="connsiteY13316"/>
              </a:cxn>
              <a:cxn ang="0">
                <a:pos x="connsiteX13317" y="connsiteY13317"/>
              </a:cxn>
              <a:cxn ang="0">
                <a:pos x="connsiteX13318" y="connsiteY13318"/>
              </a:cxn>
              <a:cxn ang="0">
                <a:pos x="connsiteX13319" y="connsiteY13319"/>
              </a:cxn>
              <a:cxn ang="0">
                <a:pos x="connsiteX13320" y="connsiteY13320"/>
              </a:cxn>
              <a:cxn ang="0">
                <a:pos x="connsiteX13321" y="connsiteY13321"/>
              </a:cxn>
              <a:cxn ang="0">
                <a:pos x="connsiteX13322" y="connsiteY13322"/>
              </a:cxn>
              <a:cxn ang="0">
                <a:pos x="connsiteX13323" y="connsiteY13323"/>
              </a:cxn>
              <a:cxn ang="0">
                <a:pos x="connsiteX13324" y="connsiteY13324"/>
              </a:cxn>
              <a:cxn ang="0">
                <a:pos x="connsiteX13325" y="connsiteY13325"/>
              </a:cxn>
              <a:cxn ang="0">
                <a:pos x="connsiteX13326" y="connsiteY13326"/>
              </a:cxn>
              <a:cxn ang="0">
                <a:pos x="connsiteX13327" y="connsiteY13327"/>
              </a:cxn>
              <a:cxn ang="0">
                <a:pos x="connsiteX13328" y="connsiteY13328"/>
              </a:cxn>
              <a:cxn ang="0">
                <a:pos x="connsiteX13329" y="connsiteY13329"/>
              </a:cxn>
              <a:cxn ang="0">
                <a:pos x="connsiteX13330" y="connsiteY13330"/>
              </a:cxn>
              <a:cxn ang="0">
                <a:pos x="connsiteX13331" y="connsiteY13331"/>
              </a:cxn>
              <a:cxn ang="0">
                <a:pos x="connsiteX13332" y="connsiteY13332"/>
              </a:cxn>
              <a:cxn ang="0">
                <a:pos x="connsiteX13333" y="connsiteY13333"/>
              </a:cxn>
              <a:cxn ang="0">
                <a:pos x="connsiteX13334" y="connsiteY13334"/>
              </a:cxn>
              <a:cxn ang="0">
                <a:pos x="connsiteX13335" y="connsiteY13335"/>
              </a:cxn>
              <a:cxn ang="0">
                <a:pos x="connsiteX13336" y="connsiteY13336"/>
              </a:cxn>
              <a:cxn ang="0">
                <a:pos x="connsiteX13337" y="connsiteY13337"/>
              </a:cxn>
              <a:cxn ang="0">
                <a:pos x="connsiteX13338" y="connsiteY13338"/>
              </a:cxn>
              <a:cxn ang="0">
                <a:pos x="connsiteX13339" y="connsiteY13339"/>
              </a:cxn>
              <a:cxn ang="0">
                <a:pos x="connsiteX13340" y="connsiteY13340"/>
              </a:cxn>
              <a:cxn ang="0">
                <a:pos x="connsiteX13341" y="connsiteY13341"/>
              </a:cxn>
              <a:cxn ang="0">
                <a:pos x="connsiteX13342" y="connsiteY13342"/>
              </a:cxn>
              <a:cxn ang="0">
                <a:pos x="connsiteX13343" y="connsiteY13343"/>
              </a:cxn>
              <a:cxn ang="0">
                <a:pos x="connsiteX13344" y="connsiteY13344"/>
              </a:cxn>
              <a:cxn ang="0">
                <a:pos x="connsiteX13345" y="connsiteY13345"/>
              </a:cxn>
              <a:cxn ang="0">
                <a:pos x="connsiteX13346" y="connsiteY13346"/>
              </a:cxn>
              <a:cxn ang="0">
                <a:pos x="connsiteX13347" y="connsiteY13347"/>
              </a:cxn>
              <a:cxn ang="0">
                <a:pos x="connsiteX13348" y="connsiteY13348"/>
              </a:cxn>
              <a:cxn ang="0">
                <a:pos x="connsiteX13349" y="connsiteY13349"/>
              </a:cxn>
              <a:cxn ang="0">
                <a:pos x="connsiteX13350" y="connsiteY13350"/>
              </a:cxn>
              <a:cxn ang="0">
                <a:pos x="connsiteX13351" y="connsiteY13351"/>
              </a:cxn>
              <a:cxn ang="0">
                <a:pos x="connsiteX13352" y="connsiteY13352"/>
              </a:cxn>
              <a:cxn ang="0">
                <a:pos x="connsiteX13353" y="connsiteY13353"/>
              </a:cxn>
              <a:cxn ang="0">
                <a:pos x="connsiteX13354" y="connsiteY13354"/>
              </a:cxn>
              <a:cxn ang="0">
                <a:pos x="connsiteX13355" y="connsiteY13355"/>
              </a:cxn>
              <a:cxn ang="0">
                <a:pos x="connsiteX13356" y="connsiteY13356"/>
              </a:cxn>
              <a:cxn ang="0">
                <a:pos x="connsiteX13357" y="connsiteY13357"/>
              </a:cxn>
              <a:cxn ang="0">
                <a:pos x="connsiteX13358" y="connsiteY13358"/>
              </a:cxn>
              <a:cxn ang="0">
                <a:pos x="connsiteX13359" y="connsiteY13359"/>
              </a:cxn>
              <a:cxn ang="0">
                <a:pos x="connsiteX13360" y="connsiteY13360"/>
              </a:cxn>
              <a:cxn ang="0">
                <a:pos x="connsiteX13361" y="connsiteY13361"/>
              </a:cxn>
              <a:cxn ang="0">
                <a:pos x="connsiteX13362" y="connsiteY13362"/>
              </a:cxn>
              <a:cxn ang="0">
                <a:pos x="connsiteX13363" y="connsiteY13363"/>
              </a:cxn>
              <a:cxn ang="0">
                <a:pos x="connsiteX13364" y="connsiteY13364"/>
              </a:cxn>
              <a:cxn ang="0">
                <a:pos x="connsiteX13365" y="connsiteY13365"/>
              </a:cxn>
              <a:cxn ang="0">
                <a:pos x="connsiteX13366" y="connsiteY13366"/>
              </a:cxn>
              <a:cxn ang="0">
                <a:pos x="connsiteX13367" y="connsiteY13367"/>
              </a:cxn>
              <a:cxn ang="0">
                <a:pos x="connsiteX13368" y="connsiteY13368"/>
              </a:cxn>
              <a:cxn ang="0">
                <a:pos x="connsiteX13369" y="connsiteY13369"/>
              </a:cxn>
              <a:cxn ang="0">
                <a:pos x="connsiteX13370" y="connsiteY13370"/>
              </a:cxn>
              <a:cxn ang="0">
                <a:pos x="connsiteX13371" y="connsiteY13371"/>
              </a:cxn>
              <a:cxn ang="0">
                <a:pos x="connsiteX13372" y="connsiteY13372"/>
              </a:cxn>
              <a:cxn ang="0">
                <a:pos x="connsiteX13373" y="connsiteY13373"/>
              </a:cxn>
              <a:cxn ang="0">
                <a:pos x="connsiteX13374" y="connsiteY13374"/>
              </a:cxn>
              <a:cxn ang="0">
                <a:pos x="connsiteX13375" y="connsiteY13375"/>
              </a:cxn>
              <a:cxn ang="0">
                <a:pos x="connsiteX13376" y="connsiteY13376"/>
              </a:cxn>
              <a:cxn ang="0">
                <a:pos x="connsiteX13377" y="connsiteY13377"/>
              </a:cxn>
              <a:cxn ang="0">
                <a:pos x="connsiteX13378" y="connsiteY13378"/>
              </a:cxn>
              <a:cxn ang="0">
                <a:pos x="connsiteX13379" y="connsiteY13379"/>
              </a:cxn>
              <a:cxn ang="0">
                <a:pos x="connsiteX13380" y="connsiteY13380"/>
              </a:cxn>
              <a:cxn ang="0">
                <a:pos x="connsiteX13381" y="connsiteY13381"/>
              </a:cxn>
              <a:cxn ang="0">
                <a:pos x="connsiteX13382" y="connsiteY13382"/>
              </a:cxn>
              <a:cxn ang="0">
                <a:pos x="connsiteX13383" y="connsiteY13383"/>
              </a:cxn>
              <a:cxn ang="0">
                <a:pos x="connsiteX13384" y="connsiteY13384"/>
              </a:cxn>
              <a:cxn ang="0">
                <a:pos x="connsiteX13385" y="connsiteY13385"/>
              </a:cxn>
              <a:cxn ang="0">
                <a:pos x="connsiteX13386" y="connsiteY13386"/>
              </a:cxn>
              <a:cxn ang="0">
                <a:pos x="connsiteX13387" y="connsiteY13387"/>
              </a:cxn>
              <a:cxn ang="0">
                <a:pos x="connsiteX13388" y="connsiteY13388"/>
              </a:cxn>
              <a:cxn ang="0">
                <a:pos x="connsiteX13389" y="connsiteY13389"/>
              </a:cxn>
              <a:cxn ang="0">
                <a:pos x="connsiteX13390" y="connsiteY13390"/>
              </a:cxn>
              <a:cxn ang="0">
                <a:pos x="connsiteX13391" y="connsiteY13391"/>
              </a:cxn>
              <a:cxn ang="0">
                <a:pos x="connsiteX13392" y="connsiteY13392"/>
              </a:cxn>
              <a:cxn ang="0">
                <a:pos x="connsiteX13393" y="connsiteY13393"/>
              </a:cxn>
              <a:cxn ang="0">
                <a:pos x="connsiteX13394" y="connsiteY13394"/>
              </a:cxn>
              <a:cxn ang="0">
                <a:pos x="connsiteX13395" y="connsiteY13395"/>
              </a:cxn>
              <a:cxn ang="0">
                <a:pos x="connsiteX13396" y="connsiteY13396"/>
              </a:cxn>
              <a:cxn ang="0">
                <a:pos x="connsiteX13397" y="connsiteY13397"/>
              </a:cxn>
              <a:cxn ang="0">
                <a:pos x="connsiteX13398" y="connsiteY13398"/>
              </a:cxn>
              <a:cxn ang="0">
                <a:pos x="connsiteX13399" y="connsiteY13399"/>
              </a:cxn>
              <a:cxn ang="0">
                <a:pos x="connsiteX13400" y="connsiteY13400"/>
              </a:cxn>
              <a:cxn ang="0">
                <a:pos x="connsiteX13401" y="connsiteY13401"/>
              </a:cxn>
              <a:cxn ang="0">
                <a:pos x="connsiteX13402" y="connsiteY13402"/>
              </a:cxn>
              <a:cxn ang="0">
                <a:pos x="connsiteX13403" y="connsiteY13403"/>
              </a:cxn>
              <a:cxn ang="0">
                <a:pos x="connsiteX13404" y="connsiteY13404"/>
              </a:cxn>
              <a:cxn ang="0">
                <a:pos x="connsiteX13405" y="connsiteY13405"/>
              </a:cxn>
              <a:cxn ang="0">
                <a:pos x="connsiteX13406" y="connsiteY13406"/>
              </a:cxn>
              <a:cxn ang="0">
                <a:pos x="connsiteX13407" y="connsiteY13407"/>
              </a:cxn>
              <a:cxn ang="0">
                <a:pos x="connsiteX13408" y="connsiteY13408"/>
              </a:cxn>
              <a:cxn ang="0">
                <a:pos x="connsiteX13409" y="connsiteY13409"/>
              </a:cxn>
              <a:cxn ang="0">
                <a:pos x="connsiteX13410" y="connsiteY13410"/>
              </a:cxn>
              <a:cxn ang="0">
                <a:pos x="connsiteX13411" y="connsiteY13411"/>
              </a:cxn>
              <a:cxn ang="0">
                <a:pos x="connsiteX13412" y="connsiteY13412"/>
              </a:cxn>
              <a:cxn ang="0">
                <a:pos x="connsiteX13413" y="connsiteY13413"/>
              </a:cxn>
              <a:cxn ang="0">
                <a:pos x="connsiteX13414" y="connsiteY13414"/>
              </a:cxn>
              <a:cxn ang="0">
                <a:pos x="connsiteX13415" y="connsiteY13415"/>
              </a:cxn>
              <a:cxn ang="0">
                <a:pos x="connsiteX13416" y="connsiteY13416"/>
              </a:cxn>
              <a:cxn ang="0">
                <a:pos x="connsiteX13417" y="connsiteY13417"/>
              </a:cxn>
              <a:cxn ang="0">
                <a:pos x="connsiteX13418" y="connsiteY13418"/>
              </a:cxn>
              <a:cxn ang="0">
                <a:pos x="connsiteX13419" y="connsiteY13419"/>
              </a:cxn>
              <a:cxn ang="0">
                <a:pos x="connsiteX13420" y="connsiteY13420"/>
              </a:cxn>
              <a:cxn ang="0">
                <a:pos x="connsiteX13421" y="connsiteY13421"/>
              </a:cxn>
              <a:cxn ang="0">
                <a:pos x="connsiteX13422" y="connsiteY13422"/>
              </a:cxn>
              <a:cxn ang="0">
                <a:pos x="connsiteX13423" y="connsiteY13423"/>
              </a:cxn>
              <a:cxn ang="0">
                <a:pos x="connsiteX13424" y="connsiteY13424"/>
              </a:cxn>
              <a:cxn ang="0">
                <a:pos x="connsiteX13425" y="connsiteY13425"/>
              </a:cxn>
              <a:cxn ang="0">
                <a:pos x="connsiteX13426" y="connsiteY13426"/>
              </a:cxn>
              <a:cxn ang="0">
                <a:pos x="connsiteX13427" y="connsiteY13427"/>
              </a:cxn>
              <a:cxn ang="0">
                <a:pos x="connsiteX13428" y="connsiteY13428"/>
              </a:cxn>
              <a:cxn ang="0">
                <a:pos x="connsiteX13429" y="connsiteY13429"/>
              </a:cxn>
              <a:cxn ang="0">
                <a:pos x="connsiteX13430" y="connsiteY13430"/>
              </a:cxn>
              <a:cxn ang="0">
                <a:pos x="connsiteX13431" y="connsiteY13431"/>
              </a:cxn>
              <a:cxn ang="0">
                <a:pos x="connsiteX13432" y="connsiteY13432"/>
              </a:cxn>
              <a:cxn ang="0">
                <a:pos x="connsiteX13433" y="connsiteY13433"/>
              </a:cxn>
              <a:cxn ang="0">
                <a:pos x="connsiteX13434" y="connsiteY13434"/>
              </a:cxn>
              <a:cxn ang="0">
                <a:pos x="connsiteX13435" y="connsiteY13435"/>
              </a:cxn>
              <a:cxn ang="0">
                <a:pos x="connsiteX13436" y="connsiteY13436"/>
              </a:cxn>
              <a:cxn ang="0">
                <a:pos x="connsiteX13437" y="connsiteY13437"/>
              </a:cxn>
              <a:cxn ang="0">
                <a:pos x="connsiteX13438" y="connsiteY13438"/>
              </a:cxn>
              <a:cxn ang="0">
                <a:pos x="connsiteX13439" y="connsiteY13439"/>
              </a:cxn>
              <a:cxn ang="0">
                <a:pos x="connsiteX13440" y="connsiteY13440"/>
              </a:cxn>
              <a:cxn ang="0">
                <a:pos x="connsiteX13441" y="connsiteY13441"/>
              </a:cxn>
              <a:cxn ang="0">
                <a:pos x="connsiteX13442" y="connsiteY13442"/>
              </a:cxn>
              <a:cxn ang="0">
                <a:pos x="connsiteX13443" y="connsiteY13443"/>
              </a:cxn>
              <a:cxn ang="0">
                <a:pos x="connsiteX13444" y="connsiteY13444"/>
              </a:cxn>
              <a:cxn ang="0">
                <a:pos x="connsiteX13445" y="connsiteY13445"/>
              </a:cxn>
              <a:cxn ang="0">
                <a:pos x="connsiteX13446" y="connsiteY13446"/>
              </a:cxn>
              <a:cxn ang="0">
                <a:pos x="connsiteX13447" y="connsiteY13447"/>
              </a:cxn>
              <a:cxn ang="0">
                <a:pos x="connsiteX13448" y="connsiteY13448"/>
              </a:cxn>
              <a:cxn ang="0">
                <a:pos x="connsiteX13449" y="connsiteY13449"/>
              </a:cxn>
              <a:cxn ang="0">
                <a:pos x="connsiteX13450" y="connsiteY13450"/>
              </a:cxn>
              <a:cxn ang="0">
                <a:pos x="connsiteX13451" y="connsiteY13451"/>
              </a:cxn>
              <a:cxn ang="0">
                <a:pos x="connsiteX13452" y="connsiteY13452"/>
              </a:cxn>
              <a:cxn ang="0">
                <a:pos x="connsiteX13453" y="connsiteY13453"/>
              </a:cxn>
              <a:cxn ang="0">
                <a:pos x="connsiteX13454" y="connsiteY13454"/>
              </a:cxn>
              <a:cxn ang="0">
                <a:pos x="connsiteX13455" y="connsiteY13455"/>
              </a:cxn>
              <a:cxn ang="0">
                <a:pos x="connsiteX13456" y="connsiteY13456"/>
              </a:cxn>
              <a:cxn ang="0">
                <a:pos x="connsiteX13457" y="connsiteY13457"/>
              </a:cxn>
              <a:cxn ang="0">
                <a:pos x="connsiteX13458" y="connsiteY13458"/>
              </a:cxn>
              <a:cxn ang="0">
                <a:pos x="connsiteX13459" y="connsiteY13459"/>
              </a:cxn>
              <a:cxn ang="0">
                <a:pos x="connsiteX13460" y="connsiteY13460"/>
              </a:cxn>
              <a:cxn ang="0">
                <a:pos x="connsiteX13461" y="connsiteY13461"/>
              </a:cxn>
              <a:cxn ang="0">
                <a:pos x="connsiteX13462" y="connsiteY13462"/>
              </a:cxn>
              <a:cxn ang="0">
                <a:pos x="connsiteX13463" y="connsiteY13463"/>
              </a:cxn>
              <a:cxn ang="0">
                <a:pos x="connsiteX13464" y="connsiteY13464"/>
              </a:cxn>
              <a:cxn ang="0">
                <a:pos x="connsiteX13465" y="connsiteY13465"/>
              </a:cxn>
              <a:cxn ang="0">
                <a:pos x="connsiteX13466" y="connsiteY13466"/>
              </a:cxn>
              <a:cxn ang="0">
                <a:pos x="connsiteX13467" y="connsiteY13467"/>
              </a:cxn>
              <a:cxn ang="0">
                <a:pos x="connsiteX13468" y="connsiteY13468"/>
              </a:cxn>
              <a:cxn ang="0">
                <a:pos x="connsiteX13469" y="connsiteY13469"/>
              </a:cxn>
              <a:cxn ang="0">
                <a:pos x="connsiteX13470" y="connsiteY13470"/>
              </a:cxn>
              <a:cxn ang="0">
                <a:pos x="connsiteX13471" y="connsiteY13471"/>
              </a:cxn>
              <a:cxn ang="0">
                <a:pos x="connsiteX13472" y="connsiteY13472"/>
              </a:cxn>
              <a:cxn ang="0">
                <a:pos x="connsiteX13473" y="connsiteY13473"/>
              </a:cxn>
              <a:cxn ang="0">
                <a:pos x="connsiteX13474" y="connsiteY13474"/>
              </a:cxn>
              <a:cxn ang="0">
                <a:pos x="connsiteX13475" y="connsiteY13475"/>
              </a:cxn>
              <a:cxn ang="0">
                <a:pos x="connsiteX13476" y="connsiteY13476"/>
              </a:cxn>
              <a:cxn ang="0">
                <a:pos x="connsiteX13477" y="connsiteY13477"/>
              </a:cxn>
              <a:cxn ang="0">
                <a:pos x="connsiteX13478" y="connsiteY13478"/>
              </a:cxn>
              <a:cxn ang="0">
                <a:pos x="connsiteX13479" y="connsiteY13479"/>
              </a:cxn>
              <a:cxn ang="0">
                <a:pos x="connsiteX13480" y="connsiteY13480"/>
              </a:cxn>
              <a:cxn ang="0">
                <a:pos x="connsiteX13481" y="connsiteY13481"/>
              </a:cxn>
              <a:cxn ang="0">
                <a:pos x="connsiteX13482" y="connsiteY13482"/>
              </a:cxn>
              <a:cxn ang="0">
                <a:pos x="connsiteX13483" y="connsiteY13483"/>
              </a:cxn>
              <a:cxn ang="0">
                <a:pos x="connsiteX13484" y="connsiteY13484"/>
              </a:cxn>
              <a:cxn ang="0">
                <a:pos x="connsiteX13485" y="connsiteY13485"/>
              </a:cxn>
              <a:cxn ang="0">
                <a:pos x="connsiteX13486" y="connsiteY13486"/>
              </a:cxn>
              <a:cxn ang="0">
                <a:pos x="connsiteX13487" y="connsiteY13487"/>
              </a:cxn>
              <a:cxn ang="0">
                <a:pos x="connsiteX13488" y="connsiteY13488"/>
              </a:cxn>
              <a:cxn ang="0">
                <a:pos x="connsiteX13489" y="connsiteY13489"/>
              </a:cxn>
              <a:cxn ang="0">
                <a:pos x="connsiteX13490" y="connsiteY13490"/>
              </a:cxn>
              <a:cxn ang="0">
                <a:pos x="connsiteX13491" y="connsiteY13491"/>
              </a:cxn>
              <a:cxn ang="0">
                <a:pos x="connsiteX13492" y="connsiteY13492"/>
              </a:cxn>
              <a:cxn ang="0">
                <a:pos x="connsiteX13493" y="connsiteY13493"/>
              </a:cxn>
              <a:cxn ang="0">
                <a:pos x="connsiteX13494" y="connsiteY13494"/>
              </a:cxn>
              <a:cxn ang="0">
                <a:pos x="connsiteX13495" y="connsiteY13495"/>
              </a:cxn>
              <a:cxn ang="0">
                <a:pos x="connsiteX13496" y="connsiteY13496"/>
              </a:cxn>
              <a:cxn ang="0">
                <a:pos x="connsiteX13497" y="connsiteY13497"/>
              </a:cxn>
              <a:cxn ang="0">
                <a:pos x="connsiteX13498" y="connsiteY13498"/>
              </a:cxn>
              <a:cxn ang="0">
                <a:pos x="connsiteX13499" y="connsiteY13499"/>
              </a:cxn>
              <a:cxn ang="0">
                <a:pos x="connsiteX13500" y="connsiteY13500"/>
              </a:cxn>
              <a:cxn ang="0">
                <a:pos x="connsiteX13501" y="connsiteY13501"/>
              </a:cxn>
              <a:cxn ang="0">
                <a:pos x="connsiteX13502" y="connsiteY13502"/>
              </a:cxn>
              <a:cxn ang="0">
                <a:pos x="connsiteX13503" y="connsiteY13503"/>
              </a:cxn>
              <a:cxn ang="0">
                <a:pos x="connsiteX13504" y="connsiteY13504"/>
              </a:cxn>
              <a:cxn ang="0">
                <a:pos x="connsiteX13505" y="connsiteY13505"/>
              </a:cxn>
              <a:cxn ang="0">
                <a:pos x="connsiteX13506" y="connsiteY13506"/>
              </a:cxn>
              <a:cxn ang="0">
                <a:pos x="connsiteX13507" y="connsiteY13507"/>
              </a:cxn>
              <a:cxn ang="0">
                <a:pos x="connsiteX13508" y="connsiteY13508"/>
              </a:cxn>
              <a:cxn ang="0">
                <a:pos x="connsiteX13509" y="connsiteY13509"/>
              </a:cxn>
              <a:cxn ang="0">
                <a:pos x="connsiteX13510" y="connsiteY13510"/>
              </a:cxn>
              <a:cxn ang="0">
                <a:pos x="connsiteX13511" y="connsiteY13511"/>
              </a:cxn>
              <a:cxn ang="0">
                <a:pos x="connsiteX13512" y="connsiteY13512"/>
              </a:cxn>
              <a:cxn ang="0">
                <a:pos x="connsiteX13513" y="connsiteY13513"/>
              </a:cxn>
              <a:cxn ang="0">
                <a:pos x="connsiteX13514" y="connsiteY13514"/>
              </a:cxn>
              <a:cxn ang="0">
                <a:pos x="connsiteX13515" y="connsiteY13515"/>
              </a:cxn>
              <a:cxn ang="0">
                <a:pos x="connsiteX13516" y="connsiteY13516"/>
              </a:cxn>
              <a:cxn ang="0">
                <a:pos x="connsiteX13517" y="connsiteY13517"/>
              </a:cxn>
              <a:cxn ang="0">
                <a:pos x="connsiteX13518" y="connsiteY13518"/>
              </a:cxn>
              <a:cxn ang="0">
                <a:pos x="connsiteX13519" y="connsiteY13519"/>
              </a:cxn>
              <a:cxn ang="0">
                <a:pos x="connsiteX13520" y="connsiteY13520"/>
              </a:cxn>
              <a:cxn ang="0">
                <a:pos x="connsiteX13521" y="connsiteY13521"/>
              </a:cxn>
              <a:cxn ang="0">
                <a:pos x="connsiteX13522" y="connsiteY13522"/>
              </a:cxn>
              <a:cxn ang="0">
                <a:pos x="connsiteX13523" y="connsiteY13523"/>
              </a:cxn>
              <a:cxn ang="0">
                <a:pos x="connsiteX13524" y="connsiteY13524"/>
              </a:cxn>
              <a:cxn ang="0">
                <a:pos x="connsiteX13525" y="connsiteY13525"/>
              </a:cxn>
              <a:cxn ang="0">
                <a:pos x="connsiteX13526" y="connsiteY13526"/>
              </a:cxn>
              <a:cxn ang="0">
                <a:pos x="connsiteX13527" y="connsiteY13527"/>
              </a:cxn>
              <a:cxn ang="0">
                <a:pos x="connsiteX13528" y="connsiteY13528"/>
              </a:cxn>
              <a:cxn ang="0">
                <a:pos x="connsiteX13529" y="connsiteY13529"/>
              </a:cxn>
              <a:cxn ang="0">
                <a:pos x="connsiteX13530" y="connsiteY13530"/>
              </a:cxn>
              <a:cxn ang="0">
                <a:pos x="connsiteX13531" y="connsiteY13531"/>
              </a:cxn>
              <a:cxn ang="0">
                <a:pos x="connsiteX13532" y="connsiteY13532"/>
              </a:cxn>
              <a:cxn ang="0">
                <a:pos x="connsiteX13533" y="connsiteY13533"/>
              </a:cxn>
              <a:cxn ang="0">
                <a:pos x="connsiteX13534" y="connsiteY13534"/>
              </a:cxn>
              <a:cxn ang="0">
                <a:pos x="connsiteX13535" y="connsiteY13535"/>
              </a:cxn>
              <a:cxn ang="0">
                <a:pos x="connsiteX13536" y="connsiteY13536"/>
              </a:cxn>
              <a:cxn ang="0">
                <a:pos x="connsiteX13537" y="connsiteY13537"/>
              </a:cxn>
              <a:cxn ang="0">
                <a:pos x="connsiteX13538" y="connsiteY13538"/>
              </a:cxn>
              <a:cxn ang="0">
                <a:pos x="connsiteX13539" y="connsiteY13539"/>
              </a:cxn>
              <a:cxn ang="0">
                <a:pos x="connsiteX13540" y="connsiteY13540"/>
              </a:cxn>
              <a:cxn ang="0">
                <a:pos x="connsiteX13541" y="connsiteY13541"/>
              </a:cxn>
              <a:cxn ang="0">
                <a:pos x="connsiteX13542" y="connsiteY13542"/>
              </a:cxn>
              <a:cxn ang="0">
                <a:pos x="connsiteX13543" y="connsiteY13543"/>
              </a:cxn>
              <a:cxn ang="0">
                <a:pos x="connsiteX13544" y="connsiteY13544"/>
              </a:cxn>
              <a:cxn ang="0">
                <a:pos x="connsiteX13545" y="connsiteY13545"/>
              </a:cxn>
              <a:cxn ang="0">
                <a:pos x="connsiteX13546" y="connsiteY13546"/>
              </a:cxn>
              <a:cxn ang="0">
                <a:pos x="connsiteX13547" y="connsiteY13547"/>
              </a:cxn>
              <a:cxn ang="0">
                <a:pos x="connsiteX13548" y="connsiteY13548"/>
              </a:cxn>
              <a:cxn ang="0">
                <a:pos x="connsiteX13549" y="connsiteY13549"/>
              </a:cxn>
              <a:cxn ang="0">
                <a:pos x="connsiteX13550" y="connsiteY13550"/>
              </a:cxn>
              <a:cxn ang="0">
                <a:pos x="connsiteX13551" y="connsiteY13551"/>
              </a:cxn>
              <a:cxn ang="0">
                <a:pos x="connsiteX13552" y="connsiteY13552"/>
              </a:cxn>
              <a:cxn ang="0">
                <a:pos x="connsiteX13553" y="connsiteY13553"/>
              </a:cxn>
              <a:cxn ang="0">
                <a:pos x="connsiteX13554" y="connsiteY13554"/>
              </a:cxn>
              <a:cxn ang="0">
                <a:pos x="connsiteX13555" y="connsiteY13555"/>
              </a:cxn>
              <a:cxn ang="0">
                <a:pos x="connsiteX13556" y="connsiteY13556"/>
              </a:cxn>
              <a:cxn ang="0">
                <a:pos x="connsiteX13557" y="connsiteY13557"/>
              </a:cxn>
              <a:cxn ang="0">
                <a:pos x="connsiteX13558" y="connsiteY13558"/>
              </a:cxn>
              <a:cxn ang="0">
                <a:pos x="connsiteX13559" y="connsiteY13559"/>
              </a:cxn>
              <a:cxn ang="0">
                <a:pos x="connsiteX13560" y="connsiteY13560"/>
              </a:cxn>
              <a:cxn ang="0">
                <a:pos x="connsiteX13561" y="connsiteY13561"/>
              </a:cxn>
              <a:cxn ang="0">
                <a:pos x="connsiteX13562" y="connsiteY13562"/>
              </a:cxn>
              <a:cxn ang="0">
                <a:pos x="connsiteX13563" y="connsiteY13563"/>
              </a:cxn>
              <a:cxn ang="0">
                <a:pos x="connsiteX13564" y="connsiteY13564"/>
              </a:cxn>
              <a:cxn ang="0">
                <a:pos x="connsiteX13565" y="connsiteY13565"/>
              </a:cxn>
              <a:cxn ang="0">
                <a:pos x="connsiteX13566" y="connsiteY13566"/>
              </a:cxn>
              <a:cxn ang="0">
                <a:pos x="connsiteX13567" y="connsiteY13567"/>
              </a:cxn>
              <a:cxn ang="0">
                <a:pos x="connsiteX13568" y="connsiteY13568"/>
              </a:cxn>
              <a:cxn ang="0">
                <a:pos x="connsiteX13569" y="connsiteY13569"/>
              </a:cxn>
              <a:cxn ang="0">
                <a:pos x="connsiteX13570" y="connsiteY13570"/>
              </a:cxn>
              <a:cxn ang="0">
                <a:pos x="connsiteX13571" y="connsiteY13571"/>
              </a:cxn>
              <a:cxn ang="0">
                <a:pos x="connsiteX13572" y="connsiteY13572"/>
              </a:cxn>
              <a:cxn ang="0">
                <a:pos x="connsiteX13573" y="connsiteY13573"/>
              </a:cxn>
              <a:cxn ang="0">
                <a:pos x="connsiteX13574" y="connsiteY13574"/>
              </a:cxn>
              <a:cxn ang="0">
                <a:pos x="connsiteX13575" y="connsiteY13575"/>
              </a:cxn>
              <a:cxn ang="0">
                <a:pos x="connsiteX13576" y="connsiteY13576"/>
              </a:cxn>
              <a:cxn ang="0">
                <a:pos x="connsiteX13577" y="connsiteY13577"/>
              </a:cxn>
              <a:cxn ang="0">
                <a:pos x="connsiteX13578" y="connsiteY13578"/>
              </a:cxn>
              <a:cxn ang="0">
                <a:pos x="connsiteX13579" y="connsiteY13579"/>
              </a:cxn>
              <a:cxn ang="0">
                <a:pos x="connsiteX13580" y="connsiteY13580"/>
              </a:cxn>
              <a:cxn ang="0">
                <a:pos x="connsiteX13581" y="connsiteY13581"/>
              </a:cxn>
              <a:cxn ang="0">
                <a:pos x="connsiteX13582" y="connsiteY13582"/>
              </a:cxn>
              <a:cxn ang="0">
                <a:pos x="connsiteX13583" y="connsiteY13583"/>
              </a:cxn>
              <a:cxn ang="0">
                <a:pos x="connsiteX13584" y="connsiteY13584"/>
              </a:cxn>
              <a:cxn ang="0">
                <a:pos x="connsiteX13585" y="connsiteY13585"/>
              </a:cxn>
              <a:cxn ang="0">
                <a:pos x="connsiteX13586" y="connsiteY13586"/>
              </a:cxn>
              <a:cxn ang="0">
                <a:pos x="connsiteX13587" y="connsiteY13587"/>
              </a:cxn>
              <a:cxn ang="0">
                <a:pos x="connsiteX13588" y="connsiteY13588"/>
              </a:cxn>
              <a:cxn ang="0">
                <a:pos x="connsiteX13589" y="connsiteY13589"/>
              </a:cxn>
              <a:cxn ang="0">
                <a:pos x="connsiteX13590" y="connsiteY13590"/>
              </a:cxn>
              <a:cxn ang="0">
                <a:pos x="connsiteX13591" y="connsiteY13591"/>
              </a:cxn>
              <a:cxn ang="0">
                <a:pos x="connsiteX13592" y="connsiteY13592"/>
              </a:cxn>
              <a:cxn ang="0">
                <a:pos x="connsiteX13593" y="connsiteY13593"/>
              </a:cxn>
              <a:cxn ang="0">
                <a:pos x="connsiteX13594" y="connsiteY13594"/>
              </a:cxn>
              <a:cxn ang="0">
                <a:pos x="connsiteX13595" y="connsiteY13595"/>
              </a:cxn>
              <a:cxn ang="0">
                <a:pos x="connsiteX13596" y="connsiteY13596"/>
              </a:cxn>
              <a:cxn ang="0">
                <a:pos x="connsiteX13597" y="connsiteY13597"/>
              </a:cxn>
              <a:cxn ang="0">
                <a:pos x="connsiteX13598" y="connsiteY13598"/>
              </a:cxn>
              <a:cxn ang="0">
                <a:pos x="connsiteX13599" y="connsiteY13599"/>
              </a:cxn>
              <a:cxn ang="0">
                <a:pos x="connsiteX13600" y="connsiteY13600"/>
              </a:cxn>
              <a:cxn ang="0">
                <a:pos x="connsiteX13601" y="connsiteY13601"/>
              </a:cxn>
              <a:cxn ang="0">
                <a:pos x="connsiteX13602" y="connsiteY13602"/>
              </a:cxn>
              <a:cxn ang="0">
                <a:pos x="connsiteX13603" y="connsiteY13603"/>
              </a:cxn>
              <a:cxn ang="0">
                <a:pos x="connsiteX13604" y="connsiteY13604"/>
              </a:cxn>
              <a:cxn ang="0">
                <a:pos x="connsiteX13605" y="connsiteY13605"/>
              </a:cxn>
              <a:cxn ang="0">
                <a:pos x="connsiteX13606" y="connsiteY13606"/>
              </a:cxn>
              <a:cxn ang="0">
                <a:pos x="connsiteX13607" y="connsiteY13607"/>
              </a:cxn>
              <a:cxn ang="0">
                <a:pos x="connsiteX13608" y="connsiteY13608"/>
              </a:cxn>
              <a:cxn ang="0">
                <a:pos x="connsiteX13609" y="connsiteY13609"/>
              </a:cxn>
              <a:cxn ang="0">
                <a:pos x="connsiteX13610" y="connsiteY13610"/>
              </a:cxn>
              <a:cxn ang="0">
                <a:pos x="connsiteX13611" y="connsiteY13611"/>
              </a:cxn>
              <a:cxn ang="0">
                <a:pos x="connsiteX13612" y="connsiteY13612"/>
              </a:cxn>
              <a:cxn ang="0">
                <a:pos x="connsiteX13613" y="connsiteY13613"/>
              </a:cxn>
              <a:cxn ang="0">
                <a:pos x="connsiteX13614" y="connsiteY13614"/>
              </a:cxn>
              <a:cxn ang="0">
                <a:pos x="connsiteX13615" y="connsiteY13615"/>
              </a:cxn>
              <a:cxn ang="0">
                <a:pos x="connsiteX13616" y="connsiteY13616"/>
              </a:cxn>
              <a:cxn ang="0">
                <a:pos x="connsiteX13617" y="connsiteY13617"/>
              </a:cxn>
              <a:cxn ang="0">
                <a:pos x="connsiteX13618" y="connsiteY13618"/>
              </a:cxn>
              <a:cxn ang="0">
                <a:pos x="connsiteX13619" y="connsiteY13619"/>
              </a:cxn>
              <a:cxn ang="0">
                <a:pos x="connsiteX13620" y="connsiteY13620"/>
              </a:cxn>
              <a:cxn ang="0">
                <a:pos x="connsiteX13621" y="connsiteY13621"/>
              </a:cxn>
              <a:cxn ang="0">
                <a:pos x="connsiteX13622" y="connsiteY13622"/>
              </a:cxn>
              <a:cxn ang="0">
                <a:pos x="connsiteX13623" y="connsiteY13623"/>
              </a:cxn>
              <a:cxn ang="0">
                <a:pos x="connsiteX13624" y="connsiteY13624"/>
              </a:cxn>
              <a:cxn ang="0">
                <a:pos x="connsiteX13625" y="connsiteY13625"/>
              </a:cxn>
              <a:cxn ang="0">
                <a:pos x="connsiteX13626" y="connsiteY13626"/>
              </a:cxn>
              <a:cxn ang="0">
                <a:pos x="connsiteX13627" y="connsiteY13627"/>
              </a:cxn>
              <a:cxn ang="0">
                <a:pos x="connsiteX13628" y="connsiteY13628"/>
              </a:cxn>
              <a:cxn ang="0">
                <a:pos x="connsiteX13629" y="connsiteY13629"/>
              </a:cxn>
              <a:cxn ang="0">
                <a:pos x="connsiteX13630" y="connsiteY13630"/>
              </a:cxn>
              <a:cxn ang="0">
                <a:pos x="connsiteX13631" y="connsiteY13631"/>
              </a:cxn>
              <a:cxn ang="0">
                <a:pos x="connsiteX13632" y="connsiteY13632"/>
              </a:cxn>
              <a:cxn ang="0">
                <a:pos x="connsiteX13633" y="connsiteY13633"/>
              </a:cxn>
              <a:cxn ang="0">
                <a:pos x="connsiteX13634" y="connsiteY13634"/>
              </a:cxn>
              <a:cxn ang="0">
                <a:pos x="connsiteX13635" y="connsiteY13635"/>
              </a:cxn>
              <a:cxn ang="0">
                <a:pos x="connsiteX13636" y="connsiteY13636"/>
              </a:cxn>
              <a:cxn ang="0">
                <a:pos x="connsiteX13637" y="connsiteY13637"/>
              </a:cxn>
              <a:cxn ang="0">
                <a:pos x="connsiteX13638" y="connsiteY13638"/>
              </a:cxn>
              <a:cxn ang="0">
                <a:pos x="connsiteX13639" y="connsiteY13639"/>
              </a:cxn>
              <a:cxn ang="0">
                <a:pos x="connsiteX13640" y="connsiteY13640"/>
              </a:cxn>
              <a:cxn ang="0">
                <a:pos x="connsiteX13641" y="connsiteY13641"/>
              </a:cxn>
              <a:cxn ang="0">
                <a:pos x="connsiteX13642" y="connsiteY13642"/>
              </a:cxn>
              <a:cxn ang="0">
                <a:pos x="connsiteX13643" y="connsiteY13643"/>
              </a:cxn>
              <a:cxn ang="0">
                <a:pos x="connsiteX13644" y="connsiteY13644"/>
              </a:cxn>
              <a:cxn ang="0">
                <a:pos x="connsiteX13645" y="connsiteY13645"/>
              </a:cxn>
              <a:cxn ang="0">
                <a:pos x="connsiteX13646" y="connsiteY13646"/>
              </a:cxn>
              <a:cxn ang="0">
                <a:pos x="connsiteX13647" y="connsiteY13647"/>
              </a:cxn>
              <a:cxn ang="0">
                <a:pos x="connsiteX13648" y="connsiteY13648"/>
              </a:cxn>
              <a:cxn ang="0">
                <a:pos x="connsiteX13649" y="connsiteY13649"/>
              </a:cxn>
              <a:cxn ang="0">
                <a:pos x="connsiteX13650" y="connsiteY13650"/>
              </a:cxn>
              <a:cxn ang="0">
                <a:pos x="connsiteX13651" y="connsiteY13651"/>
              </a:cxn>
              <a:cxn ang="0">
                <a:pos x="connsiteX13652" y="connsiteY13652"/>
              </a:cxn>
              <a:cxn ang="0">
                <a:pos x="connsiteX13653" y="connsiteY13653"/>
              </a:cxn>
              <a:cxn ang="0">
                <a:pos x="connsiteX13654" y="connsiteY13654"/>
              </a:cxn>
              <a:cxn ang="0">
                <a:pos x="connsiteX13655" y="connsiteY13655"/>
              </a:cxn>
              <a:cxn ang="0">
                <a:pos x="connsiteX13656" y="connsiteY13656"/>
              </a:cxn>
              <a:cxn ang="0">
                <a:pos x="connsiteX13657" y="connsiteY13657"/>
              </a:cxn>
              <a:cxn ang="0">
                <a:pos x="connsiteX13658" y="connsiteY13658"/>
              </a:cxn>
              <a:cxn ang="0">
                <a:pos x="connsiteX13659" y="connsiteY13659"/>
              </a:cxn>
              <a:cxn ang="0">
                <a:pos x="connsiteX13660" y="connsiteY13660"/>
              </a:cxn>
              <a:cxn ang="0">
                <a:pos x="connsiteX13661" y="connsiteY13661"/>
              </a:cxn>
              <a:cxn ang="0">
                <a:pos x="connsiteX13662" y="connsiteY13662"/>
              </a:cxn>
              <a:cxn ang="0">
                <a:pos x="connsiteX13663" y="connsiteY13663"/>
              </a:cxn>
              <a:cxn ang="0">
                <a:pos x="connsiteX13664" y="connsiteY13664"/>
              </a:cxn>
              <a:cxn ang="0">
                <a:pos x="connsiteX13665" y="connsiteY13665"/>
              </a:cxn>
              <a:cxn ang="0">
                <a:pos x="connsiteX13666" y="connsiteY13666"/>
              </a:cxn>
              <a:cxn ang="0">
                <a:pos x="connsiteX13667" y="connsiteY13667"/>
              </a:cxn>
              <a:cxn ang="0">
                <a:pos x="connsiteX13668" y="connsiteY13668"/>
              </a:cxn>
              <a:cxn ang="0">
                <a:pos x="connsiteX13669" y="connsiteY13669"/>
              </a:cxn>
              <a:cxn ang="0">
                <a:pos x="connsiteX13670" y="connsiteY13670"/>
              </a:cxn>
              <a:cxn ang="0">
                <a:pos x="connsiteX13671" y="connsiteY13671"/>
              </a:cxn>
              <a:cxn ang="0">
                <a:pos x="connsiteX13672" y="connsiteY13672"/>
              </a:cxn>
              <a:cxn ang="0">
                <a:pos x="connsiteX13673" y="connsiteY13673"/>
              </a:cxn>
              <a:cxn ang="0">
                <a:pos x="connsiteX13674" y="connsiteY13674"/>
              </a:cxn>
              <a:cxn ang="0">
                <a:pos x="connsiteX13675" y="connsiteY13675"/>
              </a:cxn>
              <a:cxn ang="0">
                <a:pos x="connsiteX13676" y="connsiteY13676"/>
              </a:cxn>
              <a:cxn ang="0">
                <a:pos x="connsiteX13677" y="connsiteY13677"/>
              </a:cxn>
              <a:cxn ang="0">
                <a:pos x="connsiteX13678" y="connsiteY13678"/>
              </a:cxn>
              <a:cxn ang="0">
                <a:pos x="connsiteX13679" y="connsiteY13679"/>
              </a:cxn>
              <a:cxn ang="0">
                <a:pos x="connsiteX13680" y="connsiteY13680"/>
              </a:cxn>
              <a:cxn ang="0">
                <a:pos x="connsiteX13681" y="connsiteY13681"/>
              </a:cxn>
              <a:cxn ang="0">
                <a:pos x="connsiteX13682" y="connsiteY13682"/>
              </a:cxn>
              <a:cxn ang="0">
                <a:pos x="connsiteX13683" y="connsiteY13683"/>
              </a:cxn>
              <a:cxn ang="0">
                <a:pos x="connsiteX13684" y="connsiteY13684"/>
              </a:cxn>
              <a:cxn ang="0">
                <a:pos x="connsiteX13685" y="connsiteY13685"/>
              </a:cxn>
              <a:cxn ang="0">
                <a:pos x="connsiteX13686" y="connsiteY13686"/>
              </a:cxn>
              <a:cxn ang="0">
                <a:pos x="connsiteX13687" y="connsiteY13687"/>
              </a:cxn>
              <a:cxn ang="0">
                <a:pos x="connsiteX13688" y="connsiteY13688"/>
              </a:cxn>
              <a:cxn ang="0">
                <a:pos x="connsiteX13689" y="connsiteY13689"/>
              </a:cxn>
              <a:cxn ang="0">
                <a:pos x="connsiteX13690" y="connsiteY13690"/>
              </a:cxn>
              <a:cxn ang="0">
                <a:pos x="connsiteX13691" y="connsiteY13691"/>
              </a:cxn>
              <a:cxn ang="0">
                <a:pos x="connsiteX13692" y="connsiteY13692"/>
              </a:cxn>
              <a:cxn ang="0">
                <a:pos x="connsiteX13693" y="connsiteY13693"/>
              </a:cxn>
              <a:cxn ang="0">
                <a:pos x="connsiteX13694" y="connsiteY13694"/>
              </a:cxn>
              <a:cxn ang="0">
                <a:pos x="connsiteX13695" y="connsiteY13695"/>
              </a:cxn>
              <a:cxn ang="0">
                <a:pos x="connsiteX13696" y="connsiteY13696"/>
              </a:cxn>
              <a:cxn ang="0">
                <a:pos x="connsiteX13697" y="connsiteY13697"/>
              </a:cxn>
              <a:cxn ang="0">
                <a:pos x="connsiteX13698" y="connsiteY13698"/>
              </a:cxn>
              <a:cxn ang="0">
                <a:pos x="connsiteX13699" y="connsiteY13699"/>
              </a:cxn>
              <a:cxn ang="0">
                <a:pos x="connsiteX13700" y="connsiteY13700"/>
              </a:cxn>
              <a:cxn ang="0">
                <a:pos x="connsiteX13701" y="connsiteY13701"/>
              </a:cxn>
              <a:cxn ang="0">
                <a:pos x="connsiteX13702" y="connsiteY13702"/>
              </a:cxn>
              <a:cxn ang="0">
                <a:pos x="connsiteX13703" y="connsiteY13703"/>
              </a:cxn>
              <a:cxn ang="0">
                <a:pos x="connsiteX13704" y="connsiteY13704"/>
              </a:cxn>
              <a:cxn ang="0">
                <a:pos x="connsiteX13705" y="connsiteY13705"/>
              </a:cxn>
              <a:cxn ang="0">
                <a:pos x="connsiteX13706" y="connsiteY13706"/>
              </a:cxn>
              <a:cxn ang="0">
                <a:pos x="connsiteX13707" y="connsiteY13707"/>
              </a:cxn>
              <a:cxn ang="0">
                <a:pos x="connsiteX13708" y="connsiteY13708"/>
              </a:cxn>
              <a:cxn ang="0">
                <a:pos x="connsiteX13709" y="connsiteY13709"/>
              </a:cxn>
              <a:cxn ang="0">
                <a:pos x="connsiteX13710" y="connsiteY13710"/>
              </a:cxn>
              <a:cxn ang="0">
                <a:pos x="connsiteX13711" y="connsiteY13711"/>
              </a:cxn>
              <a:cxn ang="0">
                <a:pos x="connsiteX13712" y="connsiteY13712"/>
              </a:cxn>
              <a:cxn ang="0">
                <a:pos x="connsiteX13713" y="connsiteY13713"/>
              </a:cxn>
              <a:cxn ang="0">
                <a:pos x="connsiteX13714" y="connsiteY13714"/>
              </a:cxn>
              <a:cxn ang="0">
                <a:pos x="connsiteX13715" y="connsiteY13715"/>
              </a:cxn>
              <a:cxn ang="0">
                <a:pos x="connsiteX13716" y="connsiteY13716"/>
              </a:cxn>
              <a:cxn ang="0">
                <a:pos x="connsiteX13717" y="connsiteY13717"/>
              </a:cxn>
              <a:cxn ang="0">
                <a:pos x="connsiteX13718" y="connsiteY13718"/>
              </a:cxn>
              <a:cxn ang="0">
                <a:pos x="connsiteX13719" y="connsiteY13719"/>
              </a:cxn>
              <a:cxn ang="0">
                <a:pos x="connsiteX13720" y="connsiteY13720"/>
              </a:cxn>
              <a:cxn ang="0">
                <a:pos x="connsiteX13721" y="connsiteY13721"/>
              </a:cxn>
              <a:cxn ang="0">
                <a:pos x="connsiteX13722" y="connsiteY13722"/>
              </a:cxn>
              <a:cxn ang="0">
                <a:pos x="connsiteX13723" y="connsiteY13723"/>
              </a:cxn>
              <a:cxn ang="0">
                <a:pos x="connsiteX13724" y="connsiteY13724"/>
              </a:cxn>
              <a:cxn ang="0">
                <a:pos x="connsiteX13725" y="connsiteY13725"/>
              </a:cxn>
              <a:cxn ang="0">
                <a:pos x="connsiteX13726" y="connsiteY13726"/>
              </a:cxn>
              <a:cxn ang="0">
                <a:pos x="connsiteX13727" y="connsiteY13727"/>
              </a:cxn>
              <a:cxn ang="0">
                <a:pos x="connsiteX13728" y="connsiteY13728"/>
              </a:cxn>
              <a:cxn ang="0">
                <a:pos x="connsiteX13729" y="connsiteY13729"/>
              </a:cxn>
              <a:cxn ang="0">
                <a:pos x="connsiteX13730" y="connsiteY13730"/>
              </a:cxn>
              <a:cxn ang="0">
                <a:pos x="connsiteX13731" y="connsiteY13731"/>
              </a:cxn>
              <a:cxn ang="0">
                <a:pos x="connsiteX13732" y="connsiteY13732"/>
              </a:cxn>
              <a:cxn ang="0">
                <a:pos x="connsiteX13733" y="connsiteY13733"/>
              </a:cxn>
              <a:cxn ang="0">
                <a:pos x="connsiteX13734" y="connsiteY13734"/>
              </a:cxn>
              <a:cxn ang="0">
                <a:pos x="connsiteX13735" y="connsiteY13735"/>
              </a:cxn>
              <a:cxn ang="0">
                <a:pos x="connsiteX13736" y="connsiteY13736"/>
              </a:cxn>
              <a:cxn ang="0">
                <a:pos x="connsiteX13737" y="connsiteY13737"/>
              </a:cxn>
              <a:cxn ang="0">
                <a:pos x="connsiteX13738" y="connsiteY13738"/>
              </a:cxn>
              <a:cxn ang="0">
                <a:pos x="connsiteX13739" y="connsiteY13739"/>
              </a:cxn>
              <a:cxn ang="0">
                <a:pos x="connsiteX13740" y="connsiteY13740"/>
              </a:cxn>
              <a:cxn ang="0">
                <a:pos x="connsiteX13741" y="connsiteY13741"/>
              </a:cxn>
              <a:cxn ang="0">
                <a:pos x="connsiteX13742" y="connsiteY13742"/>
              </a:cxn>
              <a:cxn ang="0">
                <a:pos x="connsiteX13743" y="connsiteY13743"/>
              </a:cxn>
              <a:cxn ang="0">
                <a:pos x="connsiteX13744" y="connsiteY13744"/>
              </a:cxn>
              <a:cxn ang="0">
                <a:pos x="connsiteX13745" y="connsiteY13745"/>
              </a:cxn>
              <a:cxn ang="0">
                <a:pos x="connsiteX13746" y="connsiteY13746"/>
              </a:cxn>
              <a:cxn ang="0">
                <a:pos x="connsiteX13747" y="connsiteY13747"/>
              </a:cxn>
              <a:cxn ang="0">
                <a:pos x="connsiteX13748" y="connsiteY13748"/>
              </a:cxn>
              <a:cxn ang="0">
                <a:pos x="connsiteX13749" y="connsiteY13749"/>
              </a:cxn>
              <a:cxn ang="0">
                <a:pos x="connsiteX13750" y="connsiteY13750"/>
              </a:cxn>
              <a:cxn ang="0">
                <a:pos x="connsiteX13751" y="connsiteY13751"/>
              </a:cxn>
              <a:cxn ang="0">
                <a:pos x="connsiteX13752" y="connsiteY13752"/>
              </a:cxn>
              <a:cxn ang="0">
                <a:pos x="connsiteX13753" y="connsiteY13753"/>
              </a:cxn>
              <a:cxn ang="0">
                <a:pos x="connsiteX13754" y="connsiteY13754"/>
              </a:cxn>
              <a:cxn ang="0">
                <a:pos x="connsiteX13755" y="connsiteY13755"/>
              </a:cxn>
              <a:cxn ang="0">
                <a:pos x="connsiteX13756" y="connsiteY13756"/>
              </a:cxn>
              <a:cxn ang="0">
                <a:pos x="connsiteX13757" y="connsiteY13757"/>
              </a:cxn>
              <a:cxn ang="0">
                <a:pos x="connsiteX13758" y="connsiteY13758"/>
              </a:cxn>
              <a:cxn ang="0">
                <a:pos x="connsiteX13759" y="connsiteY13759"/>
              </a:cxn>
              <a:cxn ang="0">
                <a:pos x="connsiteX13760" y="connsiteY13760"/>
              </a:cxn>
              <a:cxn ang="0">
                <a:pos x="connsiteX13761" y="connsiteY13761"/>
              </a:cxn>
              <a:cxn ang="0">
                <a:pos x="connsiteX13762" y="connsiteY13762"/>
              </a:cxn>
              <a:cxn ang="0">
                <a:pos x="connsiteX13763" y="connsiteY13763"/>
              </a:cxn>
              <a:cxn ang="0">
                <a:pos x="connsiteX13764" y="connsiteY13764"/>
              </a:cxn>
              <a:cxn ang="0">
                <a:pos x="connsiteX13765" y="connsiteY13765"/>
              </a:cxn>
              <a:cxn ang="0">
                <a:pos x="connsiteX13766" y="connsiteY13766"/>
              </a:cxn>
              <a:cxn ang="0">
                <a:pos x="connsiteX13767" y="connsiteY13767"/>
              </a:cxn>
              <a:cxn ang="0">
                <a:pos x="connsiteX13768" y="connsiteY13768"/>
              </a:cxn>
              <a:cxn ang="0">
                <a:pos x="connsiteX13769" y="connsiteY13769"/>
              </a:cxn>
              <a:cxn ang="0">
                <a:pos x="connsiteX13770" y="connsiteY13770"/>
              </a:cxn>
              <a:cxn ang="0">
                <a:pos x="connsiteX13771" y="connsiteY13771"/>
              </a:cxn>
              <a:cxn ang="0">
                <a:pos x="connsiteX13772" y="connsiteY13772"/>
              </a:cxn>
              <a:cxn ang="0">
                <a:pos x="connsiteX13773" y="connsiteY13773"/>
              </a:cxn>
              <a:cxn ang="0">
                <a:pos x="connsiteX13774" y="connsiteY13774"/>
              </a:cxn>
              <a:cxn ang="0">
                <a:pos x="connsiteX13775" y="connsiteY13775"/>
              </a:cxn>
              <a:cxn ang="0">
                <a:pos x="connsiteX13776" y="connsiteY13776"/>
              </a:cxn>
              <a:cxn ang="0">
                <a:pos x="connsiteX13777" y="connsiteY13777"/>
              </a:cxn>
              <a:cxn ang="0">
                <a:pos x="connsiteX13778" y="connsiteY13778"/>
              </a:cxn>
              <a:cxn ang="0">
                <a:pos x="connsiteX13779" y="connsiteY13779"/>
              </a:cxn>
              <a:cxn ang="0">
                <a:pos x="connsiteX13780" y="connsiteY13780"/>
              </a:cxn>
              <a:cxn ang="0">
                <a:pos x="connsiteX13781" y="connsiteY13781"/>
              </a:cxn>
              <a:cxn ang="0">
                <a:pos x="connsiteX13782" y="connsiteY13782"/>
              </a:cxn>
              <a:cxn ang="0">
                <a:pos x="connsiteX13783" y="connsiteY13783"/>
              </a:cxn>
              <a:cxn ang="0">
                <a:pos x="connsiteX13784" y="connsiteY13784"/>
              </a:cxn>
              <a:cxn ang="0">
                <a:pos x="connsiteX13785" y="connsiteY13785"/>
              </a:cxn>
              <a:cxn ang="0">
                <a:pos x="connsiteX13786" y="connsiteY13786"/>
              </a:cxn>
              <a:cxn ang="0">
                <a:pos x="connsiteX13787" y="connsiteY13787"/>
              </a:cxn>
              <a:cxn ang="0">
                <a:pos x="connsiteX13788" y="connsiteY13788"/>
              </a:cxn>
              <a:cxn ang="0">
                <a:pos x="connsiteX13789" y="connsiteY13789"/>
              </a:cxn>
              <a:cxn ang="0">
                <a:pos x="connsiteX13790" y="connsiteY13790"/>
              </a:cxn>
              <a:cxn ang="0">
                <a:pos x="connsiteX13791" y="connsiteY13791"/>
              </a:cxn>
              <a:cxn ang="0">
                <a:pos x="connsiteX13792" y="connsiteY13792"/>
              </a:cxn>
              <a:cxn ang="0">
                <a:pos x="connsiteX13793" y="connsiteY13793"/>
              </a:cxn>
              <a:cxn ang="0">
                <a:pos x="connsiteX13794" y="connsiteY13794"/>
              </a:cxn>
              <a:cxn ang="0">
                <a:pos x="connsiteX13795" y="connsiteY13795"/>
              </a:cxn>
              <a:cxn ang="0">
                <a:pos x="connsiteX13796" y="connsiteY13796"/>
              </a:cxn>
              <a:cxn ang="0">
                <a:pos x="connsiteX13797" y="connsiteY13797"/>
              </a:cxn>
              <a:cxn ang="0">
                <a:pos x="connsiteX13798" y="connsiteY13798"/>
              </a:cxn>
              <a:cxn ang="0">
                <a:pos x="connsiteX13799" y="connsiteY13799"/>
              </a:cxn>
              <a:cxn ang="0">
                <a:pos x="connsiteX13800" y="connsiteY13800"/>
              </a:cxn>
              <a:cxn ang="0">
                <a:pos x="connsiteX13801" y="connsiteY13801"/>
              </a:cxn>
              <a:cxn ang="0">
                <a:pos x="connsiteX13802" y="connsiteY13802"/>
              </a:cxn>
              <a:cxn ang="0">
                <a:pos x="connsiteX13803" y="connsiteY13803"/>
              </a:cxn>
              <a:cxn ang="0">
                <a:pos x="connsiteX13804" y="connsiteY13804"/>
              </a:cxn>
              <a:cxn ang="0">
                <a:pos x="connsiteX13805" y="connsiteY13805"/>
              </a:cxn>
              <a:cxn ang="0">
                <a:pos x="connsiteX13806" y="connsiteY13806"/>
              </a:cxn>
              <a:cxn ang="0">
                <a:pos x="connsiteX13807" y="connsiteY13807"/>
              </a:cxn>
              <a:cxn ang="0">
                <a:pos x="connsiteX13808" y="connsiteY13808"/>
              </a:cxn>
              <a:cxn ang="0">
                <a:pos x="connsiteX13809" y="connsiteY13809"/>
              </a:cxn>
              <a:cxn ang="0">
                <a:pos x="connsiteX13810" y="connsiteY13810"/>
              </a:cxn>
              <a:cxn ang="0">
                <a:pos x="connsiteX13811" y="connsiteY13811"/>
              </a:cxn>
              <a:cxn ang="0">
                <a:pos x="connsiteX13812" y="connsiteY13812"/>
              </a:cxn>
              <a:cxn ang="0">
                <a:pos x="connsiteX13813" y="connsiteY13813"/>
              </a:cxn>
              <a:cxn ang="0">
                <a:pos x="connsiteX13814" y="connsiteY13814"/>
              </a:cxn>
              <a:cxn ang="0">
                <a:pos x="connsiteX13815" y="connsiteY13815"/>
              </a:cxn>
              <a:cxn ang="0">
                <a:pos x="connsiteX13816" y="connsiteY13816"/>
              </a:cxn>
              <a:cxn ang="0">
                <a:pos x="connsiteX13817" y="connsiteY13817"/>
              </a:cxn>
              <a:cxn ang="0">
                <a:pos x="connsiteX13818" y="connsiteY13818"/>
              </a:cxn>
              <a:cxn ang="0">
                <a:pos x="connsiteX13819" y="connsiteY13819"/>
              </a:cxn>
              <a:cxn ang="0">
                <a:pos x="connsiteX13820" y="connsiteY13820"/>
              </a:cxn>
              <a:cxn ang="0">
                <a:pos x="connsiteX13821" y="connsiteY13821"/>
              </a:cxn>
              <a:cxn ang="0">
                <a:pos x="connsiteX13822" y="connsiteY13822"/>
              </a:cxn>
              <a:cxn ang="0">
                <a:pos x="connsiteX13823" y="connsiteY13823"/>
              </a:cxn>
              <a:cxn ang="0">
                <a:pos x="connsiteX13824" y="connsiteY13824"/>
              </a:cxn>
              <a:cxn ang="0">
                <a:pos x="connsiteX13825" y="connsiteY13825"/>
              </a:cxn>
              <a:cxn ang="0">
                <a:pos x="connsiteX13826" y="connsiteY13826"/>
              </a:cxn>
              <a:cxn ang="0">
                <a:pos x="connsiteX13827" y="connsiteY13827"/>
              </a:cxn>
              <a:cxn ang="0">
                <a:pos x="connsiteX13828" y="connsiteY13828"/>
              </a:cxn>
              <a:cxn ang="0">
                <a:pos x="connsiteX13829" y="connsiteY13829"/>
              </a:cxn>
              <a:cxn ang="0">
                <a:pos x="connsiteX13830" y="connsiteY13830"/>
              </a:cxn>
              <a:cxn ang="0">
                <a:pos x="connsiteX13831" y="connsiteY13831"/>
              </a:cxn>
              <a:cxn ang="0">
                <a:pos x="connsiteX13832" y="connsiteY13832"/>
              </a:cxn>
              <a:cxn ang="0">
                <a:pos x="connsiteX13833" y="connsiteY13833"/>
              </a:cxn>
              <a:cxn ang="0">
                <a:pos x="connsiteX13834" y="connsiteY13834"/>
              </a:cxn>
              <a:cxn ang="0">
                <a:pos x="connsiteX13835" y="connsiteY13835"/>
              </a:cxn>
              <a:cxn ang="0">
                <a:pos x="connsiteX13836" y="connsiteY13836"/>
              </a:cxn>
              <a:cxn ang="0">
                <a:pos x="connsiteX13837" y="connsiteY13837"/>
              </a:cxn>
              <a:cxn ang="0">
                <a:pos x="connsiteX13838" y="connsiteY13838"/>
              </a:cxn>
              <a:cxn ang="0">
                <a:pos x="connsiteX13839" y="connsiteY13839"/>
              </a:cxn>
              <a:cxn ang="0">
                <a:pos x="connsiteX13840" y="connsiteY13840"/>
              </a:cxn>
              <a:cxn ang="0">
                <a:pos x="connsiteX13841" y="connsiteY13841"/>
              </a:cxn>
              <a:cxn ang="0">
                <a:pos x="connsiteX13842" y="connsiteY13842"/>
              </a:cxn>
              <a:cxn ang="0">
                <a:pos x="connsiteX13843" y="connsiteY13843"/>
              </a:cxn>
              <a:cxn ang="0">
                <a:pos x="connsiteX13844" y="connsiteY13844"/>
              </a:cxn>
              <a:cxn ang="0">
                <a:pos x="connsiteX13845" y="connsiteY13845"/>
              </a:cxn>
              <a:cxn ang="0">
                <a:pos x="connsiteX13846" y="connsiteY13846"/>
              </a:cxn>
              <a:cxn ang="0">
                <a:pos x="connsiteX13847" y="connsiteY13847"/>
              </a:cxn>
              <a:cxn ang="0">
                <a:pos x="connsiteX13848" y="connsiteY13848"/>
              </a:cxn>
              <a:cxn ang="0">
                <a:pos x="connsiteX13849" y="connsiteY13849"/>
              </a:cxn>
              <a:cxn ang="0">
                <a:pos x="connsiteX13850" y="connsiteY13850"/>
              </a:cxn>
              <a:cxn ang="0">
                <a:pos x="connsiteX13851" y="connsiteY13851"/>
              </a:cxn>
              <a:cxn ang="0">
                <a:pos x="connsiteX13852" y="connsiteY13852"/>
              </a:cxn>
              <a:cxn ang="0">
                <a:pos x="connsiteX13853" y="connsiteY13853"/>
              </a:cxn>
              <a:cxn ang="0">
                <a:pos x="connsiteX13854" y="connsiteY13854"/>
              </a:cxn>
              <a:cxn ang="0">
                <a:pos x="connsiteX13855" y="connsiteY13855"/>
              </a:cxn>
              <a:cxn ang="0">
                <a:pos x="connsiteX13856" y="connsiteY13856"/>
              </a:cxn>
              <a:cxn ang="0">
                <a:pos x="connsiteX13857" y="connsiteY13857"/>
              </a:cxn>
              <a:cxn ang="0">
                <a:pos x="connsiteX13858" y="connsiteY13858"/>
              </a:cxn>
              <a:cxn ang="0">
                <a:pos x="connsiteX13859" y="connsiteY13859"/>
              </a:cxn>
              <a:cxn ang="0">
                <a:pos x="connsiteX13860" y="connsiteY13860"/>
              </a:cxn>
              <a:cxn ang="0">
                <a:pos x="connsiteX13861" y="connsiteY13861"/>
              </a:cxn>
              <a:cxn ang="0">
                <a:pos x="connsiteX13862" y="connsiteY13862"/>
              </a:cxn>
              <a:cxn ang="0">
                <a:pos x="connsiteX13863" y="connsiteY13863"/>
              </a:cxn>
              <a:cxn ang="0">
                <a:pos x="connsiteX13864" y="connsiteY13864"/>
              </a:cxn>
              <a:cxn ang="0">
                <a:pos x="connsiteX13865" y="connsiteY13865"/>
              </a:cxn>
              <a:cxn ang="0">
                <a:pos x="connsiteX13866" y="connsiteY13866"/>
              </a:cxn>
              <a:cxn ang="0">
                <a:pos x="connsiteX13867" y="connsiteY13867"/>
              </a:cxn>
              <a:cxn ang="0">
                <a:pos x="connsiteX13868" y="connsiteY13868"/>
              </a:cxn>
              <a:cxn ang="0">
                <a:pos x="connsiteX13869" y="connsiteY13869"/>
              </a:cxn>
              <a:cxn ang="0">
                <a:pos x="connsiteX13870" y="connsiteY13870"/>
              </a:cxn>
              <a:cxn ang="0">
                <a:pos x="connsiteX13871" y="connsiteY13871"/>
              </a:cxn>
              <a:cxn ang="0">
                <a:pos x="connsiteX13872" y="connsiteY13872"/>
              </a:cxn>
              <a:cxn ang="0">
                <a:pos x="connsiteX13873" y="connsiteY13873"/>
              </a:cxn>
              <a:cxn ang="0">
                <a:pos x="connsiteX13874" y="connsiteY13874"/>
              </a:cxn>
              <a:cxn ang="0">
                <a:pos x="connsiteX13875" y="connsiteY13875"/>
              </a:cxn>
              <a:cxn ang="0">
                <a:pos x="connsiteX13876" y="connsiteY13876"/>
              </a:cxn>
              <a:cxn ang="0">
                <a:pos x="connsiteX13877" y="connsiteY13877"/>
              </a:cxn>
              <a:cxn ang="0">
                <a:pos x="connsiteX13878" y="connsiteY13878"/>
              </a:cxn>
              <a:cxn ang="0">
                <a:pos x="connsiteX13879" y="connsiteY13879"/>
              </a:cxn>
              <a:cxn ang="0">
                <a:pos x="connsiteX13880" y="connsiteY13880"/>
              </a:cxn>
              <a:cxn ang="0">
                <a:pos x="connsiteX13881" y="connsiteY13881"/>
              </a:cxn>
              <a:cxn ang="0">
                <a:pos x="connsiteX13882" y="connsiteY13882"/>
              </a:cxn>
              <a:cxn ang="0">
                <a:pos x="connsiteX13883" y="connsiteY13883"/>
              </a:cxn>
              <a:cxn ang="0">
                <a:pos x="connsiteX13884" y="connsiteY13884"/>
              </a:cxn>
              <a:cxn ang="0">
                <a:pos x="connsiteX13885" y="connsiteY13885"/>
              </a:cxn>
              <a:cxn ang="0">
                <a:pos x="connsiteX13886" y="connsiteY13886"/>
              </a:cxn>
              <a:cxn ang="0">
                <a:pos x="connsiteX13887" y="connsiteY13887"/>
              </a:cxn>
              <a:cxn ang="0">
                <a:pos x="connsiteX13888" y="connsiteY13888"/>
              </a:cxn>
              <a:cxn ang="0">
                <a:pos x="connsiteX13889" y="connsiteY13889"/>
              </a:cxn>
              <a:cxn ang="0">
                <a:pos x="connsiteX13890" y="connsiteY13890"/>
              </a:cxn>
              <a:cxn ang="0">
                <a:pos x="connsiteX13891" y="connsiteY13891"/>
              </a:cxn>
              <a:cxn ang="0">
                <a:pos x="connsiteX13892" y="connsiteY13892"/>
              </a:cxn>
              <a:cxn ang="0">
                <a:pos x="connsiteX13893" y="connsiteY13893"/>
              </a:cxn>
              <a:cxn ang="0">
                <a:pos x="connsiteX13894" y="connsiteY13894"/>
              </a:cxn>
              <a:cxn ang="0">
                <a:pos x="connsiteX13895" y="connsiteY13895"/>
              </a:cxn>
              <a:cxn ang="0">
                <a:pos x="connsiteX13896" y="connsiteY13896"/>
              </a:cxn>
              <a:cxn ang="0">
                <a:pos x="connsiteX13897" y="connsiteY13897"/>
              </a:cxn>
              <a:cxn ang="0">
                <a:pos x="connsiteX13898" y="connsiteY13898"/>
              </a:cxn>
              <a:cxn ang="0">
                <a:pos x="connsiteX13899" y="connsiteY13899"/>
              </a:cxn>
              <a:cxn ang="0">
                <a:pos x="connsiteX13900" y="connsiteY13900"/>
              </a:cxn>
              <a:cxn ang="0">
                <a:pos x="connsiteX13901" y="connsiteY13901"/>
              </a:cxn>
              <a:cxn ang="0">
                <a:pos x="connsiteX13902" y="connsiteY13902"/>
              </a:cxn>
              <a:cxn ang="0">
                <a:pos x="connsiteX13903" y="connsiteY13903"/>
              </a:cxn>
              <a:cxn ang="0">
                <a:pos x="connsiteX13904" y="connsiteY13904"/>
              </a:cxn>
              <a:cxn ang="0">
                <a:pos x="connsiteX13905" y="connsiteY13905"/>
              </a:cxn>
              <a:cxn ang="0">
                <a:pos x="connsiteX13906" y="connsiteY13906"/>
              </a:cxn>
              <a:cxn ang="0">
                <a:pos x="connsiteX13907" y="connsiteY13907"/>
              </a:cxn>
              <a:cxn ang="0">
                <a:pos x="connsiteX13908" y="connsiteY13908"/>
              </a:cxn>
              <a:cxn ang="0">
                <a:pos x="connsiteX13909" y="connsiteY13909"/>
              </a:cxn>
              <a:cxn ang="0">
                <a:pos x="connsiteX13910" y="connsiteY13910"/>
              </a:cxn>
              <a:cxn ang="0">
                <a:pos x="connsiteX13911" y="connsiteY13911"/>
              </a:cxn>
              <a:cxn ang="0">
                <a:pos x="connsiteX13912" y="connsiteY13912"/>
              </a:cxn>
              <a:cxn ang="0">
                <a:pos x="connsiteX13913" y="connsiteY13913"/>
              </a:cxn>
              <a:cxn ang="0">
                <a:pos x="connsiteX13914" y="connsiteY13914"/>
              </a:cxn>
              <a:cxn ang="0">
                <a:pos x="connsiteX13915" y="connsiteY13915"/>
              </a:cxn>
              <a:cxn ang="0">
                <a:pos x="connsiteX13916" y="connsiteY13916"/>
              </a:cxn>
              <a:cxn ang="0">
                <a:pos x="connsiteX13917" y="connsiteY13917"/>
              </a:cxn>
              <a:cxn ang="0">
                <a:pos x="connsiteX13918" y="connsiteY13918"/>
              </a:cxn>
              <a:cxn ang="0">
                <a:pos x="connsiteX13919" y="connsiteY13919"/>
              </a:cxn>
              <a:cxn ang="0">
                <a:pos x="connsiteX13920" y="connsiteY13920"/>
              </a:cxn>
              <a:cxn ang="0">
                <a:pos x="connsiteX13921" y="connsiteY13921"/>
              </a:cxn>
              <a:cxn ang="0">
                <a:pos x="connsiteX13922" y="connsiteY13922"/>
              </a:cxn>
              <a:cxn ang="0">
                <a:pos x="connsiteX13923" y="connsiteY13923"/>
              </a:cxn>
              <a:cxn ang="0">
                <a:pos x="connsiteX13924" y="connsiteY13924"/>
              </a:cxn>
              <a:cxn ang="0">
                <a:pos x="connsiteX13925" y="connsiteY13925"/>
              </a:cxn>
              <a:cxn ang="0">
                <a:pos x="connsiteX13926" y="connsiteY13926"/>
              </a:cxn>
              <a:cxn ang="0">
                <a:pos x="connsiteX13927" y="connsiteY13927"/>
              </a:cxn>
              <a:cxn ang="0">
                <a:pos x="connsiteX13928" y="connsiteY13928"/>
              </a:cxn>
              <a:cxn ang="0">
                <a:pos x="connsiteX13929" y="connsiteY13929"/>
              </a:cxn>
              <a:cxn ang="0">
                <a:pos x="connsiteX13930" y="connsiteY13930"/>
              </a:cxn>
              <a:cxn ang="0">
                <a:pos x="connsiteX13931" y="connsiteY13931"/>
              </a:cxn>
              <a:cxn ang="0">
                <a:pos x="connsiteX13932" y="connsiteY13932"/>
              </a:cxn>
              <a:cxn ang="0">
                <a:pos x="connsiteX13933" y="connsiteY13933"/>
              </a:cxn>
              <a:cxn ang="0">
                <a:pos x="connsiteX13934" y="connsiteY13934"/>
              </a:cxn>
              <a:cxn ang="0">
                <a:pos x="connsiteX13935" y="connsiteY13935"/>
              </a:cxn>
              <a:cxn ang="0">
                <a:pos x="connsiteX13936" y="connsiteY13936"/>
              </a:cxn>
              <a:cxn ang="0">
                <a:pos x="connsiteX13937" y="connsiteY13937"/>
              </a:cxn>
              <a:cxn ang="0">
                <a:pos x="connsiteX13938" y="connsiteY13938"/>
              </a:cxn>
              <a:cxn ang="0">
                <a:pos x="connsiteX13939" y="connsiteY13939"/>
              </a:cxn>
              <a:cxn ang="0">
                <a:pos x="connsiteX13940" y="connsiteY13940"/>
              </a:cxn>
              <a:cxn ang="0">
                <a:pos x="connsiteX13941" y="connsiteY13941"/>
              </a:cxn>
              <a:cxn ang="0">
                <a:pos x="connsiteX13942" y="connsiteY13942"/>
              </a:cxn>
              <a:cxn ang="0">
                <a:pos x="connsiteX13943" y="connsiteY13943"/>
              </a:cxn>
              <a:cxn ang="0">
                <a:pos x="connsiteX13944" y="connsiteY13944"/>
              </a:cxn>
              <a:cxn ang="0">
                <a:pos x="connsiteX13945" y="connsiteY13945"/>
              </a:cxn>
              <a:cxn ang="0">
                <a:pos x="connsiteX13946" y="connsiteY13946"/>
              </a:cxn>
              <a:cxn ang="0">
                <a:pos x="connsiteX13947" y="connsiteY13947"/>
              </a:cxn>
              <a:cxn ang="0">
                <a:pos x="connsiteX13948" y="connsiteY13948"/>
              </a:cxn>
              <a:cxn ang="0">
                <a:pos x="connsiteX13949" y="connsiteY13949"/>
              </a:cxn>
              <a:cxn ang="0">
                <a:pos x="connsiteX13950" y="connsiteY13950"/>
              </a:cxn>
              <a:cxn ang="0">
                <a:pos x="connsiteX13951" y="connsiteY13951"/>
              </a:cxn>
              <a:cxn ang="0">
                <a:pos x="connsiteX13952" y="connsiteY13952"/>
              </a:cxn>
              <a:cxn ang="0">
                <a:pos x="connsiteX13953" y="connsiteY13953"/>
              </a:cxn>
              <a:cxn ang="0">
                <a:pos x="connsiteX13954" y="connsiteY13954"/>
              </a:cxn>
              <a:cxn ang="0">
                <a:pos x="connsiteX13955" y="connsiteY13955"/>
              </a:cxn>
              <a:cxn ang="0">
                <a:pos x="connsiteX13956" y="connsiteY13956"/>
              </a:cxn>
              <a:cxn ang="0">
                <a:pos x="connsiteX13957" y="connsiteY13957"/>
              </a:cxn>
              <a:cxn ang="0">
                <a:pos x="connsiteX13958" y="connsiteY13958"/>
              </a:cxn>
              <a:cxn ang="0">
                <a:pos x="connsiteX13959" y="connsiteY13959"/>
              </a:cxn>
              <a:cxn ang="0">
                <a:pos x="connsiteX13960" y="connsiteY13960"/>
              </a:cxn>
              <a:cxn ang="0">
                <a:pos x="connsiteX13961" y="connsiteY13961"/>
              </a:cxn>
              <a:cxn ang="0">
                <a:pos x="connsiteX13962" y="connsiteY13962"/>
              </a:cxn>
              <a:cxn ang="0">
                <a:pos x="connsiteX13963" y="connsiteY13963"/>
              </a:cxn>
              <a:cxn ang="0">
                <a:pos x="connsiteX13964" y="connsiteY13964"/>
              </a:cxn>
              <a:cxn ang="0">
                <a:pos x="connsiteX13965" y="connsiteY13965"/>
              </a:cxn>
              <a:cxn ang="0">
                <a:pos x="connsiteX13966" y="connsiteY13966"/>
              </a:cxn>
              <a:cxn ang="0">
                <a:pos x="connsiteX13967" y="connsiteY13967"/>
              </a:cxn>
              <a:cxn ang="0">
                <a:pos x="connsiteX13968" y="connsiteY13968"/>
              </a:cxn>
              <a:cxn ang="0">
                <a:pos x="connsiteX13969" y="connsiteY13969"/>
              </a:cxn>
              <a:cxn ang="0">
                <a:pos x="connsiteX13970" y="connsiteY13970"/>
              </a:cxn>
              <a:cxn ang="0">
                <a:pos x="connsiteX13971" y="connsiteY13971"/>
              </a:cxn>
              <a:cxn ang="0">
                <a:pos x="connsiteX13972" y="connsiteY13972"/>
              </a:cxn>
              <a:cxn ang="0">
                <a:pos x="connsiteX13973" y="connsiteY13973"/>
              </a:cxn>
              <a:cxn ang="0">
                <a:pos x="connsiteX13974" y="connsiteY13974"/>
              </a:cxn>
              <a:cxn ang="0">
                <a:pos x="connsiteX13975" y="connsiteY13975"/>
              </a:cxn>
              <a:cxn ang="0">
                <a:pos x="connsiteX13976" y="connsiteY13976"/>
              </a:cxn>
              <a:cxn ang="0">
                <a:pos x="connsiteX13977" y="connsiteY13977"/>
              </a:cxn>
              <a:cxn ang="0">
                <a:pos x="connsiteX13978" y="connsiteY13978"/>
              </a:cxn>
              <a:cxn ang="0">
                <a:pos x="connsiteX13979" y="connsiteY13979"/>
              </a:cxn>
              <a:cxn ang="0">
                <a:pos x="connsiteX13980" y="connsiteY13980"/>
              </a:cxn>
              <a:cxn ang="0">
                <a:pos x="connsiteX13981" y="connsiteY13981"/>
              </a:cxn>
              <a:cxn ang="0">
                <a:pos x="connsiteX13982" y="connsiteY13982"/>
              </a:cxn>
              <a:cxn ang="0">
                <a:pos x="connsiteX13983" y="connsiteY13983"/>
              </a:cxn>
              <a:cxn ang="0">
                <a:pos x="connsiteX13984" y="connsiteY13984"/>
              </a:cxn>
              <a:cxn ang="0">
                <a:pos x="connsiteX13985" y="connsiteY13985"/>
              </a:cxn>
              <a:cxn ang="0">
                <a:pos x="connsiteX13986" y="connsiteY13986"/>
              </a:cxn>
              <a:cxn ang="0">
                <a:pos x="connsiteX13987" y="connsiteY13987"/>
              </a:cxn>
              <a:cxn ang="0">
                <a:pos x="connsiteX13988" y="connsiteY13988"/>
              </a:cxn>
              <a:cxn ang="0">
                <a:pos x="connsiteX13989" y="connsiteY13989"/>
              </a:cxn>
              <a:cxn ang="0">
                <a:pos x="connsiteX13990" y="connsiteY13990"/>
              </a:cxn>
              <a:cxn ang="0">
                <a:pos x="connsiteX13991" y="connsiteY13991"/>
              </a:cxn>
              <a:cxn ang="0">
                <a:pos x="connsiteX13992" y="connsiteY13992"/>
              </a:cxn>
              <a:cxn ang="0">
                <a:pos x="connsiteX13993" y="connsiteY13993"/>
              </a:cxn>
              <a:cxn ang="0">
                <a:pos x="connsiteX13994" y="connsiteY13994"/>
              </a:cxn>
              <a:cxn ang="0">
                <a:pos x="connsiteX13995" y="connsiteY13995"/>
              </a:cxn>
              <a:cxn ang="0">
                <a:pos x="connsiteX13996" y="connsiteY13996"/>
              </a:cxn>
              <a:cxn ang="0">
                <a:pos x="connsiteX13997" y="connsiteY13997"/>
              </a:cxn>
              <a:cxn ang="0">
                <a:pos x="connsiteX13998" y="connsiteY13998"/>
              </a:cxn>
              <a:cxn ang="0">
                <a:pos x="connsiteX13999" y="connsiteY13999"/>
              </a:cxn>
              <a:cxn ang="0">
                <a:pos x="connsiteX14000" y="connsiteY14000"/>
              </a:cxn>
              <a:cxn ang="0">
                <a:pos x="connsiteX14001" y="connsiteY14001"/>
              </a:cxn>
              <a:cxn ang="0">
                <a:pos x="connsiteX14002" y="connsiteY14002"/>
              </a:cxn>
              <a:cxn ang="0">
                <a:pos x="connsiteX14003" y="connsiteY14003"/>
              </a:cxn>
              <a:cxn ang="0">
                <a:pos x="connsiteX14004" y="connsiteY14004"/>
              </a:cxn>
              <a:cxn ang="0">
                <a:pos x="connsiteX14005" y="connsiteY14005"/>
              </a:cxn>
              <a:cxn ang="0">
                <a:pos x="connsiteX14006" y="connsiteY14006"/>
              </a:cxn>
              <a:cxn ang="0">
                <a:pos x="connsiteX14007" y="connsiteY14007"/>
              </a:cxn>
              <a:cxn ang="0">
                <a:pos x="connsiteX14008" y="connsiteY14008"/>
              </a:cxn>
              <a:cxn ang="0">
                <a:pos x="connsiteX14009" y="connsiteY14009"/>
              </a:cxn>
              <a:cxn ang="0">
                <a:pos x="connsiteX14010" y="connsiteY14010"/>
              </a:cxn>
              <a:cxn ang="0">
                <a:pos x="connsiteX14011" y="connsiteY14011"/>
              </a:cxn>
              <a:cxn ang="0">
                <a:pos x="connsiteX14012" y="connsiteY14012"/>
              </a:cxn>
              <a:cxn ang="0">
                <a:pos x="connsiteX14013" y="connsiteY14013"/>
              </a:cxn>
              <a:cxn ang="0">
                <a:pos x="connsiteX14014" y="connsiteY14014"/>
              </a:cxn>
              <a:cxn ang="0">
                <a:pos x="connsiteX14015" y="connsiteY14015"/>
              </a:cxn>
              <a:cxn ang="0">
                <a:pos x="connsiteX14016" y="connsiteY14016"/>
              </a:cxn>
              <a:cxn ang="0">
                <a:pos x="connsiteX14017" y="connsiteY14017"/>
              </a:cxn>
              <a:cxn ang="0">
                <a:pos x="connsiteX14018" y="connsiteY14018"/>
              </a:cxn>
              <a:cxn ang="0">
                <a:pos x="connsiteX14019" y="connsiteY14019"/>
              </a:cxn>
              <a:cxn ang="0">
                <a:pos x="connsiteX14020" y="connsiteY14020"/>
              </a:cxn>
              <a:cxn ang="0">
                <a:pos x="connsiteX14021" y="connsiteY14021"/>
              </a:cxn>
              <a:cxn ang="0">
                <a:pos x="connsiteX14022" y="connsiteY14022"/>
              </a:cxn>
              <a:cxn ang="0">
                <a:pos x="connsiteX14023" y="connsiteY14023"/>
              </a:cxn>
              <a:cxn ang="0">
                <a:pos x="connsiteX14024" y="connsiteY14024"/>
              </a:cxn>
              <a:cxn ang="0">
                <a:pos x="connsiteX14025" y="connsiteY14025"/>
              </a:cxn>
              <a:cxn ang="0">
                <a:pos x="connsiteX14026" y="connsiteY14026"/>
              </a:cxn>
              <a:cxn ang="0">
                <a:pos x="connsiteX14027" y="connsiteY14027"/>
              </a:cxn>
              <a:cxn ang="0">
                <a:pos x="connsiteX14028" y="connsiteY14028"/>
              </a:cxn>
              <a:cxn ang="0">
                <a:pos x="connsiteX14029" y="connsiteY14029"/>
              </a:cxn>
              <a:cxn ang="0">
                <a:pos x="connsiteX14030" y="connsiteY14030"/>
              </a:cxn>
              <a:cxn ang="0">
                <a:pos x="connsiteX14031" y="connsiteY14031"/>
              </a:cxn>
              <a:cxn ang="0">
                <a:pos x="connsiteX14032" y="connsiteY14032"/>
              </a:cxn>
              <a:cxn ang="0">
                <a:pos x="connsiteX14033" y="connsiteY14033"/>
              </a:cxn>
              <a:cxn ang="0">
                <a:pos x="connsiteX14034" y="connsiteY14034"/>
              </a:cxn>
              <a:cxn ang="0">
                <a:pos x="connsiteX14035" y="connsiteY14035"/>
              </a:cxn>
              <a:cxn ang="0">
                <a:pos x="connsiteX14036" y="connsiteY14036"/>
              </a:cxn>
              <a:cxn ang="0">
                <a:pos x="connsiteX14037" y="connsiteY14037"/>
              </a:cxn>
              <a:cxn ang="0">
                <a:pos x="connsiteX14038" y="connsiteY14038"/>
              </a:cxn>
              <a:cxn ang="0">
                <a:pos x="connsiteX14039" y="connsiteY14039"/>
              </a:cxn>
              <a:cxn ang="0">
                <a:pos x="connsiteX14040" y="connsiteY14040"/>
              </a:cxn>
              <a:cxn ang="0">
                <a:pos x="connsiteX14041" y="connsiteY14041"/>
              </a:cxn>
              <a:cxn ang="0">
                <a:pos x="connsiteX14042" y="connsiteY14042"/>
              </a:cxn>
              <a:cxn ang="0">
                <a:pos x="connsiteX14043" y="connsiteY14043"/>
              </a:cxn>
              <a:cxn ang="0">
                <a:pos x="connsiteX14044" y="connsiteY14044"/>
              </a:cxn>
              <a:cxn ang="0">
                <a:pos x="connsiteX14045" y="connsiteY14045"/>
              </a:cxn>
              <a:cxn ang="0">
                <a:pos x="connsiteX14046" y="connsiteY14046"/>
              </a:cxn>
              <a:cxn ang="0">
                <a:pos x="connsiteX14047" y="connsiteY14047"/>
              </a:cxn>
              <a:cxn ang="0">
                <a:pos x="connsiteX14048" y="connsiteY14048"/>
              </a:cxn>
              <a:cxn ang="0">
                <a:pos x="connsiteX14049" y="connsiteY14049"/>
              </a:cxn>
              <a:cxn ang="0">
                <a:pos x="connsiteX14050" y="connsiteY14050"/>
              </a:cxn>
              <a:cxn ang="0">
                <a:pos x="connsiteX14051" y="connsiteY14051"/>
              </a:cxn>
              <a:cxn ang="0">
                <a:pos x="connsiteX14052" y="connsiteY14052"/>
              </a:cxn>
              <a:cxn ang="0">
                <a:pos x="connsiteX14053" y="connsiteY14053"/>
              </a:cxn>
              <a:cxn ang="0">
                <a:pos x="connsiteX14054" y="connsiteY14054"/>
              </a:cxn>
              <a:cxn ang="0">
                <a:pos x="connsiteX14055" y="connsiteY14055"/>
              </a:cxn>
              <a:cxn ang="0">
                <a:pos x="connsiteX14056" y="connsiteY14056"/>
              </a:cxn>
              <a:cxn ang="0">
                <a:pos x="connsiteX14057" y="connsiteY14057"/>
              </a:cxn>
              <a:cxn ang="0">
                <a:pos x="connsiteX14058" y="connsiteY14058"/>
              </a:cxn>
              <a:cxn ang="0">
                <a:pos x="connsiteX14059" y="connsiteY14059"/>
              </a:cxn>
              <a:cxn ang="0">
                <a:pos x="connsiteX14060" y="connsiteY14060"/>
              </a:cxn>
              <a:cxn ang="0">
                <a:pos x="connsiteX14061" y="connsiteY14061"/>
              </a:cxn>
              <a:cxn ang="0">
                <a:pos x="connsiteX14062" y="connsiteY14062"/>
              </a:cxn>
              <a:cxn ang="0">
                <a:pos x="connsiteX14063" y="connsiteY14063"/>
              </a:cxn>
              <a:cxn ang="0">
                <a:pos x="connsiteX14064" y="connsiteY14064"/>
              </a:cxn>
              <a:cxn ang="0">
                <a:pos x="connsiteX14065" y="connsiteY14065"/>
              </a:cxn>
              <a:cxn ang="0">
                <a:pos x="connsiteX14066" y="connsiteY14066"/>
              </a:cxn>
              <a:cxn ang="0">
                <a:pos x="connsiteX14067" y="connsiteY14067"/>
              </a:cxn>
              <a:cxn ang="0">
                <a:pos x="connsiteX14068" y="connsiteY14068"/>
              </a:cxn>
              <a:cxn ang="0">
                <a:pos x="connsiteX14069" y="connsiteY14069"/>
              </a:cxn>
              <a:cxn ang="0">
                <a:pos x="connsiteX14070" y="connsiteY14070"/>
              </a:cxn>
              <a:cxn ang="0">
                <a:pos x="connsiteX14071" y="connsiteY14071"/>
              </a:cxn>
              <a:cxn ang="0">
                <a:pos x="connsiteX14072" y="connsiteY14072"/>
              </a:cxn>
              <a:cxn ang="0">
                <a:pos x="connsiteX14073" y="connsiteY14073"/>
              </a:cxn>
              <a:cxn ang="0">
                <a:pos x="connsiteX14074" y="connsiteY14074"/>
              </a:cxn>
              <a:cxn ang="0">
                <a:pos x="connsiteX14075" y="connsiteY14075"/>
              </a:cxn>
              <a:cxn ang="0">
                <a:pos x="connsiteX14076" y="connsiteY14076"/>
              </a:cxn>
              <a:cxn ang="0">
                <a:pos x="connsiteX14077" y="connsiteY14077"/>
              </a:cxn>
              <a:cxn ang="0">
                <a:pos x="connsiteX14078" y="connsiteY14078"/>
              </a:cxn>
              <a:cxn ang="0">
                <a:pos x="connsiteX14079" y="connsiteY14079"/>
              </a:cxn>
              <a:cxn ang="0">
                <a:pos x="connsiteX14080" y="connsiteY14080"/>
              </a:cxn>
              <a:cxn ang="0">
                <a:pos x="connsiteX14081" y="connsiteY14081"/>
              </a:cxn>
              <a:cxn ang="0">
                <a:pos x="connsiteX14082" y="connsiteY14082"/>
              </a:cxn>
              <a:cxn ang="0">
                <a:pos x="connsiteX14083" y="connsiteY14083"/>
              </a:cxn>
              <a:cxn ang="0">
                <a:pos x="connsiteX14084" y="connsiteY14084"/>
              </a:cxn>
              <a:cxn ang="0">
                <a:pos x="connsiteX14085" y="connsiteY14085"/>
              </a:cxn>
              <a:cxn ang="0">
                <a:pos x="connsiteX14086" y="connsiteY14086"/>
              </a:cxn>
              <a:cxn ang="0">
                <a:pos x="connsiteX14087" y="connsiteY14087"/>
              </a:cxn>
              <a:cxn ang="0">
                <a:pos x="connsiteX14088" y="connsiteY14088"/>
              </a:cxn>
              <a:cxn ang="0">
                <a:pos x="connsiteX14089" y="connsiteY14089"/>
              </a:cxn>
              <a:cxn ang="0">
                <a:pos x="connsiteX14090" y="connsiteY14090"/>
              </a:cxn>
              <a:cxn ang="0">
                <a:pos x="connsiteX14091" y="connsiteY14091"/>
              </a:cxn>
              <a:cxn ang="0">
                <a:pos x="connsiteX14092" y="connsiteY14092"/>
              </a:cxn>
              <a:cxn ang="0">
                <a:pos x="connsiteX14093" y="connsiteY14093"/>
              </a:cxn>
              <a:cxn ang="0">
                <a:pos x="connsiteX14094" y="connsiteY14094"/>
              </a:cxn>
              <a:cxn ang="0">
                <a:pos x="connsiteX14095" y="connsiteY14095"/>
              </a:cxn>
              <a:cxn ang="0">
                <a:pos x="connsiteX14096" y="connsiteY14096"/>
              </a:cxn>
              <a:cxn ang="0">
                <a:pos x="connsiteX14097" y="connsiteY14097"/>
              </a:cxn>
              <a:cxn ang="0">
                <a:pos x="connsiteX14098" y="connsiteY14098"/>
              </a:cxn>
              <a:cxn ang="0">
                <a:pos x="connsiteX14099" y="connsiteY14099"/>
              </a:cxn>
              <a:cxn ang="0">
                <a:pos x="connsiteX14100" y="connsiteY14100"/>
              </a:cxn>
              <a:cxn ang="0">
                <a:pos x="connsiteX14101" y="connsiteY14101"/>
              </a:cxn>
              <a:cxn ang="0">
                <a:pos x="connsiteX14102" y="connsiteY14102"/>
              </a:cxn>
              <a:cxn ang="0">
                <a:pos x="connsiteX14103" y="connsiteY14103"/>
              </a:cxn>
              <a:cxn ang="0">
                <a:pos x="connsiteX14104" y="connsiteY14104"/>
              </a:cxn>
              <a:cxn ang="0">
                <a:pos x="connsiteX14105" y="connsiteY14105"/>
              </a:cxn>
              <a:cxn ang="0">
                <a:pos x="connsiteX14106" y="connsiteY14106"/>
              </a:cxn>
              <a:cxn ang="0">
                <a:pos x="connsiteX14107" y="connsiteY14107"/>
              </a:cxn>
              <a:cxn ang="0">
                <a:pos x="connsiteX14108" y="connsiteY14108"/>
              </a:cxn>
              <a:cxn ang="0">
                <a:pos x="connsiteX14109" y="connsiteY14109"/>
              </a:cxn>
              <a:cxn ang="0">
                <a:pos x="connsiteX14110" y="connsiteY14110"/>
              </a:cxn>
              <a:cxn ang="0">
                <a:pos x="connsiteX14111" y="connsiteY14111"/>
              </a:cxn>
              <a:cxn ang="0">
                <a:pos x="connsiteX14112" y="connsiteY14112"/>
              </a:cxn>
              <a:cxn ang="0">
                <a:pos x="connsiteX14113" y="connsiteY14113"/>
              </a:cxn>
              <a:cxn ang="0">
                <a:pos x="connsiteX14114" y="connsiteY14114"/>
              </a:cxn>
              <a:cxn ang="0">
                <a:pos x="connsiteX14115" y="connsiteY14115"/>
              </a:cxn>
              <a:cxn ang="0">
                <a:pos x="connsiteX14116" y="connsiteY14116"/>
              </a:cxn>
              <a:cxn ang="0">
                <a:pos x="connsiteX14117" y="connsiteY14117"/>
              </a:cxn>
              <a:cxn ang="0">
                <a:pos x="connsiteX14118" y="connsiteY14118"/>
              </a:cxn>
              <a:cxn ang="0">
                <a:pos x="connsiteX14119" y="connsiteY14119"/>
              </a:cxn>
              <a:cxn ang="0">
                <a:pos x="connsiteX14120" y="connsiteY14120"/>
              </a:cxn>
              <a:cxn ang="0">
                <a:pos x="connsiteX14121" y="connsiteY14121"/>
              </a:cxn>
              <a:cxn ang="0">
                <a:pos x="connsiteX14122" y="connsiteY14122"/>
              </a:cxn>
              <a:cxn ang="0">
                <a:pos x="connsiteX14123" y="connsiteY14123"/>
              </a:cxn>
              <a:cxn ang="0">
                <a:pos x="connsiteX14124" y="connsiteY14124"/>
              </a:cxn>
              <a:cxn ang="0">
                <a:pos x="connsiteX14125" y="connsiteY14125"/>
              </a:cxn>
              <a:cxn ang="0">
                <a:pos x="connsiteX14126" y="connsiteY14126"/>
              </a:cxn>
              <a:cxn ang="0">
                <a:pos x="connsiteX14127" y="connsiteY14127"/>
              </a:cxn>
              <a:cxn ang="0">
                <a:pos x="connsiteX14128" y="connsiteY14128"/>
              </a:cxn>
              <a:cxn ang="0">
                <a:pos x="connsiteX14129" y="connsiteY14129"/>
              </a:cxn>
              <a:cxn ang="0">
                <a:pos x="connsiteX14130" y="connsiteY14130"/>
              </a:cxn>
              <a:cxn ang="0">
                <a:pos x="connsiteX14131" y="connsiteY14131"/>
              </a:cxn>
              <a:cxn ang="0">
                <a:pos x="connsiteX14132" y="connsiteY14132"/>
              </a:cxn>
              <a:cxn ang="0">
                <a:pos x="connsiteX14133" y="connsiteY14133"/>
              </a:cxn>
              <a:cxn ang="0">
                <a:pos x="connsiteX14134" y="connsiteY14134"/>
              </a:cxn>
              <a:cxn ang="0">
                <a:pos x="connsiteX14135" y="connsiteY14135"/>
              </a:cxn>
              <a:cxn ang="0">
                <a:pos x="connsiteX14136" y="connsiteY14136"/>
              </a:cxn>
              <a:cxn ang="0">
                <a:pos x="connsiteX14137" y="connsiteY14137"/>
              </a:cxn>
              <a:cxn ang="0">
                <a:pos x="connsiteX14138" y="connsiteY14138"/>
              </a:cxn>
              <a:cxn ang="0">
                <a:pos x="connsiteX14139" y="connsiteY14139"/>
              </a:cxn>
              <a:cxn ang="0">
                <a:pos x="connsiteX14140" y="connsiteY14140"/>
              </a:cxn>
              <a:cxn ang="0">
                <a:pos x="connsiteX14141" y="connsiteY14141"/>
              </a:cxn>
              <a:cxn ang="0">
                <a:pos x="connsiteX14142" y="connsiteY14142"/>
              </a:cxn>
              <a:cxn ang="0">
                <a:pos x="connsiteX14143" y="connsiteY14143"/>
              </a:cxn>
              <a:cxn ang="0">
                <a:pos x="connsiteX14144" y="connsiteY14144"/>
              </a:cxn>
              <a:cxn ang="0">
                <a:pos x="connsiteX14145" y="connsiteY14145"/>
              </a:cxn>
              <a:cxn ang="0">
                <a:pos x="connsiteX14146" y="connsiteY14146"/>
              </a:cxn>
              <a:cxn ang="0">
                <a:pos x="connsiteX14147" y="connsiteY14147"/>
              </a:cxn>
              <a:cxn ang="0">
                <a:pos x="connsiteX14148" y="connsiteY14148"/>
              </a:cxn>
              <a:cxn ang="0">
                <a:pos x="connsiteX14149" y="connsiteY14149"/>
              </a:cxn>
              <a:cxn ang="0">
                <a:pos x="connsiteX14150" y="connsiteY14150"/>
              </a:cxn>
              <a:cxn ang="0">
                <a:pos x="connsiteX14151" y="connsiteY14151"/>
              </a:cxn>
              <a:cxn ang="0">
                <a:pos x="connsiteX14152" y="connsiteY14152"/>
              </a:cxn>
              <a:cxn ang="0">
                <a:pos x="connsiteX14153" y="connsiteY14153"/>
              </a:cxn>
              <a:cxn ang="0">
                <a:pos x="connsiteX14154" y="connsiteY14154"/>
              </a:cxn>
              <a:cxn ang="0">
                <a:pos x="connsiteX14155" y="connsiteY14155"/>
              </a:cxn>
              <a:cxn ang="0">
                <a:pos x="connsiteX14156" y="connsiteY14156"/>
              </a:cxn>
              <a:cxn ang="0">
                <a:pos x="connsiteX14157" y="connsiteY14157"/>
              </a:cxn>
              <a:cxn ang="0">
                <a:pos x="connsiteX14158" y="connsiteY14158"/>
              </a:cxn>
              <a:cxn ang="0">
                <a:pos x="connsiteX14159" y="connsiteY14159"/>
              </a:cxn>
              <a:cxn ang="0">
                <a:pos x="connsiteX14160" y="connsiteY14160"/>
              </a:cxn>
              <a:cxn ang="0">
                <a:pos x="connsiteX14161" y="connsiteY14161"/>
              </a:cxn>
              <a:cxn ang="0">
                <a:pos x="connsiteX14162" y="connsiteY14162"/>
              </a:cxn>
              <a:cxn ang="0">
                <a:pos x="connsiteX14163" y="connsiteY14163"/>
              </a:cxn>
              <a:cxn ang="0">
                <a:pos x="connsiteX14164" y="connsiteY14164"/>
              </a:cxn>
              <a:cxn ang="0">
                <a:pos x="connsiteX14165" y="connsiteY14165"/>
              </a:cxn>
              <a:cxn ang="0">
                <a:pos x="connsiteX14166" y="connsiteY14166"/>
              </a:cxn>
              <a:cxn ang="0">
                <a:pos x="connsiteX14167" y="connsiteY14167"/>
              </a:cxn>
              <a:cxn ang="0">
                <a:pos x="connsiteX14168" y="connsiteY14168"/>
              </a:cxn>
              <a:cxn ang="0">
                <a:pos x="connsiteX14169" y="connsiteY14169"/>
              </a:cxn>
              <a:cxn ang="0">
                <a:pos x="connsiteX14170" y="connsiteY14170"/>
              </a:cxn>
              <a:cxn ang="0">
                <a:pos x="connsiteX14171" y="connsiteY14171"/>
              </a:cxn>
              <a:cxn ang="0">
                <a:pos x="connsiteX14172" y="connsiteY14172"/>
              </a:cxn>
              <a:cxn ang="0">
                <a:pos x="connsiteX14173" y="connsiteY14173"/>
              </a:cxn>
              <a:cxn ang="0">
                <a:pos x="connsiteX14174" y="connsiteY14174"/>
              </a:cxn>
              <a:cxn ang="0">
                <a:pos x="connsiteX14175" y="connsiteY14175"/>
              </a:cxn>
              <a:cxn ang="0">
                <a:pos x="connsiteX14176" y="connsiteY14176"/>
              </a:cxn>
              <a:cxn ang="0">
                <a:pos x="connsiteX14177" y="connsiteY14177"/>
              </a:cxn>
              <a:cxn ang="0">
                <a:pos x="connsiteX14178" y="connsiteY14178"/>
              </a:cxn>
              <a:cxn ang="0">
                <a:pos x="connsiteX14179" y="connsiteY14179"/>
              </a:cxn>
              <a:cxn ang="0">
                <a:pos x="connsiteX14180" y="connsiteY14180"/>
              </a:cxn>
              <a:cxn ang="0">
                <a:pos x="connsiteX14181" y="connsiteY14181"/>
              </a:cxn>
              <a:cxn ang="0">
                <a:pos x="connsiteX14182" y="connsiteY14182"/>
              </a:cxn>
              <a:cxn ang="0">
                <a:pos x="connsiteX14183" y="connsiteY14183"/>
              </a:cxn>
              <a:cxn ang="0">
                <a:pos x="connsiteX14184" y="connsiteY14184"/>
              </a:cxn>
              <a:cxn ang="0">
                <a:pos x="connsiteX14185" y="connsiteY14185"/>
              </a:cxn>
              <a:cxn ang="0">
                <a:pos x="connsiteX14186" y="connsiteY14186"/>
              </a:cxn>
              <a:cxn ang="0">
                <a:pos x="connsiteX14187" y="connsiteY14187"/>
              </a:cxn>
              <a:cxn ang="0">
                <a:pos x="connsiteX14188" y="connsiteY14188"/>
              </a:cxn>
              <a:cxn ang="0">
                <a:pos x="connsiteX14189" y="connsiteY14189"/>
              </a:cxn>
              <a:cxn ang="0">
                <a:pos x="connsiteX14190" y="connsiteY14190"/>
              </a:cxn>
              <a:cxn ang="0">
                <a:pos x="connsiteX14191" y="connsiteY14191"/>
              </a:cxn>
              <a:cxn ang="0">
                <a:pos x="connsiteX14192" y="connsiteY14192"/>
              </a:cxn>
              <a:cxn ang="0">
                <a:pos x="connsiteX14193" y="connsiteY14193"/>
              </a:cxn>
              <a:cxn ang="0">
                <a:pos x="connsiteX14194" y="connsiteY14194"/>
              </a:cxn>
              <a:cxn ang="0">
                <a:pos x="connsiteX14195" y="connsiteY14195"/>
              </a:cxn>
              <a:cxn ang="0">
                <a:pos x="connsiteX14196" y="connsiteY14196"/>
              </a:cxn>
              <a:cxn ang="0">
                <a:pos x="connsiteX14197" y="connsiteY14197"/>
              </a:cxn>
              <a:cxn ang="0">
                <a:pos x="connsiteX14198" y="connsiteY14198"/>
              </a:cxn>
              <a:cxn ang="0">
                <a:pos x="connsiteX14199" y="connsiteY14199"/>
              </a:cxn>
              <a:cxn ang="0">
                <a:pos x="connsiteX14200" y="connsiteY14200"/>
              </a:cxn>
              <a:cxn ang="0">
                <a:pos x="connsiteX14201" y="connsiteY14201"/>
              </a:cxn>
              <a:cxn ang="0">
                <a:pos x="connsiteX14202" y="connsiteY14202"/>
              </a:cxn>
              <a:cxn ang="0">
                <a:pos x="connsiteX14203" y="connsiteY14203"/>
              </a:cxn>
              <a:cxn ang="0">
                <a:pos x="connsiteX14204" y="connsiteY14204"/>
              </a:cxn>
              <a:cxn ang="0">
                <a:pos x="connsiteX14205" y="connsiteY14205"/>
              </a:cxn>
              <a:cxn ang="0">
                <a:pos x="connsiteX14206" y="connsiteY14206"/>
              </a:cxn>
              <a:cxn ang="0">
                <a:pos x="connsiteX14207" y="connsiteY14207"/>
              </a:cxn>
              <a:cxn ang="0">
                <a:pos x="connsiteX14208" y="connsiteY14208"/>
              </a:cxn>
              <a:cxn ang="0">
                <a:pos x="connsiteX14209" y="connsiteY14209"/>
              </a:cxn>
              <a:cxn ang="0">
                <a:pos x="connsiteX14210" y="connsiteY14210"/>
              </a:cxn>
              <a:cxn ang="0">
                <a:pos x="connsiteX14211" y="connsiteY14211"/>
              </a:cxn>
              <a:cxn ang="0">
                <a:pos x="connsiteX14212" y="connsiteY14212"/>
              </a:cxn>
              <a:cxn ang="0">
                <a:pos x="connsiteX14213" y="connsiteY14213"/>
              </a:cxn>
              <a:cxn ang="0">
                <a:pos x="connsiteX14214" y="connsiteY14214"/>
              </a:cxn>
              <a:cxn ang="0">
                <a:pos x="connsiteX14215" y="connsiteY14215"/>
              </a:cxn>
              <a:cxn ang="0">
                <a:pos x="connsiteX14216" y="connsiteY14216"/>
              </a:cxn>
              <a:cxn ang="0">
                <a:pos x="connsiteX14217" y="connsiteY14217"/>
              </a:cxn>
              <a:cxn ang="0">
                <a:pos x="connsiteX14218" y="connsiteY14218"/>
              </a:cxn>
              <a:cxn ang="0">
                <a:pos x="connsiteX14219" y="connsiteY14219"/>
              </a:cxn>
              <a:cxn ang="0">
                <a:pos x="connsiteX14220" y="connsiteY14220"/>
              </a:cxn>
              <a:cxn ang="0">
                <a:pos x="connsiteX14221" y="connsiteY14221"/>
              </a:cxn>
              <a:cxn ang="0">
                <a:pos x="connsiteX14222" y="connsiteY14222"/>
              </a:cxn>
              <a:cxn ang="0">
                <a:pos x="connsiteX14223" y="connsiteY14223"/>
              </a:cxn>
              <a:cxn ang="0">
                <a:pos x="connsiteX14224" y="connsiteY14224"/>
              </a:cxn>
              <a:cxn ang="0">
                <a:pos x="connsiteX14225" y="connsiteY14225"/>
              </a:cxn>
              <a:cxn ang="0">
                <a:pos x="connsiteX14226" y="connsiteY14226"/>
              </a:cxn>
              <a:cxn ang="0">
                <a:pos x="connsiteX14227" y="connsiteY14227"/>
              </a:cxn>
              <a:cxn ang="0">
                <a:pos x="connsiteX14228" y="connsiteY14228"/>
              </a:cxn>
              <a:cxn ang="0">
                <a:pos x="connsiteX14229" y="connsiteY14229"/>
              </a:cxn>
              <a:cxn ang="0">
                <a:pos x="connsiteX14230" y="connsiteY14230"/>
              </a:cxn>
              <a:cxn ang="0">
                <a:pos x="connsiteX14231" y="connsiteY14231"/>
              </a:cxn>
              <a:cxn ang="0">
                <a:pos x="connsiteX14232" y="connsiteY14232"/>
              </a:cxn>
              <a:cxn ang="0">
                <a:pos x="connsiteX14233" y="connsiteY14233"/>
              </a:cxn>
              <a:cxn ang="0">
                <a:pos x="connsiteX14234" y="connsiteY14234"/>
              </a:cxn>
              <a:cxn ang="0">
                <a:pos x="connsiteX14235" y="connsiteY14235"/>
              </a:cxn>
              <a:cxn ang="0">
                <a:pos x="connsiteX14236" y="connsiteY14236"/>
              </a:cxn>
              <a:cxn ang="0">
                <a:pos x="connsiteX14237" y="connsiteY14237"/>
              </a:cxn>
              <a:cxn ang="0">
                <a:pos x="connsiteX14238" y="connsiteY14238"/>
              </a:cxn>
              <a:cxn ang="0">
                <a:pos x="connsiteX14239" y="connsiteY14239"/>
              </a:cxn>
              <a:cxn ang="0">
                <a:pos x="connsiteX14240" y="connsiteY14240"/>
              </a:cxn>
              <a:cxn ang="0">
                <a:pos x="connsiteX14241" y="connsiteY14241"/>
              </a:cxn>
              <a:cxn ang="0">
                <a:pos x="connsiteX14242" y="connsiteY14242"/>
              </a:cxn>
              <a:cxn ang="0">
                <a:pos x="connsiteX14243" y="connsiteY14243"/>
              </a:cxn>
              <a:cxn ang="0">
                <a:pos x="connsiteX14244" y="connsiteY14244"/>
              </a:cxn>
              <a:cxn ang="0">
                <a:pos x="connsiteX14245" y="connsiteY14245"/>
              </a:cxn>
              <a:cxn ang="0">
                <a:pos x="connsiteX14246" y="connsiteY14246"/>
              </a:cxn>
              <a:cxn ang="0">
                <a:pos x="connsiteX14247" y="connsiteY14247"/>
              </a:cxn>
              <a:cxn ang="0">
                <a:pos x="connsiteX14248" y="connsiteY14248"/>
              </a:cxn>
              <a:cxn ang="0">
                <a:pos x="connsiteX14249" y="connsiteY14249"/>
              </a:cxn>
              <a:cxn ang="0">
                <a:pos x="connsiteX14250" y="connsiteY14250"/>
              </a:cxn>
              <a:cxn ang="0">
                <a:pos x="connsiteX14251" y="connsiteY14251"/>
              </a:cxn>
              <a:cxn ang="0">
                <a:pos x="connsiteX14252" y="connsiteY14252"/>
              </a:cxn>
              <a:cxn ang="0">
                <a:pos x="connsiteX14253" y="connsiteY14253"/>
              </a:cxn>
              <a:cxn ang="0">
                <a:pos x="connsiteX14254" y="connsiteY14254"/>
              </a:cxn>
              <a:cxn ang="0">
                <a:pos x="connsiteX14255" y="connsiteY14255"/>
              </a:cxn>
              <a:cxn ang="0">
                <a:pos x="connsiteX14256" y="connsiteY14256"/>
              </a:cxn>
              <a:cxn ang="0">
                <a:pos x="connsiteX14257" y="connsiteY14257"/>
              </a:cxn>
              <a:cxn ang="0">
                <a:pos x="connsiteX14258" y="connsiteY14258"/>
              </a:cxn>
              <a:cxn ang="0">
                <a:pos x="connsiteX14259" y="connsiteY14259"/>
              </a:cxn>
              <a:cxn ang="0">
                <a:pos x="connsiteX14260" y="connsiteY14260"/>
              </a:cxn>
              <a:cxn ang="0">
                <a:pos x="connsiteX14261" y="connsiteY14261"/>
              </a:cxn>
              <a:cxn ang="0">
                <a:pos x="connsiteX14262" y="connsiteY14262"/>
              </a:cxn>
              <a:cxn ang="0">
                <a:pos x="connsiteX14263" y="connsiteY14263"/>
              </a:cxn>
              <a:cxn ang="0">
                <a:pos x="connsiteX14264" y="connsiteY14264"/>
              </a:cxn>
              <a:cxn ang="0">
                <a:pos x="connsiteX14265" y="connsiteY14265"/>
              </a:cxn>
              <a:cxn ang="0">
                <a:pos x="connsiteX14266" y="connsiteY14266"/>
              </a:cxn>
              <a:cxn ang="0">
                <a:pos x="connsiteX14267" y="connsiteY14267"/>
              </a:cxn>
              <a:cxn ang="0">
                <a:pos x="connsiteX14268" y="connsiteY14268"/>
              </a:cxn>
              <a:cxn ang="0">
                <a:pos x="connsiteX14269" y="connsiteY14269"/>
              </a:cxn>
              <a:cxn ang="0">
                <a:pos x="connsiteX14270" y="connsiteY14270"/>
              </a:cxn>
              <a:cxn ang="0">
                <a:pos x="connsiteX14271" y="connsiteY14271"/>
              </a:cxn>
              <a:cxn ang="0">
                <a:pos x="connsiteX14272" y="connsiteY14272"/>
              </a:cxn>
              <a:cxn ang="0">
                <a:pos x="connsiteX14273" y="connsiteY14273"/>
              </a:cxn>
              <a:cxn ang="0">
                <a:pos x="connsiteX14274" y="connsiteY14274"/>
              </a:cxn>
              <a:cxn ang="0">
                <a:pos x="connsiteX14275" y="connsiteY14275"/>
              </a:cxn>
              <a:cxn ang="0">
                <a:pos x="connsiteX14276" y="connsiteY14276"/>
              </a:cxn>
              <a:cxn ang="0">
                <a:pos x="connsiteX14277" y="connsiteY14277"/>
              </a:cxn>
              <a:cxn ang="0">
                <a:pos x="connsiteX14278" y="connsiteY14278"/>
              </a:cxn>
              <a:cxn ang="0">
                <a:pos x="connsiteX14279" y="connsiteY14279"/>
              </a:cxn>
              <a:cxn ang="0">
                <a:pos x="connsiteX14280" y="connsiteY14280"/>
              </a:cxn>
              <a:cxn ang="0">
                <a:pos x="connsiteX14281" y="connsiteY14281"/>
              </a:cxn>
              <a:cxn ang="0">
                <a:pos x="connsiteX14282" y="connsiteY14282"/>
              </a:cxn>
              <a:cxn ang="0">
                <a:pos x="connsiteX14283" y="connsiteY14283"/>
              </a:cxn>
              <a:cxn ang="0">
                <a:pos x="connsiteX14284" y="connsiteY14284"/>
              </a:cxn>
              <a:cxn ang="0">
                <a:pos x="connsiteX14285" y="connsiteY14285"/>
              </a:cxn>
              <a:cxn ang="0">
                <a:pos x="connsiteX14286" y="connsiteY14286"/>
              </a:cxn>
              <a:cxn ang="0">
                <a:pos x="connsiteX14287" y="connsiteY14287"/>
              </a:cxn>
              <a:cxn ang="0">
                <a:pos x="connsiteX14288" y="connsiteY14288"/>
              </a:cxn>
              <a:cxn ang="0">
                <a:pos x="connsiteX14289" y="connsiteY14289"/>
              </a:cxn>
              <a:cxn ang="0">
                <a:pos x="connsiteX14290" y="connsiteY14290"/>
              </a:cxn>
              <a:cxn ang="0">
                <a:pos x="connsiteX14291" y="connsiteY14291"/>
              </a:cxn>
              <a:cxn ang="0">
                <a:pos x="connsiteX14292" y="connsiteY14292"/>
              </a:cxn>
              <a:cxn ang="0">
                <a:pos x="connsiteX14293" y="connsiteY14293"/>
              </a:cxn>
              <a:cxn ang="0">
                <a:pos x="connsiteX14294" y="connsiteY14294"/>
              </a:cxn>
              <a:cxn ang="0">
                <a:pos x="connsiteX14295" y="connsiteY14295"/>
              </a:cxn>
              <a:cxn ang="0">
                <a:pos x="connsiteX14296" y="connsiteY14296"/>
              </a:cxn>
              <a:cxn ang="0">
                <a:pos x="connsiteX14297" y="connsiteY14297"/>
              </a:cxn>
              <a:cxn ang="0">
                <a:pos x="connsiteX14298" y="connsiteY14298"/>
              </a:cxn>
              <a:cxn ang="0">
                <a:pos x="connsiteX14299" y="connsiteY14299"/>
              </a:cxn>
              <a:cxn ang="0">
                <a:pos x="connsiteX14300" y="connsiteY14300"/>
              </a:cxn>
              <a:cxn ang="0">
                <a:pos x="connsiteX14301" y="connsiteY14301"/>
              </a:cxn>
              <a:cxn ang="0">
                <a:pos x="connsiteX14302" y="connsiteY14302"/>
              </a:cxn>
              <a:cxn ang="0">
                <a:pos x="connsiteX14303" y="connsiteY14303"/>
              </a:cxn>
              <a:cxn ang="0">
                <a:pos x="connsiteX14304" y="connsiteY14304"/>
              </a:cxn>
              <a:cxn ang="0">
                <a:pos x="connsiteX14305" y="connsiteY14305"/>
              </a:cxn>
              <a:cxn ang="0">
                <a:pos x="connsiteX14306" y="connsiteY14306"/>
              </a:cxn>
              <a:cxn ang="0">
                <a:pos x="connsiteX14307" y="connsiteY14307"/>
              </a:cxn>
              <a:cxn ang="0">
                <a:pos x="connsiteX14308" y="connsiteY14308"/>
              </a:cxn>
              <a:cxn ang="0">
                <a:pos x="connsiteX14309" y="connsiteY14309"/>
              </a:cxn>
              <a:cxn ang="0">
                <a:pos x="connsiteX14310" y="connsiteY14310"/>
              </a:cxn>
              <a:cxn ang="0">
                <a:pos x="connsiteX14311" y="connsiteY14311"/>
              </a:cxn>
              <a:cxn ang="0">
                <a:pos x="connsiteX14312" y="connsiteY14312"/>
              </a:cxn>
              <a:cxn ang="0">
                <a:pos x="connsiteX14313" y="connsiteY14313"/>
              </a:cxn>
              <a:cxn ang="0">
                <a:pos x="connsiteX14314" y="connsiteY14314"/>
              </a:cxn>
              <a:cxn ang="0">
                <a:pos x="connsiteX14315" y="connsiteY14315"/>
              </a:cxn>
              <a:cxn ang="0">
                <a:pos x="connsiteX14316" y="connsiteY14316"/>
              </a:cxn>
              <a:cxn ang="0">
                <a:pos x="connsiteX14317" y="connsiteY14317"/>
              </a:cxn>
              <a:cxn ang="0">
                <a:pos x="connsiteX14318" y="connsiteY14318"/>
              </a:cxn>
              <a:cxn ang="0">
                <a:pos x="connsiteX14319" y="connsiteY14319"/>
              </a:cxn>
              <a:cxn ang="0">
                <a:pos x="connsiteX14320" y="connsiteY14320"/>
              </a:cxn>
              <a:cxn ang="0">
                <a:pos x="connsiteX14321" y="connsiteY14321"/>
              </a:cxn>
              <a:cxn ang="0">
                <a:pos x="connsiteX14322" y="connsiteY14322"/>
              </a:cxn>
              <a:cxn ang="0">
                <a:pos x="connsiteX14323" y="connsiteY14323"/>
              </a:cxn>
              <a:cxn ang="0">
                <a:pos x="connsiteX14324" y="connsiteY14324"/>
              </a:cxn>
              <a:cxn ang="0">
                <a:pos x="connsiteX14325" y="connsiteY14325"/>
              </a:cxn>
              <a:cxn ang="0">
                <a:pos x="connsiteX14326" y="connsiteY14326"/>
              </a:cxn>
              <a:cxn ang="0">
                <a:pos x="connsiteX14327" y="connsiteY14327"/>
              </a:cxn>
              <a:cxn ang="0">
                <a:pos x="connsiteX14328" y="connsiteY14328"/>
              </a:cxn>
              <a:cxn ang="0">
                <a:pos x="connsiteX14329" y="connsiteY14329"/>
              </a:cxn>
              <a:cxn ang="0">
                <a:pos x="connsiteX14330" y="connsiteY14330"/>
              </a:cxn>
              <a:cxn ang="0">
                <a:pos x="connsiteX14331" y="connsiteY14331"/>
              </a:cxn>
              <a:cxn ang="0">
                <a:pos x="connsiteX14332" y="connsiteY14332"/>
              </a:cxn>
              <a:cxn ang="0">
                <a:pos x="connsiteX14333" y="connsiteY14333"/>
              </a:cxn>
              <a:cxn ang="0">
                <a:pos x="connsiteX14334" y="connsiteY14334"/>
              </a:cxn>
              <a:cxn ang="0">
                <a:pos x="connsiteX14335" y="connsiteY14335"/>
              </a:cxn>
              <a:cxn ang="0">
                <a:pos x="connsiteX14336" y="connsiteY14336"/>
              </a:cxn>
              <a:cxn ang="0">
                <a:pos x="connsiteX14337" y="connsiteY14337"/>
              </a:cxn>
              <a:cxn ang="0">
                <a:pos x="connsiteX14338" y="connsiteY14338"/>
              </a:cxn>
              <a:cxn ang="0">
                <a:pos x="connsiteX14339" y="connsiteY14339"/>
              </a:cxn>
              <a:cxn ang="0">
                <a:pos x="connsiteX14340" y="connsiteY14340"/>
              </a:cxn>
              <a:cxn ang="0">
                <a:pos x="connsiteX14341" y="connsiteY14341"/>
              </a:cxn>
              <a:cxn ang="0">
                <a:pos x="connsiteX14342" y="connsiteY14342"/>
              </a:cxn>
              <a:cxn ang="0">
                <a:pos x="connsiteX14343" y="connsiteY14343"/>
              </a:cxn>
              <a:cxn ang="0">
                <a:pos x="connsiteX14344" y="connsiteY14344"/>
              </a:cxn>
              <a:cxn ang="0">
                <a:pos x="connsiteX14345" y="connsiteY14345"/>
              </a:cxn>
              <a:cxn ang="0">
                <a:pos x="connsiteX14346" y="connsiteY14346"/>
              </a:cxn>
              <a:cxn ang="0">
                <a:pos x="connsiteX14347" y="connsiteY14347"/>
              </a:cxn>
              <a:cxn ang="0">
                <a:pos x="connsiteX14348" y="connsiteY14348"/>
              </a:cxn>
              <a:cxn ang="0">
                <a:pos x="connsiteX14349" y="connsiteY14349"/>
              </a:cxn>
              <a:cxn ang="0">
                <a:pos x="connsiteX14350" y="connsiteY14350"/>
              </a:cxn>
              <a:cxn ang="0">
                <a:pos x="connsiteX14351" y="connsiteY14351"/>
              </a:cxn>
              <a:cxn ang="0">
                <a:pos x="connsiteX14352" y="connsiteY14352"/>
              </a:cxn>
              <a:cxn ang="0">
                <a:pos x="connsiteX14353" y="connsiteY14353"/>
              </a:cxn>
              <a:cxn ang="0">
                <a:pos x="connsiteX14354" y="connsiteY14354"/>
              </a:cxn>
              <a:cxn ang="0">
                <a:pos x="connsiteX14355" y="connsiteY14355"/>
              </a:cxn>
              <a:cxn ang="0">
                <a:pos x="connsiteX14356" y="connsiteY14356"/>
              </a:cxn>
              <a:cxn ang="0">
                <a:pos x="connsiteX14357" y="connsiteY14357"/>
              </a:cxn>
              <a:cxn ang="0">
                <a:pos x="connsiteX14358" y="connsiteY14358"/>
              </a:cxn>
              <a:cxn ang="0">
                <a:pos x="connsiteX14359" y="connsiteY14359"/>
              </a:cxn>
              <a:cxn ang="0">
                <a:pos x="connsiteX14360" y="connsiteY14360"/>
              </a:cxn>
              <a:cxn ang="0">
                <a:pos x="connsiteX14361" y="connsiteY14361"/>
              </a:cxn>
              <a:cxn ang="0">
                <a:pos x="connsiteX14362" y="connsiteY14362"/>
              </a:cxn>
              <a:cxn ang="0">
                <a:pos x="connsiteX14363" y="connsiteY14363"/>
              </a:cxn>
              <a:cxn ang="0">
                <a:pos x="connsiteX14364" y="connsiteY14364"/>
              </a:cxn>
              <a:cxn ang="0">
                <a:pos x="connsiteX14365" y="connsiteY14365"/>
              </a:cxn>
              <a:cxn ang="0">
                <a:pos x="connsiteX14366" y="connsiteY14366"/>
              </a:cxn>
              <a:cxn ang="0">
                <a:pos x="connsiteX14367" y="connsiteY14367"/>
              </a:cxn>
              <a:cxn ang="0">
                <a:pos x="connsiteX14368" y="connsiteY14368"/>
              </a:cxn>
              <a:cxn ang="0">
                <a:pos x="connsiteX14369" y="connsiteY14369"/>
              </a:cxn>
              <a:cxn ang="0">
                <a:pos x="connsiteX14370" y="connsiteY14370"/>
              </a:cxn>
              <a:cxn ang="0">
                <a:pos x="connsiteX14371" y="connsiteY14371"/>
              </a:cxn>
              <a:cxn ang="0">
                <a:pos x="connsiteX14372" y="connsiteY14372"/>
              </a:cxn>
              <a:cxn ang="0">
                <a:pos x="connsiteX14373" y="connsiteY14373"/>
              </a:cxn>
              <a:cxn ang="0">
                <a:pos x="connsiteX14374" y="connsiteY14374"/>
              </a:cxn>
              <a:cxn ang="0">
                <a:pos x="connsiteX14375" y="connsiteY14375"/>
              </a:cxn>
              <a:cxn ang="0">
                <a:pos x="connsiteX14376" y="connsiteY14376"/>
              </a:cxn>
              <a:cxn ang="0">
                <a:pos x="connsiteX14377" y="connsiteY14377"/>
              </a:cxn>
              <a:cxn ang="0">
                <a:pos x="connsiteX14378" y="connsiteY14378"/>
              </a:cxn>
              <a:cxn ang="0">
                <a:pos x="connsiteX14379" y="connsiteY14379"/>
              </a:cxn>
              <a:cxn ang="0">
                <a:pos x="connsiteX14380" y="connsiteY14380"/>
              </a:cxn>
              <a:cxn ang="0">
                <a:pos x="connsiteX14381" y="connsiteY14381"/>
              </a:cxn>
              <a:cxn ang="0">
                <a:pos x="connsiteX14382" y="connsiteY14382"/>
              </a:cxn>
              <a:cxn ang="0">
                <a:pos x="connsiteX14383" y="connsiteY14383"/>
              </a:cxn>
              <a:cxn ang="0">
                <a:pos x="connsiteX14384" y="connsiteY14384"/>
              </a:cxn>
              <a:cxn ang="0">
                <a:pos x="connsiteX14385" y="connsiteY14385"/>
              </a:cxn>
              <a:cxn ang="0">
                <a:pos x="connsiteX14386" y="connsiteY14386"/>
              </a:cxn>
              <a:cxn ang="0">
                <a:pos x="connsiteX14387" y="connsiteY14387"/>
              </a:cxn>
              <a:cxn ang="0">
                <a:pos x="connsiteX14388" y="connsiteY14388"/>
              </a:cxn>
              <a:cxn ang="0">
                <a:pos x="connsiteX14389" y="connsiteY14389"/>
              </a:cxn>
              <a:cxn ang="0">
                <a:pos x="connsiteX14390" y="connsiteY14390"/>
              </a:cxn>
              <a:cxn ang="0">
                <a:pos x="connsiteX14391" y="connsiteY14391"/>
              </a:cxn>
              <a:cxn ang="0">
                <a:pos x="connsiteX14392" y="connsiteY14392"/>
              </a:cxn>
              <a:cxn ang="0">
                <a:pos x="connsiteX14393" y="connsiteY14393"/>
              </a:cxn>
              <a:cxn ang="0">
                <a:pos x="connsiteX14394" y="connsiteY14394"/>
              </a:cxn>
              <a:cxn ang="0">
                <a:pos x="connsiteX14395" y="connsiteY14395"/>
              </a:cxn>
              <a:cxn ang="0">
                <a:pos x="connsiteX14396" y="connsiteY14396"/>
              </a:cxn>
              <a:cxn ang="0">
                <a:pos x="connsiteX14397" y="connsiteY14397"/>
              </a:cxn>
              <a:cxn ang="0">
                <a:pos x="connsiteX14398" y="connsiteY14398"/>
              </a:cxn>
              <a:cxn ang="0">
                <a:pos x="connsiteX14399" y="connsiteY14399"/>
              </a:cxn>
              <a:cxn ang="0">
                <a:pos x="connsiteX14400" y="connsiteY14400"/>
              </a:cxn>
              <a:cxn ang="0">
                <a:pos x="connsiteX14401" y="connsiteY14401"/>
              </a:cxn>
              <a:cxn ang="0">
                <a:pos x="connsiteX14402" y="connsiteY14402"/>
              </a:cxn>
              <a:cxn ang="0">
                <a:pos x="connsiteX14403" y="connsiteY14403"/>
              </a:cxn>
              <a:cxn ang="0">
                <a:pos x="connsiteX14404" y="connsiteY14404"/>
              </a:cxn>
              <a:cxn ang="0">
                <a:pos x="connsiteX14405" y="connsiteY14405"/>
              </a:cxn>
              <a:cxn ang="0">
                <a:pos x="connsiteX14406" y="connsiteY14406"/>
              </a:cxn>
              <a:cxn ang="0">
                <a:pos x="connsiteX14407" y="connsiteY14407"/>
              </a:cxn>
              <a:cxn ang="0">
                <a:pos x="connsiteX14408" y="connsiteY14408"/>
              </a:cxn>
              <a:cxn ang="0">
                <a:pos x="connsiteX14409" y="connsiteY14409"/>
              </a:cxn>
              <a:cxn ang="0">
                <a:pos x="connsiteX14410" y="connsiteY14410"/>
              </a:cxn>
              <a:cxn ang="0">
                <a:pos x="connsiteX14411" y="connsiteY14411"/>
              </a:cxn>
              <a:cxn ang="0">
                <a:pos x="connsiteX14412" y="connsiteY14412"/>
              </a:cxn>
              <a:cxn ang="0">
                <a:pos x="connsiteX14413" y="connsiteY14413"/>
              </a:cxn>
              <a:cxn ang="0">
                <a:pos x="connsiteX14414" y="connsiteY14414"/>
              </a:cxn>
              <a:cxn ang="0">
                <a:pos x="connsiteX14415" y="connsiteY14415"/>
              </a:cxn>
              <a:cxn ang="0">
                <a:pos x="connsiteX14416" y="connsiteY14416"/>
              </a:cxn>
              <a:cxn ang="0">
                <a:pos x="connsiteX14417" y="connsiteY14417"/>
              </a:cxn>
              <a:cxn ang="0">
                <a:pos x="connsiteX14418" y="connsiteY14418"/>
              </a:cxn>
              <a:cxn ang="0">
                <a:pos x="connsiteX14419" y="connsiteY14419"/>
              </a:cxn>
              <a:cxn ang="0">
                <a:pos x="connsiteX14420" y="connsiteY14420"/>
              </a:cxn>
              <a:cxn ang="0">
                <a:pos x="connsiteX14421" y="connsiteY14421"/>
              </a:cxn>
              <a:cxn ang="0">
                <a:pos x="connsiteX14422" y="connsiteY14422"/>
              </a:cxn>
              <a:cxn ang="0">
                <a:pos x="connsiteX14423" y="connsiteY14423"/>
              </a:cxn>
              <a:cxn ang="0">
                <a:pos x="connsiteX14424" y="connsiteY14424"/>
              </a:cxn>
              <a:cxn ang="0">
                <a:pos x="connsiteX14425" y="connsiteY14425"/>
              </a:cxn>
              <a:cxn ang="0">
                <a:pos x="connsiteX14426" y="connsiteY14426"/>
              </a:cxn>
              <a:cxn ang="0">
                <a:pos x="connsiteX14427" y="connsiteY14427"/>
              </a:cxn>
              <a:cxn ang="0">
                <a:pos x="connsiteX14428" y="connsiteY14428"/>
              </a:cxn>
              <a:cxn ang="0">
                <a:pos x="connsiteX14429" y="connsiteY14429"/>
              </a:cxn>
              <a:cxn ang="0">
                <a:pos x="connsiteX14430" y="connsiteY14430"/>
              </a:cxn>
              <a:cxn ang="0">
                <a:pos x="connsiteX14431" y="connsiteY14431"/>
              </a:cxn>
              <a:cxn ang="0">
                <a:pos x="connsiteX14432" y="connsiteY14432"/>
              </a:cxn>
              <a:cxn ang="0">
                <a:pos x="connsiteX14433" y="connsiteY14433"/>
              </a:cxn>
              <a:cxn ang="0">
                <a:pos x="connsiteX14434" y="connsiteY14434"/>
              </a:cxn>
              <a:cxn ang="0">
                <a:pos x="connsiteX14435" y="connsiteY14435"/>
              </a:cxn>
              <a:cxn ang="0">
                <a:pos x="connsiteX14436" y="connsiteY14436"/>
              </a:cxn>
              <a:cxn ang="0">
                <a:pos x="connsiteX14437" y="connsiteY14437"/>
              </a:cxn>
              <a:cxn ang="0">
                <a:pos x="connsiteX14438" y="connsiteY14438"/>
              </a:cxn>
              <a:cxn ang="0">
                <a:pos x="connsiteX14439" y="connsiteY14439"/>
              </a:cxn>
              <a:cxn ang="0">
                <a:pos x="connsiteX14440" y="connsiteY14440"/>
              </a:cxn>
              <a:cxn ang="0">
                <a:pos x="connsiteX14441" y="connsiteY14441"/>
              </a:cxn>
              <a:cxn ang="0">
                <a:pos x="connsiteX14442" y="connsiteY14442"/>
              </a:cxn>
              <a:cxn ang="0">
                <a:pos x="connsiteX14443" y="connsiteY14443"/>
              </a:cxn>
              <a:cxn ang="0">
                <a:pos x="connsiteX14444" y="connsiteY14444"/>
              </a:cxn>
              <a:cxn ang="0">
                <a:pos x="connsiteX14445" y="connsiteY14445"/>
              </a:cxn>
              <a:cxn ang="0">
                <a:pos x="connsiteX14446" y="connsiteY14446"/>
              </a:cxn>
              <a:cxn ang="0">
                <a:pos x="connsiteX14447" y="connsiteY14447"/>
              </a:cxn>
              <a:cxn ang="0">
                <a:pos x="connsiteX14448" y="connsiteY14448"/>
              </a:cxn>
              <a:cxn ang="0">
                <a:pos x="connsiteX14449" y="connsiteY14449"/>
              </a:cxn>
              <a:cxn ang="0">
                <a:pos x="connsiteX14450" y="connsiteY14450"/>
              </a:cxn>
              <a:cxn ang="0">
                <a:pos x="connsiteX14451" y="connsiteY14451"/>
              </a:cxn>
              <a:cxn ang="0">
                <a:pos x="connsiteX14452" y="connsiteY14452"/>
              </a:cxn>
              <a:cxn ang="0">
                <a:pos x="connsiteX14453" y="connsiteY14453"/>
              </a:cxn>
              <a:cxn ang="0">
                <a:pos x="connsiteX14454" y="connsiteY14454"/>
              </a:cxn>
              <a:cxn ang="0">
                <a:pos x="connsiteX14455" y="connsiteY14455"/>
              </a:cxn>
              <a:cxn ang="0">
                <a:pos x="connsiteX14456" y="connsiteY14456"/>
              </a:cxn>
              <a:cxn ang="0">
                <a:pos x="connsiteX14457" y="connsiteY14457"/>
              </a:cxn>
              <a:cxn ang="0">
                <a:pos x="connsiteX14458" y="connsiteY14458"/>
              </a:cxn>
              <a:cxn ang="0">
                <a:pos x="connsiteX14459" y="connsiteY14459"/>
              </a:cxn>
              <a:cxn ang="0">
                <a:pos x="connsiteX14460" y="connsiteY14460"/>
              </a:cxn>
              <a:cxn ang="0">
                <a:pos x="connsiteX14461" y="connsiteY14461"/>
              </a:cxn>
              <a:cxn ang="0">
                <a:pos x="connsiteX14462" y="connsiteY14462"/>
              </a:cxn>
              <a:cxn ang="0">
                <a:pos x="connsiteX14463" y="connsiteY14463"/>
              </a:cxn>
              <a:cxn ang="0">
                <a:pos x="connsiteX14464" y="connsiteY14464"/>
              </a:cxn>
              <a:cxn ang="0">
                <a:pos x="connsiteX14465" y="connsiteY14465"/>
              </a:cxn>
              <a:cxn ang="0">
                <a:pos x="connsiteX14466" y="connsiteY14466"/>
              </a:cxn>
              <a:cxn ang="0">
                <a:pos x="connsiteX14467" y="connsiteY14467"/>
              </a:cxn>
              <a:cxn ang="0">
                <a:pos x="connsiteX14468" y="connsiteY14468"/>
              </a:cxn>
              <a:cxn ang="0">
                <a:pos x="connsiteX14469" y="connsiteY14469"/>
              </a:cxn>
              <a:cxn ang="0">
                <a:pos x="connsiteX14470" y="connsiteY14470"/>
              </a:cxn>
              <a:cxn ang="0">
                <a:pos x="connsiteX14471" y="connsiteY14471"/>
              </a:cxn>
              <a:cxn ang="0">
                <a:pos x="connsiteX14472" y="connsiteY14472"/>
              </a:cxn>
              <a:cxn ang="0">
                <a:pos x="connsiteX14473" y="connsiteY14473"/>
              </a:cxn>
              <a:cxn ang="0">
                <a:pos x="connsiteX14474" y="connsiteY14474"/>
              </a:cxn>
              <a:cxn ang="0">
                <a:pos x="connsiteX14475" y="connsiteY14475"/>
              </a:cxn>
              <a:cxn ang="0">
                <a:pos x="connsiteX14476" y="connsiteY14476"/>
              </a:cxn>
              <a:cxn ang="0">
                <a:pos x="connsiteX14477" y="connsiteY14477"/>
              </a:cxn>
              <a:cxn ang="0">
                <a:pos x="connsiteX14478" y="connsiteY14478"/>
              </a:cxn>
              <a:cxn ang="0">
                <a:pos x="connsiteX14479" y="connsiteY14479"/>
              </a:cxn>
              <a:cxn ang="0">
                <a:pos x="connsiteX14480" y="connsiteY14480"/>
              </a:cxn>
              <a:cxn ang="0">
                <a:pos x="connsiteX14481" y="connsiteY14481"/>
              </a:cxn>
              <a:cxn ang="0">
                <a:pos x="connsiteX14482" y="connsiteY14482"/>
              </a:cxn>
              <a:cxn ang="0">
                <a:pos x="connsiteX14483" y="connsiteY14483"/>
              </a:cxn>
              <a:cxn ang="0">
                <a:pos x="connsiteX14484" y="connsiteY14484"/>
              </a:cxn>
              <a:cxn ang="0">
                <a:pos x="connsiteX14485" y="connsiteY14485"/>
              </a:cxn>
              <a:cxn ang="0">
                <a:pos x="connsiteX14486" y="connsiteY14486"/>
              </a:cxn>
              <a:cxn ang="0">
                <a:pos x="connsiteX14487" y="connsiteY14487"/>
              </a:cxn>
              <a:cxn ang="0">
                <a:pos x="connsiteX14488" y="connsiteY14488"/>
              </a:cxn>
              <a:cxn ang="0">
                <a:pos x="connsiteX14489" y="connsiteY14489"/>
              </a:cxn>
              <a:cxn ang="0">
                <a:pos x="connsiteX14490" y="connsiteY14490"/>
              </a:cxn>
              <a:cxn ang="0">
                <a:pos x="connsiteX14491" y="connsiteY14491"/>
              </a:cxn>
              <a:cxn ang="0">
                <a:pos x="connsiteX14492" y="connsiteY14492"/>
              </a:cxn>
              <a:cxn ang="0">
                <a:pos x="connsiteX14493" y="connsiteY14493"/>
              </a:cxn>
              <a:cxn ang="0">
                <a:pos x="connsiteX14494" y="connsiteY14494"/>
              </a:cxn>
              <a:cxn ang="0">
                <a:pos x="connsiteX14495" y="connsiteY14495"/>
              </a:cxn>
              <a:cxn ang="0">
                <a:pos x="connsiteX14496" y="connsiteY14496"/>
              </a:cxn>
              <a:cxn ang="0">
                <a:pos x="connsiteX14497" y="connsiteY14497"/>
              </a:cxn>
              <a:cxn ang="0">
                <a:pos x="connsiteX14498" y="connsiteY14498"/>
              </a:cxn>
              <a:cxn ang="0">
                <a:pos x="connsiteX14499" y="connsiteY14499"/>
              </a:cxn>
              <a:cxn ang="0">
                <a:pos x="connsiteX14500" y="connsiteY14500"/>
              </a:cxn>
              <a:cxn ang="0">
                <a:pos x="connsiteX14501" y="connsiteY14501"/>
              </a:cxn>
              <a:cxn ang="0">
                <a:pos x="connsiteX14502" y="connsiteY14502"/>
              </a:cxn>
              <a:cxn ang="0">
                <a:pos x="connsiteX14503" y="connsiteY14503"/>
              </a:cxn>
              <a:cxn ang="0">
                <a:pos x="connsiteX14504" y="connsiteY14504"/>
              </a:cxn>
              <a:cxn ang="0">
                <a:pos x="connsiteX14505" y="connsiteY14505"/>
              </a:cxn>
              <a:cxn ang="0">
                <a:pos x="connsiteX14506" y="connsiteY14506"/>
              </a:cxn>
              <a:cxn ang="0">
                <a:pos x="connsiteX14507" y="connsiteY14507"/>
              </a:cxn>
              <a:cxn ang="0">
                <a:pos x="connsiteX14508" y="connsiteY14508"/>
              </a:cxn>
              <a:cxn ang="0">
                <a:pos x="connsiteX14509" y="connsiteY14509"/>
              </a:cxn>
              <a:cxn ang="0">
                <a:pos x="connsiteX14510" y="connsiteY14510"/>
              </a:cxn>
              <a:cxn ang="0">
                <a:pos x="connsiteX14511" y="connsiteY14511"/>
              </a:cxn>
              <a:cxn ang="0">
                <a:pos x="connsiteX14512" y="connsiteY14512"/>
              </a:cxn>
              <a:cxn ang="0">
                <a:pos x="connsiteX14513" y="connsiteY14513"/>
              </a:cxn>
              <a:cxn ang="0">
                <a:pos x="connsiteX14514" y="connsiteY14514"/>
              </a:cxn>
              <a:cxn ang="0">
                <a:pos x="connsiteX14515" y="connsiteY14515"/>
              </a:cxn>
              <a:cxn ang="0">
                <a:pos x="connsiteX14516" y="connsiteY14516"/>
              </a:cxn>
              <a:cxn ang="0">
                <a:pos x="connsiteX14517" y="connsiteY14517"/>
              </a:cxn>
              <a:cxn ang="0">
                <a:pos x="connsiteX14518" y="connsiteY14518"/>
              </a:cxn>
              <a:cxn ang="0">
                <a:pos x="connsiteX14519" y="connsiteY14519"/>
              </a:cxn>
              <a:cxn ang="0">
                <a:pos x="connsiteX14520" y="connsiteY14520"/>
              </a:cxn>
              <a:cxn ang="0">
                <a:pos x="connsiteX14521" y="connsiteY14521"/>
              </a:cxn>
              <a:cxn ang="0">
                <a:pos x="connsiteX14522" y="connsiteY14522"/>
              </a:cxn>
              <a:cxn ang="0">
                <a:pos x="connsiteX14523" y="connsiteY14523"/>
              </a:cxn>
              <a:cxn ang="0">
                <a:pos x="connsiteX14524" y="connsiteY14524"/>
              </a:cxn>
              <a:cxn ang="0">
                <a:pos x="connsiteX14525" y="connsiteY14525"/>
              </a:cxn>
              <a:cxn ang="0">
                <a:pos x="connsiteX14526" y="connsiteY14526"/>
              </a:cxn>
              <a:cxn ang="0">
                <a:pos x="connsiteX14527" y="connsiteY14527"/>
              </a:cxn>
              <a:cxn ang="0">
                <a:pos x="connsiteX14528" y="connsiteY14528"/>
              </a:cxn>
              <a:cxn ang="0">
                <a:pos x="connsiteX14529" y="connsiteY14529"/>
              </a:cxn>
              <a:cxn ang="0">
                <a:pos x="connsiteX14530" y="connsiteY14530"/>
              </a:cxn>
              <a:cxn ang="0">
                <a:pos x="connsiteX14531" y="connsiteY14531"/>
              </a:cxn>
              <a:cxn ang="0">
                <a:pos x="connsiteX14532" y="connsiteY14532"/>
              </a:cxn>
              <a:cxn ang="0">
                <a:pos x="connsiteX14533" y="connsiteY14533"/>
              </a:cxn>
              <a:cxn ang="0">
                <a:pos x="connsiteX14534" y="connsiteY14534"/>
              </a:cxn>
              <a:cxn ang="0">
                <a:pos x="connsiteX14535" y="connsiteY14535"/>
              </a:cxn>
              <a:cxn ang="0">
                <a:pos x="connsiteX14536" y="connsiteY14536"/>
              </a:cxn>
              <a:cxn ang="0">
                <a:pos x="connsiteX14537" y="connsiteY14537"/>
              </a:cxn>
              <a:cxn ang="0">
                <a:pos x="connsiteX14538" y="connsiteY14538"/>
              </a:cxn>
              <a:cxn ang="0">
                <a:pos x="connsiteX14539" y="connsiteY14539"/>
              </a:cxn>
              <a:cxn ang="0">
                <a:pos x="connsiteX14540" y="connsiteY14540"/>
              </a:cxn>
              <a:cxn ang="0">
                <a:pos x="connsiteX14541" y="connsiteY14541"/>
              </a:cxn>
              <a:cxn ang="0">
                <a:pos x="connsiteX14542" y="connsiteY14542"/>
              </a:cxn>
              <a:cxn ang="0">
                <a:pos x="connsiteX14543" y="connsiteY14543"/>
              </a:cxn>
              <a:cxn ang="0">
                <a:pos x="connsiteX14544" y="connsiteY14544"/>
              </a:cxn>
              <a:cxn ang="0">
                <a:pos x="connsiteX14545" y="connsiteY14545"/>
              </a:cxn>
              <a:cxn ang="0">
                <a:pos x="connsiteX14546" y="connsiteY14546"/>
              </a:cxn>
              <a:cxn ang="0">
                <a:pos x="connsiteX14547" y="connsiteY14547"/>
              </a:cxn>
              <a:cxn ang="0">
                <a:pos x="connsiteX14548" y="connsiteY14548"/>
              </a:cxn>
              <a:cxn ang="0">
                <a:pos x="connsiteX14549" y="connsiteY14549"/>
              </a:cxn>
              <a:cxn ang="0">
                <a:pos x="connsiteX14550" y="connsiteY14550"/>
              </a:cxn>
              <a:cxn ang="0">
                <a:pos x="connsiteX14551" y="connsiteY14551"/>
              </a:cxn>
              <a:cxn ang="0">
                <a:pos x="connsiteX14552" y="connsiteY14552"/>
              </a:cxn>
              <a:cxn ang="0">
                <a:pos x="connsiteX14553" y="connsiteY14553"/>
              </a:cxn>
              <a:cxn ang="0">
                <a:pos x="connsiteX14554" y="connsiteY14554"/>
              </a:cxn>
              <a:cxn ang="0">
                <a:pos x="connsiteX14555" y="connsiteY14555"/>
              </a:cxn>
              <a:cxn ang="0">
                <a:pos x="connsiteX14556" y="connsiteY14556"/>
              </a:cxn>
              <a:cxn ang="0">
                <a:pos x="connsiteX14557" y="connsiteY14557"/>
              </a:cxn>
              <a:cxn ang="0">
                <a:pos x="connsiteX14558" y="connsiteY14558"/>
              </a:cxn>
              <a:cxn ang="0">
                <a:pos x="connsiteX14559" y="connsiteY14559"/>
              </a:cxn>
              <a:cxn ang="0">
                <a:pos x="connsiteX14560" y="connsiteY14560"/>
              </a:cxn>
              <a:cxn ang="0">
                <a:pos x="connsiteX14561" y="connsiteY14561"/>
              </a:cxn>
              <a:cxn ang="0">
                <a:pos x="connsiteX14562" y="connsiteY14562"/>
              </a:cxn>
              <a:cxn ang="0">
                <a:pos x="connsiteX14563" y="connsiteY14563"/>
              </a:cxn>
              <a:cxn ang="0">
                <a:pos x="connsiteX14564" y="connsiteY14564"/>
              </a:cxn>
              <a:cxn ang="0">
                <a:pos x="connsiteX14565" y="connsiteY14565"/>
              </a:cxn>
              <a:cxn ang="0">
                <a:pos x="connsiteX14566" y="connsiteY14566"/>
              </a:cxn>
              <a:cxn ang="0">
                <a:pos x="connsiteX14567" y="connsiteY14567"/>
              </a:cxn>
              <a:cxn ang="0">
                <a:pos x="connsiteX14568" y="connsiteY14568"/>
              </a:cxn>
              <a:cxn ang="0">
                <a:pos x="connsiteX14569" y="connsiteY14569"/>
              </a:cxn>
              <a:cxn ang="0">
                <a:pos x="connsiteX14570" y="connsiteY14570"/>
              </a:cxn>
              <a:cxn ang="0">
                <a:pos x="connsiteX14571" y="connsiteY14571"/>
              </a:cxn>
              <a:cxn ang="0">
                <a:pos x="connsiteX14572" y="connsiteY14572"/>
              </a:cxn>
              <a:cxn ang="0">
                <a:pos x="connsiteX14573" y="connsiteY14573"/>
              </a:cxn>
              <a:cxn ang="0">
                <a:pos x="connsiteX14574" y="connsiteY14574"/>
              </a:cxn>
              <a:cxn ang="0">
                <a:pos x="connsiteX14575" y="connsiteY14575"/>
              </a:cxn>
              <a:cxn ang="0">
                <a:pos x="connsiteX14576" y="connsiteY14576"/>
              </a:cxn>
              <a:cxn ang="0">
                <a:pos x="connsiteX14577" y="connsiteY14577"/>
              </a:cxn>
              <a:cxn ang="0">
                <a:pos x="connsiteX14578" y="connsiteY14578"/>
              </a:cxn>
              <a:cxn ang="0">
                <a:pos x="connsiteX14579" y="connsiteY14579"/>
              </a:cxn>
              <a:cxn ang="0">
                <a:pos x="connsiteX14580" y="connsiteY14580"/>
              </a:cxn>
              <a:cxn ang="0">
                <a:pos x="connsiteX14581" y="connsiteY14581"/>
              </a:cxn>
              <a:cxn ang="0">
                <a:pos x="connsiteX14582" y="connsiteY14582"/>
              </a:cxn>
              <a:cxn ang="0">
                <a:pos x="connsiteX14583" y="connsiteY14583"/>
              </a:cxn>
              <a:cxn ang="0">
                <a:pos x="connsiteX14584" y="connsiteY14584"/>
              </a:cxn>
              <a:cxn ang="0">
                <a:pos x="connsiteX14585" y="connsiteY14585"/>
              </a:cxn>
              <a:cxn ang="0">
                <a:pos x="connsiteX14586" y="connsiteY14586"/>
              </a:cxn>
              <a:cxn ang="0">
                <a:pos x="connsiteX14587" y="connsiteY14587"/>
              </a:cxn>
              <a:cxn ang="0">
                <a:pos x="connsiteX14588" y="connsiteY14588"/>
              </a:cxn>
              <a:cxn ang="0">
                <a:pos x="connsiteX14589" y="connsiteY14589"/>
              </a:cxn>
              <a:cxn ang="0">
                <a:pos x="connsiteX14590" y="connsiteY14590"/>
              </a:cxn>
              <a:cxn ang="0">
                <a:pos x="connsiteX14591" y="connsiteY14591"/>
              </a:cxn>
              <a:cxn ang="0">
                <a:pos x="connsiteX14592" y="connsiteY14592"/>
              </a:cxn>
              <a:cxn ang="0">
                <a:pos x="connsiteX14593" y="connsiteY14593"/>
              </a:cxn>
              <a:cxn ang="0">
                <a:pos x="connsiteX14594" y="connsiteY14594"/>
              </a:cxn>
              <a:cxn ang="0">
                <a:pos x="connsiteX14595" y="connsiteY14595"/>
              </a:cxn>
              <a:cxn ang="0">
                <a:pos x="connsiteX14596" y="connsiteY14596"/>
              </a:cxn>
              <a:cxn ang="0">
                <a:pos x="connsiteX14597" y="connsiteY14597"/>
              </a:cxn>
              <a:cxn ang="0">
                <a:pos x="connsiteX14598" y="connsiteY14598"/>
              </a:cxn>
              <a:cxn ang="0">
                <a:pos x="connsiteX14599" y="connsiteY14599"/>
              </a:cxn>
              <a:cxn ang="0">
                <a:pos x="connsiteX14600" y="connsiteY14600"/>
              </a:cxn>
              <a:cxn ang="0">
                <a:pos x="connsiteX14601" y="connsiteY14601"/>
              </a:cxn>
              <a:cxn ang="0">
                <a:pos x="connsiteX14602" y="connsiteY14602"/>
              </a:cxn>
              <a:cxn ang="0">
                <a:pos x="connsiteX14603" y="connsiteY14603"/>
              </a:cxn>
              <a:cxn ang="0">
                <a:pos x="connsiteX14604" y="connsiteY14604"/>
              </a:cxn>
              <a:cxn ang="0">
                <a:pos x="connsiteX14605" y="connsiteY14605"/>
              </a:cxn>
              <a:cxn ang="0">
                <a:pos x="connsiteX14606" y="connsiteY14606"/>
              </a:cxn>
              <a:cxn ang="0">
                <a:pos x="connsiteX14607" y="connsiteY14607"/>
              </a:cxn>
              <a:cxn ang="0">
                <a:pos x="connsiteX14608" y="connsiteY14608"/>
              </a:cxn>
              <a:cxn ang="0">
                <a:pos x="connsiteX14609" y="connsiteY14609"/>
              </a:cxn>
              <a:cxn ang="0">
                <a:pos x="connsiteX14610" y="connsiteY14610"/>
              </a:cxn>
              <a:cxn ang="0">
                <a:pos x="connsiteX14611" y="connsiteY14611"/>
              </a:cxn>
              <a:cxn ang="0">
                <a:pos x="connsiteX14612" y="connsiteY14612"/>
              </a:cxn>
              <a:cxn ang="0">
                <a:pos x="connsiteX14613" y="connsiteY14613"/>
              </a:cxn>
              <a:cxn ang="0">
                <a:pos x="connsiteX14614" y="connsiteY14614"/>
              </a:cxn>
              <a:cxn ang="0">
                <a:pos x="connsiteX14615" y="connsiteY14615"/>
              </a:cxn>
              <a:cxn ang="0">
                <a:pos x="connsiteX14616" y="connsiteY14616"/>
              </a:cxn>
              <a:cxn ang="0">
                <a:pos x="connsiteX14617" y="connsiteY14617"/>
              </a:cxn>
              <a:cxn ang="0">
                <a:pos x="connsiteX14618" y="connsiteY14618"/>
              </a:cxn>
              <a:cxn ang="0">
                <a:pos x="connsiteX14619" y="connsiteY14619"/>
              </a:cxn>
              <a:cxn ang="0">
                <a:pos x="connsiteX14620" y="connsiteY14620"/>
              </a:cxn>
              <a:cxn ang="0">
                <a:pos x="connsiteX14621" y="connsiteY14621"/>
              </a:cxn>
              <a:cxn ang="0">
                <a:pos x="connsiteX14622" y="connsiteY14622"/>
              </a:cxn>
              <a:cxn ang="0">
                <a:pos x="connsiteX14623" y="connsiteY14623"/>
              </a:cxn>
              <a:cxn ang="0">
                <a:pos x="connsiteX14624" y="connsiteY14624"/>
              </a:cxn>
              <a:cxn ang="0">
                <a:pos x="connsiteX14625" y="connsiteY14625"/>
              </a:cxn>
              <a:cxn ang="0">
                <a:pos x="connsiteX14626" y="connsiteY14626"/>
              </a:cxn>
              <a:cxn ang="0">
                <a:pos x="connsiteX14627" y="connsiteY14627"/>
              </a:cxn>
              <a:cxn ang="0">
                <a:pos x="connsiteX14628" y="connsiteY14628"/>
              </a:cxn>
              <a:cxn ang="0">
                <a:pos x="connsiteX14629" y="connsiteY14629"/>
              </a:cxn>
              <a:cxn ang="0">
                <a:pos x="connsiteX14630" y="connsiteY14630"/>
              </a:cxn>
              <a:cxn ang="0">
                <a:pos x="connsiteX14631" y="connsiteY14631"/>
              </a:cxn>
              <a:cxn ang="0">
                <a:pos x="connsiteX14632" y="connsiteY14632"/>
              </a:cxn>
              <a:cxn ang="0">
                <a:pos x="connsiteX14633" y="connsiteY14633"/>
              </a:cxn>
              <a:cxn ang="0">
                <a:pos x="connsiteX14634" y="connsiteY14634"/>
              </a:cxn>
              <a:cxn ang="0">
                <a:pos x="connsiteX14635" y="connsiteY14635"/>
              </a:cxn>
              <a:cxn ang="0">
                <a:pos x="connsiteX14636" y="connsiteY14636"/>
              </a:cxn>
              <a:cxn ang="0">
                <a:pos x="connsiteX14637" y="connsiteY14637"/>
              </a:cxn>
              <a:cxn ang="0">
                <a:pos x="connsiteX14638" y="connsiteY14638"/>
              </a:cxn>
              <a:cxn ang="0">
                <a:pos x="connsiteX14639" y="connsiteY14639"/>
              </a:cxn>
              <a:cxn ang="0">
                <a:pos x="connsiteX14640" y="connsiteY14640"/>
              </a:cxn>
              <a:cxn ang="0">
                <a:pos x="connsiteX14641" y="connsiteY14641"/>
              </a:cxn>
              <a:cxn ang="0">
                <a:pos x="connsiteX14642" y="connsiteY14642"/>
              </a:cxn>
              <a:cxn ang="0">
                <a:pos x="connsiteX14643" y="connsiteY14643"/>
              </a:cxn>
              <a:cxn ang="0">
                <a:pos x="connsiteX14644" y="connsiteY14644"/>
              </a:cxn>
              <a:cxn ang="0">
                <a:pos x="connsiteX14645" y="connsiteY14645"/>
              </a:cxn>
              <a:cxn ang="0">
                <a:pos x="connsiteX14646" y="connsiteY14646"/>
              </a:cxn>
              <a:cxn ang="0">
                <a:pos x="connsiteX14647" y="connsiteY14647"/>
              </a:cxn>
              <a:cxn ang="0">
                <a:pos x="connsiteX14648" y="connsiteY14648"/>
              </a:cxn>
              <a:cxn ang="0">
                <a:pos x="connsiteX14649" y="connsiteY14649"/>
              </a:cxn>
              <a:cxn ang="0">
                <a:pos x="connsiteX14650" y="connsiteY14650"/>
              </a:cxn>
              <a:cxn ang="0">
                <a:pos x="connsiteX14651" y="connsiteY14651"/>
              </a:cxn>
              <a:cxn ang="0">
                <a:pos x="connsiteX14652" y="connsiteY14652"/>
              </a:cxn>
              <a:cxn ang="0">
                <a:pos x="connsiteX14653" y="connsiteY14653"/>
              </a:cxn>
              <a:cxn ang="0">
                <a:pos x="connsiteX14654" y="connsiteY14654"/>
              </a:cxn>
              <a:cxn ang="0">
                <a:pos x="connsiteX14655" y="connsiteY14655"/>
              </a:cxn>
              <a:cxn ang="0">
                <a:pos x="connsiteX14656" y="connsiteY14656"/>
              </a:cxn>
              <a:cxn ang="0">
                <a:pos x="connsiteX14657" y="connsiteY14657"/>
              </a:cxn>
              <a:cxn ang="0">
                <a:pos x="connsiteX14658" y="connsiteY14658"/>
              </a:cxn>
              <a:cxn ang="0">
                <a:pos x="connsiteX14659" y="connsiteY14659"/>
              </a:cxn>
              <a:cxn ang="0">
                <a:pos x="connsiteX14660" y="connsiteY14660"/>
              </a:cxn>
              <a:cxn ang="0">
                <a:pos x="connsiteX14661" y="connsiteY14661"/>
              </a:cxn>
              <a:cxn ang="0">
                <a:pos x="connsiteX14662" y="connsiteY14662"/>
              </a:cxn>
              <a:cxn ang="0">
                <a:pos x="connsiteX14663" y="connsiteY14663"/>
              </a:cxn>
              <a:cxn ang="0">
                <a:pos x="connsiteX14664" y="connsiteY14664"/>
              </a:cxn>
              <a:cxn ang="0">
                <a:pos x="connsiteX14665" y="connsiteY14665"/>
              </a:cxn>
              <a:cxn ang="0">
                <a:pos x="connsiteX14666" y="connsiteY14666"/>
              </a:cxn>
              <a:cxn ang="0">
                <a:pos x="connsiteX14667" y="connsiteY14667"/>
              </a:cxn>
              <a:cxn ang="0">
                <a:pos x="connsiteX14668" y="connsiteY14668"/>
              </a:cxn>
              <a:cxn ang="0">
                <a:pos x="connsiteX14669" y="connsiteY14669"/>
              </a:cxn>
              <a:cxn ang="0">
                <a:pos x="connsiteX14670" y="connsiteY14670"/>
              </a:cxn>
              <a:cxn ang="0">
                <a:pos x="connsiteX14671" y="connsiteY14671"/>
              </a:cxn>
              <a:cxn ang="0">
                <a:pos x="connsiteX14672" y="connsiteY14672"/>
              </a:cxn>
              <a:cxn ang="0">
                <a:pos x="connsiteX14673" y="connsiteY14673"/>
              </a:cxn>
              <a:cxn ang="0">
                <a:pos x="connsiteX14674" y="connsiteY14674"/>
              </a:cxn>
              <a:cxn ang="0">
                <a:pos x="connsiteX14675" y="connsiteY14675"/>
              </a:cxn>
              <a:cxn ang="0">
                <a:pos x="connsiteX14676" y="connsiteY14676"/>
              </a:cxn>
              <a:cxn ang="0">
                <a:pos x="connsiteX14677" y="connsiteY14677"/>
              </a:cxn>
              <a:cxn ang="0">
                <a:pos x="connsiteX14678" y="connsiteY14678"/>
              </a:cxn>
              <a:cxn ang="0">
                <a:pos x="connsiteX14679" y="connsiteY14679"/>
              </a:cxn>
              <a:cxn ang="0">
                <a:pos x="connsiteX14680" y="connsiteY14680"/>
              </a:cxn>
              <a:cxn ang="0">
                <a:pos x="connsiteX14681" y="connsiteY14681"/>
              </a:cxn>
              <a:cxn ang="0">
                <a:pos x="connsiteX14682" y="connsiteY14682"/>
              </a:cxn>
              <a:cxn ang="0">
                <a:pos x="connsiteX14683" y="connsiteY14683"/>
              </a:cxn>
              <a:cxn ang="0">
                <a:pos x="connsiteX14684" y="connsiteY14684"/>
              </a:cxn>
              <a:cxn ang="0">
                <a:pos x="connsiteX14685" y="connsiteY14685"/>
              </a:cxn>
              <a:cxn ang="0">
                <a:pos x="connsiteX14686" y="connsiteY14686"/>
              </a:cxn>
              <a:cxn ang="0">
                <a:pos x="connsiteX14687" y="connsiteY14687"/>
              </a:cxn>
              <a:cxn ang="0">
                <a:pos x="connsiteX14688" y="connsiteY14688"/>
              </a:cxn>
              <a:cxn ang="0">
                <a:pos x="connsiteX14689" y="connsiteY14689"/>
              </a:cxn>
              <a:cxn ang="0">
                <a:pos x="connsiteX14690" y="connsiteY14690"/>
              </a:cxn>
              <a:cxn ang="0">
                <a:pos x="connsiteX14691" y="connsiteY14691"/>
              </a:cxn>
              <a:cxn ang="0">
                <a:pos x="connsiteX14692" y="connsiteY14692"/>
              </a:cxn>
              <a:cxn ang="0">
                <a:pos x="connsiteX14693" y="connsiteY14693"/>
              </a:cxn>
              <a:cxn ang="0">
                <a:pos x="connsiteX14694" y="connsiteY14694"/>
              </a:cxn>
              <a:cxn ang="0">
                <a:pos x="connsiteX14695" y="connsiteY14695"/>
              </a:cxn>
              <a:cxn ang="0">
                <a:pos x="connsiteX14696" y="connsiteY14696"/>
              </a:cxn>
              <a:cxn ang="0">
                <a:pos x="connsiteX14697" y="connsiteY14697"/>
              </a:cxn>
              <a:cxn ang="0">
                <a:pos x="connsiteX14698" y="connsiteY14698"/>
              </a:cxn>
              <a:cxn ang="0">
                <a:pos x="connsiteX14699" y="connsiteY14699"/>
              </a:cxn>
              <a:cxn ang="0">
                <a:pos x="connsiteX14700" y="connsiteY14700"/>
              </a:cxn>
              <a:cxn ang="0">
                <a:pos x="connsiteX14701" y="connsiteY14701"/>
              </a:cxn>
              <a:cxn ang="0">
                <a:pos x="connsiteX14702" y="connsiteY14702"/>
              </a:cxn>
              <a:cxn ang="0">
                <a:pos x="connsiteX14703" y="connsiteY14703"/>
              </a:cxn>
              <a:cxn ang="0">
                <a:pos x="connsiteX14704" y="connsiteY14704"/>
              </a:cxn>
              <a:cxn ang="0">
                <a:pos x="connsiteX14705" y="connsiteY14705"/>
              </a:cxn>
              <a:cxn ang="0">
                <a:pos x="connsiteX14706" y="connsiteY14706"/>
              </a:cxn>
              <a:cxn ang="0">
                <a:pos x="connsiteX14707" y="connsiteY14707"/>
              </a:cxn>
              <a:cxn ang="0">
                <a:pos x="connsiteX14708" y="connsiteY14708"/>
              </a:cxn>
              <a:cxn ang="0">
                <a:pos x="connsiteX14709" y="connsiteY14709"/>
              </a:cxn>
              <a:cxn ang="0">
                <a:pos x="connsiteX14710" y="connsiteY14710"/>
              </a:cxn>
              <a:cxn ang="0">
                <a:pos x="connsiteX14711" y="connsiteY14711"/>
              </a:cxn>
              <a:cxn ang="0">
                <a:pos x="connsiteX14712" y="connsiteY14712"/>
              </a:cxn>
              <a:cxn ang="0">
                <a:pos x="connsiteX14713" y="connsiteY14713"/>
              </a:cxn>
              <a:cxn ang="0">
                <a:pos x="connsiteX14714" y="connsiteY14714"/>
              </a:cxn>
              <a:cxn ang="0">
                <a:pos x="connsiteX14715" y="connsiteY14715"/>
              </a:cxn>
              <a:cxn ang="0">
                <a:pos x="connsiteX14716" y="connsiteY14716"/>
              </a:cxn>
              <a:cxn ang="0">
                <a:pos x="connsiteX14717" y="connsiteY14717"/>
              </a:cxn>
              <a:cxn ang="0">
                <a:pos x="connsiteX14718" y="connsiteY14718"/>
              </a:cxn>
              <a:cxn ang="0">
                <a:pos x="connsiteX14719" y="connsiteY14719"/>
              </a:cxn>
              <a:cxn ang="0">
                <a:pos x="connsiteX14720" y="connsiteY14720"/>
              </a:cxn>
              <a:cxn ang="0">
                <a:pos x="connsiteX14721" y="connsiteY14721"/>
              </a:cxn>
              <a:cxn ang="0">
                <a:pos x="connsiteX14722" y="connsiteY14722"/>
              </a:cxn>
              <a:cxn ang="0">
                <a:pos x="connsiteX14723" y="connsiteY14723"/>
              </a:cxn>
              <a:cxn ang="0">
                <a:pos x="connsiteX14724" y="connsiteY14724"/>
              </a:cxn>
              <a:cxn ang="0">
                <a:pos x="connsiteX14725" y="connsiteY14725"/>
              </a:cxn>
              <a:cxn ang="0">
                <a:pos x="connsiteX14726" y="connsiteY14726"/>
              </a:cxn>
              <a:cxn ang="0">
                <a:pos x="connsiteX14727" y="connsiteY14727"/>
              </a:cxn>
              <a:cxn ang="0">
                <a:pos x="connsiteX14728" y="connsiteY14728"/>
              </a:cxn>
              <a:cxn ang="0">
                <a:pos x="connsiteX14729" y="connsiteY14729"/>
              </a:cxn>
              <a:cxn ang="0">
                <a:pos x="connsiteX14730" y="connsiteY14730"/>
              </a:cxn>
              <a:cxn ang="0">
                <a:pos x="connsiteX14731" y="connsiteY14731"/>
              </a:cxn>
              <a:cxn ang="0">
                <a:pos x="connsiteX14732" y="connsiteY14732"/>
              </a:cxn>
              <a:cxn ang="0">
                <a:pos x="connsiteX14733" y="connsiteY14733"/>
              </a:cxn>
              <a:cxn ang="0">
                <a:pos x="connsiteX14734" y="connsiteY14734"/>
              </a:cxn>
              <a:cxn ang="0">
                <a:pos x="connsiteX14735" y="connsiteY14735"/>
              </a:cxn>
              <a:cxn ang="0">
                <a:pos x="connsiteX14736" y="connsiteY14736"/>
              </a:cxn>
              <a:cxn ang="0">
                <a:pos x="connsiteX14737" y="connsiteY14737"/>
              </a:cxn>
              <a:cxn ang="0">
                <a:pos x="connsiteX14738" y="connsiteY14738"/>
              </a:cxn>
              <a:cxn ang="0">
                <a:pos x="connsiteX14739" y="connsiteY14739"/>
              </a:cxn>
              <a:cxn ang="0">
                <a:pos x="connsiteX14740" y="connsiteY14740"/>
              </a:cxn>
              <a:cxn ang="0">
                <a:pos x="connsiteX14741" y="connsiteY14741"/>
              </a:cxn>
              <a:cxn ang="0">
                <a:pos x="connsiteX14742" y="connsiteY14742"/>
              </a:cxn>
              <a:cxn ang="0">
                <a:pos x="connsiteX14743" y="connsiteY14743"/>
              </a:cxn>
              <a:cxn ang="0">
                <a:pos x="connsiteX14744" y="connsiteY14744"/>
              </a:cxn>
              <a:cxn ang="0">
                <a:pos x="connsiteX14745" y="connsiteY14745"/>
              </a:cxn>
              <a:cxn ang="0">
                <a:pos x="connsiteX14746" y="connsiteY14746"/>
              </a:cxn>
              <a:cxn ang="0">
                <a:pos x="connsiteX14747" y="connsiteY14747"/>
              </a:cxn>
              <a:cxn ang="0">
                <a:pos x="connsiteX14748" y="connsiteY14748"/>
              </a:cxn>
              <a:cxn ang="0">
                <a:pos x="connsiteX14749" y="connsiteY14749"/>
              </a:cxn>
              <a:cxn ang="0">
                <a:pos x="connsiteX14750" y="connsiteY14750"/>
              </a:cxn>
              <a:cxn ang="0">
                <a:pos x="connsiteX14751" y="connsiteY14751"/>
              </a:cxn>
              <a:cxn ang="0">
                <a:pos x="connsiteX14752" y="connsiteY14752"/>
              </a:cxn>
              <a:cxn ang="0">
                <a:pos x="connsiteX14753" y="connsiteY14753"/>
              </a:cxn>
              <a:cxn ang="0">
                <a:pos x="connsiteX14754" y="connsiteY14754"/>
              </a:cxn>
              <a:cxn ang="0">
                <a:pos x="connsiteX14755" y="connsiteY14755"/>
              </a:cxn>
              <a:cxn ang="0">
                <a:pos x="connsiteX14756" y="connsiteY14756"/>
              </a:cxn>
              <a:cxn ang="0">
                <a:pos x="connsiteX14757" y="connsiteY14757"/>
              </a:cxn>
              <a:cxn ang="0">
                <a:pos x="connsiteX14758" y="connsiteY14758"/>
              </a:cxn>
              <a:cxn ang="0">
                <a:pos x="connsiteX14759" y="connsiteY14759"/>
              </a:cxn>
              <a:cxn ang="0">
                <a:pos x="connsiteX14760" y="connsiteY14760"/>
              </a:cxn>
              <a:cxn ang="0">
                <a:pos x="connsiteX14761" y="connsiteY14761"/>
              </a:cxn>
              <a:cxn ang="0">
                <a:pos x="connsiteX14762" y="connsiteY14762"/>
              </a:cxn>
              <a:cxn ang="0">
                <a:pos x="connsiteX14763" y="connsiteY14763"/>
              </a:cxn>
              <a:cxn ang="0">
                <a:pos x="connsiteX14764" y="connsiteY14764"/>
              </a:cxn>
              <a:cxn ang="0">
                <a:pos x="connsiteX14765" y="connsiteY14765"/>
              </a:cxn>
              <a:cxn ang="0">
                <a:pos x="connsiteX14766" y="connsiteY14766"/>
              </a:cxn>
              <a:cxn ang="0">
                <a:pos x="connsiteX14767" y="connsiteY14767"/>
              </a:cxn>
              <a:cxn ang="0">
                <a:pos x="connsiteX14768" y="connsiteY14768"/>
              </a:cxn>
              <a:cxn ang="0">
                <a:pos x="connsiteX14769" y="connsiteY14769"/>
              </a:cxn>
              <a:cxn ang="0">
                <a:pos x="connsiteX14770" y="connsiteY14770"/>
              </a:cxn>
              <a:cxn ang="0">
                <a:pos x="connsiteX14771" y="connsiteY14771"/>
              </a:cxn>
              <a:cxn ang="0">
                <a:pos x="connsiteX14772" y="connsiteY14772"/>
              </a:cxn>
              <a:cxn ang="0">
                <a:pos x="connsiteX14773" y="connsiteY14773"/>
              </a:cxn>
              <a:cxn ang="0">
                <a:pos x="connsiteX14774" y="connsiteY14774"/>
              </a:cxn>
              <a:cxn ang="0">
                <a:pos x="connsiteX14775" y="connsiteY14775"/>
              </a:cxn>
              <a:cxn ang="0">
                <a:pos x="connsiteX14776" y="connsiteY14776"/>
              </a:cxn>
              <a:cxn ang="0">
                <a:pos x="connsiteX14777" y="connsiteY14777"/>
              </a:cxn>
              <a:cxn ang="0">
                <a:pos x="connsiteX14778" y="connsiteY14778"/>
              </a:cxn>
              <a:cxn ang="0">
                <a:pos x="connsiteX14779" y="connsiteY14779"/>
              </a:cxn>
              <a:cxn ang="0">
                <a:pos x="connsiteX14780" y="connsiteY14780"/>
              </a:cxn>
              <a:cxn ang="0">
                <a:pos x="connsiteX14781" y="connsiteY14781"/>
              </a:cxn>
              <a:cxn ang="0">
                <a:pos x="connsiteX14782" y="connsiteY14782"/>
              </a:cxn>
              <a:cxn ang="0">
                <a:pos x="connsiteX14783" y="connsiteY14783"/>
              </a:cxn>
              <a:cxn ang="0">
                <a:pos x="connsiteX14784" y="connsiteY14784"/>
              </a:cxn>
              <a:cxn ang="0">
                <a:pos x="connsiteX14785" y="connsiteY14785"/>
              </a:cxn>
              <a:cxn ang="0">
                <a:pos x="connsiteX14786" y="connsiteY14786"/>
              </a:cxn>
              <a:cxn ang="0">
                <a:pos x="connsiteX14787" y="connsiteY14787"/>
              </a:cxn>
              <a:cxn ang="0">
                <a:pos x="connsiteX14788" y="connsiteY14788"/>
              </a:cxn>
              <a:cxn ang="0">
                <a:pos x="connsiteX14789" y="connsiteY14789"/>
              </a:cxn>
              <a:cxn ang="0">
                <a:pos x="connsiteX14790" y="connsiteY14790"/>
              </a:cxn>
              <a:cxn ang="0">
                <a:pos x="connsiteX14791" y="connsiteY14791"/>
              </a:cxn>
              <a:cxn ang="0">
                <a:pos x="connsiteX14792" y="connsiteY14792"/>
              </a:cxn>
              <a:cxn ang="0">
                <a:pos x="connsiteX14793" y="connsiteY14793"/>
              </a:cxn>
              <a:cxn ang="0">
                <a:pos x="connsiteX14794" y="connsiteY14794"/>
              </a:cxn>
              <a:cxn ang="0">
                <a:pos x="connsiteX14795" y="connsiteY14795"/>
              </a:cxn>
              <a:cxn ang="0">
                <a:pos x="connsiteX14796" y="connsiteY14796"/>
              </a:cxn>
              <a:cxn ang="0">
                <a:pos x="connsiteX14797" y="connsiteY14797"/>
              </a:cxn>
              <a:cxn ang="0">
                <a:pos x="connsiteX14798" y="connsiteY14798"/>
              </a:cxn>
              <a:cxn ang="0">
                <a:pos x="connsiteX14799" y="connsiteY14799"/>
              </a:cxn>
              <a:cxn ang="0">
                <a:pos x="connsiteX14800" y="connsiteY14800"/>
              </a:cxn>
              <a:cxn ang="0">
                <a:pos x="connsiteX14801" y="connsiteY14801"/>
              </a:cxn>
              <a:cxn ang="0">
                <a:pos x="connsiteX14802" y="connsiteY14802"/>
              </a:cxn>
              <a:cxn ang="0">
                <a:pos x="connsiteX14803" y="connsiteY14803"/>
              </a:cxn>
              <a:cxn ang="0">
                <a:pos x="connsiteX14804" y="connsiteY14804"/>
              </a:cxn>
              <a:cxn ang="0">
                <a:pos x="connsiteX14805" y="connsiteY14805"/>
              </a:cxn>
              <a:cxn ang="0">
                <a:pos x="connsiteX14806" y="connsiteY14806"/>
              </a:cxn>
              <a:cxn ang="0">
                <a:pos x="connsiteX14807" y="connsiteY14807"/>
              </a:cxn>
              <a:cxn ang="0">
                <a:pos x="connsiteX14808" y="connsiteY14808"/>
              </a:cxn>
              <a:cxn ang="0">
                <a:pos x="connsiteX14809" y="connsiteY14809"/>
              </a:cxn>
              <a:cxn ang="0">
                <a:pos x="connsiteX14810" y="connsiteY14810"/>
              </a:cxn>
              <a:cxn ang="0">
                <a:pos x="connsiteX14811" y="connsiteY14811"/>
              </a:cxn>
              <a:cxn ang="0">
                <a:pos x="connsiteX14812" y="connsiteY14812"/>
              </a:cxn>
              <a:cxn ang="0">
                <a:pos x="connsiteX14813" y="connsiteY14813"/>
              </a:cxn>
              <a:cxn ang="0">
                <a:pos x="connsiteX14814" y="connsiteY14814"/>
              </a:cxn>
              <a:cxn ang="0">
                <a:pos x="connsiteX14815" y="connsiteY14815"/>
              </a:cxn>
              <a:cxn ang="0">
                <a:pos x="connsiteX14816" y="connsiteY14816"/>
              </a:cxn>
              <a:cxn ang="0">
                <a:pos x="connsiteX14817" y="connsiteY14817"/>
              </a:cxn>
              <a:cxn ang="0">
                <a:pos x="connsiteX14818" y="connsiteY14818"/>
              </a:cxn>
              <a:cxn ang="0">
                <a:pos x="connsiteX14819" y="connsiteY14819"/>
              </a:cxn>
              <a:cxn ang="0">
                <a:pos x="connsiteX14820" y="connsiteY14820"/>
              </a:cxn>
              <a:cxn ang="0">
                <a:pos x="connsiteX14821" y="connsiteY14821"/>
              </a:cxn>
              <a:cxn ang="0">
                <a:pos x="connsiteX14822" y="connsiteY14822"/>
              </a:cxn>
              <a:cxn ang="0">
                <a:pos x="connsiteX14823" y="connsiteY14823"/>
              </a:cxn>
              <a:cxn ang="0">
                <a:pos x="connsiteX14824" y="connsiteY14824"/>
              </a:cxn>
              <a:cxn ang="0">
                <a:pos x="connsiteX14825" y="connsiteY14825"/>
              </a:cxn>
              <a:cxn ang="0">
                <a:pos x="connsiteX14826" y="connsiteY14826"/>
              </a:cxn>
              <a:cxn ang="0">
                <a:pos x="connsiteX14827" y="connsiteY14827"/>
              </a:cxn>
              <a:cxn ang="0">
                <a:pos x="connsiteX14828" y="connsiteY14828"/>
              </a:cxn>
              <a:cxn ang="0">
                <a:pos x="connsiteX14829" y="connsiteY14829"/>
              </a:cxn>
              <a:cxn ang="0">
                <a:pos x="connsiteX14830" y="connsiteY14830"/>
              </a:cxn>
              <a:cxn ang="0">
                <a:pos x="connsiteX14831" y="connsiteY14831"/>
              </a:cxn>
              <a:cxn ang="0">
                <a:pos x="connsiteX14832" y="connsiteY14832"/>
              </a:cxn>
              <a:cxn ang="0">
                <a:pos x="connsiteX14833" y="connsiteY14833"/>
              </a:cxn>
              <a:cxn ang="0">
                <a:pos x="connsiteX14834" y="connsiteY14834"/>
              </a:cxn>
              <a:cxn ang="0">
                <a:pos x="connsiteX14835" y="connsiteY14835"/>
              </a:cxn>
              <a:cxn ang="0">
                <a:pos x="connsiteX14836" y="connsiteY14836"/>
              </a:cxn>
              <a:cxn ang="0">
                <a:pos x="connsiteX14837" y="connsiteY14837"/>
              </a:cxn>
              <a:cxn ang="0">
                <a:pos x="connsiteX14838" y="connsiteY14838"/>
              </a:cxn>
              <a:cxn ang="0">
                <a:pos x="connsiteX14839" y="connsiteY14839"/>
              </a:cxn>
              <a:cxn ang="0">
                <a:pos x="connsiteX14840" y="connsiteY14840"/>
              </a:cxn>
              <a:cxn ang="0">
                <a:pos x="connsiteX14841" y="connsiteY14841"/>
              </a:cxn>
              <a:cxn ang="0">
                <a:pos x="connsiteX14842" y="connsiteY14842"/>
              </a:cxn>
              <a:cxn ang="0">
                <a:pos x="connsiteX14843" y="connsiteY14843"/>
              </a:cxn>
              <a:cxn ang="0">
                <a:pos x="connsiteX14844" y="connsiteY14844"/>
              </a:cxn>
              <a:cxn ang="0">
                <a:pos x="connsiteX14845" y="connsiteY14845"/>
              </a:cxn>
              <a:cxn ang="0">
                <a:pos x="connsiteX14846" y="connsiteY14846"/>
              </a:cxn>
              <a:cxn ang="0">
                <a:pos x="connsiteX14847" y="connsiteY14847"/>
              </a:cxn>
              <a:cxn ang="0">
                <a:pos x="connsiteX14848" y="connsiteY14848"/>
              </a:cxn>
              <a:cxn ang="0">
                <a:pos x="connsiteX14849" y="connsiteY14849"/>
              </a:cxn>
              <a:cxn ang="0">
                <a:pos x="connsiteX14850" y="connsiteY14850"/>
              </a:cxn>
              <a:cxn ang="0">
                <a:pos x="connsiteX14851" y="connsiteY14851"/>
              </a:cxn>
              <a:cxn ang="0">
                <a:pos x="connsiteX14852" y="connsiteY14852"/>
              </a:cxn>
              <a:cxn ang="0">
                <a:pos x="connsiteX14853" y="connsiteY14853"/>
              </a:cxn>
              <a:cxn ang="0">
                <a:pos x="connsiteX14854" y="connsiteY14854"/>
              </a:cxn>
              <a:cxn ang="0">
                <a:pos x="connsiteX14855" y="connsiteY14855"/>
              </a:cxn>
              <a:cxn ang="0">
                <a:pos x="connsiteX14856" y="connsiteY14856"/>
              </a:cxn>
              <a:cxn ang="0">
                <a:pos x="connsiteX14857" y="connsiteY14857"/>
              </a:cxn>
              <a:cxn ang="0">
                <a:pos x="connsiteX14858" y="connsiteY14858"/>
              </a:cxn>
              <a:cxn ang="0">
                <a:pos x="connsiteX14859" y="connsiteY14859"/>
              </a:cxn>
              <a:cxn ang="0">
                <a:pos x="connsiteX14860" y="connsiteY14860"/>
              </a:cxn>
              <a:cxn ang="0">
                <a:pos x="connsiteX14861" y="connsiteY14861"/>
              </a:cxn>
              <a:cxn ang="0">
                <a:pos x="connsiteX14862" y="connsiteY14862"/>
              </a:cxn>
              <a:cxn ang="0">
                <a:pos x="connsiteX14863" y="connsiteY14863"/>
              </a:cxn>
              <a:cxn ang="0">
                <a:pos x="connsiteX14864" y="connsiteY14864"/>
              </a:cxn>
              <a:cxn ang="0">
                <a:pos x="connsiteX14865" y="connsiteY14865"/>
              </a:cxn>
              <a:cxn ang="0">
                <a:pos x="connsiteX14866" y="connsiteY14866"/>
              </a:cxn>
              <a:cxn ang="0">
                <a:pos x="connsiteX14867" y="connsiteY14867"/>
              </a:cxn>
              <a:cxn ang="0">
                <a:pos x="connsiteX14868" y="connsiteY14868"/>
              </a:cxn>
              <a:cxn ang="0">
                <a:pos x="connsiteX14869" y="connsiteY14869"/>
              </a:cxn>
              <a:cxn ang="0">
                <a:pos x="connsiteX14870" y="connsiteY14870"/>
              </a:cxn>
              <a:cxn ang="0">
                <a:pos x="connsiteX14871" y="connsiteY14871"/>
              </a:cxn>
              <a:cxn ang="0">
                <a:pos x="connsiteX14872" y="connsiteY14872"/>
              </a:cxn>
              <a:cxn ang="0">
                <a:pos x="connsiteX14873" y="connsiteY14873"/>
              </a:cxn>
              <a:cxn ang="0">
                <a:pos x="connsiteX14874" y="connsiteY14874"/>
              </a:cxn>
              <a:cxn ang="0">
                <a:pos x="connsiteX14875" y="connsiteY14875"/>
              </a:cxn>
              <a:cxn ang="0">
                <a:pos x="connsiteX14876" y="connsiteY14876"/>
              </a:cxn>
              <a:cxn ang="0">
                <a:pos x="connsiteX14877" y="connsiteY14877"/>
              </a:cxn>
              <a:cxn ang="0">
                <a:pos x="connsiteX14878" y="connsiteY14878"/>
              </a:cxn>
              <a:cxn ang="0">
                <a:pos x="connsiteX14879" y="connsiteY14879"/>
              </a:cxn>
              <a:cxn ang="0">
                <a:pos x="connsiteX14880" y="connsiteY14880"/>
              </a:cxn>
              <a:cxn ang="0">
                <a:pos x="connsiteX14881" y="connsiteY14881"/>
              </a:cxn>
              <a:cxn ang="0">
                <a:pos x="connsiteX14882" y="connsiteY14882"/>
              </a:cxn>
              <a:cxn ang="0">
                <a:pos x="connsiteX14883" y="connsiteY14883"/>
              </a:cxn>
              <a:cxn ang="0">
                <a:pos x="connsiteX14884" y="connsiteY14884"/>
              </a:cxn>
              <a:cxn ang="0">
                <a:pos x="connsiteX14885" y="connsiteY14885"/>
              </a:cxn>
              <a:cxn ang="0">
                <a:pos x="connsiteX14886" y="connsiteY14886"/>
              </a:cxn>
              <a:cxn ang="0">
                <a:pos x="connsiteX14887" y="connsiteY14887"/>
              </a:cxn>
              <a:cxn ang="0">
                <a:pos x="connsiteX14888" y="connsiteY14888"/>
              </a:cxn>
              <a:cxn ang="0">
                <a:pos x="connsiteX14889" y="connsiteY14889"/>
              </a:cxn>
              <a:cxn ang="0">
                <a:pos x="connsiteX14890" y="connsiteY14890"/>
              </a:cxn>
              <a:cxn ang="0">
                <a:pos x="connsiteX14891" y="connsiteY14891"/>
              </a:cxn>
              <a:cxn ang="0">
                <a:pos x="connsiteX14892" y="connsiteY14892"/>
              </a:cxn>
              <a:cxn ang="0">
                <a:pos x="connsiteX14893" y="connsiteY14893"/>
              </a:cxn>
              <a:cxn ang="0">
                <a:pos x="connsiteX14894" y="connsiteY14894"/>
              </a:cxn>
              <a:cxn ang="0">
                <a:pos x="connsiteX14895" y="connsiteY14895"/>
              </a:cxn>
              <a:cxn ang="0">
                <a:pos x="connsiteX14896" y="connsiteY14896"/>
              </a:cxn>
              <a:cxn ang="0">
                <a:pos x="connsiteX14897" y="connsiteY14897"/>
              </a:cxn>
              <a:cxn ang="0">
                <a:pos x="connsiteX14898" y="connsiteY14898"/>
              </a:cxn>
              <a:cxn ang="0">
                <a:pos x="connsiteX14899" y="connsiteY14899"/>
              </a:cxn>
              <a:cxn ang="0">
                <a:pos x="connsiteX14900" y="connsiteY14900"/>
              </a:cxn>
              <a:cxn ang="0">
                <a:pos x="connsiteX14901" y="connsiteY14901"/>
              </a:cxn>
              <a:cxn ang="0">
                <a:pos x="connsiteX14902" y="connsiteY14902"/>
              </a:cxn>
              <a:cxn ang="0">
                <a:pos x="connsiteX14903" y="connsiteY14903"/>
              </a:cxn>
              <a:cxn ang="0">
                <a:pos x="connsiteX14904" y="connsiteY14904"/>
              </a:cxn>
              <a:cxn ang="0">
                <a:pos x="connsiteX14905" y="connsiteY14905"/>
              </a:cxn>
              <a:cxn ang="0">
                <a:pos x="connsiteX14906" y="connsiteY14906"/>
              </a:cxn>
              <a:cxn ang="0">
                <a:pos x="connsiteX14907" y="connsiteY14907"/>
              </a:cxn>
              <a:cxn ang="0">
                <a:pos x="connsiteX14908" y="connsiteY14908"/>
              </a:cxn>
              <a:cxn ang="0">
                <a:pos x="connsiteX14909" y="connsiteY14909"/>
              </a:cxn>
              <a:cxn ang="0">
                <a:pos x="connsiteX14910" y="connsiteY14910"/>
              </a:cxn>
              <a:cxn ang="0">
                <a:pos x="connsiteX14911" y="connsiteY14911"/>
              </a:cxn>
              <a:cxn ang="0">
                <a:pos x="connsiteX14912" y="connsiteY14912"/>
              </a:cxn>
              <a:cxn ang="0">
                <a:pos x="connsiteX14913" y="connsiteY14913"/>
              </a:cxn>
              <a:cxn ang="0">
                <a:pos x="connsiteX14914" y="connsiteY14914"/>
              </a:cxn>
              <a:cxn ang="0">
                <a:pos x="connsiteX14915" y="connsiteY14915"/>
              </a:cxn>
              <a:cxn ang="0">
                <a:pos x="connsiteX14916" y="connsiteY14916"/>
              </a:cxn>
              <a:cxn ang="0">
                <a:pos x="connsiteX14917" y="connsiteY14917"/>
              </a:cxn>
              <a:cxn ang="0">
                <a:pos x="connsiteX14918" y="connsiteY14918"/>
              </a:cxn>
              <a:cxn ang="0">
                <a:pos x="connsiteX14919" y="connsiteY14919"/>
              </a:cxn>
              <a:cxn ang="0">
                <a:pos x="connsiteX14920" y="connsiteY14920"/>
              </a:cxn>
              <a:cxn ang="0">
                <a:pos x="connsiteX14921" y="connsiteY14921"/>
              </a:cxn>
              <a:cxn ang="0">
                <a:pos x="connsiteX14922" y="connsiteY14922"/>
              </a:cxn>
              <a:cxn ang="0">
                <a:pos x="connsiteX14923" y="connsiteY14923"/>
              </a:cxn>
              <a:cxn ang="0">
                <a:pos x="connsiteX14924" y="connsiteY14924"/>
              </a:cxn>
              <a:cxn ang="0">
                <a:pos x="connsiteX14925" y="connsiteY14925"/>
              </a:cxn>
              <a:cxn ang="0">
                <a:pos x="connsiteX14926" y="connsiteY14926"/>
              </a:cxn>
              <a:cxn ang="0">
                <a:pos x="connsiteX14927" y="connsiteY14927"/>
              </a:cxn>
              <a:cxn ang="0">
                <a:pos x="connsiteX14928" y="connsiteY14928"/>
              </a:cxn>
              <a:cxn ang="0">
                <a:pos x="connsiteX14929" y="connsiteY14929"/>
              </a:cxn>
              <a:cxn ang="0">
                <a:pos x="connsiteX14930" y="connsiteY14930"/>
              </a:cxn>
              <a:cxn ang="0">
                <a:pos x="connsiteX14931" y="connsiteY14931"/>
              </a:cxn>
              <a:cxn ang="0">
                <a:pos x="connsiteX14932" y="connsiteY14932"/>
              </a:cxn>
              <a:cxn ang="0">
                <a:pos x="connsiteX14933" y="connsiteY14933"/>
              </a:cxn>
              <a:cxn ang="0">
                <a:pos x="connsiteX14934" y="connsiteY14934"/>
              </a:cxn>
              <a:cxn ang="0">
                <a:pos x="connsiteX14935" y="connsiteY14935"/>
              </a:cxn>
              <a:cxn ang="0">
                <a:pos x="connsiteX14936" y="connsiteY14936"/>
              </a:cxn>
              <a:cxn ang="0">
                <a:pos x="connsiteX14937" y="connsiteY14937"/>
              </a:cxn>
              <a:cxn ang="0">
                <a:pos x="connsiteX14938" y="connsiteY14938"/>
              </a:cxn>
              <a:cxn ang="0">
                <a:pos x="connsiteX14939" y="connsiteY14939"/>
              </a:cxn>
              <a:cxn ang="0">
                <a:pos x="connsiteX14940" y="connsiteY14940"/>
              </a:cxn>
              <a:cxn ang="0">
                <a:pos x="connsiteX14941" y="connsiteY14941"/>
              </a:cxn>
              <a:cxn ang="0">
                <a:pos x="connsiteX14942" y="connsiteY14942"/>
              </a:cxn>
              <a:cxn ang="0">
                <a:pos x="connsiteX14943" y="connsiteY14943"/>
              </a:cxn>
              <a:cxn ang="0">
                <a:pos x="connsiteX14944" y="connsiteY14944"/>
              </a:cxn>
              <a:cxn ang="0">
                <a:pos x="connsiteX14945" y="connsiteY14945"/>
              </a:cxn>
              <a:cxn ang="0">
                <a:pos x="connsiteX14946" y="connsiteY14946"/>
              </a:cxn>
              <a:cxn ang="0">
                <a:pos x="connsiteX14947" y="connsiteY14947"/>
              </a:cxn>
              <a:cxn ang="0">
                <a:pos x="connsiteX14948" y="connsiteY14948"/>
              </a:cxn>
              <a:cxn ang="0">
                <a:pos x="connsiteX14949" y="connsiteY14949"/>
              </a:cxn>
              <a:cxn ang="0">
                <a:pos x="connsiteX14950" y="connsiteY14950"/>
              </a:cxn>
              <a:cxn ang="0">
                <a:pos x="connsiteX14951" y="connsiteY14951"/>
              </a:cxn>
              <a:cxn ang="0">
                <a:pos x="connsiteX14952" y="connsiteY14952"/>
              </a:cxn>
              <a:cxn ang="0">
                <a:pos x="connsiteX14953" y="connsiteY14953"/>
              </a:cxn>
              <a:cxn ang="0">
                <a:pos x="connsiteX14954" y="connsiteY14954"/>
              </a:cxn>
              <a:cxn ang="0">
                <a:pos x="connsiteX14955" y="connsiteY14955"/>
              </a:cxn>
              <a:cxn ang="0">
                <a:pos x="connsiteX14956" y="connsiteY14956"/>
              </a:cxn>
              <a:cxn ang="0">
                <a:pos x="connsiteX14957" y="connsiteY14957"/>
              </a:cxn>
              <a:cxn ang="0">
                <a:pos x="connsiteX14958" y="connsiteY14958"/>
              </a:cxn>
              <a:cxn ang="0">
                <a:pos x="connsiteX14959" y="connsiteY14959"/>
              </a:cxn>
              <a:cxn ang="0">
                <a:pos x="connsiteX14960" y="connsiteY14960"/>
              </a:cxn>
              <a:cxn ang="0">
                <a:pos x="connsiteX14961" y="connsiteY14961"/>
              </a:cxn>
              <a:cxn ang="0">
                <a:pos x="connsiteX14962" y="connsiteY14962"/>
              </a:cxn>
              <a:cxn ang="0">
                <a:pos x="connsiteX14963" y="connsiteY14963"/>
              </a:cxn>
              <a:cxn ang="0">
                <a:pos x="connsiteX14964" y="connsiteY14964"/>
              </a:cxn>
              <a:cxn ang="0">
                <a:pos x="connsiteX14965" y="connsiteY14965"/>
              </a:cxn>
              <a:cxn ang="0">
                <a:pos x="connsiteX14966" y="connsiteY14966"/>
              </a:cxn>
              <a:cxn ang="0">
                <a:pos x="connsiteX14967" y="connsiteY14967"/>
              </a:cxn>
              <a:cxn ang="0">
                <a:pos x="connsiteX14968" y="connsiteY14968"/>
              </a:cxn>
              <a:cxn ang="0">
                <a:pos x="connsiteX14969" y="connsiteY14969"/>
              </a:cxn>
              <a:cxn ang="0">
                <a:pos x="connsiteX14970" y="connsiteY14970"/>
              </a:cxn>
              <a:cxn ang="0">
                <a:pos x="connsiteX14971" y="connsiteY14971"/>
              </a:cxn>
              <a:cxn ang="0">
                <a:pos x="connsiteX14972" y="connsiteY14972"/>
              </a:cxn>
              <a:cxn ang="0">
                <a:pos x="connsiteX14973" y="connsiteY14973"/>
              </a:cxn>
              <a:cxn ang="0">
                <a:pos x="connsiteX14974" y="connsiteY14974"/>
              </a:cxn>
              <a:cxn ang="0">
                <a:pos x="connsiteX14975" y="connsiteY14975"/>
              </a:cxn>
              <a:cxn ang="0">
                <a:pos x="connsiteX14976" y="connsiteY14976"/>
              </a:cxn>
              <a:cxn ang="0">
                <a:pos x="connsiteX14977" y="connsiteY14977"/>
              </a:cxn>
              <a:cxn ang="0">
                <a:pos x="connsiteX14978" y="connsiteY14978"/>
              </a:cxn>
              <a:cxn ang="0">
                <a:pos x="connsiteX14979" y="connsiteY14979"/>
              </a:cxn>
              <a:cxn ang="0">
                <a:pos x="connsiteX14980" y="connsiteY14980"/>
              </a:cxn>
              <a:cxn ang="0">
                <a:pos x="connsiteX14981" y="connsiteY14981"/>
              </a:cxn>
              <a:cxn ang="0">
                <a:pos x="connsiteX14982" y="connsiteY14982"/>
              </a:cxn>
              <a:cxn ang="0">
                <a:pos x="connsiteX14983" y="connsiteY14983"/>
              </a:cxn>
              <a:cxn ang="0">
                <a:pos x="connsiteX14984" y="connsiteY14984"/>
              </a:cxn>
              <a:cxn ang="0">
                <a:pos x="connsiteX14985" y="connsiteY14985"/>
              </a:cxn>
              <a:cxn ang="0">
                <a:pos x="connsiteX14986" y="connsiteY14986"/>
              </a:cxn>
              <a:cxn ang="0">
                <a:pos x="connsiteX14987" y="connsiteY14987"/>
              </a:cxn>
              <a:cxn ang="0">
                <a:pos x="connsiteX14988" y="connsiteY14988"/>
              </a:cxn>
              <a:cxn ang="0">
                <a:pos x="connsiteX14989" y="connsiteY14989"/>
              </a:cxn>
              <a:cxn ang="0">
                <a:pos x="connsiteX14990" y="connsiteY14990"/>
              </a:cxn>
              <a:cxn ang="0">
                <a:pos x="connsiteX14991" y="connsiteY14991"/>
              </a:cxn>
              <a:cxn ang="0">
                <a:pos x="connsiteX14992" y="connsiteY14992"/>
              </a:cxn>
              <a:cxn ang="0">
                <a:pos x="connsiteX14993" y="connsiteY14993"/>
              </a:cxn>
              <a:cxn ang="0">
                <a:pos x="connsiteX14994" y="connsiteY14994"/>
              </a:cxn>
              <a:cxn ang="0">
                <a:pos x="connsiteX14995" y="connsiteY14995"/>
              </a:cxn>
              <a:cxn ang="0">
                <a:pos x="connsiteX14996" y="connsiteY14996"/>
              </a:cxn>
              <a:cxn ang="0">
                <a:pos x="connsiteX14997" y="connsiteY14997"/>
              </a:cxn>
              <a:cxn ang="0">
                <a:pos x="connsiteX14998" y="connsiteY14998"/>
              </a:cxn>
              <a:cxn ang="0">
                <a:pos x="connsiteX14999" y="connsiteY14999"/>
              </a:cxn>
              <a:cxn ang="0">
                <a:pos x="connsiteX15000" y="connsiteY15000"/>
              </a:cxn>
              <a:cxn ang="0">
                <a:pos x="connsiteX15001" y="connsiteY15001"/>
              </a:cxn>
              <a:cxn ang="0">
                <a:pos x="connsiteX15002" y="connsiteY15002"/>
              </a:cxn>
              <a:cxn ang="0">
                <a:pos x="connsiteX15003" y="connsiteY15003"/>
              </a:cxn>
              <a:cxn ang="0">
                <a:pos x="connsiteX15004" y="connsiteY15004"/>
              </a:cxn>
              <a:cxn ang="0">
                <a:pos x="connsiteX15005" y="connsiteY15005"/>
              </a:cxn>
              <a:cxn ang="0">
                <a:pos x="connsiteX15006" y="connsiteY15006"/>
              </a:cxn>
              <a:cxn ang="0">
                <a:pos x="connsiteX15007" y="connsiteY15007"/>
              </a:cxn>
              <a:cxn ang="0">
                <a:pos x="connsiteX15008" y="connsiteY15008"/>
              </a:cxn>
              <a:cxn ang="0">
                <a:pos x="connsiteX15009" y="connsiteY15009"/>
              </a:cxn>
              <a:cxn ang="0">
                <a:pos x="connsiteX15010" y="connsiteY15010"/>
              </a:cxn>
              <a:cxn ang="0">
                <a:pos x="connsiteX15011" y="connsiteY15011"/>
              </a:cxn>
              <a:cxn ang="0">
                <a:pos x="connsiteX15012" y="connsiteY15012"/>
              </a:cxn>
              <a:cxn ang="0">
                <a:pos x="connsiteX15013" y="connsiteY15013"/>
              </a:cxn>
              <a:cxn ang="0">
                <a:pos x="connsiteX15014" y="connsiteY15014"/>
              </a:cxn>
              <a:cxn ang="0">
                <a:pos x="connsiteX15015" y="connsiteY15015"/>
              </a:cxn>
              <a:cxn ang="0">
                <a:pos x="connsiteX15016" y="connsiteY15016"/>
              </a:cxn>
              <a:cxn ang="0">
                <a:pos x="connsiteX15017" y="connsiteY15017"/>
              </a:cxn>
              <a:cxn ang="0">
                <a:pos x="connsiteX15018" y="connsiteY15018"/>
              </a:cxn>
              <a:cxn ang="0">
                <a:pos x="connsiteX15019" y="connsiteY15019"/>
              </a:cxn>
              <a:cxn ang="0">
                <a:pos x="connsiteX15020" y="connsiteY15020"/>
              </a:cxn>
              <a:cxn ang="0">
                <a:pos x="connsiteX15021" y="connsiteY15021"/>
              </a:cxn>
              <a:cxn ang="0">
                <a:pos x="connsiteX15022" y="connsiteY15022"/>
              </a:cxn>
              <a:cxn ang="0">
                <a:pos x="connsiteX15023" y="connsiteY15023"/>
              </a:cxn>
              <a:cxn ang="0">
                <a:pos x="connsiteX15024" y="connsiteY15024"/>
              </a:cxn>
              <a:cxn ang="0">
                <a:pos x="connsiteX15025" y="connsiteY15025"/>
              </a:cxn>
              <a:cxn ang="0">
                <a:pos x="connsiteX15026" y="connsiteY15026"/>
              </a:cxn>
              <a:cxn ang="0">
                <a:pos x="connsiteX15027" y="connsiteY15027"/>
              </a:cxn>
              <a:cxn ang="0">
                <a:pos x="connsiteX15028" y="connsiteY15028"/>
              </a:cxn>
              <a:cxn ang="0">
                <a:pos x="connsiteX15029" y="connsiteY15029"/>
              </a:cxn>
              <a:cxn ang="0">
                <a:pos x="connsiteX15030" y="connsiteY15030"/>
              </a:cxn>
              <a:cxn ang="0">
                <a:pos x="connsiteX15031" y="connsiteY15031"/>
              </a:cxn>
              <a:cxn ang="0">
                <a:pos x="connsiteX15032" y="connsiteY15032"/>
              </a:cxn>
              <a:cxn ang="0">
                <a:pos x="connsiteX15033" y="connsiteY15033"/>
              </a:cxn>
              <a:cxn ang="0">
                <a:pos x="connsiteX15034" y="connsiteY15034"/>
              </a:cxn>
              <a:cxn ang="0">
                <a:pos x="connsiteX15035" y="connsiteY15035"/>
              </a:cxn>
              <a:cxn ang="0">
                <a:pos x="connsiteX15036" y="connsiteY15036"/>
              </a:cxn>
              <a:cxn ang="0">
                <a:pos x="connsiteX15037" y="connsiteY15037"/>
              </a:cxn>
              <a:cxn ang="0">
                <a:pos x="connsiteX15038" y="connsiteY15038"/>
              </a:cxn>
              <a:cxn ang="0">
                <a:pos x="connsiteX15039" y="connsiteY15039"/>
              </a:cxn>
              <a:cxn ang="0">
                <a:pos x="connsiteX15040" y="connsiteY15040"/>
              </a:cxn>
              <a:cxn ang="0">
                <a:pos x="connsiteX15041" y="connsiteY15041"/>
              </a:cxn>
              <a:cxn ang="0">
                <a:pos x="connsiteX15042" y="connsiteY15042"/>
              </a:cxn>
              <a:cxn ang="0">
                <a:pos x="connsiteX15043" y="connsiteY15043"/>
              </a:cxn>
              <a:cxn ang="0">
                <a:pos x="connsiteX15044" y="connsiteY15044"/>
              </a:cxn>
              <a:cxn ang="0">
                <a:pos x="connsiteX15045" y="connsiteY15045"/>
              </a:cxn>
              <a:cxn ang="0">
                <a:pos x="connsiteX15046" y="connsiteY15046"/>
              </a:cxn>
              <a:cxn ang="0">
                <a:pos x="connsiteX15047" y="connsiteY15047"/>
              </a:cxn>
              <a:cxn ang="0">
                <a:pos x="connsiteX15048" y="connsiteY15048"/>
              </a:cxn>
              <a:cxn ang="0">
                <a:pos x="connsiteX15049" y="connsiteY15049"/>
              </a:cxn>
              <a:cxn ang="0">
                <a:pos x="connsiteX15050" y="connsiteY15050"/>
              </a:cxn>
              <a:cxn ang="0">
                <a:pos x="connsiteX15051" y="connsiteY15051"/>
              </a:cxn>
              <a:cxn ang="0">
                <a:pos x="connsiteX15052" y="connsiteY15052"/>
              </a:cxn>
              <a:cxn ang="0">
                <a:pos x="connsiteX15053" y="connsiteY15053"/>
              </a:cxn>
              <a:cxn ang="0">
                <a:pos x="connsiteX15054" y="connsiteY15054"/>
              </a:cxn>
              <a:cxn ang="0">
                <a:pos x="connsiteX15055" y="connsiteY15055"/>
              </a:cxn>
              <a:cxn ang="0">
                <a:pos x="connsiteX15056" y="connsiteY15056"/>
              </a:cxn>
              <a:cxn ang="0">
                <a:pos x="connsiteX15057" y="connsiteY15057"/>
              </a:cxn>
              <a:cxn ang="0">
                <a:pos x="connsiteX15058" y="connsiteY15058"/>
              </a:cxn>
              <a:cxn ang="0">
                <a:pos x="connsiteX15059" y="connsiteY15059"/>
              </a:cxn>
              <a:cxn ang="0">
                <a:pos x="connsiteX15060" y="connsiteY15060"/>
              </a:cxn>
              <a:cxn ang="0">
                <a:pos x="connsiteX15061" y="connsiteY15061"/>
              </a:cxn>
              <a:cxn ang="0">
                <a:pos x="connsiteX15062" y="connsiteY15062"/>
              </a:cxn>
              <a:cxn ang="0">
                <a:pos x="connsiteX15063" y="connsiteY15063"/>
              </a:cxn>
              <a:cxn ang="0">
                <a:pos x="connsiteX15064" y="connsiteY15064"/>
              </a:cxn>
              <a:cxn ang="0">
                <a:pos x="connsiteX15065" y="connsiteY15065"/>
              </a:cxn>
              <a:cxn ang="0">
                <a:pos x="connsiteX15066" y="connsiteY15066"/>
              </a:cxn>
              <a:cxn ang="0">
                <a:pos x="connsiteX15067" y="connsiteY15067"/>
              </a:cxn>
              <a:cxn ang="0">
                <a:pos x="connsiteX15068" y="connsiteY15068"/>
              </a:cxn>
              <a:cxn ang="0">
                <a:pos x="connsiteX15069" y="connsiteY15069"/>
              </a:cxn>
              <a:cxn ang="0">
                <a:pos x="connsiteX15070" y="connsiteY15070"/>
              </a:cxn>
              <a:cxn ang="0">
                <a:pos x="connsiteX15071" y="connsiteY15071"/>
              </a:cxn>
              <a:cxn ang="0">
                <a:pos x="connsiteX15072" y="connsiteY15072"/>
              </a:cxn>
              <a:cxn ang="0">
                <a:pos x="connsiteX15073" y="connsiteY15073"/>
              </a:cxn>
              <a:cxn ang="0">
                <a:pos x="connsiteX15074" y="connsiteY15074"/>
              </a:cxn>
              <a:cxn ang="0">
                <a:pos x="connsiteX15075" y="connsiteY15075"/>
              </a:cxn>
              <a:cxn ang="0">
                <a:pos x="connsiteX15076" y="connsiteY15076"/>
              </a:cxn>
              <a:cxn ang="0">
                <a:pos x="connsiteX15077" y="connsiteY15077"/>
              </a:cxn>
              <a:cxn ang="0">
                <a:pos x="connsiteX15078" y="connsiteY15078"/>
              </a:cxn>
              <a:cxn ang="0">
                <a:pos x="connsiteX15079" y="connsiteY15079"/>
              </a:cxn>
              <a:cxn ang="0">
                <a:pos x="connsiteX15080" y="connsiteY15080"/>
              </a:cxn>
              <a:cxn ang="0">
                <a:pos x="connsiteX15081" y="connsiteY15081"/>
              </a:cxn>
              <a:cxn ang="0">
                <a:pos x="connsiteX15082" y="connsiteY15082"/>
              </a:cxn>
              <a:cxn ang="0">
                <a:pos x="connsiteX15083" y="connsiteY15083"/>
              </a:cxn>
              <a:cxn ang="0">
                <a:pos x="connsiteX15084" y="connsiteY15084"/>
              </a:cxn>
              <a:cxn ang="0">
                <a:pos x="connsiteX15085" y="connsiteY15085"/>
              </a:cxn>
              <a:cxn ang="0">
                <a:pos x="connsiteX15086" y="connsiteY15086"/>
              </a:cxn>
              <a:cxn ang="0">
                <a:pos x="connsiteX15087" y="connsiteY15087"/>
              </a:cxn>
              <a:cxn ang="0">
                <a:pos x="connsiteX15088" y="connsiteY15088"/>
              </a:cxn>
              <a:cxn ang="0">
                <a:pos x="connsiteX15089" y="connsiteY15089"/>
              </a:cxn>
            </a:cxnLst>
            <a:rect l="l" t="t" r="r" b="b"/>
            <a:pathLst>
              <a:path w="4203096" h="3821750">
                <a:moveTo>
                  <a:pt x="1692878" y="3815368"/>
                </a:moveTo>
                <a:cubicBezTo>
                  <a:pt x="1694116" y="3817368"/>
                  <a:pt x="1695545" y="3819083"/>
                  <a:pt x="1695354" y="3819464"/>
                </a:cubicBezTo>
                <a:cubicBezTo>
                  <a:pt x="1694973" y="3820512"/>
                  <a:pt x="1693830" y="3820988"/>
                  <a:pt x="1692973" y="3821750"/>
                </a:cubicBezTo>
                <a:cubicBezTo>
                  <a:pt x="1692211" y="3820702"/>
                  <a:pt x="1690878" y="3819369"/>
                  <a:pt x="1690973" y="3818702"/>
                </a:cubicBezTo>
                <a:cubicBezTo>
                  <a:pt x="1691068" y="3817464"/>
                  <a:pt x="1692021" y="3816702"/>
                  <a:pt x="1692878" y="3815368"/>
                </a:cubicBezTo>
                <a:close/>
                <a:moveTo>
                  <a:pt x="1800891" y="3803558"/>
                </a:moveTo>
                <a:cubicBezTo>
                  <a:pt x="1801653" y="3803272"/>
                  <a:pt x="1803558" y="3805844"/>
                  <a:pt x="1805654" y="3807654"/>
                </a:cubicBezTo>
                <a:cubicBezTo>
                  <a:pt x="1803463" y="3809368"/>
                  <a:pt x="1801939" y="3811464"/>
                  <a:pt x="1800605" y="3811368"/>
                </a:cubicBezTo>
                <a:cubicBezTo>
                  <a:pt x="1799081" y="3811273"/>
                  <a:pt x="1797748" y="3809178"/>
                  <a:pt x="1796319" y="3807939"/>
                </a:cubicBezTo>
                <a:cubicBezTo>
                  <a:pt x="1797843" y="3806415"/>
                  <a:pt x="1799081" y="3804415"/>
                  <a:pt x="1800891" y="3803558"/>
                </a:cubicBezTo>
                <a:close/>
                <a:moveTo>
                  <a:pt x="1878235" y="3796223"/>
                </a:moveTo>
                <a:cubicBezTo>
                  <a:pt x="1879282" y="3797461"/>
                  <a:pt x="1881187" y="3798414"/>
                  <a:pt x="1880997" y="3799938"/>
                </a:cubicBezTo>
                <a:cubicBezTo>
                  <a:pt x="1880902" y="3801367"/>
                  <a:pt x="1878615" y="3803272"/>
                  <a:pt x="1876520" y="3805939"/>
                </a:cubicBezTo>
                <a:cubicBezTo>
                  <a:pt x="1874901" y="3804034"/>
                  <a:pt x="1872615" y="3802605"/>
                  <a:pt x="1873091" y="3801652"/>
                </a:cubicBezTo>
                <a:cubicBezTo>
                  <a:pt x="1874044" y="3799747"/>
                  <a:pt x="1876425" y="3798033"/>
                  <a:pt x="1878235" y="3796223"/>
                </a:cubicBezTo>
                <a:close/>
                <a:moveTo>
                  <a:pt x="1728692" y="3789460"/>
                </a:moveTo>
                <a:cubicBezTo>
                  <a:pt x="1729549" y="3789270"/>
                  <a:pt x="1731359" y="3791746"/>
                  <a:pt x="1732788" y="3793080"/>
                </a:cubicBezTo>
                <a:cubicBezTo>
                  <a:pt x="1733359" y="3794223"/>
                  <a:pt x="1733931" y="3795461"/>
                  <a:pt x="1734598" y="3796795"/>
                </a:cubicBezTo>
                <a:cubicBezTo>
                  <a:pt x="1732788" y="3796890"/>
                  <a:pt x="1730883" y="3797557"/>
                  <a:pt x="1729168" y="3796985"/>
                </a:cubicBezTo>
                <a:cubicBezTo>
                  <a:pt x="1727644" y="3796414"/>
                  <a:pt x="1726311" y="3794509"/>
                  <a:pt x="1724882" y="3793175"/>
                </a:cubicBezTo>
                <a:cubicBezTo>
                  <a:pt x="1726120" y="3791842"/>
                  <a:pt x="1727073" y="3789841"/>
                  <a:pt x="1728692" y="3789460"/>
                </a:cubicBezTo>
                <a:close/>
                <a:moveTo>
                  <a:pt x="1958435" y="3771363"/>
                </a:moveTo>
                <a:cubicBezTo>
                  <a:pt x="1960149" y="3770982"/>
                  <a:pt x="1961292" y="3772030"/>
                  <a:pt x="1963673" y="3772792"/>
                </a:cubicBezTo>
                <a:cubicBezTo>
                  <a:pt x="1960435" y="3775363"/>
                  <a:pt x="1958244" y="3777840"/>
                  <a:pt x="1957101" y="3777935"/>
                </a:cubicBezTo>
                <a:cubicBezTo>
                  <a:pt x="1955672" y="3778030"/>
                  <a:pt x="1954720" y="3776411"/>
                  <a:pt x="1954434" y="3775077"/>
                </a:cubicBezTo>
                <a:cubicBezTo>
                  <a:pt x="1954339" y="3774601"/>
                  <a:pt x="1957387" y="3771553"/>
                  <a:pt x="1958435" y="3771363"/>
                </a:cubicBezTo>
                <a:close/>
                <a:moveTo>
                  <a:pt x="1659826" y="3763267"/>
                </a:moveTo>
                <a:cubicBezTo>
                  <a:pt x="1660873" y="3763648"/>
                  <a:pt x="1662207" y="3766315"/>
                  <a:pt x="1664302" y="3768982"/>
                </a:cubicBezTo>
                <a:cubicBezTo>
                  <a:pt x="1662016" y="3769458"/>
                  <a:pt x="1660683" y="3770411"/>
                  <a:pt x="1659254" y="3769839"/>
                </a:cubicBezTo>
                <a:cubicBezTo>
                  <a:pt x="1658397" y="3769553"/>
                  <a:pt x="1656492" y="3766315"/>
                  <a:pt x="1656682" y="3765839"/>
                </a:cubicBezTo>
                <a:cubicBezTo>
                  <a:pt x="1657254" y="3764505"/>
                  <a:pt x="1658587" y="3762981"/>
                  <a:pt x="1659826" y="3763267"/>
                </a:cubicBezTo>
                <a:close/>
                <a:moveTo>
                  <a:pt x="1843849" y="3762695"/>
                </a:moveTo>
                <a:cubicBezTo>
                  <a:pt x="1845849" y="3765933"/>
                  <a:pt x="1848421" y="3767839"/>
                  <a:pt x="1847849" y="3769648"/>
                </a:cubicBezTo>
                <a:cubicBezTo>
                  <a:pt x="1847278" y="3771553"/>
                  <a:pt x="1843658" y="3774887"/>
                  <a:pt x="1841753" y="3775077"/>
                </a:cubicBezTo>
                <a:cubicBezTo>
                  <a:pt x="1839848" y="3775268"/>
                  <a:pt x="1837181" y="3772506"/>
                  <a:pt x="1837276" y="3770601"/>
                </a:cubicBezTo>
                <a:cubicBezTo>
                  <a:pt x="1837372" y="3768791"/>
                  <a:pt x="1840610" y="3766505"/>
                  <a:pt x="1843849" y="3762695"/>
                </a:cubicBezTo>
                <a:close/>
                <a:moveTo>
                  <a:pt x="1768601" y="3760695"/>
                </a:moveTo>
                <a:cubicBezTo>
                  <a:pt x="1770316" y="3760695"/>
                  <a:pt x="1772221" y="3763743"/>
                  <a:pt x="1775555" y="3766791"/>
                </a:cubicBezTo>
                <a:cubicBezTo>
                  <a:pt x="1771650" y="3768792"/>
                  <a:pt x="1769268" y="3771078"/>
                  <a:pt x="1767459" y="3770601"/>
                </a:cubicBezTo>
                <a:cubicBezTo>
                  <a:pt x="1765554" y="3770030"/>
                  <a:pt x="1764220" y="3766791"/>
                  <a:pt x="1762696" y="3764696"/>
                </a:cubicBezTo>
                <a:cubicBezTo>
                  <a:pt x="1764601" y="3763267"/>
                  <a:pt x="1766601" y="3760505"/>
                  <a:pt x="1768601" y="3760695"/>
                </a:cubicBezTo>
                <a:close/>
                <a:moveTo>
                  <a:pt x="1923573" y="3748407"/>
                </a:moveTo>
                <a:cubicBezTo>
                  <a:pt x="1925764" y="3747550"/>
                  <a:pt x="1927478" y="3749550"/>
                  <a:pt x="1930812" y="3750789"/>
                </a:cubicBezTo>
                <a:cubicBezTo>
                  <a:pt x="1926240" y="3754313"/>
                  <a:pt x="1923287" y="3757551"/>
                  <a:pt x="1921287" y="3757932"/>
                </a:cubicBezTo>
                <a:cubicBezTo>
                  <a:pt x="1919192" y="3758313"/>
                  <a:pt x="1918049" y="3755837"/>
                  <a:pt x="1916620" y="3754694"/>
                </a:cubicBezTo>
                <a:cubicBezTo>
                  <a:pt x="1918906" y="3752503"/>
                  <a:pt x="1921478" y="3749074"/>
                  <a:pt x="1923573" y="3748407"/>
                </a:cubicBezTo>
                <a:close/>
                <a:moveTo>
                  <a:pt x="1698211" y="3738407"/>
                </a:moveTo>
                <a:cubicBezTo>
                  <a:pt x="1699449" y="3738407"/>
                  <a:pt x="1701450" y="3742598"/>
                  <a:pt x="1704117" y="3746122"/>
                </a:cubicBezTo>
                <a:cubicBezTo>
                  <a:pt x="1700878" y="3747551"/>
                  <a:pt x="1698687" y="3749742"/>
                  <a:pt x="1696973" y="3748980"/>
                </a:cubicBezTo>
                <a:cubicBezTo>
                  <a:pt x="1695163" y="3748218"/>
                  <a:pt x="1693639" y="3744598"/>
                  <a:pt x="1692020" y="3742217"/>
                </a:cubicBezTo>
                <a:cubicBezTo>
                  <a:pt x="1694020" y="3740788"/>
                  <a:pt x="1695925" y="3738407"/>
                  <a:pt x="1698211" y="3738407"/>
                </a:cubicBezTo>
                <a:close/>
                <a:moveTo>
                  <a:pt x="2043493" y="3732977"/>
                </a:moveTo>
                <a:cubicBezTo>
                  <a:pt x="2044160" y="3734882"/>
                  <a:pt x="2045017" y="3735644"/>
                  <a:pt x="2044732" y="3736882"/>
                </a:cubicBezTo>
                <a:cubicBezTo>
                  <a:pt x="2044541" y="3737644"/>
                  <a:pt x="2042065" y="3739930"/>
                  <a:pt x="2041493" y="3740025"/>
                </a:cubicBezTo>
                <a:cubicBezTo>
                  <a:pt x="2040160" y="3740121"/>
                  <a:pt x="2039398" y="3739264"/>
                  <a:pt x="2038350" y="3738787"/>
                </a:cubicBezTo>
                <a:cubicBezTo>
                  <a:pt x="2039588" y="3737358"/>
                  <a:pt x="2040922" y="3735834"/>
                  <a:pt x="2043493" y="3732977"/>
                </a:cubicBezTo>
                <a:close/>
                <a:moveTo>
                  <a:pt x="1593151" y="3729644"/>
                </a:moveTo>
                <a:cubicBezTo>
                  <a:pt x="1593723" y="3729548"/>
                  <a:pt x="1595151" y="3732120"/>
                  <a:pt x="1597151" y="3734596"/>
                </a:cubicBezTo>
                <a:cubicBezTo>
                  <a:pt x="1595151" y="3735454"/>
                  <a:pt x="1594103" y="3736597"/>
                  <a:pt x="1592770" y="3736216"/>
                </a:cubicBezTo>
                <a:cubicBezTo>
                  <a:pt x="1592008" y="3736025"/>
                  <a:pt x="1589817" y="3732406"/>
                  <a:pt x="1590008" y="3732025"/>
                </a:cubicBezTo>
                <a:cubicBezTo>
                  <a:pt x="1590674" y="3730787"/>
                  <a:pt x="1591817" y="3729739"/>
                  <a:pt x="1593151" y="3729644"/>
                </a:cubicBezTo>
                <a:close/>
                <a:moveTo>
                  <a:pt x="1812226" y="3726786"/>
                </a:moveTo>
                <a:cubicBezTo>
                  <a:pt x="1816322" y="3726691"/>
                  <a:pt x="1820036" y="3731358"/>
                  <a:pt x="1818131" y="3734882"/>
                </a:cubicBezTo>
                <a:cubicBezTo>
                  <a:pt x="1816607" y="3737645"/>
                  <a:pt x="1813178" y="3739740"/>
                  <a:pt x="1808797" y="3743741"/>
                </a:cubicBezTo>
                <a:cubicBezTo>
                  <a:pt x="1806606" y="3738978"/>
                  <a:pt x="1804320" y="3736216"/>
                  <a:pt x="1804320" y="3733263"/>
                </a:cubicBezTo>
                <a:cubicBezTo>
                  <a:pt x="1804320" y="3729072"/>
                  <a:pt x="1807940" y="3726881"/>
                  <a:pt x="1812226" y="3726786"/>
                </a:cubicBezTo>
                <a:close/>
                <a:moveTo>
                  <a:pt x="1890617" y="3721261"/>
                </a:moveTo>
                <a:cubicBezTo>
                  <a:pt x="1895284" y="3720023"/>
                  <a:pt x="1898046" y="3722023"/>
                  <a:pt x="1896713" y="3725928"/>
                </a:cubicBezTo>
                <a:cubicBezTo>
                  <a:pt x="1895760" y="3728690"/>
                  <a:pt x="1892045" y="3731929"/>
                  <a:pt x="1887759" y="3737358"/>
                </a:cubicBezTo>
                <a:cubicBezTo>
                  <a:pt x="1884997" y="3733834"/>
                  <a:pt x="1882330" y="3732215"/>
                  <a:pt x="1882235" y="3729548"/>
                </a:cubicBezTo>
                <a:cubicBezTo>
                  <a:pt x="1882139" y="3725738"/>
                  <a:pt x="1886140" y="3722404"/>
                  <a:pt x="1890617" y="3721261"/>
                </a:cubicBezTo>
                <a:close/>
                <a:moveTo>
                  <a:pt x="2005774" y="3717452"/>
                </a:moveTo>
                <a:cubicBezTo>
                  <a:pt x="2008155" y="3716594"/>
                  <a:pt x="2010155" y="3717642"/>
                  <a:pt x="2014251" y="3717928"/>
                </a:cubicBezTo>
                <a:cubicBezTo>
                  <a:pt x="2009012" y="3722214"/>
                  <a:pt x="2006250" y="3725262"/>
                  <a:pt x="2003773" y="3726310"/>
                </a:cubicBezTo>
                <a:cubicBezTo>
                  <a:pt x="2002154" y="3726977"/>
                  <a:pt x="1999868" y="3725357"/>
                  <a:pt x="2000249" y="3723738"/>
                </a:cubicBezTo>
                <a:cubicBezTo>
                  <a:pt x="2000630" y="3722119"/>
                  <a:pt x="2004154" y="3718118"/>
                  <a:pt x="2005774" y="3717452"/>
                </a:cubicBezTo>
                <a:close/>
                <a:moveTo>
                  <a:pt x="1740027" y="3712117"/>
                </a:moveTo>
                <a:cubicBezTo>
                  <a:pt x="1742503" y="3713451"/>
                  <a:pt x="1743837" y="3717547"/>
                  <a:pt x="1747266" y="3722690"/>
                </a:cubicBezTo>
                <a:cubicBezTo>
                  <a:pt x="1741551" y="3723547"/>
                  <a:pt x="1738217" y="3724976"/>
                  <a:pt x="1735455" y="3724023"/>
                </a:cubicBezTo>
                <a:cubicBezTo>
                  <a:pt x="1731264" y="3722595"/>
                  <a:pt x="1729930" y="3717927"/>
                  <a:pt x="1732216" y="3714594"/>
                </a:cubicBezTo>
                <a:cubicBezTo>
                  <a:pt x="1733645" y="3712593"/>
                  <a:pt x="1738026" y="3711165"/>
                  <a:pt x="1740027" y="3712117"/>
                </a:cubicBezTo>
                <a:close/>
                <a:moveTo>
                  <a:pt x="1628489" y="3707736"/>
                </a:moveTo>
                <a:cubicBezTo>
                  <a:pt x="1630203" y="3708021"/>
                  <a:pt x="1632299" y="3711736"/>
                  <a:pt x="1635442" y="3715546"/>
                </a:cubicBezTo>
                <a:cubicBezTo>
                  <a:pt x="1632203" y="3716880"/>
                  <a:pt x="1630489" y="3718594"/>
                  <a:pt x="1628489" y="3718022"/>
                </a:cubicBezTo>
                <a:cubicBezTo>
                  <a:pt x="1627155" y="3717641"/>
                  <a:pt x="1624298" y="3713165"/>
                  <a:pt x="1624488" y="3712117"/>
                </a:cubicBezTo>
                <a:cubicBezTo>
                  <a:pt x="1624869" y="3709926"/>
                  <a:pt x="1626869" y="3707450"/>
                  <a:pt x="1628489" y="3707736"/>
                </a:cubicBezTo>
                <a:close/>
                <a:moveTo>
                  <a:pt x="1973389" y="3697640"/>
                </a:moveTo>
                <a:cubicBezTo>
                  <a:pt x="1978152" y="3695449"/>
                  <a:pt x="1980629" y="3697354"/>
                  <a:pt x="1978628" y="3701640"/>
                </a:cubicBezTo>
                <a:cubicBezTo>
                  <a:pt x="1977390" y="3704212"/>
                  <a:pt x="1973675" y="3707451"/>
                  <a:pt x="1969103" y="3712785"/>
                </a:cubicBezTo>
                <a:cubicBezTo>
                  <a:pt x="1966912" y="3709641"/>
                  <a:pt x="1964245" y="3708212"/>
                  <a:pt x="1964912" y="3705641"/>
                </a:cubicBezTo>
                <a:cubicBezTo>
                  <a:pt x="1965484" y="3703640"/>
                  <a:pt x="1970532" y="3698973"/>
                  <a:pt x="1973389" y="3697640"/>
                </a:cubicBezTo>
                <a:close/>
                <a:moveTo>
                  <a:pt x="1526571" y="3693258"/>
                </a:moveTo>
                <a:cubicBezTo>
                  <a:pt x="1527523" y="3694687"/>
                  <a:pt x="1529048" y="3696306"/>
                  <a:pt x="1529333" y="3697544"/>
                </a:cubicBezTo>
                <a:cubicBezTo>
                  <a:pt x="1529524" y="3698878"/>
                  <a:pt x="1528381" y="3699640"/>
                  <a:pt x="1527333" y="3701450"/>
                </a:cubicBezTo>
                <a:cubicBezTo>
                  <a:pt x="1525714" y="3698592"/>
                  <a:pt x="1524285" y="3696687"/>
                  <a:pt x="1524285" y="3695544"/>
                </a:cubicBezTo>
                <a:cubicBezTo>
                  <a:pt x="1524285" y="3694401"/>
                  <a:pt x="1525714" y="3694020"/>
                  <a:pt x="1526571" y="3693258"/>
                </a:cubicBezTo>
                <a:close/>
                <a:moveTo>
                  <a:pt x="1862137" y="3689448"/>
                </a:moveTo>
                <a:cubicBezTo>
                  <a:pt x="1867090" y="3689543"/>
                  <a:pt x="1869090" y="3691924"/>
                  <a:pt x="1867757" y="3696592"/>
                </a:cubicBezTo>
                <a:cubicBezTo>
                  <a:pt x="1866519" y="3701354"/>
                  <a:pt x="1861280" y="3705450"/>
                  <a:pt x="1856232" y="3705735"/>
                </a:cubicBezTo>
                <a:cubicBezTo>
                  <a:pt x="1851374" y="3705926"/>
                  <a:pt x="1848326" y="3701926"/>
                  <a:pt x="1849850" y="3697544"/>
                </a:cubicBezTo>
                <a:cubicBezTo>
                  <a:pt x="1851469" y="3693067"/>
                  <a:pt x="1857089" y="3689352"/>
                  <a:pt x="1862137" y="3689448"/>
                </a:cubicBezTo>
                <a:close/>
                <a:moveTo>
                  <a:pt x="1668970" y="3685638"/>
                </a:moveTo>
                <a:cubicBezTo>
                  <a:pt x="1671256" y="3687163"/>
                  <a:pt x="1672875" y="3690687"/>
                  <a:pt x="1676209" y="3695163"/>
                </a:cubicBezTo>
                <a:cubicBezTo>
                  <a:pt x="1672113" y="3696688"/>
                  <a:pt x="1669732" y="3698592"/>
                  <a:pt x="1667350" y="3698212"/>
                </a:cubicBezTo>
                <a:cubicBezTo>
                  <a:pt x="1663350" y="3697449"/>
                  <a:pt x="1660873" y="3693639"/>
                  <a:pt x="1661540" y="3689163"/>
                </a:cubicBezTo>
                <a:cubicBezTo>
                  <a:pt x="1662112" y="3684781"/>
                  <a:pt x="1665064" y="3682971"/>
                  <a:pt x="1668970" y="3685638"/>
                </a:cubicBezTo>
                <a:close/>
                <a:moveTo>
                  <a:pt x="1783841" y="3683257"/>
                </a:moveTo>
                <a:cubicBezTo>
                  <a:pt x="1788985" y="3683829"/>
                  <a:pt x="1791937" y="3687924"/>
                  <a:pt x="1790794" y="3692878"/>
                </a:cubicBezTo>
                <a:cubicBezTo>
                  <a:pt x="1789651" y="3697735"/>
                  <a:pt x="1784984" y="3700879"/>
                  <a:pt x="1780222" y="3699831"/>
                </a:cubicBezTo>
                <a:cubicBezTo>
                  <a:pt x="1775650" y="3698878"/>
                  <a:pt x="1772411" y="3693639"/>
                  <a:pt x="1773935" y="3689353"/>
                </a:cubicBezTo>
                <a:cubicBezTo>
                  <a:pt x="1775554" y="3684876"/>
                  <a:pt x="1778983" y="3682686"/>
                  <a:pt x="1783841" y="3683257"/>
                </a:cubicBezTo>
                <a:close/>
                <a:moveTo>
                  <a:pt x="2090452" y="3679161"/>
                </a:moveTo>
                <a:cubicBezTo>
                  <a:pt x="2092452" y="3678494"/>
                  <a:pt x="2093881" y="3679446"/>
                  <a:pt x="2096643" y="3679827"/>
                </a:cubicBezTo>
                <a:cubicBezTo>
                  <a:pt x="2092928" y="3683161"/>
                  <a:pt x="2090166" y="3686400"/>
                  <a:pt x="2088547" y="3686971"/>
                </a:cubicBezTo>
                <a:cubicBezTo>
                  <a:pt x="2086832" y="3687543"/>
                  <a:pt x="2085403" y="3686019"/>
                  <a:pt x="2085308" y="3684399"/>
                </a:cubicBezTo>
                <a:cubicBezTo>
                  <a:pt x="2085308" y="3683638"/>
                  <a:pt x="2089118" y="3679637"/>
                  <a:pt x="2090452" y="3679161"/>
                </a:cubicBezTo>
                <a:close/>
                <a:moveTo>
                  <a:pt x="1943957" y="3674589"/>
                </a:moveTo>
                <a:cubicBezTo>
                  <a:pt x="1947196" y="3674684"/>
                  <a:pt x="1948815" y="3677066"/>
                  <a:pt x="1950244" y="3677827"/>
                </a:cubicBezTo>
                <a:cubicBezTo>
                  <a:pt x="1947577" y="3684685"/>
                  <a:pt x="1942147" y="3689067"/>
                  <a:pt x="1936813" y="3690019"/>
                </a:cubicBezTo>
                <a:cubicBezTo>
                  <a:pt x="1931575" y="3690877"/>
                  <a:pt x="1929955" y="3688591"/>
                  <a:pt x="1931384" y="3684209"/>
                </a:cubicBezTo>
                <a:cubicBezTo>
                  <a:pt x="1932813" y="3679828"/>
                  <a:pt x="1939480" y="3674589"/>
                  <a:pt x="1943957" y="3674589"/>
                </a:cubicBezTo>
                <a:close/>
                <a:moveTo>
                  <a:pt x="1561623" y="3671732"/>
                </a:moveTo>
                <a:cubicBezTo>
                  <a:pt x="1563433" y="3675066"/>
                  <a:pt x="1565147" y="3677542"/>
                  <a:pt x="1565623" y="3679733"/>
                </a:cubicBezTo>
                <a:cubicBezTo>
                  <a:pt x="1565814" y="3680686"/>
                  <a:pt x="1562956" y="3682400"/>
                  <a:pt x="1562099" y="3681638"/>
                </a:cubicBezTo>
                <a:cubicBezTo>
                  <a:pt x="1560480" y="3680304"/>
                  <a:pt x="1558670" y="3677542"/>
                  <a:pt x="1558099" y="3675351"/>
                </a:cubicBezTo>
                <a:cubicBezTo>
                  <a:pt x="1557718" y="3674399"/>
                  <a:pt x="1559908" y="3673351"/>
                  <a:pt x="1561623" y="3671732"/>
                </a:cubicBezTo>
                <a:close/>
                <a:moveTo>
                  <a:pt x="2058257" y="3663445"/>
                </a:moveTo>
                <a:cubicBezTo>
                  <a:pt x="2060734" y="3662302"/>
                  <a:pt x="2062448" y="3664017"/>
                  <a:pt x="2066068" y="3664778"/>
                </a:cubicBezTo>
                <a:cubicBezTo>
                  <a:pt x="2060543" y="3669446"/>
                  <a:pt x="2057209" y="3673161"/>
                  <a:pt x="2054447" y="3674589"/>
                </a:cubicBezTo>
                <a:cubicBezTo>
                  <a:pt x="2049780" y="3676875"/>
                  <a:pt x="2046827" y="3675732"/>
                  <a:pt x="2049303" y="3671446"/>
                </a:cubicBezTo>
                <a:cubicBezTo>
                  <a:pt x="2050637" y="3669065"/>
                  <a:pt x="2055495" y="3664778"/>
                  <a:pt x="2058257" y="3663445"/>
                </a:cubicBezTo>
                <a:close/>
                <a:moveTo>
                  <a:pt x="1711737" y="3660301"/>
                </a:moveTo>
                <a:cubicBezTo>
                  <a:pt x="1716214" y="3662206"/>
                  <a:pt x="1718500" y="3665826"/>
                  <a:pt x="1718024" y="3670779"/>
                </a:cubicBezTo>
                <a:cubicBezTo>
                  <a:pt x="1717547" y="3675827"/>
                  <a:pt x="1713261" y="3678875"/>
                  <a:pt x="1708594" y="3677542"/>
                </a:cubicBezTo>
                <a:cubicBezTo>
                  <a:pt x="1704212" y="3676303"/>
                  <a:pt x="1700688" y="3670588"/>
                  <a:pt x="1701545" y="3666016"/>
                </a:cubicBezTo>
                <a:cubicBezTo>
                  <a:pt x="1702307" y="3661540"/>
                  <a:pt x="1707451" y="3658492"/>
                  <a:pt x="1711737" y="3660301"/>
                </a:cubicBezTo>
                <a:close/>
                <a:moveTo>
                  <a:pt x="1833371" y="3650872"/>
                </a:moveTo>
                <a:cubicBezTo>
                  <a:pt x="1839182" y="3651158"/>
                  <a:pt x="1842992" y="3656015"/>
                  <a:pt x="1841468" y="3661349"/>
                </a:cubicBezTo>
                <a:cubicBezTo>
                  <a:pt x="1839944" y="3666683"/>
                  <a:pt x="1833752" y="3670969"/>
                  <a:pt x="1827942" y="3670493"/>
                </a:cubicBezTo>
                <a:cubicBezTo>
                  <a:pt x="1822418" y="3670017"/>
                  <a:pt x="1819274" y="3665731"/>
                  <a:pt x="1820417" y="3660492"/>
                </a:cubicBezTo>
                <a:cubicBezTo>
                  <a:pt x="1821656" y="3654777"/>
                  <a:pt x="1827466" y="3650586"/>
                  <a:pt x="1833371" y="3650872"/>
                </a:cubicBezTo>
                <a:close/>
                <a:moveTo>
                  <a:pt x="1600199" y="3649157"/>
                </a:moveTo>
                <a:cubicBezTo>
                  <a:pt x="1602390" y="3654586"/>
                  <a:pt x="1604867" y="3658396"/>
                  <a:pt x="1604486" y="3660492"/>
                </a:cubicBezTo>
                <a:cubicBezTo>
                  <a:pt x="1604105" y="3662683"/>
                  <a:pt x="1601152" y="3664873"/>
                  <a:pt x="1599056" y="3664492"/>
                </a:cubicBezTo>
                <a:cubicBezTo>
                  <a:pt x="1595151" y="3663731"/>
                  <a:pt x="1592675" y="3659254"/>
                  <a:pt x="1593627" y="3655253"/>
                </a:cubicBezTo>
                <a:cubicBezTo>
                  <a:pt x="1594103" y="3652872"/>
                  <a:pt x="1596866" y="3651919"/>
                  <a:pt x="1600199" y="3649157"/>
                </a:cubicBezTo>
                <a:close/>
                <a:moveTo>
                  <a:pt x="1914334" y="3646967"/>
                </a:moveTo>
                <a:cubicBezTo>
                  <a:pt x="1920430" y="3645729"/>
                  <a:pt x="1924240" y="3649062"/>
                  <a:pt x="1922430" y="3654206"/>
                </a:cubicBezTo>
                <a:cubicBezTo>
                  <a:pt x="1920620" y="3659349"/>
                  <a:pt x="1913762" y="3664874"/>
                  <a:pt x="1907666" y="3665826"/>
                </a:cubicBezTo>
                <a:cubicBezTo>
                  <a:pt x="1901856" y="3666779"/>
                  <a:pt x="1898713" y="3663826"/>
                  <a:pt x="1900142" y="3658778"/>
                </a:cubicBezTo>
                <a:cubicBezTo>
                  <a:pt x="1901665" y="3653348"/>
                  <a:pt x="1908047" y="3648205"/>
                  <a:pt x="1914334" y="3646967"/>
                </a:cubicBezTo>
                <a:close/>
                <a:moveTo>
                  <a:pt x="2027300" y="3646300"/>
                </a:moveTo>
                <a:cubicBezTo>
                  <a:pt x="2032730" y="3644299"/>
                  <a:pt x="2035778" y="3645157"/>
                  <a:pt x="2033492" y="3649633"/>
                </a:cubicBezTo>
                <a:cubicBezTo>
                  <a:pt x="2031968" y="3652776"/>
                  <a:pt x="2027396" y="3656777"/>
                  <a:pt x="2022157" y="3662778"/>
                </a:cubicBezTo>
                <a:cubicBezTo>
                  <a:pt x="2018918" y="3660492"/>
                  <a:pt x="2015775" y="3659920"/>
                  <a:pt x="2015489" y="3657539"/>
                </a:cubicBezTo>
                <a:cubicBezTo>
                  <a:pt x="2015108" y="3654396"/>
                  <a:pt x="2021871" y="3648300"/>
                  <a:pt x="2027300" y="3646300"/>
                </a:cubicBezTo>
                <a:close/>
                <a:moveTo>
                  <a:pt x="2174462" y="3640870"/>
                </a:moveTo>
                <a:cubicBezTo>
                  <a:pt x="2175319" y="3640204"/>
                  <a:pt x="2177224" y="3641156"/>
                  <a:pt x="2179415" y="3641632"/>
                </a:cubicBezTo>
                <a:cubicBezTo>
                  <a:pt x="2176748" y="3644204"/>
                  <a:pt x="2174938" y="3646776"/>
                  <a:pt x="2173319" y="3647538"/>
                </a:cubicBezTo>
                <a:cubicBezTo>
                  <a:pt x="2171604" y="3648300"/>
                  <a:pt x="2170271" y="3647347"/>
                  <a:pt x="2168842" y="3647062"/>
                </a:cubicBezTo>
                <a:cubicBezTo>
                  <a:pt x="2170652" y="3644966"/>
                  <a:pt x="2172366" y="3642585"/>
                  <a:pt x="2174462" y="3640870"/>
                </a:cubicBezTo>
                <a:close/>
                <a:moveTo>
                  <a:pt x="1495139" y="3638680"/>
                </a:moveTo>
                <a:cubicBezTo>
                  <a:pt x="1495901" y="3638585"/>
                  <a:pt x="1497710" y="3641442"/>
                  <a:pt x="1499044" y="3642966"/>
                </a:cubicBezTo>
                <a:cubicBezTo>
                  <a:pt x="1499615" y="3644490"/>
                  <a:pt x="1500187" y="3645919"/>
                  <a:pt x="1500758" y="3647253"/>
                </a:cubicBezTo>
                <a:cubicBezTo>
                  <a:pt x="1499044" y="3646967"/>
                  <a:pt x="1497234" y="3647253"/>
                  <a:pt x="1495615" y="3646300"/>
                </a:cubicBezTo>
                <a:cubicBezTo>
                  <a:pt x="1494186" y="3645443"/>
                  <a:pt x="1492852" y="3643347"/>
                  <a:pt x="1491519" y="3641728"/>
                </a:cubicBezTo>
                <a:cubicBezTo>
                  <a:pt x="1492662" y="3640585"/>
                  <a:pt x="1493615" y="3638871"/>
                  <a:pt x="1495139" y="3638680"/>
                </a:cubicBezTo>
                <a:close/>
                <a:moveTo>
                  <a:pt x="1757743" y="3633822"/>
                </a:moveTo>
                <a:cubicBezTo>
                  <a:pt x="1763267" y="3634965"/>
                  <a:pt x="1767173" y="3640775"/>
                  <a:pt x="1765934" y="3646204"/>
                </a:cubicBezTo>
                <a:cubicBezTo>
                  <a:pt x="1764696" y="3651538"/>
                  <a:pt x="1758505" y="3655348"/>
                  <a:pt x="1753171" y="3653919"/>
                </a:cubicBezTo>
                <a:cubicBezTo>
                  <a:pt x="1748123" y="3652586"/>
                  <a:pt x="1744789" y="3647347"/>
                  <a:pt x="1745741" y="3642108"/>
                </a:cubicBezTo>
                <a:cubicBezTo>
                  <a:pt x="1746789" y="3636108"/>
                  <a:pt x="1752028" y="3632583"/>
                  <a:pt x="1757743" y="3633822"/>
                </a:cubicBezTo>
                <a:close/>
                <a:moveTo>
                  <a:pt x="1641062" y="3627059"/>
                </a:moveTo>
                <a:cubicBezTo>
                  <a:pt x="1643729" y="3633346"/>
                  <a:pt x="1646396" y="3637346"/>
                  <a:pt x="1646777" y="3641061"/>
                </a:cubicBezTo>
                <a:cubicBezTo>
                  <a:pt x="1647348" y="3645918"/>
                  <a:pt x="1641919" y="3648681"/>
                  <a:pt x="1637728" y="3646395"/>
                </a:cubicBezTo>
                <a:cubicBezTo>
                  <a:pt x="1633347" y="3643918"/>
                  <a:pt x="1630680" y="3639156"/>
                  <a:pt x="1632109" y="3635060"/>
                </a:cubicBezTo>
                <a:cubicBezTo>
                  <a:pt x="1633252" y="3631917"/>
                  <a:pt x="1636966" y="3630583"/>
                  <a:pt x="1641062" y="3627059"/>
                </a:cubicBezTo>
                <a:close/>
                <a:moveTo>
                  <a:pt x="2142362" y="3626297"/>
                </a:moveTo>
                <a:cubicBezTo>
                  <a:pt x="2144648" y="3625059"/>
                  <a:pt x="2146267" y="3626297"/>
                  <a:pt x="2149601" y="3626678"/>
                </a:cubicBezTo>
                <a:cubicBezTo>
                  <a:pt x="2144934" y="3630679"/>
                  <a:pt x="2142172" y="3633822"/>
                  <a:pt x="2139505" y="3635251"/>
                </a:cubicBezTo>
                <a:cubicBezTo>
                  <a:pt x="2135123" y="3637632"/>
                  <a:pt x="2132456" y="3636870"/>
                  <a:pt x="2134456" y="3633251"/>
                </a:cubicBezTo>
                <a:cubicBezTo>
                  <a:pt x="2135504" y="3631250"/>
                  <a:pt x="2139886" y="3627536"/>
                  <a:pt x="2142362" y="3626297"/>
                </a:cubicBezTo>
                <a:close/>
                <a:moveTo>
                  <a:pt x="2005203" y="3626059"/>
                </a:moveTo>
                <a:cubicBezTo>
                  <a:pt x="2006846" y="3626869"/>
                  <a:pt x="2007489" y="3628583"/>
                  <a:pt x="2006632" y="3630964"/>
                </a:cubicBezTo>
                <a:cubicBezTo>
                  <a:pt x="2004917" y="3635727"/>
                  <a:pt x="1997583" y="3642013"/>
                  <a:pt x="1991392" y="3644013"/>
                </a:cubicBezTo>
                <a:cubicBezTo>
                  <a:pt x="1985581" y="3645823"/>
                  <a:pt x="1982343" y="3643537"/>
                  <a:pt x="1984057" y="3638870"/>
                </a:cubicBezTo>
                <a:cubicBezTo>
                  <a:pt x="1985772" y="3634203"/>
                  <a:pt x="1991773" y="3628869"/>
                  <a:pt x="1997773" y="3626582"/>
                </a:cubicBezTo>
                <a:cubicBezTo>
                  <a:pt x="2000917" y="3625344"/>
                  <a:pt x="2003560" y="3625249"/>
                  <a:pt x="2005203" y="3626059"/>
                </a:cubicBezTo>
                <a:close/>
                <a:moveTo>
                  <a:pt x="1532286" y="3617343"/>
                </a:moveTo>
                <a:cubicBezTo>
                  <a:pt x="1534381" y="3618487"/>
                  <a:pt x="1536001" y="3622392"/>
                  <a:pt x="1539144" y="3626868"/>
                </a:cubicBezTo>
                <a:cubicBezTo>
                  <a:pt x="1535239" y="3627726"/>
                  <a:pt x="1532572" y="3629535"/>
                  <a:pt x="1531333" y="3628392"/>
                </a:cubicBezTo>
                <a:cubicBezTo>
                  <a:pt x="1529238" y="3626488"/>
                  <a:pt x="1527238" y="3622487"/>
                  <a:pt x="1526857" y="3619725"/>
                </a:cubicBezTo>
                <a:cubicBezTo>
                  <a:pt x="1526666" y="3618391"/>
                  <a:pt x="1530571" y="3616391"/>
                  <a:pt x="1532286" y="3617343"/>
                </a:cubicBezTo>
                <a:close/>
                <a:moveTo>
                  <a:pt x="1888902" y="3614105"/>
                </a:moveTo>
                <a:cubicBezTo>
                  <a:pt x="1895379" y="3614105"/>
                  <a:pt x="1898523" y="3618296"/>
                  <a:pt x="1896332" y="3624201"/>
                </a:cubicBezTo>
                <a:cubicBezTo>
                  <a:pt x="1893951" y="3630583"/>
                  <a:pt x="1886235" y="3636298"/>
                  <a:pt x="1879282" y="3636679"/>
                </a:cubicBezTo>
                <a:cubicBezTo>
                  <a:pt x="1872519" y="3637060"/>
                  <a:pt x="1868614" y="3631536"/>
                  <a:pt x="1871186" y="3625535"/>
                </a:cubicBezTo>
                <a:cubicBezTo>
                  <a:pt x="1873758" y="3619439"/>
                  <a:pt x="1882235" y="3614200"/>
                  <a:pt x="1888902" y="3614105"/>
                </a:cubicBezTo>
                <a:close/>
                <a:moveTo>
                  <a:pt x="2117776" y="3610439"/>
                </a:moveTo>
                <a:cubicBezTo>
                  <a:pt x="2119074" y="3610820"/>
                  <a:pt x="2119455" y="3611962"/>
                  <a:pt x="2118264" y="3613819"/>
                </a:cubicBezTo>
                <a:cubicBezTo>
                  <a:pt x="2116359" y="3616963"/>
                  <a:pt x="2111977" y="3620773"/>
                  <a:pt x="2109882" y="3622963"/>
                </a:cubicBezTo>
                <a:cubicBezTo>
                  <a:pt x="2102262" y="3626297"/>
                  <a:pt x="2099690" y="3624964"/>
                  <a:pt x="2101500" y="3621058"/>
                </a:cubicBezTo>
                <a:cubicBezTo>
                  <a:pt x="2103310" y="3617344"/>
                  <a:pt x="2106834" y="3614010"/>
                  <a:pt x="2111787" y="3611629"/>
                </a:cubicBezTo>
                <a:cubicBezTo>
                  <a:pt x="2114264" y="3610439"/>
                  <a:pt x="2116478" y="3610058"/>
                  <a:pt x="2117776" y="3610439"/>
                </a:cubicBezTo>
                <a:close/>
                <a:moveTo>
                  <a:pt x="2256282" y="3610391"/>
                </a:moveTo>
                <a:cubicBezTo>
                  <a:pt x="2256853" y="3610105"/>
                  <a:pt x="2258377" y="3610962"/>
                  <a:pt x="2258091" y="3611534"/>
                </a:cubicBezTo>
                <a:cubicBezTo>
                  <a:pt x="2257615" y="3612772"/>
                  <a:pt x="2256282" y="3614105"/>
                  <a:pt x="2254376" y="3616487"/>
                </a:cubicBezTo>
                <a:cubicBezTo>
                  <a:pt x="2253233" y="3615058"/>
                  <a:pt x="2252567" y="3614391"/>
                  <a:pt x="2251900" y="3613629"/>
                </a:cubicBezTo>
                <a:cubicBezTo>
                  <a:pt x="2253329" y="3612486"/>
                  <a:pt x="2254758" y="3611153"/>
                  <a:pt x="2256282" y="3610391"/>
                </a:cubicBezTo>
                <a:close/>
                <a:moveTo>
                  <a:pt x="1428083" y="3609819"/>
                </a:moveTo>
                <a:cubicBezTo>
                  <a:pt x="1428369" y="3609724"/>
                  <a:pt x="1429893" y="3612009"/>
                  <a:pt x="1433132" y="3615819"/>
                </a:cubicBezTo>
                <a:cubicBezTo>
                  <a:pt x="1430750" y="3615915"/>
                  <a:pt x="1429321" y="3616486"/>
                  <a:pt x="1428083" y="3615915"/>
                </a:cubicBezTo>
                <a:cubicBezTo>
                  <a:pt x="1426940" y="3615439"/>
                  <a:pt x="1425988" y="3613724"/>
                  <a:pt x="1424940" y="3612581"/>
                </a:cubicBezTo>
                <a:cubicBezTo>
                  <a:pt x="1425988" y="3611629"/>
                  <a:pt x="1426750" y="3610295"/>
                  <a:pt x="1428083" y="3609819"/>
                </a:cubicBezTo>
                <a:close/>
                <a:moveTo>
                  <a:pt x="1684876" y="3607438"/>
                </a:moveTo>
                <a:cubicBezTo>
                  <a:pt x="1690306" y="3609438"/>
                  <a:pt x="1693925" y="3616010"/>
                  <a:pt x="1692497" y="3621344"/>
                </a:cubicBezTo>
                <a:cubicBezTo>
                  <a:pt x="1691068" y="3626583"/>
                  <a:pt x="1684972" y="3629250"/>
                  <a:pt x="1679923" y="3626773"/>
                </a:cubicBezTo>
                <a:cubicBezTo>
                  <a:pt x="1675066" y="3624392"/>
                  <a:pt x="1672399" y="3618582"/>
                  <a:pt x="1673732" y="3613248"/>
                </a:cubicBezTo>
                <a:cubicBezTo>
                  <a:pt x="1675066" y="3607914"/>
                  <a:pt x="1679638" y="3605532"/>
                  <a:pt x="1684876" y="3607438"/>
                </a:cubicBezTo>
                <a:close/>
                <a:moveTo>
                  <a:pt x="1808797" y="3606200"/>
                </a:moveTo>
                <a:cubicBezTo>
                  <a:pt x="1815464" y="3607533"/>
                  <a:pt x="1818893" y="3613820"/>
                  <a:pt x="1816417" y="3620297"/>
                </a:cubicBezTo>
                <a:cubicBezTo>
                  <a:pt x="1814036" y="3626774"/>
                  <a:pt x="1806606" y="3630869"/>
                  <a:pt x="1800224" y="3629155"/>
                </a:cubicBezTo>
                <a:cubicBezTo>
                  <a:pt x="1794414" y="3627536"/>
                  <a:pt x="1790890" y="3621249"/>
                  <a:pt x="1792700" y="3615439"/>
                </a:cubicBezTo>
                <a:cubicBezTo>
                  <a:pt x="1794605" y="3609153"/>
                  <a:pt x="1802225" y="3604866"/>
                  <a:pt x="1808797" y="3606200"/>
                </a:cubicBezTo>
                <a:close/>
                <a:moveTo>
                  <a:pt x="1971579" y="3602389"/>
                </a:moveTo>
                <a:cubicBezTo>
                  <a:pt x="1978532" y="3600675"/>
                  <a:pt x="1982342" y="3603437"/>
                  <a:pt x="1980342" y="3608962"/>
                </a:cubicBezTo>
                <a:cubicBezTo>
                  <a:pt x="1978151" y="3614867"/>
                  <a:pt x="1970245" y="3621439"/>
                  <a:pt x="1962816" y="3623344"/>
                </a:cubicBezTo>
                <a:cubicBezTo>
                  <a:pt x="1955672" y="3625154"/>
                  <a:pt x="1951481" y="3621249"/>
                  <a:pt x="1954243" y="3615439"/>
                </a:cubicBezTo>
                <a:cubicBezTo>
                  <a:pt x="1956815" y="3610009"/>
                  <a:pt x="1964911" y="3604008"/>
                  <a:pt x="1971579" y="3602389"/>
                </a:cubicBezTo>
                <a:close/>
                <a:moveTo>
                  <a:pt x="1571434" y="3596103"/>
                </a:moveTo>
                <a:cubicBezTo>
                  <a:pt x="1575244" y="3597532"/>
                  <a:pt x="1579054" y="3603914"/>
                  <a:pt x="1577435" y="3607057"/>
                </a:cubicBezTo>
                <a:cubicBezTo>
                  <a:pt x="1576197" y="3609819"/>
                  <a:pt x="1572863" y="3611057"/>
                  <a:pt x="1568672" y="3614391"/>
                </a:cubicBezTo>
                <a:cubicBezTo>
                  <a:pt x="1566386" y="3607629"/>
                  <a:pt x="1564195" y="3603438"/>
                  <a:pt x="1564100" y="3599913"/>
                </a:cubicBezTo>
                <a:cubicBezTo>
                  <a:pt x="1564100" y="3595437"/>
                  <a:pt x="1567624" y="3594675"/>
                  <a:pt x="1571434" y="3596103"/>
                </a:cubicBezTo>
                <a:close/>
                <a:moveTo>
                  <a:pt x="2090702" y="3595437"/>
                </a:moveTo>
                <a:cubicBezTo>
                  <a:pt x="2091952" y="3596199"/>
                  <a:pt x="2092214" y="3597770"/>
                  <a:pt x="2091118" y="3599913"/>
                </a:cubicBezTo>
                <a:cubicBezTo>
                  <a:pt x="2088928" y="3604295"/>
                  <a:pt x="2081689" y="3610295"/>
                  <a:pt x="2076259" y="3612200"/>
                </a:cubicBezTo>
                <a:cubicBezTo>
                  <a:pt x="2070735" y="3614105"/>
                  <a:pt x="2067878" y="3611724"/>
                  <a:pt x="2070354" y="3607152"/>
                </a:cubicBezTo>
                <a:cubicBezTo>
                  <a:pt x="2072640" y="3603056"/>
                  <a:pt x="2079212" y="3597818"/>
                  <a:pt x="2084356" y="3595817"/>
                </a:cubicBezTo>
                <a:cubicBezTo>
                  <a:pt x="2087214" y="3594722"/>
                  <a:pt x="2089452" y="3594675"/>
                  <a:pt x="2090702" y="3595437"/>
                </a:cubicBezTo>
                <a:close/>
                <a:moveTo>
                  <a:pt x="2224563" y="3592102"/>
                </a:moveTo>
                <a:cubicBezTo>
                  <a:pt x="2226944" y="3591341"/>
                  <a:pt x="2228564" y="3592293"/>
                  <a:pt x="2232183" y="3592865"/>
                </a:cubicBezTo>
                <a:cubicBezTo>
                  <a:pt x="2226849" y="3596484"/>
                  <a:pt x="2223896" y="3599056"/>
                  <a:pt x="2221515" y="3600008"/>
                </a:cubicBezTo>
                <a:cubicBezTo>
                  <a:pt x="2219991" y="3600580"/>
                  <a:pt x="2218181" y="3598961"/>
                  <a:pt x="2218658" y="3597532"/>
                </a:cubicBezTo>
                <a:cubicBezTo>
                  <a:pt x="2219229" y="3596103"/>
                  <a:pt x="2223039" y="3592579"/>
                  <a:pt x="2224563" y="3592102"/>
                </a:cubicBezTo>
                <a:close/>
                <a:moveTo>
                  <a:pt x="1358836" y="3591436"/>
                </a:moveTo>
                <a:cubicBezTo>
                  <a:pt x="1359121" y="3591341"/>
                  <a:pt x="1360360" y="3592960"/>
                  <a:pt x="1361788" y="3594294"/>
                </a:cubicBezTo>
                <a:cubicBezTo>
                  <a:pt x="1360455" y="3595151"/>
                  <a:pt x="1359502" y="3596198"/>
                  <a:pt x="1358359" y="3596389"/>
                </a:cubicBezTo>
                <a:cubicBezTo>
                  <a:pt x="1357883" y="3596484"/>
                  <a:pt x="1356264" y="3594484"/>
                  <a:pt x="1356359" y="3594103"/>
                </a:cubicBezTo>
                <a:cubicBezTo>
                  <a:pt x="1356835" y="3592960"/>
                  <a:pt x="1357788" y="3592007"/>
                  <a:pt x="1358836" y="3591436"/>
                </a:cubicBezTo>
                <a:close/>
                <a:moveTo>
                  <a:pt x="1464563" y="3585530"/>
                </a:moveTo>
                <a:cubicBezTo>
                  <a:pt x="1466564" y="3586673"/>
                  <a:pt x="1468088" y="3589626"/>
                  <a:pt x="1471136" y="3593436"/>
                </a:cubicBezTo>
                <a:cubicBezTo>
                  <a:pt x="1467612" y="3594293"/>
                  <a:pt x="1465325" y="3596008"/>
                  <a:pt x="1463706" y="3595055"/>
                </a:cubicBezTo>
                <a:cubicBezTo>
                  <a:pt x="1462087" y="3594103"/>
                  <a:pt x="1460373" y="3590198"/>
                  <a:pt x="1460182" y="3587911"/>
                </a:cubicBezTo>
                <a:cubicBezTo>
                  <a:pt x="1460087" y="3586673"/>
                  <a:pt x="1463325" y="3584863"/>
                  <a:pt x="1464563" y="3585530"/>
                </a:cubicBezTo>
                <a:close/>
                <a:moveTo>
                  <a:pt x="1724775" y="3583388"/>
                </a:moveTo>
                <a:cubicBezTo>
                  <a:pt x="1727669" y="3582269"/>
                  <a:pt x="1731074" y="3582292"/>
                  <a:pt x="1734217" y="3583721"/>
                </a:cubicBezTo>
                <a:cubicBezTo>
                  <a:pt x="1740217" y="3586388"/>
                  <a:pt x="1742980" y="3592770"/>
                  <a:pt x="1740789" y="3598961"/>
                </a:cubicBezTo>
                <a:cubicBezTo>
                  <a:pt x="1738598" y="3605152"/>
                  <a:pt x="1732693" y="3608010"/>
                  <a:pt x="1726406" y="3605819"/>
                </a:cubicBezTo>
                <a:cubicBezTo>
                  <a:pt x="1719834" y="3603533"/>
                  <a:pt x="1716214" y="3596199"/>
                  <a:pt x="1718405" y="3589912"/>
                </a:cubicBezTo>
                <a:cubicBezTo>
                  <a:pt x="1719501" y="3586769"/>
                  <a:pt x="1721882" y="3584507"/>
                  <a:pt x="1724775" y="3583388"/>
                </a:cubicBezTo>
                <a:close/>
                <a:moveTo>
                  <a:pt x="2065508" y="3578077"/>
                </a:moveTo>
                <a:cubicBezTo>
                  <a:pt x="2066853" y="3579006"/>
                  <a:pt x="2066924" y="3580911"/>
                  <a:pt x="2065495" y="3583625"/>
                </a:cubicBezTo>
                <a:cubicBezTo>
                  <a:pt x="2062733" y="3588959"/>
                  <a:pt x="2055113" y="3594960"/>
                  <a:pt x="2048065" y="3597341"/>
                </a:cubicBezTo>
                <a:cubicBezTo>
                  <a:pt x="2041397" y="3599627"/>
                  <a:pt x="2037587" y="3596960"/>
                  <a:pt x="2040159" y="3591912"/>
                </a:cubicBezTo>
                <a:cubicBezTo>
                  <a:pt x="2042826" y="3586768"/>
                  <a:pt x="2050827" y="3580672"/>
                  <a:pt x="2057875" y="3578386"/>
                </a:cubicBezTo>
                <a:cubicBezTo>
                  <a:pt x="2061543" y="3577196"/>
                  <a:pt x="2064162" y="3577148"/>
                  <a:pt x="2065508" y="3578077"/>
                </a:cubicBezTo>
                <a:close/>
                <a:moveTo>
                  <a:pt x="2196751" y="3576291"/>
                </a:moveTo>
                <a:cubicBezTo>
                  <a:pt x="2199799" y="3575434"/>
                  <a:pt x="2201132" y="3577053"/>
                  <a:pt x="2204561" y="3577910"/>
                </a:cubicBezTo>
                <a:cubicBezTo>
                  <a:pt x="2198465" y="3582292"/>
                  <a:pt x="2194560" y="3585911"/>
                  <a:pt x="2191226" y="3587435"/>
                </a:cubicBezTo>
                <a:cubicBezTo>
                  <a:pt x="2186654" y="3589531"/>
                  <a:pt x="2184845" y="3588197"/>
                  <a:pt x="2186559" y="3584578"/>
                </a:cubicBezTo>
                <a:cubicBezTo>
                  <a:pt x="2188369" y="3580959"/>
                  <a:pt x="2192655" y="3577339"/>
                  <a:pt x="2196751" y="3576291"/>
                </a:cubicBezTo>
                <a:close/>
                <a:moveTo>
                  <a:pt x="1863661" y="3575434"/>
                </a:moveTo>
                <a:cubicBezTo>
                  <a:pt x="1871186" y="3576577"/>
                  <a:pt x="1874710" y="3582387"/>
                  <a:pt x="1872043" y="3589245"/>
                </a:cubicBezTo>
                <a:cubicBezTo>
                  <a:pt x="1869091" y="3596484"/>
                  <a:pt x="1860423" y="3601532"/>
                  <a:pt x="1852422" y="3600294"/>
                </a:cubicBezTo>
                <a:cubicBezTo>
                  <a:pt x="1844992" y="3599151"/>
                  <a:pt x="1841373" y="3592960"/>
                  <a:pt x="1844040" y="3586102"/>
                </a:cubicBezTo>
                <a:cubicBezTo>
                  <a:pt x="1846897" y="3578768"/>
                  <a:pt x="1855565" y="3574195"/>
                  <a:pt x="1863661" y="3575434"/>
                </a:cubicBezTo>
                <a:close/>
                <a:moveTo>
                  <a:pt x="1614010" y="3575243"/>
                </a:moveTo>
                <a:cubicBezTo>
                  <a:pt x="1618963" y="3577529"/>
                  <a:pt x="1622107" y="3583530"/>
                  <a:pt x="1621154" y="3588578"/>
                </a:cubicBezTo>
                <a:cubicBezTo>
                  <a:pt x="1620202" y="3593626"/>
                  <a:pt x="1615344" y="3595912"/>
                  <a:pt x="1610486" y="3593531"/>
                </a:cubicBezTo>
                <a:cubicBezTo>
                  <a:pt x="1605438" y="3591150"/>
                  <a:pt x="1602390" y="3585435"/>
                  <a:pt x="1603438" y="3580291"/>
                </a:cubicBezTo>
                <a:cubicBezTo>
                  <a:pt x="1604390" y="3575052"/>
                  <a:pt x="1608962" y="3572957"/>
                  <a:pt x="1614010" y="3575243"/>
                </a:cubicBezTo>
                <a:close/>
                <a:moveTo>
                  <a:pt x="1948052" y="3573719"/>
                </a:moveTo>
                <a:cubicBezTo>
                  <a:pt x="1955577" y="3573434"/>
                  <a:pt x="1958625" y="3578101"/>
                  <a:pt x="1955006" y="3584578"/>
                </a:cubicBezTo>
                <a:cubicBezTo>
                  <a:pt x="1951100" y="3591531"/>
                  <a:pt x="1941671" y="3597627"/>
                  <a:pt x="1933479" y="3598103"/>
                </a:cubicBezTo>
                <a:cubicBezTo>
                  <a:pt x="1925954" y="3598484"/>
                  <a:pt x="1922906" y="3593436"/>
                  <a:pt x="1926431" y="3586769"/>
                </a:cubicBezTo>
                <a:cubicBezTo>
                  <a:pt x="1930241" y="3579720"/>
                  <a:pt x="1939956" y="3574005"/>
                  <a:pt x="1948052" y="3573719"/>
                </a:cubicBezTo>
                <a:close/>
                <a:moveTo>
                  <a:pt x="2303906" y="3567718"/>
                </a:moveTo>
                <a:cubicBezTo>
                  <a:pt x="2305526" y="3567052"/>
                  <a:pt x="2307145" y="3568385"/>
                  <a:pt x="2309812" y="3569242"/>
                </a:cubicBezTo>
                <a:cubicBezTo>
                  <a:pt x="2306478" y="3571624"/>
                  <a:pt x="2304382" y="3573624"/>
                  <a:pt x="2302287" y="3574481"/>
                </a:cubicBezTo>
                <a:cubicBezTo>
                  <a:pt x="2301049" y="3574958"/>
                  <a:pt x="2298477" y="3573624"/>
                  <a:pt x="2298858" y="3572862"/>
                </a:cubicBezTo>
                <a:cubicBezTo>
                  <a:pt x="2299715" y="3571148"/>
                  <a:pt x="2302192" y="3568385"/>
                  <a:pt x="2303906" y="3567718"/>
                </a:cubicBezTo>
                <a:close/>
                <a:moveTo>
                  <a:pt x="1503616" y="3563622"/>
                </a:moveTo>
                <a:cubicBezTo>
                  <a:pt x="1505806" y="3565242"/>
                  <a:pt x="1508664" y="3569909"/>
                  <a:pt x="1508378" y="3572005"/>
                </a:cubicBezTo>
                <a:cubicBezTo>
                  <a:pt x="1508093" y="3574576"/>
                  <a:pt x="1504949" y="3575910"/>
                  <a:pt x="1501520" y="3579339"/>
                </a:cubicBezTo>
                <a:cubicBezTo>
                  <a:pt x="1498948" y="3573243"/>
                  <a:pt x="1496472" y="3569623"/>
                  <a:pt x="1496472" y="3566766"/>
                </a:cubicBezTo>
                <a:cubicBezTo>
                  <a:pt x="1496472" y="3562480"/>
                  <a:pt x="1499901" y="3560860"/>
                  <a:pt x="1503616" y="3563622"/>
                </a:cubicBezTo>
                <a:close/>
                <a:moveTo>
                  <a:pt x="2169700" y="3562194"/>
                </a:moveTo>
                <a:cubicBezTo>
                  <a:pt x="2175224" y="3560003"/>
                  <a:pt x="2177701" y="3561337"/>
                  <a:pt x="2175605" y="3565337"/>
                </a:cubicBezTo>
                <a:cubicBezTo>
                  <a:pt x="2173510" y="3569147"/>
                  <a:pt x="2167509" y="3574195"/>
                  <a:pt x="2162365" y="3576195"/>
                </a:cubicBezTo>
                <a:cubicBezTo>
                  <a:pt x="2157317" y="3578196"/>
                  <a:pt x="2154269" y="3576672"/>
                  <a:pt x="2156079" y="3573052"/>
                </a:cubicBezTo>
                <a:cubicBezTo>
                  <a:pt x="2157984" y="3569337"/>
                  <a:pt x="2164366" y="3564289"/>
                  <a:pt x="2169700" y="3562194"/>
                </a:cubicBezTo>
                <a:close/>
                <a:moveTo>
                  <a:pt x="1395602" y="3561909"/>
                </a:moveTo>
                <a:cubicBezTo>
                  <a:pt x="1397317" y="3562575"/>
                  <a:pt x="1398936" y="3564671"/>
                  <a:pt x="1401889" y="3567243"/>
                </a:cubicBezTo>
                <a:cubicBezTo>
                  <a:pt x="1398841" y="3568386"/>
                  <a:pt x="1397031" y="3569719"/>
                  <a:pt x="1395221" y="3569433"/>
                </a:cubicBezTo>
                <a:cubicBezTo>
                  <a:pt x="1394173" y="3569243"/>
                  <a:pt x="1392078" y="3566290"/>
                  <a:pt x="1392173" y="3564956"/>
                </a:cubicBezTo>
                <a:cubicBezTo>
                  <a:pt x="1392268" y="3563623"/>
                  <a:pt x="1394554" y="3561527"/>
                  <a:pt x="1395602" y="3561909"/>
                </a:cubicBezTo>
                <a:close/>
                <a:moveTo>
                  <a:pt x="2379725" y="3561432"/>
                </a:moveTo>
                <a:cubicBezTo>
                  <a:pt x="2380392" y="3561242"/>
                  <a:pt x="2382107" y="3562385"/>
                  <a:pt x="2381916" y="3562956"/>
                </a:cubicBezTo>
                <a:cubicBezTo>
                  <a:pt x="2381726" y="3564004"/>
                  <a:pt x="2380392" y="3565052"/>
                  <a:pt x="2378868" y="3567052"/>
                </a:cubicBezTo>
                <a:cubicBezTo>
                  <a:pt x="2377344" y="3565433"/>
                  <a:pt x="2376487" y="3564671"/>
                  <a:pt x="2375725" y="3563813"/>
                </a:cubicBezTo>
                <a:cubicBezTo>
                  <a:pt x="2377058" y="3562956"/>
                  <a:pt x="2378297" y="3561813"/>
                  <a:pt x="2379725" y="3561432"/>
                </a:cubicBezTo>
                <a:close/>
                <a:moveTo>
                  <a:pt x="2033015" y="3557051"/>
                </a:moveTo>
                <a:cubicBezTo>
                  <a:pt x="2040921" y="3555146"/>
                  <a:pt x="2044636" y="3558289"/>
                  <a:pt x="2041493" y="3564194"/>
                </a:cubicBezTo>
                <a:cubicBezTo>
                  <a:pt x="2038254" y="3570195"/>
                  <a:pt x="2029301" y="3576958"/>
                  <a:pt x="2021204" y="3579339"/>
                </a:cubicBezTo>
                <a:cubicBezTo>
                  <a:pt x="2012822" y="3581816"/>
                  <a:pt x="2008822" y="3578863"/>
                  <a:pt x="2011775" y="3572576"/>
                </a:cubicBezTo>
                <a:cubicBezTo>
                  <a:pt x="2014918" y="3565909"/>
                  <a:pt x="2024348" y="3559146"/>
                  <a:pt x="2033015" y="3557051"/>
                </a:cubicBezTo>
                <a:close/>
                <a:moveTo>
                  <a:pt x="1784508" y="3556860"/>
                </a:moveTo>
                <a:cubicBezTo>
                  <a:pt x="1791461" y="3558670"/>
                  <a:pt x="1795747" y="3565909"/>
                  <a:pt x="1793747" y="3572767"/>
                </a:cubicBezTo>
                <a:cubicBezTo>
                  <a:pt x="1791747" y="3580006"/>
                  <a:pt x="1783270" y="3584959"/>
                  <a:pt x="1775745" y="3583054"/>
                </a:cubicBezTo>
                <a:cubicBezTo>
                  <a:pt x="1768792" y="3581244"/>
                  <a:pt x="1764505" y="3573910"/>
                  <a:pt x="1766410" y="3566957"/>
                </a:cubicBezTo>
                <a:cubicBezTo>
                  <a:pt x="1768411" y="3559527"/>
                  <a:pt x="1776983" y="3554860"/>
                  <a:pt x="1784508" y="3556860"/>
                </a:cubicBezTo>
                <a:close/>
                <a:moveTo>
                  <a:pt x="1651254" y="3553384"/>
                </a:moveTo>
                <a:cubicBezTo>
                  <a:pt x="1653945" y="3552241"/>
                  <a:pt x="1657207" y="3552241"/>
                  <a:pt x="1660207" y="3553717"/>
                </a:cubicBezTo>
                <a:cubicBezTo>
                  <a:pt x="1665922" y="3556575"/>
                  <a:pt x="1668970" y="3563432"/>
                  <a:pt x="1667256" y="3569433"/>
                </a:cubicBezTo>
                <a:cubicBezTo>
                  <a:pt x="1665446" y="3575434"/>
                  <a:pt x="1659636" y="3578101"/>
                  <a:pt x="1653825" y="3575434"/>
                </a:cubicBezTo>
                <a:cubicBezTo>
                  <a:pt x="1648206" y="3572862"/>
                  <a:pt x="1644396" y="3565719"/>
                  <a:pt x="1645729" y="3559908"/>
                </a:cubicBezTo>
                <a:cubicBezTo>
                  <a:pt x="1646444" y="3556813"/>
                  <a:pt x="1648563" y="3554527"/>
                  <a:pt x="1651254" y="3553384"/>
                </a:cubicBezTo>
                <a:close/>
                <a:moveTo>
                  <a:pt x="1253776" y="3551621"/>
                </a:moveTo>
                <a:cubicBezTo>
                  <a:pt x="1254157" y="3551431"/>
                  <a:pt x="1255395" y="3552764"/>
                  <a:pt x="1256824" y="3553907"/>
                </a:cubicBezTo>
                <a:cubicBezTo>
                  <a:pt x="1255395" y="3555050"/>
                  <a:pt x="1254347" y="3556193"/>
                  <a:pt x="1253109" y="3556574"/>
                </a:cubicBezTo>
                <a:cubicBezTo>
                  <a:pt x="1252633" y="3556765"/>
                  <a:pt x="1250918" y="3555050"/>
                  <a:pt x="1251109" y="3554669"/>
                </a:cubicBezTo>
                <a:cubicBezTo>
                  <a:pt x="1251680" y="3553526"/>
                  <a:pt x="1252728" y="3552383"/>
                  <a:pt x="1253776" y="3551621"/>
                </a:cubicBezTo>
                <a:close/>
                <a:moveTo>
                  <a:pt x="1325688" y="3551336"/>
                </a:moveTo>
                <a:cubicBezTo>
                  <a:pt x="1326641" y="3551240"/>
                  <a:pt x="1327879" y="3552574"/>
                  <a:pt x="1329689" y="3553717"/>
                </a:cubicBezTo>
                <a:cubicBezTo>
                  <a:pt x="1328070" y="3555336"/>
                  <a:pt x="1326736" y="3557241"/>
                  <a:pt x="1326260" y="3557051"/>
                </a:cubicBezTo>
                <a:cubicBezTo>
                  <a:pt x="1324831" y="3556479"/>
                  <a:pt x="1323688" y="3555146"/>
                  <a:pt x="1322450" y="3554098"/>
                </a:cubicBezTo>
                <a:cubicBezTo>
                  <a:pt x="1323498" y="3553146"/>
                  <a:pt x="1324546" y="3551622"/>
                  <a:pt x="1325688" y="3551336"/>
                </a:cubicBezTo>
                <a:close/>
                <a:moveTo>
                  <a:pt x="2276950" y="3548001"/>
                </a:moveTo>
                <a:cubicBezTo>
                  <a:pt x="2279617" y="3547049"/>
                  <a:pt x="2281427" y="3548097"/>
                  <a:pt x="2285809" y="3548668"/>
                </a:cubicBezTo>
                <a:cubicBezTo>
                  <a:pt x="2279617" y="3552669"/>
                  <a:pt x="2275807" y="3556098"/>
                  <a:pt x="2273712" y="3556479"/>
                </a:cubicBezTo>
                <a:cubicBezTo>
                  <a:pt x="2271331" y="3556955"/>
                  <a:pt x="2269616" y="3555336"/>
                  <a:pt x="2269521" y="3553716"/>
                </a:cubicBezTo>
                <a:cubicBezTo>
                  <a:pt x="2269521" y="3553050"/>
                  <a:pt x="2274760" y="3548763"/>
                  <a:pt x="2276950" y="3548001"/>
                </a:cubicBezTo>
                <a:close/>
                <a:moveTo>
                  <a:pt x="2151591" y="3547133"/>
                </a:moveTo>
                <a:cubicBezTo>
                  <a:pt x="2152698" y="3547907"/>
                  <a:pt x="2152650" y="3549526"/>
                  <a:pt x="2151221" y="3551812"/>
                </a:cubicBezTo>
                <a:cubicBezTo>
                  <a:pt x="2148364" y="3556479"/>
                  <a:pt x="2141315" y="3561908"/>
                  <a:pt x="2134648" y="3564480"/>
                </a:cubicBezTo>
                <a:cubicBezTo>
                  <a:pt x="2127409" y="3567242"/>
                  <a:pt x="2124361" y="3565147"/>
                  <a:pt x="2127885" y="3559813"/>
                </a:cubicBezTo>
                <a:cubicBezTo>
                  <a:pt x="2131124" y="3554955"/>
                  <a:pt x="2138458" y="3549716"/>
                  <a:pt x="2145030" y="3547525"/>
                </a:cubicBezTo>
                <a:cubicBezTo>
                  <a:pt x="2148221" y="3546430"/>
                  <a:pt x="2150483" y="3546358"/>
                  <a:pt x="2151591" y="3547133"/>
                </a:cubicBezTo>
                <a:close/>
                <a:moveTo>
                  <a:pt x="1545241" y="3541906"/>
                </a:moveTo>
                <a:cubicBezTo>
                  <a:pt x="1549622" y="3544573"/>
                  <a:pt x="1551813" y="3549907"/>
                  <a:pt x="1550575" y="3554574"/>
                </a:cubicBezTo>
                <a:cubicBezTo>
                  <a:pt x="1549337" y="3559241"/>
                  <a:pt x="1545241" y="3560765"/>
                  <a:pt x="1540669" y="3558289"/>
                </a:cubicBezTo>
                <a:cubicBezTo>
                  <a:pt x="1536382" y="3555907"/>
                  <a:pt x="1533430" y="3550192"/>
                  <a:pt x="1534382" y="3545811"/>
                </a:cubicBezTo>
                <a:cubicBezTo>
                  <a:pt x="1535335" y="3540953"/>
                  <a:pt x="1540669" y="3539048"/>
                  <a:pt x="1545241" y="3541906"/>
                </a:cubicBezTo>
                <a:close/>
                <a:moveTo>
                  <a:pt x="1922145" y="3539715"/>
                </a:moveTo>
                <a:cubicBezTo>
                  <a:pt x="1930622" y="3539715"/>
                  <a:pt x="1935194" y="3545620"/>
                  <a:pt x="1931955" y="3552669"/>
                </a:cubicBezTo>
                <a:cubicBezTo>
                  <a:pt x="1928526" y="3560194"/>
                  <a:pt x="1917287" y="3567623"/>
                  <a:pt x="1908333" y="3567719"/>
                </a:cubicBezTo>
                <a:cubicBezTo>
                  <a:pt x="1899761" y="3567909"/>
                  <a:pt x="1895475" y="3561718"/>
                  <a:pt x="1898713" y="3554193"/>
                </a:cubicBezTo>
                <a:cubicBezTo>
                  <a:pt x="1902142" y="3546192"/>
                  <a:pt x="1913001" y="3539715"/>
                  <a:pt x="1922145" y="3539715"/>
                </a:cubicBezTo>
                <a:close/>
                <a:moveTo>
                  <a:pt x="1434559" y="3535619"/>
                </a:moveTo>
                <a:cubicBezTo>
                  <a:pt x="1436560" y="3535810"/>
                  <a:pt x="1438655" y="3539715"/>
                  <a:pt x="1442560" y="3544192"/>
                </a:cubicBezTo>
                <a:cubicBezTo>
                  <a:pt x="1437893" y="3545430"/>
                  <a:pt x="1435321" y="3547145"/>
                  <a:pt x="1433035" y="3546383"/>
                </a:cubicBezTo>
                <a:cubicBezTo>
                  <a:pt x="1431226" y="3545716"/>
                  <a:pt x="1428178" y="3540953"/>
                  <a:pt x="1428654" y="3539906"/>
                </a:cubicBezTo>
                <a:cubicBezTo>
                  <a:pt x="1429606" y="3537620"/>
                  <a:pt x="1432369" y="3535238"/>
                  <a:pt x="1434559" y="3535619"/>
                </a:cubicBezTo>
                <a:close/>
                <a:moveTo>
                  <a:pt x="2505931" y="3531714"/>
                </a:moveTo>
                <a:cubicBezTo>
                  <a:pt x="2505931" y="3533619"/>
                  <a:pt x="2506312" y="3534667"/>
                  <a:pt x="2505836" y="3535619"/>
                </a:cubicBezTo>
                <a:cubicBezTo>
                  <a:pt x="2505550" y="3536191"/>
                  <a:pt x="2503074" y="3537143"/>
                  <a:pt x="2502502" y="3536953"/>
                </a:cubicBezTo>
                <a:cubicBezTo>
                  <a:pt x="2501455" y="3536572"/>
                  <a:pt x="2501073" y="3535429"/>
                  <a:pt x="2500502" y="3534667"/>
                </a:cubicBezTo>
                <a:cubicBezTo>
                  <a:pt x="2501836" y="3534000"/>
                  <a:pt x="2503169" y="3533238"/>
                  <a:pt x="2505931" y="3531714"/>
                </a:cubicBezTo>
                <a:close/>
                <a:moveTo>
                  <a:pt x="2430398" y="3531714"/>
                </a:moveTo>
                <a:cubicBezTo>
                  <a:pt x="2431827" y="3531809"/>
                  <a:pt x="2432303" y="3533524"/>
                  <a:pt x="2433637" y="3535048"/>
                </a:cubicBezTo>
                <a:cubicBezTo>
                  <a:pt x="2430779" y="3536286"/>
                  <a:pt x="2427826" y="3538001"/>
                  <a:pt x="2427255" y="3537715"/>
                </a:cubicBezTo>
                <a:cubicBezTo>
                  <a:pt x="2425826" y="3536953"/>
                  <a:pt x="2425445" y="3535238"/>
                  <a:pt x="2424683" y="3534000"/>
                </a:cubicBezTo>
                <a:cubicBezTo>
                  <a:pt x="2426588" y="3533143"/>
                  <a:pt x="2428969" y="3531714"/>
                  <a:pt x="2430398" y="3531714"/>
                </a:cubicBezTo>
                <a:close/>
                <a:moveTo>
                  <a:pt x="2354960" y="3531619"/>
                </a:moveTo>
                <a:cubicBezTo>
                  <a:pt x="2356008" y="3531238"/>
                  <a:pt x="2358484" y="3533333"/>
                  <a:pt x="2357913" y="3534381"/>
                </a:cubicBezTo>
                <a:cubicBezTo>
                  <a:pt x="2356960" y="3536000"/>
                  <a:pt x="2353912" y="3537715"/>
                  <a:pt x="2350674" y="3540477"/>
                </a:cubicBezTo>
                <a:cubicBezTo>
                  <a:pt x="2349340" y="3538286"/>
                  <a:pt x="2347340" y="3537048"/>
                  <a:pt x="2348102" y="3536095"/>
                </a:cubicBezTo>
                <a:cubicBezTo>
                  <a:pt x="2349436" y="3534381"/>
                  <a:pt x="2352579" y="3532381"/>
                  <a:pt x="2354960" y="3531619"/>
                </a:cubicBezTo>
                <a:close/>
                <a:moveTo>
                  <a:pt x="2008917" y="3531428"/>
                </a:moveTo>
                <a:cubicBezTo>
                  <a:pt x="2017585" y="3530285"/>
                  <a:pt x="2021681" y="3534953"/>
                  <a:pt x="2017680" y="3541715"/>
                </a:cubicBezTo>
                <a:cubicBezTo>
                  <a:pt x="2013394" y="3549050"/>
                  <a:pt x="2001488" y="3556955"/>
                  <a:pt x="1992534" y="3558098"/>
                </a:cubicBezTo>
                <a:cubicBezTo>
                  <a:pt x="1983962" y="3559146"/>
                  <a:pt x="1980438" y="3553907"/>
                  <a:pt x="1984724" y="3546668"/>
                </a:cubicBezTo>
                <a:cubicBezTo>
                  <a:pt x="1989105" y="3539525"/>
                  <a:pt x="2000250" y="3532667"/>
                  <a:pt x="2008917" y="3531428"/>
                </a:cubicBezTo>
                <a:close/>
                <a:moveTo>
                  <a:pt x="2128361" y="3531214"/>
                </a:moveTo>
                <a:cubicBezTo>
                  <a:pt x="2129766" y="3532285"/>
                  <a:pt x="2129742" y="3534333"/>
                  <a:pt x="2127885" y="3537048"/>
                </a:cubicBezTo>
                <a:cubicBezTo>
                  <a:pt x="2124075" y="3542572"/>
                  <a:pt x="2114169" y="3549716"/>
                  <a:pt x="2106549" y="3552002"/>
                </a:cubicBezTo>
                <a:cubicBezTo>
                  <a:pt x="2099214" y="3554193"/>
                  <a:pt x="2096166" y="3551716"/>
                  <a:pt x="2099500" y="3546191"/>
                </a:cubicBezTo>
                <a:cubicBezTo>
                  <a:pt x="2103024" y="3540286"/>
                  <a:pt x="2112264" y="3533714"/>
                  <a:pt x="2120265" y="3531237"/>
                </a:cubicBezTo>
                <a:cubicBezTo>
                  <a:pt x="2124123" y="3530047"/>
                  <a:pt x="2126956" y="3530142"/>
                  <a:pt x="2128361" y="3531214"/>
                </a:cubicBezTo>
                <a:close/>
                <a:moveTo>
                  <a:pt x="2252948" y="3530953"/>
                </a:moveTo>
                <a:cubicBezTo>
                  <a:pt x="2258186" y="3529238"/>
                  <a:pt x="2260758" y="3530000"/>
                  <a:pt x="2258186" y="3533715"/>
                </a:cubicBezTo>
                <a:cubicBezTo>
                  <a:pt x="2256281" y="3536382"/>
                  <a:pt x="2251614" y="3539715"/>
                  <a:pt x="2246089" y="3544859"/>
                </a:cubicBezTo>
                <a:cubicBezTo>
                  <a:pt x="2243423" y="3542954"/>
                  <a:pt x="2240565" y="3542573"/>
                  <a:pt x="2240660" y="3540573"/>
                </a:cubicBezTo>
                <a:cubicBezTo>
                  <a:pt x="2240756" y="3537906"/>
                  <a:pt x="2247709" y="3532667"/>
                  <a:pt x="2252948" y="3530953"/>
                </a:cubicBezTo>
                <a:close/>
                <a:moveTo>
                  <a:pt x="1708023" y="3530476"/>
                </a:moveTo>
                <a:cubicBezTo>
                  <a:pt x="1715262" y="3533048"/>
                  <a:pt x="1719643" y="3541810"/>
                  <a:pt x="1717072" y="3548764"/>
                </a:cubicBezTo>
                <a:cubicBezTo>
                  <a:pt x="1714690" y="3555336"/>
                  <a:pt x="1706880" y="3558765"/>
                  <a:pt x="1700308" y="3556098"/>
                </a:cubicBezTo>
                <a:cubicBezTo>
                  <a:pt x="1693545" y="3553336"/>
                  <a:pt x="1689735" y="3545430"/>
                  <a:pt x="1691735" y="3538477"/>
                </a:cubicBezTo>
                <a:cubicBezTo>
                  <a:pt x="1693831" y="3531524"/>
                  <a:pt x="1701070" y="3527999"/>
                  <a:pt x="1708023" y="3530476"/>
                </a:cubicBezTo>
                <a:close/>
                <a:moveTo>
                  <a:pt x="1839277" y="3529809"/>
                </a:moveTo>
                <a:cubicBezTo>
                  <a:pt x="1847850" y="3531429"/>
                  <a:pt x="1852517" y="3540096"/>
                  <a:pt x="1848993" y="3547812"/>
                </a:cubicBezTo>
                <a:cubicBezTo>
                  <a:pt x="1845564" y="3555241"/>
                  <a:pt x="1835848" y="3560289"/>
                  <a:pt x="1827657" y="3558765"/>
                </a:cubicBezTo>
                <a:cubicBezTo>
                  <a:pt x="1818989" y="3557146"/>
                  <a:pt x="1814607" y="3548574"/>
                  <a:pt x="1818132" y="3540478"/>
                </a:cubicBezTo>
                <a:cubicBezTo>
                  <a:pt x="1821466" y="3532857"/>
                  <a:pt x="1830991" y="3528190"/>
                  <a:pt x="1839277" y="3529809"/>
                </a:cubicBezTo>
                <a:close/>
                <a:moveTo>
                  <a:pt x="1587531" y="3519998"/>
                </a:moveTo>
                <a:cubicBezTo>
                  <a:pt x="1592675" y="3522189"/>
                  <a:pt x="1596485" y="3528857"/>
                  <a:pt x="1595723" y="3534477"/>
                </a:cubicBezTo>
                <a:cubicBezTo>
                  <a:pt x="1594770" y="3540668"/>
                  <a:pt x="1589151" y="3543906"/>
                  <a:pt x="1583436" y="3541430"/>
                </a:cubicBezTo>
                <a:cubicBezTo>
                  <a:pt x="1578292" y="3539239"/>
                  <a:pt x="1574482" y="3532572"/>
                  <a:pt x="1575149" y="3526952"/>
                </a:cubicBezTo>
                <a:cubicBezTo>
                  <a:pt x="1575816" y="3521046"/>
                  <a:pt x="1581912" y="3517617"/>
                  <a:pt x="1587531" y="3519998"/>
                </a:cubicBezTo>
                <a:close/>
                <a:moveTo>
                  <a:pt x="1364456" y="3517903"/>
                </a:moveTo>
                <a:cubicBezTo>
                  <a:pt x="1366552" y="3518760"/>
                  <a:pt x="1369219" y="3521046"/>
                  <a:pt x="1369409" y="3522951"/>
                </a:cubicBezTo>
                <a:cubicBezTo>
                  <a:pt x="1369599" y="3524761"/>
                  <a:pt x="1366932" y="3526666"/>
                  <a:pt x="1364456" y="3529905"/>
                </a:cubicBezTo>
                <a:cubicBezTo>
                  <a:pt x="1362361" y="3526190"/>
                  <a:pt x="1360265" y="3524094"/>
                  <a:pt x="1360265" y="3521999"/>
                </a:cubicBezTo>
                <a:cubicBezTo>
                  <a:pt x="1360265" y="3520475"/>
                  <a:pt x="1363503" y="3517617"/>
                  <a:pt x="1364456" y="3517903"/>
                </a:cubicBezTo>
                <a:close/>
                <a:moveTo>
                  <a:pt x="2235374" y="3515926"/>
                </a:moveTo>
                <a:cubicBezTo>
                  <a:pt x="2236612" y="3516569"/>
                  <a:pt x="2236755" y="3517998"/>
                  <a:pt x="2235421" y="3519998"/>
                </a:cubicBezTo>
                <a:cubicBezTo>
                  <a:pt x="2232945" y="3523808"/>
                  <a:pt x="2226087" y="3528761"/>
                  <a:pt x="2220277" y="3531047"/>
                </a:cubicBezTo>
                <a:cubicBezTo>
                  <a:pt x="2213704" y="3533619"/>
                  <a:pt x="2210752" y="3532095"/>
                  <a:pt x="2213609" y="3527523"/>
                </a:cubicBezTo>
                <a:cubicBezTo>
                  <a:pt x="2216276" y="3523617"/>
                  <a:pt x="2223039" y="3518664"/>
                  <a:pt x="2228754" y="3516569"/>
                </a:cubicBezTo>
                <a:cubicBezTo>
                  <a:pt x="2231802" y="3515426"/>
                  <a:pt x="2234136" y="3515283"/>
                  <a:pt x="2235374" y="3515926"/>
                </a:cubicBezTo>
                <a:close/>
                <a:moveTo>
                  <a:pt x="1221772" y="3515712"/>
                </a:moveTo>
                <a:cubicBezTo>
                  <a:pt x="1222343" y="3516855"/>
                  <a:pt x="1223581" y="3517998"/>
                  <a:pt x="1223486" y="3519046"/>
                </a:cubicBezTo>
                <a:cubicBezTo>
                  <a:pt x="1223296" y="3520189"/>
                  <a:pt x="1221676" y="3521141"/>
                  <a:pt x="1220057" y="3522760"/>
                </a:cubicBezTo>
                <a:cubicBezTo>
                  <a:pt x="1218819" y="3520951"/>
                  <a:pt x="1217200" y="3519332"/>
                  <a:pt x="1217581" y="3518855"/>
                </a:cubicBezTo>
                <a:cubicBezTo>
                  <a:pt x="1218628" y="3517522"/>
                  <a:pt x="1220343" y="3516760"/>
                  <a:pt x="1221772" y="3515712"/>
                </a:cubicBezTo>
                <a:close/>
                <a:moveTo>
                  <a:pt x="1294923" y="3515236"/>
                </a:moveTo>
                <a:cubicBezTo>
                  <a:pt x="1295780" y="3515045"/>
                  <a:pt x="1296923" y="3517427"/>
                  <a:pt x="1298542" y="3519427"/>
                </a:cubicBezTo>
                <a:cubicBezTo>
                  <a:pt x="1295971" y="3520665"/>
                  <a:pt x="1294161" y="3522284"/>
                  <a:pt x="1292923" y="3522094"/>
                </a:cubicBezTo>
                <a:cubicBezTo>
                  <a:pt x="1291589" y="3521903"/>
                  <a:pt x="1290732" y="3519903"/>
                  <a:pt x="1289684" y="3518665"/>
                </a:cubicBezTo>
                <a:cubicBezTo>
                  <a:pt x="1291399" y="3517427"/>
                  <a:pt x="1293113" y="3515712"/>
                  <a:pt x="1294923" y="3515236"/>
                </a:cubicBezTo>
                <a:close/>
                <a:moveTo>
                  <a:pt x="2095786" y="3512378"/>
                </a:moveTo>
                <a:cubicBezTo>
                  <a:pt x="2105025" y="3509806"/>
                  <a:pt x="2109121" y="3512949"/>
                  <a:pt x="2105025" y="3519522"/>
                </a:cubicBezTo>
                <a:cubicBezTo>
                  <a:pt x="2100929" y="3526094"/>
                  <a:pt x="2089880" y="3533809"/>
                  <a:pt x="2081022" y="3536190"/>
                </a:cubicBezTo>
                <a:cubicBezTo>
                  <a:pt x="2072164" y="3538572"/>
                  <a:pt x="2068163" y="3534666"/>
                  <a:pt x="2072449" y="3528094"/>
                </a:cubicBezTo>
                <a:cubicBezTo>
                  <a:pt x="2076545" y="3521903"/>
                  <a:pt x="2087213" y="3514759"/>
                  <a:pt x="2095786" y="3512378"/>
                </a:cubicBezTo>
                <a:close/>
                <a:moveTo>
                  <a:pt x="1475422" y="3507997"/>
                </a:moveTo>
                <a:cubicBezTo>
                  <a:pt x="1477994" y="3513902"/>
                  <a:pt x="1480565" y="3517712"/>
                  <a:pt x="1480946" y="3521332"/>
                </a:cubicBezTo>
                <a:cubicBezTo>
                  <a:pt x="1481423" y="3525999"/>
                  <a:pt x="1476089" y="3528476"/>
                  <a:pt x="1471993" y="3526190"/>
                </a:cubicBezTo>
                <a:cubicBezTo>
                  <a:pt x="1467707" y="3523809"/>
                  <a:pt x="1465040" y="3519522"/>
                  <a:pt x="1466564" y="3515522"/>
                </a:cubicBezTo>
                <a:cubicBezTo>
                  <a:pt x="1467611" y="3512664"/>
                  <a:pt x="1471326" y="3511331"/>
                  <a:pt x="1475422" y="3507997"/>
                </a:cubicBezTo>
                <a:close/>
                <a:moveTo>
                  <a:pt x="1748981" y="3506902"/>
                </a:moveTo>
                <a:cubicBezTo>
                  <a:pt x="1752815" y="3505402"/>
                  <a:pt x="1757363" y="3505378"/>
                  <a:pt x="1761744" y="3507140"/>
                </a:cubicBezTo>
                <a:cubicBezTo>
                  <a:pt x="1769840" y="3510378"/>
                  <a:pt x="1773460" y="3518855"/>
                  <a:pt x="1770126" y="3526380"/>
                </a:cubicBezTo>
                <a:cubicBezTo>
                  <a:pt x="1766792" y="3534000"/>
                  <a:pt x="1757934" y="3537715"/>
                  <a:pt x="1749838" y="3534667"/>
                </a:cubicBezTo>
                <a:cubicBezTo>
                  <a:pt x="1741741" y="3531619"/>
                  <a:pt x="1737646" y="3523237"/>
                  <a:pt x="1740503" y="3515522"/>
                </a:cubicBezTo>
                <a:cubicBezTo>
                  <a:pt x="1742027" y="3511379"/>
                  <a:pt x="1745147" y="3508402"/>
                  <a:pt x="1748981" y="3506902"/>
                </a:cubicBezTo>
                <a:close/>
                <a:moveTo>
                  <a:pt x="2333720" y="3506377"/>
                </a:moveTo>
                <a:cubicBezTo>
                  <a:pt x="2335053" y="3508949"/>
                  <a:pt x="2336958" y="3510187"/>
                  <a:pt x="2336482" y="3512187"/>
                </a:cubicBezTo>
                <a:cubicBezTo>
                  <a:pt x="2335910" y="3514759"/>
                  <a:pt x="2329338" y="3518760"/>
                  <a:pt x="2325433" y="3519140"/>
                </a:cubicBezTo>
                <a:cubicBezTo>
                  <a:pt x="2321432" y="3519522"/>
                  <a:pt x="2319527" y="3518188"/>
                  <a:pt x="2322385" y="3514949"/>
                </a:cubicBezTo>
                <a:cubicBezTo>
                  <a:pt x="2324385" y="3512664"/>
                  <a:pt x="2328386" y="3510282"/>
                  <a:pt x="2333720" y="3506377"/>
                </a:cubicBezTo>
                <a:close/>
                <a:moveTo>
                  <a:pt x="2482881" y="3503616"/>
                </a:moveTo>
                <a:cubicBezTo>
                  <a:pt x="2484501" y="3503997"/>
                  <a:pt x="2485834" y="3506092"/>
                  <a:pt x="2485072" y="3507045"/>
                </a:cubicBezTo>
                <a:cubicBezTo>
                  <a:pt x="2483929" y="3508664"/>
                  <a:pt x="2480691" y="3509902"/>
                  <a:pt x="2476976" y="3512188"/>
                </a:cubicBezTo>
                <a:cubicBezTo>
                  <a:pt x="2476214" y="3509712"/>
                  <a:pt x="2474976" y="3508378"/>
                  <a:pt x="2475547" y="3507045"/>
                </a:cubicBezTo>
                <a:cubicBezTo>
                  <a:pt x="2476595" y="3504568"/>
                  <a:pt x="2480024" y="3502949"/>
                  <a:pt x="2482881" y="3503616"/>
                </a:cubicBezTo>
                <a:close/>
                <a:moveTo>
                  <a:pt x="2555176" y="3503044"/>
                </a:moveTo>
                <a:cubicBezTo>
                  <a:pt x="2556129" y="3504663"/>
                  <a:pt x="2557367" y="3505425"/>
                  <a:pt x="2557081" y="3506568"/>
                </a:cubicBezTo>
                <a:cubicBezTo>
                  <a:pt x="2556986" y="3507235"/>
                  <a:pt x="2554128" y="3509140"/>
                  <a:pt x="2553557" y="3509045"/>
                </a:cubicBezTo>
                <a:cubicBezTo>
                  <a:pt x="2552033" y="3508854"/>
                  <a:pt x="2550128" y="3508188"/>
                  <a:pt x="2550128" y="3507235"/>
                </a:cubicBezTo>
                <a:cubicBezTo>
                  <a:pt x="2550223" y="3506473"/>
                  <a:pt x="2552700" y="3504949"/>
                  <a:pt x="2555176" y="3503044"/>
                </a:cubicBezTo>
                <a:close/>
                <a:moveTo>
                  <a:pt x="2407062" y="3502377"/>
                </a:moveTo>
                <a:cubicBezTo>
                  <a:pt x="2409538" y="3502472"/>
                  <a:pt x="2410681" y="3504472"/>
                  <a:pt x="2414110" y="3506948"/>
                </a:cubicBezTo>
                <a:cubicBezTo>
                  <a:pt x="2407824" y="3508949"/>
                  <a:pt x="2403728" y="3510949"/>
                  <a:pt x="2401918" y="3510568"/>
                </a:cubicBezTo>
                <a:cubicBezTo>
                  <a:pt x="2399823" y="3510092"/>
                  <a:pt x="2398775" y="3507520"/>
                  <a:pt x="2399156" y="3505615"/>
                </a:cubicBezTo>
                <a:cubicBezTo>
                  <a:pt x="2399347" y="3504758"/>
                  <a:pt x="2404966" y="3502281"/>
                  <a:pt x="2407062" y="3502377"/>
                </a:cubicBezTo>
                <a:close/>
                <a:moveTo>
                  <a:pt x="2214074" y="3501686"/>
                </a:moveTo>
                <a:cubicBezTo>
                  <a:pt x="2215229" y="3502567"/>
                  <a:pt x="2215039" y="3504329"/>
                  <a:pt x="2213229" y="3506758"/>
                </a:cubicBezTo>
                <a:cubicBezTo>
                  <a:pt x="2209705" y="3511616"/>
                  <a:pt x="2200465" y="3517998"/>
                  <a:pt x="2193607" y="3520284"/>
                </a:cubicBezTo>
                <a:cubicBezTo>
                  <a:pt x="2186559" y="3522665"/>
                  <a:pt x="2183416" y="3520379"/>
                  <a:pt x="2186940" y="3515426"/>
                </a:cubicBezTo>
                <a:cubicBezTo>
                  <a:pt x="2190464" y="3510473"/>
                  <a:pt x="2199894" y="3504091"/>
                  <a:pt x="2206847" y="3501900"/>
                </a:cubicBezTo>
                <a:cubicBezTo>
                  <a:pt x="2210419" y="3500805"/>
                  <a:pt x="2212920" y="3500805"/>
                  <a:pt x="2214074" y="3501686"/>
                </a:cubicBezTo>
                <a:close/>
                <a:moveTo>
                  <a:pt x="1984248" y="3501615"/>
                </a:moveTo>
                <a:cubicBezTo>
                  <a:pt x="1994725" y="3500854"/>
                  <a:pt x="1999202" y="3506092"/>
                  <a:pt x="1994820" y="3514188"/>
                </a:cubicBezTo>
                <a:cubicBezTo>
                  <a:pt x="1990439" y="3522285"/>
                  <a:pt x="1979199" y="3529714"/>
                  <a:pt x="1968817" y="3531048"/>
                </a:cubicBezTo>
                <a:cubicBezTo>
                  <a:pt x="1958149" y="3532381"/>
                  <a:pt x="1952815" y="3525714"/>
                  <a:pt x="1957482" y="3517237"/>
                </a:cubicBezTo>
                <a:cubicBezTo>
                  <a:pt x="1961959" y="3509236"/>
                  <a:pt x="1973961" y="3502378"/>
                  <a:pt x="1984248" y="3501615"/>
                </a:cubicBezTo>
                <a:close/>
                <a:moveTo>
                  <a:pt x="1898712" y="3499805"/>
                </a:moveTo>
                <a:cubicBezTo>
                  <a:pt x="1909095" y="3501425"/>
                  <a:pt x="1913095" y="3509330"/>
                  <a:pt x="1908047" y="3518379"/>
                </a:cubicBezTo>
                <a:cubicBezTo>
                  <a:pt x="1903285" y="3526666"/>
                  <a:pt x="1892140" y="3532381"/>
                  <a:pt x="1882806" y="3530857"/>
                </a:cubicBezTo>
                <a:cubicBezTo>
                  <a:pt x="1873090" y="3529238"/>
                  <a:pt x="1868518" y="3519808"/>
                  <a:pt x="1873186" y="3511426"/>
                </a:cubicBezTo>
                <a:cubicBezTo>
                  <a:pt x="1877758" y="3503235"/>
                  <a:pt x="1888997" y="3498281"/>
                  <a:pt x="1898712" y="3499805"/>
                </a:cubicBezTo>
                <a:close/>
                <a:moveTo>
                  <a:pt x="1625036" y="3498675"/>
                </a:moveTo>
                <a:cubicBezTo>
                  <a:pt x="1627703" y="3497687"/>
                  <a:pt x="1630917" y="3497853"/>
                  <a:pt x="1634203" y="3499329"/>
                </a:cubicBezTo>
                <a:cubicBezTo>
                  <a:pt x="1641061" y="3502473"/>
                  <a:pt x="1644967" y="3510473"/>
                  <a:pt x="1642871" y="3517046"/>
                </a:cubicBezTo>
                <a:cubicBezTo>
                  <a:pt x="1640871" y="3523523"/>
                  <a:pt x="1633251" y="3526380"/>
                  <a:pt x="1626869" y="3523047"/>
                </a:cubicBezTo>
                <a:cubicBezTo>
                  <a:pt x="1620297" y="3519713"/>
                  <a:pt x="1616868" y="3511521"/>
                  <a:pt x="1619154" y="3504949"/>
                </a:cubicBezTo>
                <a:cubicBezTo>
                  <a:pt x="1620250" y="3501806"/>
                  <a:pt x="1622369" y="3499663"/>
                  <a:pt x="1625036" y="3498675"/>
                </a:cubicBezTo>
                <a:close/>
                <a:moveTo>
                  <a:pt x="2310860" y="3490280"/>
                </a:moveTo>
                <a:cubicBezTo>
                  <a:pt x="2315623" y="3489041"/>
                  <a:pt x="2318099" y="3490756"/>
                  <a:pt x="2316194" y="3493899"/>
                </a:cubicBezTo>
                <a:cubicBezTo>
                  <a:pt x="2314099" y="3497424"/>
                  <a:pt x="2307336" y="3501996"/>
                  <a:pt x="2302002" y="3503424"/>
                </a:cubicBezTo>
                <a:cubicBezTo>
                  <a:pt x="2297239" y="3504758"/>
                  <a:pt x="2294572" y="3503139"/>
                  <a:pt x="2296382" y="3499995"/>
                </a:cubicBezTo>
                <a:cubicBezTo>
                  <a:pt x="2298382" y="3496471"/>
                  <a:pt x="2305431" y="3491804"/>
                  <a:pt x="2310860" y="3490280"/>
                </a:cubicBezTo>
                <a:close/>
                <a:moveTo>
                  <a:pt x="2073401" y="3489423"/>
                </a:moveTo>
                <a:cubicBezTo>
                  <a:pt x="2083783" y="3487708"/>
                  <a:pt x="2087689" y="3491995"/>
                  <a:pt x="2082545" y="3499519"/>
                </a:cubicBezTo>
                <a:cubicBezTo>
                  <a:pt x="2077402" y="3507044"/>
                  <a:pt x="2065591" y="3514569"/>
                  <a:pt x="2055304" y="3516569"/>
                </a:cubicBezTo>
                <a:cubicBezTo>
                  <a:pt x="2045207" y="3518569"/>
                  <a:pt x="2040921" y="3513712"/>
                  <a:pt x="2045874" y="3506092"/>
                </a:cubicBezTo>
                <a:cubicBezTo>
                  <a:pt x="2050922" y="3498376"/>
                  <a:pt x="2063019" y="3491233"/>
                  <a:pt x="2073401" y="3489423"/>
                </a:cubicBezTo>
                <a:close/>
                <a:moveTo>
                  <a:pt x="1404937" y="3488662"/>
                </a:moveTo>
                <a:cubicBezTo>
                  <a:pt x="1407699" y="3489709"/>
                  <a:pt x="1409890" y="3492948"/>
                  <a:pt x="1414081" y="3497044"/>
                </a:cubicBezTo>
                <a:cubicBezTo>
                  <a:pt x="1409414" y="3499234"/>
                  <a:pt x="1406747" y="3501615"/>
                  <a:pt x="1403984" y="3501520"/>
                </a:cubicBezTo>
                <a:cubicBezTo>
                  <a:pt x="1400079" y="3501425"/>
                  <a:pt x="1397603" y="3498282"/>
                  <a:pt x="1397888" y="3493900"/>
                </a:cubicBezTo>
                <a:cubicBezTo>
                  <a:pt x="1398174" y="3489519"/>
                  <a:pt x="1401127" y="3487233"/>
                  <a:pt x="1404937" y="3488662"/>
                </a:cubicBezTo>
                <a:close/>
                <a:moveTo>
                  <a:pt x="1517047" y="3488280"/>
                </a:moveTo>
                <a:cubicBezTo>
                  <a:pt x="1522190" y="3490566"/>
                  <a:pt x="1525714" y="3497234"/>
                  <a:pt x="1524571" y="3502282"/>
                </a:cubicBezTo>
                <a:cubicBezTo>
                  <a:pt x="1523428" y="3507235"/>
                  <a:pt x="1517523" y="3509711"/>
                  <a:pt x="1512760" y="3507235"/>
                </a:cubicBezTo>
                <a:cubicBezTo>
                  <a:pt x="1507617" y="3504663"/>
                  <a:pt x="1504664" y="3498377"/>
                  <a:pt x="1506188" y="3493043"/>
                </a:cubicBezTo>
                <a:cubicBezTo>
                  <a:pt x="1507522" y="3488185"/>
                  <a:pt x="1512094" y="3486185"/>
                  <a:pt x="1517047" y="3488280"/>
                </a:cubicBezTo>
                <a:close/>
                <a:moveTo>
                  <a:pt x="2192595" y="3486244"/>
                </a:moveTo>
                <a:cubicBezTo>
                  <a:pt x="2194202" y="3487065"/>
                  <a:pt x="2194226" y="3488947"/>
                  <a:pt x="2192369" y="3491709"/>
                </a:cubicBezTo>
                <a:cubicBezTo>
                  <a:pt x="2188654" y="3497329"/>
                  <a:pt x="2179319" y="3503996"/>
                  <a:pt x="2170366" y="3507234"/>
                </a:cubicBezTo>
                <a:cubicBezTo>
                  <a:pt x="2161127" y="3510664"/>
                  <a:pt x="2156364" y="3508377"/>
                  <a:pt x="2160365" y="3502377"/>
                </a:cubicBezTo>
                <a:cubicBezTo>
                  <a:pt x="2164175" y="3496947"/>
                  <a:pt x="2174747" y="3489994"/>
                  <a:pt x="2183320" y="3487137"/>
                </a:cubicBezTo>
                <a:cubicBezTo>
                  <a:pt x="2187797" y="3485661"/>
                  <a:pt x="2190988" y="3485422"/>
                  <a:pt x="2192595" y="3486244"/>
                </a:cubicBezTo>
                <a:close/>
                <a:moveTo>
                  <a:pt x="1111090" y="3481041"/>
                </a:moveTo>
                <a:cubicBezTo>
                  <a:pt x="1112043" y="3481898"/>
                  <a:pt x="1113281" y="3482660"/>
                  <a:pt x="1113853" y="3483708"/>
                </a:cubicBezTo>
                <a:cubicBezTo>
                  <a:pt x="1113948" y="3484184"/>
                  <a:pt x="1112424" y="3485327"/>
                  <a:pt x="1110900" y="3486851"/>
                </a:cubicBezTo>
                <a:cubicBezTo>
                  <a:pt x="1109947" y="3485423"/>
                  <a:pt x="1108804" y="3484470"/>
                  <a:pt x="1108709" y="3483327"/>
                </a:cubicBezTo>
                <a:cubicBezTo>
                  <a:pt x="1108614" y="3482660"/>
                  <a:pt x="1110233" y="3481803"/>
                  <a:pt x="1111090" y="3481041"/>
                </a:cubicBezTo>
                <a:close/>
                <a:moveTo>
                  <a:pt x="1189101" y="3480565"/>
                </a:moveTo>
                <a:cubicBezTo>
                  <a:pt x="1189673" y="3480469"/>
                  <a:pt x="1191292" y="3482851"/>
                  <a:pt x="1190911" y="3483708"/>
                </a:cubicBezTo>
                <a:cubicBezTo>
                  <a:pt x="1190435" y="3485137"/>
                  <a:pt x="1188625" y="3486184"/>
                  <a:pt x="1186339" y="3488280"/>
                </a:cubicBezTo>
                <a:cubicBezTo>
                  <a:pt x="1185386" y="3485708"/>
                  <a:pt x="1183862" y="3483899"/>
                  <a:pt x="1184434" y="3482946"/>
                </a:cubicBezTo>
                <a:cubicBezTo>
                  <a:pt x="1185100" y="3481708"/>
                  <a:pt x="1187482" y="3480851"/>
                  <a:pt x="1189101" y="3480565"/>
                </a:cubicBezTo>
                <a:close/>
                <a:moveTo>
                  <a:pt x="1816417" y="3480469"/>
                </a:moveTo>
                <a:cubicBezTo>
                  <a:pt x="1825847" y="3482946"/>
                  <a:pt x="1830610" y="3491804"/>
                  <a:pt x="1826990" y="3500472"/>
                </a:cubicBezTo>
                <a:cubicBezTo>
                  <a:pt x="1823371" y="3509235"/>
                  <a:pt x="1813369" y="3514569"/>
                  <a:pt x="1803749" y="3512378"/>
                </a:cubicBezTo>
                <a:cubicBezTo>
                  <a:pt x="1794034" y="3510092"/>
                  <a:pt x="1788509" y="3499805"/>
                  <a:pt x="1792319" y="3491137"/>
                </a:cubicBezTo>
                <a:cubicBezTo>
                  <a:pt x="1795843" y="3482946"/>
                  <a:pt x="1807178" y="3478088"/>
                  <a:pt x="1816417" y="3480469"/>
                </a:cubicBezTo>
                <a:close/>
                <a:moveTo>
                  <a:pt x="1683543" y="3477326"/>
                </a:moveTo>
                <a:cubicBezTo>
                  <a:pt x="1691735" y="3480565"/>
                  <a:pt x="1695926" y="3489137"/>
                  <a:pt x="1693163" y="3497043"/>
                </a:cubicBezTo>
                <a:cubicBezTo>
                  <a:pt x="1690592" y="3504473"/>
                  <a:pt x="1683162" y="3507901"/>
                  <a:pt x="1675447" y="3505044"/>
                </a:cubicBezTo>
                <a:cubicBezTo>
                  <a:pt x="1667351" y="3501996"/>
                  <a:pt x="1662588" y="3493328"/>
                  <a:pt x="1664779" y="3485613"/>
                </a:cubicBezTo>
                <a:cubicBezTo>
                  <a:pt x="1666969" y="3477802"/>
                  <a:pt x="1675542" y="3474088"/>
                  <a:pt x="1683543" y="3477326"/>
                </a:cubicBezTo>
                <a:close/>
                <a:moveTo>
                  <a:pt x="1263587" y="3476660"/>
                </a:moveTo>
                <a:cubicBezTo>
                  <a:pt x="1265206" y="3480184"/>
                  <a:pt x="1267396" y="3482470"/>
                  <a:pt x="1266730" y="3484089"/>
                </a:cubicBezTo>
                <a:cubicBezTo>
                  <a:pt x="1265968" y="3485899"/>
                  <a:pt x="1262729" y="3487709"/>
                  <a:pt x="1260538" y="3488185"/>
                </a:cubicBezTo>
                <a:cubicBezTo>
                  <a:pt x="1259586" y="3488376"/>
                  <a:pt x="1257014" y="3485137"/>
                  <a:pt x="1257395" y="3483613"/>
                </a:cubicBezTo>
                <a:cubicBezTo>
                  <a:pt x="1257871" y="3481708"/>
                  <a:pt x="1260538" y="3479898"/>
                  <a:pt x="1263587" y="3476660"/>
                </a:cubicBezTo>
                <a:close/>
                <a:moveTo>
                  <a:pt x="2536316" y="3476659"/>
                </a:moveTo>
                <a:cubicBezTo>
                  <a:pt x="2538222" y="3476945"/>
                  <a:pt x="2538888" y="3478659"/>
                  <a:pt x="2540984" y="3480469"/>
                </a:cubicBezTo>
                <a:cubicBezTo>
                  <a:pt x="2536316" y="3482279"/>
                  <a:pt x="2532888" y="3484184"/>
                  <a:pt x="2531078" y="3484089"/>
                </a:cubicBezTo>
                <a:cubicBezTo>
                  <a:pt x="2529077" y="3483993"/>
                  <a:pt x="2527268" y="3482088"/>
                  <a:pt x="2527744" y="3480660"/>
                </a:cubicBezTo>
                <a:cubicBezTo>
                  <a:pt x="2528792" y="3477993"/>
                  <a:pt x="2532888" y="3476183"/>
                  <a:pt x="2536316" y="3476659"/>
                </a:cubicBezTo>
                <a:close/>
                <a:moveTo>
                  <a:pt x="2606992" y="3475898"/>
                </a:moveTo>
                <a:cubicBezTo>
                  <a:pt x="2608421" y="3476374"/>
                  <a:pt x="2610040" y="3477707"/>
                  <a:pt x="2609468" y="3478850"/>
                </a:cubicBezTo>
                <a:cubicBezTo>
                  <a:pt x="2608897" y="3479993"/>
                  <a:pt x="2605659" y="3481422"/>
                  <a:pt x="2602325" y="3483422"/>
                </a:cubicBezTo>
                <a:cubicBezTo>
                  <a:pt x="2601944" y="3481232"/>
                  <a:pt x="2601086" y="3479898"/>
                  <a:pt x="2601849" y="3478565"/>
                </a:cubicBezTo>
                <a:cubicBezTo>
                  <a:pt x="2602420" y="3477707"/>
                  <a:pt x="2606421" y="3475707"/>
                  <a:pt x="2606992" y="3475898"/>
                </a:cubicBezTo>
                <a:close/>
                <a:moveTo>
                  <a:pt x="2387441" y="3475707"/>
                </a:moveTo>
                <a:cubicBezTo>
                  <a:pt x="2392394" y="3475040"/>
                  <a:pt x="2394680" y="3477612"/>
                  <a:pt x="2391060" y="3480851"/>
                </a:cubicBezTo>
                <a:cubicBezTo>
                  <a:pt x="2388489" y="3483041"/>
                  <a:pt x="2384012" y="3485042"/>
                  <a:pt x="2378011" y="3488661"/>
                </a:cubicBezTo>
                <a:cubicBezTo>
                  <a:pt x="2376963" y="3485518"/>
                  <a:pt x="2374963" y="3483994"/>
                  <a:pt x="2376106" y="3481898"/>
                </a:cubicBezTo>
                <a:cubicBezTo>
                  <a:pt x="2377630" y="3478850"/>
                  <a:pt x="2382488" y="3476374"/>
                  <a:pt x="2387441" y="3475707"/>
                </a:cubicBezTo>
                <a:close/>
                <a:moveTo>
                  <a:pt x="1334833" y="3475135"/>
                </a:moveTo>
                <a:cubicBezTo>
                  <a:pt x="1337214" y="3479516"/>
                  <a:pt x="1339500" y="3481898"/>
                  <a:pt x="1339310" y="3484184"/>
                </a:cubicBezTo>
                <a:cubicBezTo>
                  <a:pt x="1339119" y="3485994"/>
                  <a:pt x="1336071" y="3488756"/>
                  <a:pt x="1333976" y="3489327"/>
                </a:cubicBezTo>
                <a:cubicBezTo>
                  <a:pt x="1330356" y="3490280"/>
                  <a:pt x="1327594" y="3487708"/>
                  <a:pt x="1328261" y="3484279"/>
                </a:cubicBezTo>
                <a:cubicBezTo>
                  <a:pt x="1328737" y="3481803"/>
                  <a:pt x="1331499" y="3479516"/>
                  <a:pt x="1334833" y="3475135"/>
                </a:cubicBezTo>
                <a:close/>
                <a:moveTo>
                  <a:pt x="2677096" y="3474659"/>
                </a:moveTo>
                <a:cubicBezTo>
                  <a:pt x="2678144" y="3474754"/>
                  <a:pt x="2678620" y="3475612"/>
                  <a:pt x="2680240" y="3476850"/>
                </a:cubicBezTo>
                <a:cubicBezTo>
                  <a:pt x="2677096" y="3477802"/>
                  <a:pt x="2675191" y="3478755"/>
                  <a:pt x="2674429" y="3478469"/>
                </a:cubicBezTo>
                <a:cubicBezTo>
                  <a:pt x="2673572" y="3478183"/>
                  <a:pt x="2673762" y="3476945"/>
                  <a:pt x="2673572" y="3476088"/>
                </a:cubicBezTo>
                <a:cubicBezTo>
                  <a:pt x="2674810" y="3475612"/>
                  <a:pt x="2676334" y="3474659"/>
                  <a:pt x="2677096" y="3474659"/>
                </a:cubicBezTo>
                <a:close/>
                <a:moveTo>
                  <a:pt x="2296703" y="3474576"/>
                </a:moveTo>
                <a:cubicBezTo>
                  <a:pt x="2297977" y="3475160"/>
                  <a:pt x="2298001" y="3476565"/>
                  <a:pt x="2296572" y="3478660"/>
                </a:cubicBezTo>
                <a:cubicBezTo>
                  <a:pt x="2293715" y="3482851"/>
                  <a:pt x="2286380" y="3487804"/>
                  <a:pt x="2279427" y="3490185"/>
                </a:cubicBezTo>
                <a:cubicBezTo>
                  <a:pt x="2272760" y="3492471"/>
                  <a:pt x="2269140" y="3491043"/>
                  <a:pt x="2271712" y="3487042"/>
                </a:cubicBezTo>
                <a:cubicBezTo>
                  <a:pt x="2274284" y="3483042"/>
                  <a:pt x="2282475" y="3477612"/>
                  <a:pt x="2289333" y="3475421"/>
                </a:cubicBezTo>
                <a:cubicBezTo>
                  <a:pt x="2292905" y="3474231"/>
                  <a:pt x="2295429" y="3473993"/>
                  <a:pt x="2296703" y="3474576"/>
                </a:cubicBezTo>
                <a:close/>
                <a:moveTo>
                  <a:pt x="2464403" y="3473611"/>
                </a:moveTo>
                <a:cubicBezTo>
                  <a:pt x="2465451" y="3476754"/>
                  <a:pt x="2467070" y="3478469"/>
                  <a:pt x="2466403" y="3480564"/>
                </a:cubicBezTo>
                <a:cubicBezTo>
                  <a:pt x="2465641" y="3483231"/>
                  <a:pt x="2458878" y="3485994"/>
                  <a:pt x="2455164" y="3485517"/>
                </a:cubicBezTo>
                <a:cubicBezTo>
                  <a:pt x="2451258" y="3484946"/>
                  <a:pt x="2449734" y="3482946"/>
                  <a:pt x="2452687" y="3480183"/>
                </a:cubicBezTo>
                <a:cubicBezTo>
                  <a:pt x="2454783" y="3478183"/>
                  <a:pt x="2458878" y="3476564"/>
                  <a:pt x="2464403" y="3473611"/>
                </a:cubicBezTo>
                <a:close/>
                <a:moveTo>
                  <a:pt x="2161508" y="3469326"/>
                </a:moveTo>
                <a:cubicBezTo>
                  <a:pt x="2172081" y="3466468"/>
                  <a:pt x="2176272" y="3469802"/>
                  <a:pt x="2170938" y="3476660"/>
                </a:cubicBezTo>
                <a:cubicBezTo>
                  <a:pt x="2165795" y="3483232"/>
                  <a:pt x="2154269" y="3490662"/>
                  <a:pt x="2144363" y="3493424"/>
                </a:cubicBezTo>
                <a:cubicBezTo>
                  <a:pt x="2134457" y="3496186"/>
                  <a:pt x="2130457" y="3493043"/>
                  <a:pt x="2135314" y="3486090"/>
                </a:cubicBezTo>
                <a:cubicBezTo>
                  <a:pt x="2140077" y="3479232"/>
                  <a:pt x="2151412" y="3472088"/>
                  <a:pt x="2161508" y="3469326"/>
                </a:cubicBezTo>
                <a:close/>
                <a:moveTo>
                  <a:pt x="1552967" y="3466278"/>
                </a:moveTo>
                <a:cubicBezTo>
                  <a:pt x="1555551" y="3465277"/>
                  <a:pt x="1558718" y="3465420"/>
                  <a:pt x="1561909" y="3466944"/>
                </a:cubicBezTo>
                <a:cubicBezTo>
                  <a:pt x="1568195" y="3469992"/>
                  <a:pt x="1571624" y="3477231"/>
                  <a:pt x="1569814" y="3483422"/>
                </a:cubicBezTo>
                <a:cubicBezTo>
                  <a:pt x="1568005" y="3489614"/>
                  <a:pt x="1561813" y="3491995"/>
                  <a:pt x="1555527" y="3488852"/>
                </a:cubicBezTo>
                <a:cubicBezTo>
                  <a:pt x="1549336" y="3485804"/>
                  <a:pt x="1545811" y="3478565"/>
                  <a:pt x="1547526" y="3472469"/>
                </a:cubicBezTo>
                <a:cubicBezTo>
                  <a:pt x="1548383" y="3469421"/>
                  <a:pt x="1550384" y="3467278"/>
                  <a:pt x="1552967" y="3466278"/>
                </a:cubicBezTo>
                <a:close/>
                <a:moveTo>
                  <a:pt x="1961102" y="3465801"/>
                </a:moveTo>
                <a:cubicBezTo>
                  <a:pt x="1972151" y="3466278"/>
                  <a:pt x="1977389" y="3473517"/>
                  <a:pt x="1972532" y="3482375"/>
                </a:cubicBezTo>
                <a:cubicBezTo>
                  <a:pt x="1967483" y="3491614"/>
                  <a:pt x="1953386" y="3499615"/>
                  <a:pt x="1941956" y="3499139"/>
                </a:cubicBezTo>
                <a:cubicBezTo>
                  <a:pt x="1930907" y="3498663"/>
                  <a:pt x="1926526" y="3490662"/>
                  <a:pt x="1931860" y="3481232"/>
                </a:cubicBezTo>
                <a:cubicBezTo>
                  <a:pt x="1937003" y="3471802"/>
                  <a:pt x="1949672" y="3465420"/>
                  <a:pt x="1961102" y="3465801"/>
                </a:cubicBezTo>
                <a:close/>
                <a:moveTo>
                  <a:pt x="2049779" y="3461991"/>
                </a:moveTo>
                <a:cubicBezTo>
                  <a:pt x="2061019" y="3460752"/>
                  <a:pt x="2066258" y="3466467"/>
                  <a:pt x="2061114" y="3474659"/>
                </a:cubicBezTo>
                <a:cubicBezTo>
                  <a:pt x="2055971" y="3482850"/>
                  <a:pt x="2041969" y="3491518"/>
                  <a:pt x="2030729" y="3493042"/>
                </a:cubicBezTo>
                <a:cubicBezTo>
                  <a:pt x="2019204" y="3494662"/>
                  <a:pt x="2014251" y="3488661"/>
                  <a:pt x="2019585" y="3479802"/>
                </a:cubicBezTo>
                <a:cubicBezTo>
                  <a:pt x="2024824" y="3470944"/>
                  <a:pt x="2038254" y="3463229"/>
                  <a:pt x="2049779" y="3461991"/>
                </a:cubicBezTo>
                <a:close/>
                <a:moveTo>
                  <a:pt x="1446466" y="3461800"/>
                </a:moveTo>
                <a:cubicBezTo>
                  <a:pt x="1451514" y="3463324"/>
                  <a:pt x="1454562" y="3468468"/>
                  <a:pt x="1453419" y="3473516"/>
                </a:cubicBezTo>
                <a:cubicBezTo>
                  <a:pt x="1452371" y="3478183"/>
                  <a:pt x="1448466" y="3480279"/>
                  <a:pt x="1443799" y="3478755"/>
                </a:cubicBezTo>
                <a:cubicBezTo>
                  <a:pt x="1438846" y="3477135"/>
                  <a:pt x="1435607" y="3471897"/>
                  <a:pt x="1436655" y="3467134"/>
                </a:cubicBezTo>
                <a:cubicBezTo>
                  <a:pt x="1437703" y="3462848"/>
                  <a:pt x="1441989" y="3460467"/>
                  <a:pt x="1446466" y="3461800"/>
                </a:cubicBezTo>
                <a:close/>
                <a:moveTo>
                  <a:pt x="2278296" y="3460253"/>
                </a:moveTo>
                <a:cubicBezTo>
                  <a:pt x="2279427" y="3461253"/>
                  <a:pt x="2278903" y="3463229"/>
                  <a:pt x="2276474" y="3465896"/>
                </a:cubicBezTo>
                <a:cubicBezTo>
                  <a:pt x="2271807" y="3470945"/>
                  <a:pt x="2262472" y="3476564"/>
                  <a:pt x="2254662" y="3478850"/>
                </a:cubicBezTo>
                <a:cubicBezTo>
                  <a:pt x="2246851" y="3481136"/>
                  <a:pt x="2244184" y="3478850"/>
                  <a:pt x="2248566" y="3473612"/>
                </a:cubicBezTo>
                <a:cubicBezTo>
                  <a:pt x="2252947" y="3468373"/>
                  <a:pt x="2262187" y="3462753"/>
                  <a:pt x="2270188" y="3460467"/>
                </a:cubicBezTo>
                <a:cubicBezTo>
                  <a:pt x="2274379" y="3459229"/>
                  <a:pt x="2277165" y="3459253"/>
                  <a:pt x="2278296" y="3460253"/>
                </a:cubicBezTo>
                <a:close/>
                <a:moveTo>
                  <a:pt x="2369438" y="3455323"/>
                </a:moveTo>
                <a:cubicBezTo>
                  <a:pt x="2375248" y="3454085"/>
                  <a:pt x="2377725" y="3456275"/>
                  <a:pt x="2374963" y="3459895"/>
                </a:cubicBezTo>
                <a:cubicBezTo>
                  <a:pt x="2372105" y="3463515"/>
                  <a:pt x="2364866" y="3467420"/>
                  <a:pt x="2359151" y="3468563"/>
                </a:cubicBezTo>
                <a:cubicBezTo>
                  <a:pt x="2353722" y="3469611"/>
                  <a:pt x="2351436" y="3467991"/>
                  <a:pt x="2353912" y="3464467"/>
                </a:cubicBezTo>
                <a:cubicBezTo>
                  <a:pt x="2356484" y="3460657"/>
                  <a:pt x="2363533" y="3456562"/>
                  <a:pt x="2369438" y="3455323"/>
                </a:cubicBezTo>
                <a:close/>
                <a:moveTo>
                  <a:pt x="1736788" y="3454276"/>
                </a:moveTo>
                <a:cubicBezTo>
                  <a:pt x="1745741" y="3457705"/>
                  <a:pt x="1750408" y="3467611"/>
                  <a:pt x="1746979" y="3476088"/>
                </a:cubicBezTo>
                <a:cubicBezTo>
                  <a:pt x="1743646" y="3484660"/>
                  <a:pt x="1733454" y="3488947"/>
                  <a:pt x="1724596" y="3485423"/>
                </a:cubicBezTo>
                <a:cubicBezTo>
                  <a:pt x="1715928" y="3481993"/>
                  <a:pt x="1710880" y="3471516"/>
                  <a:pt x="1714023" y="3463324"/>
                </a:cubicBezTo>
                <a:cubicBezTo>
                  <a:pt x="1717166" y="3455133"/>
                  <a:pt x="1727929" y="3450847"/>
                  <a:pt x="1736788" y="3454276"/>
                </a:cubicBezTo>
                <a:close/>
                <a:moveTo>
                  <a:pt x="1875186" y="3454085"/>
                </a:moveTo>
                <a:cubicBezTo>
                  <a:pt x="1885759" y="3456466"/>
                  <a:pt x="1890998" y="3465800"/>
                  <a:pt x="1886711" y="3474945"/>
                </a:cubicBezTo>
                <a:cubicBezTo>
                  <a:pt x="1882139" y="3484565"/>
                  <a:pt x="1868900" y="3490851"/>
                  <a:pt x="1857946" y="3488184"/>
                </a:cubicBezTo>
                <a:cubicBezTo>
                  <a:pt x="1847373" y="3485517"/>
                  <a:pt x="1842896" y="3476088"/>
                  <a:pt x="1847659" y="3466467"/>
                </a:cubicBezTo>
                <a:cubicBezTo>
                  <a:pt x="1852326" y="3456847"/>
                  <a:pt x="1864232" y="3451704"/>
                  <a:pt x="1875186" y="3454085"/>
                </a:cubicBezTo>
                <a:close/>
                <a:moveTo>
                  <a:pt x="2521552" y="3450275"/>
                </a:moveTo>
                <a:cubicBezTo>
                  <a:pt x="2521743" y="3451608"/>
                  <a:pt x="2523362" y="3453513"/>
                  <a:pt x="2522029" y="3455609"/>
                </a:cubicBezTo>
                <a:cubicBezTo>
                  <a:pt x="2520123" y="3458657"/>
                  <a:pt x="2515266" y="3460467"/>
                  <a:pt x="2510598" y="3460371"/>
                </a:cubicBezTo>
                <a:cubicBezTo>
                  <a:pt x="2505836" y="3460276"/>
                  <a:pt x="2504979" y="3458181"/>
                  <a:pt x="2507646" y="3455038"/>
                </a:cubicBezTo>
                <a:cubicBezTo>
                  <a:pt x="2510408" y="3451989"/>
                  <a:pt x="2514694" y="3450275"/>
                  <a:pt x="2521552" y="3450275"/>
                </a:cubicBezTo>
                <a:close/>
                <a:moveTo>
                  <a:pt x="2590132" y="3449894"/>
                </a:moveTo>
                <a:cubicBezTo>
                  <a:pt x="2592133" y="3450275"/>
                  <a:pt x="2593562" y="3452180"/>
                  <a:pt x="2592799" y="3453704"/>
                </a:cubicBezTo>
                <a:cubicBezTo>
                  <a:pt x="2592038" y="3455323"/>
                  <a:pt x="2588037" y="3457228"/>
                  <a:pt x="2583560" y="3460181"/>
                </a:cubicBezTo>
                <a:cubicBezTo>
                  <a:pt x="2582131" y="3457704"/>
                  <a:pt x="2580512" y="3456466"/>
                  <a:pt x="2580798" y="3454752"/>
                </a:cubicBezTo>
                <a:cubicBezTo>
                  <a:pt x="2581179" y="3452656"/>
                  <a:pt x="2587465" y="3449322"/>
                  <a:pt x="2590132" y="3449894"/>
                </a:cubicBezTo>
                <a:close/>
                <a:moveTo>
                  <a:pt x="2445924" y="3449132"/>
                </a:moveTo>
                <a:cubicBezTo>
                  <a:pt x="2450306" y="3449609"/>
                  <a:pt x="2451639" y="3452466"/>
                  <a:pt x="2448972" y="3455514"/>
                </a:cubicBezTo>
                <a:cubicBezTo>
                  <a:pt x="2446305" y="3458562"/>
                  <a:pt x="2440209" y="3461229"/>
                  <a:pt x="2435447" y="3461134"/>
                </a:cubicBezTo>
                <a:cubicBezTo>
                  <a:pt x="2430208" y="3461134"/>
                  <a:pt x="2428017" y="3457991"/>
                  <a:pt x="2430970" y="3454657"/>
                </a:cubicBezTo>
                <a:cubicBezTo>
                  <a:pt x="2433923" y="3451323"/>
                  <a:pt x="2441162" y="3448752"/>
                  <a:pt x="2445924" y="3449132"/>
                </a:cubicBezTo>
                <a:close/>
                <a:moveTo>
                  <a:pt x="2659761" y="3448275"/>
                </a:moveTo>
                <a:cubicBezTo>
                  <a:pt x="2660809" y="3447989"/>
                  <a:pt x="2662999" y="3449799"/>
                  <a:pt x="2662333" y="3450847"/>
                </a:cubicBezTo>
                <a:cubicBezTo>
                  <a:pt x="2661285" y="3452371"/>
                  <a:pt x="2658237" y="3453895"/>
                  <a:pt x="2654808" y="3456372"/>
                </a:cubicBezTo>
                <a:cubicBezTo>
                  <a:pt x="2653665" y="3454371"/>
                  <a:pt x="2651950" y="3453133"/>
                  <a:pt x="2652808" y="3452276"/>
                </a:cubicBezTo>
                <a:cubicBezTo>
                  <a:pt x="2654332" y="3450752"/>
                  <a:pt x="2657379" y="3449037"/>
                  <a:pt x="2659761" y="3448275"/>
                </a:cubicBezTo>
                <a:close/>
                <a:moveTo>
                  <a:pt x="2141029" y="3447799"/>
                </a:moveTo>
                <a:cubicBezTo>
                  <a:pt x="2151507" y="3446084"/>
                  <a:pt x="2155602" y="3450561"/>
                  <a:pt x="2150173" y="3457800"/>
                </a:cubicBezTo>
                <a:cubicBezTo>
                  <a:pt x="2144363" y="3465515"/>
                  <a:pt x="2129790" y="3474278"/>
                  <a:pt x="2118931" y="3476374"/>
                </a:cubicBezTo>
                <a:cubicBezTo>
                  <a:pt x="2108454" y="3478374"/>
                  <a:pt x="2104263" y="3473611"/>
                  <a:pt x="2109692" y="3465992"/>
                </a:cubicBezTo>
                <a:cubicBezTo>
                  <a:pt x="2115312" y="3457991"/>
                  <a:pt x="2130076" y="3449513"/>
                  <a:pt x="2141029" y="3447799"/>
                </a:cubicBezTo>
                <a:close/>
                <a:moveTo>
                  <a:pt x="1075848" y="3445799"/>
                </a:moveTo>
                <a:cubicBezTo>
                  <a:pt x="1076991" y="3445799"/>
                  <a:pt x="1077944" y="3447418"/>
                  <a:pt x="1079563" y="3448847"/>
                </a:cubicBezTo>
                <a:cubicBezTo>
                  <a:pt x="1077563" y="3449990"/>
                  <a:pt x="1075562" y="3451609"/>
                  <a:pt x="1075086" y="3451419"/>
                </a:cubicBezTo>
                <a:cubicBezTo>
                  <a:pt x="1073753" y="3450657"/>
                  <a:pt x="1072991" y="3449133"/>
                  <a:pt x="1071943" y="3447895"/>
                </a:cubicBezTo>
                <a:cubicBezTo>
                  <a:pt x="1073276" y="3447132"/>
                  <a:pt x="1074705" y="3445799"/>
                  <a:pt x="1075848" y="3445799"/>
                </a:cubicBezTo>
                <a:close/>
                <a:moveTo>
                  <a:pt x="1375314" y="3445036"/>
                </a:moveTo>
                <a:cubicBezTo>
                  <a:pt x="1379696" y="3444941"/>
                  <a:pt x="1383982" y="3449990"/>
                  <a:pt x="1382363" y="3453895"/>
                </a:cubicBezTo>
                <a:cubicBezTo>
                  <a:pt x="1381029" y="3456943"/>
                  <a:pt x="1377600" y="3459038"/>
                  <a:pt x="1373600" y="3463134"/>
                </a:cubicBezTo>
                <a:cubicBezTo>
                  <a:pt x="1370742" y="3458181"/>
                  <a:pt x="1367790" y="3455323"/>
                  <a:pt x="1367504" y="3452180"/>
                </a:cubicBezTo>
                <a:cubicBezTo>
                  <a:pt x="1367123" y="3447799"/>
                  <a:pt x="1370838" y="3445227"/>
                  <a:pt x="1375314" y="3445036"/>
                </a:cubicBezTo>
                <a:close/>
                <a:moveTo>
                  <a:pt x="2258830" y="3444858"/>
                </a:moveTo>
                <a:cubicBezTo>
                  <a:pt x="2260663" y="3445751"/>
                  <a:pt x="2260806" y="3447704"/>
                  <a:pt x="2258758" y="3450466"/>
                </a:cubicBezTo>
                <a:cubicBezTo>
                  <a:pt x="2254472" y="3455800"/>
                  <a:pt x="2242375" y="3463420"/>
                  <a:pt x="2233040" y="3466468"/>
                </a:cubicBezTo>
                <a:cubicBezTo>
                  <a:pt x="2223420" y="3469516"/>
                  <a:pt x="2219324" y="3467039"/>
                  <a:pt x="2224182" y="3460943"/>
                </a:cubicBezTo>
                <a:cubicBezTo>
                  <a:pt x="2228659" y="3455228"/>
                  <a:pt x="2239517" y="3448466"/>
                  <a:pt x="2248757" y="3445608"/>
                </a:cubicBezTo>
                <a:cubicBezTo>
                  <a:pt x="2253472" y="3444132"/>
                  <a:pt x="2256996" y="3443965"/>
                  <a:pt x="2258830" y="3444858"/>
                </a:cubicBezTo>
                <a:close/>
                <a:moveTo>
                  <a:pt x="1598390" y="3444834"/>
                </a:moveTo>
                <a:cubicBezTo>
                  <a:pt x="1601795" y="3443560"/>
                  <a:pt x="1605867" y="3443656"/>
                  <a:pt x="1609534" y="3445513"/>
                </a:cubicBezTo>
                <a:cubicBezTo>
                  <a:pt x="1616583" y="3449227"/>
                  <a:pt x="1620297" y="3457705"/>
                  <a:pt x="1617821" y="3464753"/>
                </a:cubicBezTo>
                <a:cubicBezTo>
                  <a:pt x="1615344" y="3471897"/>
                  <a:pt x="1607915" y="3474754"/>
                  <a:pt x="1600676" y="3471325"/>
                </a:cubicBezTo>
                <a:cubicBezTo>
                  <a:pt x="1593723" y="3467992"/>
                  <a:pt x="1589246" y="3459229"/>
                  <a:pt x="1591246" y="3452371"/>
                </a:cubicBezTo>
                <a:cubicBezTo>
                  <a:pt x="1592246" y="3448752"/>
                  <a:pt x="1594985" y="3446108"/>
                  <a:pt x="1598390" y="3444834"/>
                </a:cubicBezTo>
                <a:close/>
                <a:moveTo>
                  <a:pt x="2727483" y="3444656"/>
                </a:moveTo>
                <a:cubicBezTo>
                  <a:pt x="2728245" y="3446085"/>
                  <a:pt x="2729293" y="3446847"/>
                  <a:pt x="2729007" y="3447894"/>
                </a:cubicBezTo>
                <a:cubicBezTo>
                  <a:pt x="2728816" y="3448561"/>
                  <a:pt x="2726054" y="3450466"/>
                  <a:pt x="2725578" y="3450371"/>
                </a:cubicBezTo>
                <a:cubicBezTo>
                  <a:pt x="2724149" y="3450276"/>
                  <a:pt x="2722435" y="3449704"/>
                  <a:pt x="2722530" y="3448847"/>
                </a:cubicBezTo>
                <a:cubicBezTo>
                  <a:pt x="2722625" y="3447990"/>
                  <a:pt x="2725102" y="3446561"/>
                  <a:pt x="2727483" y="3444656"/>
                </a:cubicBezTo>
                <a:close/>
                <a:moveTo>
                  <a:pt x="1154715" y="3443608"/>
                </a:moveTo>
                <a:cubicBezTo>
                  <a:pt x="1156525" y="3445894"/>
                  <a:pt x="1158811" y="3447894"/>
                  <a:pt x="1158335" y="3448466"/>
                </a:cubicBezTo>
                <a:cubicBezTo>
                  <a:pt x="1157192" y="3450180"/>
                  <a:pt x="1154906" y="3451800"/>
                  <a:pt x="1152810" y="3452371"/>
                </a:cubicBezTo>
                <a:cubicBezTo>
                  <a:pt x="1151953" y="3452657"/>
                  <a:pt x="1149191" y="3449895"/>
                  <a:pt x="1149477" y="3448942"/>
                </a:cubicBezTo>
                <a:cubicBezTo>
                  <a:pt x="1150143" y="3447228"/>
                  <a:pt x="1152429" y="3445799"/>
                  <a:pt x="1154715" y="3443608"/>
                </a:cubicBezTo>
                <a:close/>
                <a:moveTo>
                  <a:pt x="1304639" y="3442655"/>
                </a:moveTo>
                <a:cubicBezTo>
                  <a:pt x="1307401" y="3443036"/>
                  <a:pt x="1309497" y="3445607"/>
                  <a:pt x="1313688" y="3448465"/>
                </a:cubicBezTo>
                <a:cubicBezTo>
                  <a:pt x="1308640" y="3451608"/>
                  <a:pt x="1305877" y="3454466"/>
                  <a:pt x="1302925" y="3455037"/>
                </a:cubicBezTo>
                <a:cubicBezTo>
                  <a:pt x="1298829" y="3455799"/>
                  <a:pt x="1296448" y="3453228"/>
                  <a:pt x="1297019" y="3449037"/>
                </a:cubicBezTo>
                <a:cubicBezTo>
                  <a:pt x="1297591" y="3444846"/>
                  <a:pt x="1300639" y="3442083"/>
                  <a:pt x="1304639" y="3442655"/>
                </a:cubicBezTo>
                <a:close/>
                <a:moveTo>
                  <a:pt x="1231010" y="3440941"/>
                </a:moveTo>
                <a:cubicBezTo>
                  <a:pt x="1233392" y="3444465"/>
                  <a:pt x="1235678" y="3446180"/>
                  <a:pt x="1235868" y="3448275"/>
                </a:cubicBezTo>
                <a:cubicBezTo>
                  <a:pt x="1236154" y="3451800"/>
                  <a:pt x="1233201" y="3454562"/>
                  <a:pt x="1229486" y="3454086"/>
                </a:cubicBezTo>
                <a:cubicBezTo>
                  <a:pt x="1227391" y="3453800"/>
                  <a:pt x="1224343" y="3451037"/>
                  <a:pt x="1224629" y="3449418"/>
                </a:cubicBezTo>
                <a:cubicBezTo>
                  <a:pt x="1224914" y="3447037"/>
                  <a:pt x="1227867" y="3444751"/>
                  <a:pt x="1231010" y="3440941"/>
                </a:cubicBezTo>
                <a:close/>
                <a:moveTo>
                  <a:pt x="2352960" y="3437892"/>
                </a:moveTo>
                <a:cubicBezTo>
                  <a:pt x="2359532" y="3436464"/>
                  <a:pt x="2361914" y="3438940"/>
                  <a:pt x="2358294" y="3443036"/>
                </a:cubicBezTo>
                <a:cubicBezTo>
                  <a:pt x="2354579" y="3447227"/>
                  <a:pt x="2345531" y="3452275"/>
                  <a:pt x="2338768" y="3453990"/>
                </a:cubicBezTo>
                <a:cubicBezTo>
                  <a:pt x="2331815" y="3455704"/>
                  <a:pt x="2328862" y="3453799"/>
                  <a:pt x="2332291" y="3449513"/>
                </a:cubicBezTo>
                <a:cubicBezTo>
                  <a:pt x="2336006" y="3444941"/>
                  <a:pt x="2345816" y="3439416"/>
                  <a:pt x="2352960" y="3437892"/>
                </a:cubicBezTo>
                <a:close/>
                <a:moveTo>
                  <a:pt x="1489233" y="3437131"/>
                </a:moveTo>
                <a:cubicBezTo>
                  <a:pt x="1494948" y="3438940"/>
                  <a:pt x="1498854" y="3445417"/>
                  <a:pt x="1497901" y="3451228"/>
                </a:cubicBezTo>
                <a:cubicBezTo>
                  <a:pt x="1496853" y="3457228"/>
                  <a:pt x="1491519" y="3460276"/>
                  <a:pt x="1485709" y="3458371"/>
                </a:cubicBezTo>
                <a:cubicBezTo>
                  <a:pt x="1480089" y="3456466"/>
                  <a:pt x="1475898" y="3449989"/>
                  <a:pt x="1476755" y="3444369"/>
                </a:cubicBezTo>
                <a:cubicBezTo>
                  <a:pt x="1477613" y="3438940"/>
                  <a:pt x="1483709" y="3435416"/>
                  <a:pt x="1489233" y="3437131"/>
                </a:cubicBezTo>
                <a:close/>
                <a:moveTo>
                  <a:pt x="1777936" y="3430427"/>
                </a:moveTo>
                <a:cubicBezTo>
                  <a:pt x="1782651" y="3428701"/>
                  <a:pt x="1788128" y="3428606"/>
                  <a:pt x="1793366" y="3430463"/>
                </a:cubicBezTo>
                <a:cubicBezTo>
                  <a:pt x="1803463" y="3434082"/>
                  <a:pt x="1808511" y="3444465"/>
                  <a:pt x="1804320" y="3453608"/>
                </a:cubicBezTo>
                <a:cubicBezTo>
                  <a:pt x="1800129" y="3462657"/>
                  <a:pt x="1788032" y="3467801"/>
                  <a:pt x="1778126" y="3464562"/>
                </a:cubicBezTo>
                <a:cubicBezTo>
                  <a:pt x="1767458" y="3461133"/>
                  <a:pt x="1762410" y="3449989"/>
                  <a:pt x="1767077" y="3440178"/>
                </a:cubicBezTo>
                <a:cubicBezTo>
                  <a:pt x="1769268" y="3435511"/>
                  <a:pt x="1773221" y="3432154"/>
                  <a:pt x="1777936" y="3430427"/>
                </a:cubicBezTo>
                <a:close/>
                <a:moveTo>
                  <a:pt x="2027205" y="3429511"/>
                </a:moveTo>
                <a:cubicBezTo>
                  <a:pt x="2039778" y="3429511"/>
                  <a:pt x="2044636" y="3436845"/>
                  <a:pt x="2038350" y="3446465"/>
                </a:cubicBezTo>
                <a:cubicBezTo>
                  <a:pt x="2032158" y="3455990"/>
                  <a:pt x="2016918" y="3464563"/>
                  <a:pt x="2004821" y="3464754"/>
                </a:cubicBezTo>
                <a:cubicBezTo>
                  <a:pt x="1992820" y="3464944"/>
                  <a:pt x="1987486" y="3456467"/>
                  <a:pt x="1993391" y="3446942"/>
                </a:cubicBezTo>
                <a:cubicBezTo>
                  <a:pt x="1999297" y="3437322"/>
                  <a:pt x="2015013" y="3429511"/>
                  <a:pt x="2027205" y="3429511"/>
                </a:cubicBezTo>
                <a:close/>
                <a:moveTo>
                  <a:pt x="2229706" y="3428367"/>
                </a:moveTo>
                <a:cubicBezTo>
                  <a:pt x="2240470" y="3425891"/>
                  <a:pt x="2244280" y="3429130"/>
                  <a:pt x="2238469" y="3435988"/>
                </a:cubicBezTo>
                <a:cubicBezTo>
                  <a:pt x="2232659" y="3442560"/>
                  <a:pt x="2219419" y="3450466"/>
                  <a:pt x="2209037" y="3453228"/>
                </a:cubicBezTo>
                <a:cubicBezTo>
                  <a:pt x="2198750" y="3455895"/>
                  <a:pt x="2194369" y="3452275"/>
                  <a:pt x="2199798" y="3445513"/>
                </a:cubicBezTo>
                <a:cubicBezTo>
                  <a:pt x="2205322" y="3438655"/>
                  <a:pt x="2219134" y="3430749"/>
                  <a:pt x="2229706" y="3428367"/>
                </a:cubicBezTo>
                <a:close/>
                <a:moveTo>
                  <a:pt x="2428969" y="3425510"/>
                </a:moveTo>
                <a:cubicBezTo>
                  <a:pt x="2435256" y="3424843"/>
                  <a:pt x="2437256" y="3427320"/>
                  <a:pt x="2433827" y="3431225"/>
                </a:cubicBezTo>
                <a:cubicBezTo>
                  <a:pt x="2430398" y="3435035"/>
                  <a:pt x="2423159" y="3438369"/>
                  <a:pt x="2416968" y="3439036"/>
                </a:cubicBezTo>
                <a:cubicBezTo>
                  <a:pt x="2411062" y="3439702"/>
                  <a:pt x="2408491" y="3437226"/>
                  <a:pt x="2411634" y="3433607"/>
                </a:cubicBezTo>
                <a:cubicBezTo>
                  <a:pt x="2414777" y="3429987"/>
                  <a:pt x="2422873" y="3426177"/>
                  <a:pt x="2428969" y="3425510"/>
                </a:cubicBezTo>
                <a:close/>
                <a:moveTo>
                  <a:pt x="2503646" y="3425320"/>
                </a:moveTo>
                <a:cubicBezTo>
                  <a:pt x="2509075" y="3425225"/>
                  <a:pt x="2511075" y="3428368"/>
                  <a:pt x="2507742" y="3431702"/>
                </a:cubicBezTo>
                <a:cubicBezTo>
                  <a:pt x="2504789" y="3434845"/>
                  <a:pt x="2498026" y="3437607"/>
                  <a:pt x="2492883" y="3437703"/>
                </a:cubicBezTo>
                <a:cubicBezTo>
                  <a:pt x="2487549" y="3437798"/>
                  <a:pt x="2485453" y="3435322"/>
                  <a:pt x="2488025" y="3431988"/>
                </a:cubicBezTo>
                <a:cubicBezTo>
                  <a:pt x="2490787" y="3428464"/>
                  <a:pt x="2498121" y="3425415"/>
                  <a:pt x="2503646" y="3425320"/>
                </a:cubicBezTo>
                <a:close/>
                <a:moveTo>
                  <a:pt x="2575464" y="3425225"/>
                </a:moveTo>
                <a:cubicBezTo>
                  <a:pt x="2580322" y="3425130"/>
                  <a:pt x="2581655" y="3427415"/>
                  <a:pt x="2578703" y="3430559"/>
                </a:cubicBezTo>
                <a:cubicBezTo>
                  <a:pt x="2575845" y="3433607"/>
                  <a:pt x="2570130" y="3436083"/>
                  <a:pt x="2565748" y="3435893"/>
                </a:cubicBezTo>
                <a:cubicBezTo>
                  <a:pt x="2561557" y="3435797"/>
                  <a:pt x="2560129" y="3432845"/>
                  <a:pt x="2563272" y="3430082"/>
                </a:cubicBezTo>
                <a:cubicBezTo>
                  <a:pt x="2566606" y="3427130"/>
                  <a:pt x="2570892" y="3425415"/>
                  <a:pt x="2575464" y="3425225"/>
                </a:cubicBezTo>
                <a:close/>
                <a:moveTo>
                  <a:pt x="1938527" y="3424272"/>
                </a:moveTo>
                <a:cubicBezTo>
                  <a:pt x="1950338" y="3426654"/>
                  <a:pt x="1955101" y="3436083"/>
                  <a:pt x="1949195" y="3446085"/>
                </a:cubicBezTo>
                <a:cubicBezTo>
                  <a:pt x="1943480" y="3456181"/>
                  <a:pt x="1929002" y="3463325"/>
                  <a:pt x="1917382" y="3461325"/>
                </a:cubicBezTo>
                <a:cubicBezTo>
                  <a:pt x="1905857" y="3459324"/>
                  <a:pt x="1900427" y="3448847"/>
                  <a:pt x="1905476" y="3438941"/>
                </a:cubicBezTo>
                <a:cubicBezTo>
                  <a:pt x="1910810" y="3428559"/>
                  <a:pt x="1926431" y="3421796"/>
                  <a:pt x="1938527" y="3424272"/>
                </a:cubicBezTo>
                <a:close/>
                <a:moveTo>
                  <a:pt x="1646420" y="3423392"/>
                </a:moveTo>
                <a:cubicBezTo>
                  <a:pt x="1650087" y="3421915"/>
                  <a:pt x="1654444" y="3421844"/>
                  <a:pt x="1658587" y="3423510"/>
                </a:cubicBezTo>
                <a:cubicBezTo>
                  <a:pt x="1667255" y="3426939"/>
                  <a:pt x="1672304" y="3437417"/>
                  <a:pt x="1669255" y="3445608"/>
                </a:cubicBezTo>
                <a:cubicBezTo>
                  <a:pt x="1666398" y="3453323"/>
                  <a:pt x="1657063" y="3457134"/>
                  <a:pt x="1648967" y="3453800"/>
                </a:cubicBezTo>
                <a:cubicBezTo>
                  <a:pt x="1640300" y="3450180"/>
                  <a:pt x="1635442" y="3439988"/>
                  <a:pt x="1638394" y="3431702"/>
                </a:cubicBezTo>
                <a:cubicBezTo>
                  <a:pt x="1639776" y="3427749"/>
                  <a:pt x="1642753" y="3424868"/>
                  <a:pt x="1646420" y="3423392"/>
                </a:cubicBezTo>
                <a:close/>
                <a:moveTo>
                  <a:pt x="2117788" y="3422938"/>
                </a:moveTo>
                <a:cubicBezTo>
                  <a:pt x="2130742" y="3421414"/>
                  <a:pt x="2135409" y="3426843"/>
                  <a:pt x="2128647" y="3435892"/>
                </a:cubicBezTo>
                <a:cubicBezTo>
                  <a:pt x="2122074" y="3444750"/>
                  <a:pt x="2106739" y="3453609"/>
                  <a:pt x="2094452" y="3455038"/>
                </a:cubicBezTo>
                <a:cubicBezTo>
                  <a:pt x="2082927" y="3456466"/>
                  <a:pt x="2077974" y="3450370"/>
                  <a:pt x="2083498" y="3441893"/>
                </a:cubicBezTo>
                <a:cubicBezTo>
                  <a:pt x="2089404" y="3433035"/>
                  <a:pt x="2105120" y="3424367"/>
                  <a:pt x="2117788" y="3422938"/>
                </a:cubicBezTo>
                <a:close/>
                <a:moveTo>
                  <a:pt x="2334672" y="3422653"/>
                </a:moveTo>
                <a:cubicBezTo>
                  <a:pt x="2343435" y="3420557"/>
                  <a:pt x="2346197" y="3423034"/>
                  <a:pt x="2341149" y="3428273"/>
                </a:cubicBezTo>
                <a:cubicBezTo>
                  <a:pt x="2336196" y="3433416"/>
                  <a:pt x="2325242" y="3439417"/>
                  <a:pt x="2317051" y="3441417"/>
                </a:cubicBezTo>
                <a:cubicBezTo>
                  <a:pt x="2309431" y="3443227"/>
                  <a:pt x="2306287" y="3440941"/>
                  <a:pt x="2310383" y="3436178"/>
                </a:cubicBezTo>
                <a:cubicBezTo>
                  <a:pt x="2314765" y="3431130"/>
                  <a:pt x="2326100" y="3424844"/>
                  <a:pt x="2334672" y="3422653"/>
                </a:cubicBezTo>
                <a:close/>
                <a:moveTo>
                  <a:pt x="2646426" y="3421415"/>
                </a:moveTo>
                <a:cubicBezTo>
                  <a:pt x="2647188" y="3424177"/>
                  <a:pt x="2648616" y="3425606"/>
                  <a:pt x="2647854" y="3427511"/>
                </a:cubicBezTo>
                <a:cubicBezTo>
                  <a:pt x="2646997" y="3429892"/>
                  <a:pt x="2640425" y="3432940"/>
                  <a:pt x="2636996" y="3432750"/>
                </a:cubicBezTo>
                <a:cubicBezTo>
                  <a:pt x="2633376" y="3432559"/>
                  <a:pt x="2632043" y="3430845"/>
                  <a:pt x="2635091" y="3428178"/>
                </a:cubicBezTo>
                <a:cubicBezTo>
                  <a:pt x="2637186" y="3426178"/>
                  <a:pt x="2641092" y="3424463"/>
                  <a:pt x="2646426" y="3421415"/>
                </a:cubicBezTo>
                <a:close/>
                <a:moveTo>
                  <a:pt x="2711767" y="3420843"/>
                </a:moveTo>
                <a:cubicBezTo>
                  <a:pt x="2713577" y="3420557"/>
                  <a:pt x="2714244" y="3422176"/>
                  <a:pt x="2716339" y="3423700"/>
                </a:cubicBezTo>
                <a:cubicBezTo>
                  <a:pt x="2711862" y="3425606"/>
                  <a:pt x="2708529" y="3427606"/>
                  <a:pt x="2707005" y="3427606"/>
                </a:cubicBezTo>
                <a:cubicBezTo>
                  <a:pt x="2705290" y="3427606"/>
                  <a:pt x="2705195" y="3425606"/>
                  <a:pt x="2704433" y="3424558"/>
                </a:cubicBezTo>
                <a:cubicBezTo>
                  <a:pt x="2706910" y="3423224"/>
                  <a:pt x="2709862" y="3421129"/>
                  <a:pt x="2711767" y="3420843"/>
                </a:cubicBezTo>
                <a:close/>
                <a:moveTo>
                  <a:pt x="2777870" y="3416652"/>
                </a:moveTo>
                <a:cubicBezTo>
                  <a:pt x="2779108" y="3416557"/>
                  <a:pt x="2779299" y="3418081"/>
                  <a:pt x="2780252" y="3419319"/>
                </a:cubicBezTo>
                <a:cubicBezTo>
                  <a:pt x="2777489" y="3420653"/>
                  <a:pt x="2774632" y="3422367"/>
                  <a:pt x="2774155" y="3422177"/>
                </a:cubicBezTo>
                <a:cubicBezTo>
                  <a:pt x="2773012" y="3421605"/>
                  <a:pt x="2773012" y="3420176"/>
                  <a:pt x="2772536" y="3419034"/>
                </a:cubicBezTo>
                <a:cubicBezTo>
                  <a:pt x="2774346" y="3418176"/>
                  <a:pt x="2776632" y="3416652"/>
                  <a:pt x="2777870" y="3416652"/>
                </a:cubicBezTo>
                <a:close/>
                <a:moveTo>
                  <a:pt x="1418748" y="3415890"/>
                </a:moveTo>
                <a:cubicBezTo>
                  <a:pt x="1423892" y="3417223"/>
                  <a:pt x="1427416" y="3423033"/>
                  <a:pt x="1426273" y="3427986"/>
                </a:cubicBezTo>
                <a:cubicBezTo>
                  <a:pt x="1425130" y="3432844"/>
                  <a:pt x="1419510" y="3436082"/>
                  <a:pt x="1414557" y="3434844"/>
                </a:cubicBezTo>
                <a:cubicBezTo>
                  <a:pt x="1409414" y="3433511"/>
                  <a:pt x="1406080" y="3428082"/>
                  <a:pt x="1407128" y="3422938"/>
                </a:cubicBezTo>
                <a:cubicBezTo>
                  <a:pt x="1408366" y="3417604"/>
                  <a:pt x="1413509" y="3414461"/>
                  <a:pt x="1418748" y="3415890"/>
                </a:cubicBezTo>
                <a:close/>
                <a:moveTo>
                  <a:pt x="1534953" y="3414461"/>
                </a:moveTo>
                <a:cubicBezTo>
                  <a:pt x="1542097" y="3417223"/>
                  <a:pt x="1546383" y="3425986"/>
                  <a:pt x="1544097" y="3432749"/>
                </a:cubicBezTo>
                <a:cubicBezTo>
                  <a:pt x="1542001" y="3438940"/>
                  <a:pt x="1534667" y="3441798"/>
                  <a:pt x="1528285" y="3438940"/>
                </a:cubicBezTo>
                <a:cubicBezTo>
                  <a:pt x="1521808" y="3435988"/>
                  <a:pt x="1517808" y="3428177"/>
                  <a:pt x="1519522" y="3421700"/>
                </a:cubicBezTo>
                <a:cubicBezTo>
                  <a:pt x="1521237" y="3415223"/>
                  <a:pt x="1528285" y="3411794"/>
                  <a:pt x="1534953" y="3414461"/>
                </a:cubicBezTo>
                <a:close/>
                <a:moveTo>
                  <a:pt x="1037558" y="3410652"/>
                </a:moveTo>
                <a:cubicBezTo>
                  <a:pt x="1038796" y="3410461"/>
                  <a:pt x="1040320" y="3412461"/>
                  <a:pt x="1042702" y="3414271"/>
                </a:cubicBezTo>
                <a:cubicBezTo>
                  <a:pt x="1039844" y="3415509"/>
                  <a:pt x="1038035" y="3416747"/>
                  <a:pt x="1036415" y="3416747"/>
                </a:cubicBezTo>
                <a:cubicBezTo>
                  <a:pt x="1035272" y="3416747"/>
                  <a:pt x="1033177" y="3414557"/>
                  <a:pt x="1033462" y="3414081"/>
                </a:cubicBezTo>
                <a:cubicBezTo>
                  <a:pt x="1034320" y="3412652"/>
                  <a:pt x="1036034" y="3410842"/>
                  <a:pt x="1037558" y="3410652"/>
                </a:cubicBezTo>
                <a:close/>
                <a:moveTo>
                  <a:pt x="1118806" y="3409508"/>
                </a:moveTo>
                <a:cubicBezTo>
                  <a:pt x="1121188" y="3409699"/>
                  <a:pt x="1123093" y="3411794"/>
                  <a:pt x="1126617" y="3414080"/>
                </a:cubicBezTo>
                <a:cubicBezTo>
                  <a:pt x="1122521" y="3416271"/>
                  <a:pt x="1119854" y="3418843"/>
                  <a:pt x="1117854" y="3418557"/>
                </a:cubicBezTo>
                <a:cubicBezTo>
                  <a:pt x="1115949" y="3418366"/>
                  <a:pt x="1113949" y="3415414"/>
                  <a:pt x="1113663" y="3413413"/>
                </a:cubicBezTo>
                <a:cubicBezTo>
                  <a:pt x="1113568" y="3412366"/>
                  <a:pt x="1117282" y="3409413"/>
                  <a:pt x="1118806" y="3409508"/>
                </a:cubicBezTo>
                <a:close/>
                <a:moveTo>
                  <a:pt x="2208847" y="3408556"/>
                </a:moveTo>
                <a:cubicBezTo>
                  <a:pt x="2221135" y="3406365"/>
                  <a:pt x="2225516" y="3410461"/>
                  <a:pt x="2218944" y="3418271"/>
                </a:cubicBezTo>
                <a:cubicBezTo>
                  <a:pt x="2212372" y="3426082"/>
                  <a:pt x="2198084" y="3434178"/>
                  <a:pt x="2185797" y="3436845"/>
                </a:cubicBezTo>
                <a:cubicBezTo>
                  <a:pt x="2173795" y="3439417"/>
                  <a:pt x="2168938" y="3434845"/>
                  <a:pt x="2175224" y="3426844"/>
                </a:cubicBezTo>
                <a:cubicBezTo>
                  <a:pt x="2181606" y="3418748"/>
                  <a:pt x="2196655" y="3410747"/>
                  <a:pt x="2208847" y="3408556"/>
                </a:cubicBezTo>
                <a:close/>
                <a:moveTo>
                  <a:pt x="1199197" y="3408461"/>
                </a:moveTo>
                <a:cubicBezTo>
                  <a:pt x="1201673" y="3409128"/>
                  <a:pt x="1203293" y="3411795"/>
                  <a:pt x="1206722" y="3414747"/>
                </a:cubicBezTo>
                <a:cubicBezTo>
                  <a:pt x="1202054" y="3417224"/>
                  <a:pt x="1199387" y="3419510"/>
                  <a:pt x="1196720" y="3419891"/>
                </a:cubicBezTo>
                <a:cubicBezTo>
                  <a:pt x="1192148" y="3420558"/>
                  <a:pt x="1189862" y="3417796"/>
                  <a:pt x="1190720" y="3413795"/>
                </a:cubicBezTo>
                <a:cubicBezTo>
                  <a:pt x="1191577" y="3409795"/>
                  <a:pt x="1195101" y="3407413"/>
                  <a:pt x="1199197" y="3408461"/>
                </a:cubicBezTo>
                <a:close/>
                <a:moveTo>
                  <a:pt x="2326350" y="3407306"/>
                </a:moveTo>
                <a:cubicBezTo>
                  <a:pt x="2327862" y="3408342"/>
                  <a:pt x="2327433" y="3410413"/>
                  <a:pt x="2324766" y="3413318"/>
                </a:cubicBezTo>
                <a:cubicBezTo>
                  <a:pt x="2319337" y="3419128"/>
                  <a:pt x="2307621" y="3425605"/>
                  <a:pt x="2297429" y="3428367"/>
                </a:cubicBezTo>
                <a:cubicBezTo>
                  <a:pt x="2287333" y="3431130"/>
                  <a:pt x="2283237" y="3428653"/>
                  <a:pt x="2288476" y="3422652"/>
                </a:cubicBezTo>
                <a:cubicBezTo>
                  <a:pt x="2293715" y="3416747"/>
                  <a:pt x="2306097" y="3409984"/>
                  <a:pt x="2316289" y="3407508"/>
                </a:cubicBezTo>
                <a:cubicBezTo>
                  <a:pt x="2321385" y="3406270"/>
                  <a:pt x="2324838" y="3406270"/>
                  <a:pt x="2326350" y="3407306"/>
                </a:cubicBezTo>
                <a:close/>
                <a:moveTo>
                  <a:pt x="1275016" y="3407032"/>
                </a:moveTo>
                <a:cubicBezTo>
                  <a:pt x="1279397" y="3407698"/>
                  <a:pt x="1282541" y="3410365"/>
                  <a:pt x="1280636" y="3414651"/>
                </a:cubicBezTo>
                <a:cubicBezTo>
                  <a:pt x="1279302" y="3417699"/>
                  <a:pt x="1275397" y="3419985"/>
                  <a:pt x="1270730" y="3424462"/>
                </a:cubicBezTo>
                <a:cubicBezTo>
                  <a:pt x="1268348" y="3419605"/>
                  <a:pt x="1265967" y="3416938"/>
                  <a:pt x="1265872" y="3413794"/>
                </a:cubicBezTo>
                <a:cubicBezTo>
                  <a:pt x="1265681" y="3410175"/>
                  <a:pt x="1271206" y="3406460"/>
                  <a:pt x="1275016" y="3407032"/>
                </a:cubicBezTo>
                <a:close/>
                <a:moveTo>
                  <a:pt x="2414301" y="3406555"/>
                </a:moveTo>
                <a:cubicBezTo>
                  <a:pt x="2422302" y="3405126"/>
                  <a:pt x="2424874" y="3407888"/>
                  <a:pt x="2420206" y="3412461"/>
                </a:cubicBezTo>
                <a:cubicBezTo>
                  <a:pt x="2415730" y="3416652"/>
                  <a:pt x="2406776" y="3420843"/>
                  <a:pt x="2399347" y="3422081"/>
                </a:cubicBezTo>
                <a:cubicBezTo>
                  <a:pt x="2391822" y="3423319"/>
                  <a:pt x="2389250" y="3421223"/>
                  <a:pt x="2393536" y="3416747"/>
                </a:cubicBezTo>
                <a:cubicBezTo>
                  <a:pt x="2397727" y="3412365"/>
                  <a:pt x="2406776" y="3407888"/>
                  <a:pt x="2414301" y="3406555"/>
                </a:cubicBezTo>
                <a:close/>
                <a:moveTo>
                  <a:pt x="1347406" y="3406365"/>
                </a:moveTo>
                <a:cubicBezTo>
                  <a:pt x="1351978" y="3406746"/>
                  <a:pt x="1354835" y="3410366"/>
                  <a:pt x="1354073" y="3414843"/>
                </a:cubicBezTo>
                <a:cubicBezTo>
                  <a:pt x="1353216" y="3419796"/>
                  <a:pt x="1348644" y="3423225"/>
                  <a:pt x="1343596" y="3422748"/>
                </a:cubicBezTo>
                <a:cubicBezTo>
                  <a:pt x="1339024" y="3422367"/>
                  <a:pt x="1336071" y="3418748"/>
                  <a:pt x="1336738" y="3414462"/>
                </a:cubicBezTo>
                <a:cubicBezTo>
                  <a:pt x="1337500" y="3409795"/>
                  <a:pt x="1342453" y="3405889"/>
                  <a:pt x="1347406" y="3406365"/>
                </a:cubicBezTo>
                <a:close/>
                <a:moveTo>
                  <a:pt x="1852517" y="3404651"/>
                </a:moveTo>
                <a:cubicBezTo>
                  <a:pt x="1864328" y="3408175"/>
                  <a:pt x="1869472" y="3418557"/>
                  <a:pt x="1864233" y="3428939"/>
                </a:cubicBezTo>
                <a:cubicBezTo>
                  <a:pt x="1858994" y="3439227"/>
                  <a:pt x="1846135" y="3444846"/>
                  <a:pt x="1834324" y="3441608"/>
                </a:cubicBezTo>
                <a:cubicBezTo>
                  <a:pt x="1822609" y="3438369"/>
                  <a:pt x="1816989" y="3427511"/>
                  <a:pt x="1821465" y="3417224"/>
                </a:cubicBezTo>
                <a:cubicBezTo>
                  <a:pt x="1826133" y="3406556"/>
                  <a:pt x="1840135" y="3401031"/>
                  <a:pt x="1852517" y="3404651"/>
                </a:cubicBezTo>
                <a:close/>
                <a:moveTo>
                  <a:pt x="2562986" y="3401794"/>
                </a:moveTo>
                <a:cubicBezTo>
                  <a:pt x="2568415" y="3401698"/>
                  <a:pt x="2569939" y="3404270"/>
                  <a:pt x="2566606" y="3407794"/>
                </a:cubicBezTo>
                <a:cubicBezTo>
                  <a:pt x="2563177" y="3411319"/>
                  <a:pt x="2556604" y="3414081"/>
                  <a:pt x="2550794" y="3414366"/>
                </a:cubicBezTo>
                <a:cubicBezTo>
                  <a:pt x="2544984" y="3414557"/>
                  <a:pt x="2542888" y="3412176"/>
                  <a:pt x="2546031" y="3408651"/>
                </a:cubicBezTo>
                <a:cubicBezTo>
                  <a:pt x="2549365" y="3404841"/>
                  <a:pt x="2556985" y="3401794"/>
                  <a:pt x="2562986" y="3401794"/>
                </a:cubicBezTo>
                <a:close/>
                <a:moveTo>
                  <a:pt x="2490216" y="3401412"/>
                </a:moveTo>
                <a:cubicBezTo>
                  <a:pt x="2496502" y="3401507"/>
                  <a:pt x="2498502" y="3404841"/>
                  <a:pt x="2494502" y="3408651"/>
                </a:cubicBezTo>
                <a:cubicBezTo>
                  <a:pt x="2490597" y="3412461"/>
                  <a:pt x="2481738" y="3415795"/>
                  <a:pt x="2475452" y="3415700"/>
                </a:cubicBezTo>
                <a:cubicBezTo>
                  <a:pt x="2469165" y="3415604"/>
                  <a:pt x="2466975" y="3412175"/>
                  <a:pt x="2470880" y="3408365"/>
                </a:cubicBezTo>
                <a:cubicBezTo>
                  <a:pt x="2474785" y="3404555"/>
                  <a:pt x="2483929" y="3401317"/>
                  <a:pt x="2490216" y="3401412"/>
                </a:cubicBezTo>
                <a:close/>
                <a:moveTo>
                  <a:pt x="1710785" y="3401412"/>
                </a:moveTo>
                <a:cubicBezTo>
                  <a:pt x="1721358" y="3404936"/>
                  <a:pt x="1727263" y="3415604"/>
                  <a:pt x="1723739" y="3424938"/>
                </a:cubicBezTo>
                <a:cubicBezTo>
                  <a:pt x="1720501" y="3433797"/>
                  <a:pt x="1709832" y="3438273"/>
                  <a:pt x="1700117" y="3434940"/>
                </a:cubicBezTo>
                <a:cubicBezTo>
                  <a:pt x="1689640" y="3431320"/>
                  <a:pt x="1684115" y="3420843"/>
                  <a:pt x="1687449" y="3411318"/>
                </a:cubicBezTo>
                <a:cubicBezTo>
                  <a:pt x="1690687" y="3402174"/>
                  <a:pt x="1700689" y="3397983"/>
                  <a:pt x="1710785" y="3401412"/>
                </a:cubicBezTo>
                <a:close/>
                <a:moveTo>
                  <a:pt x="2631757" y="3399792"/>
                </a:moveTo>
                <a:cubicBezTo>
                  <a:pt x="2636329" y="3399412"/>
                  <a:pt x="2638329" y="3401983"/>
                  <a:pt x="2635472" y="3405126"/>
                </a:cubicBezTo>
                <a:cubicBezTo>
                  <a:pt x="2632424" y="3408460"/>
                  <a:pt x="2627947" y="3410651"/>
                  <a:pt x="2622709" y="3411508"/>
                </a:cubicBezTo>
                <a:cubicBezTo>
                  <a:pt x="2617755" y="3412270"/>
                  <a:pt x="2615374" y="3409794"/>
                  <a:pt x="2617851" y="3406651"/>
                </a:cubicBezTo>
                <a:cubicBezTo>
                  <a:pt x="2620327" y="3403507"/>
                  <a:pt x="2626995" y="3400269"/>
                  <a:pt x="2631757" y="3399792"/>
                </a:cubicBezTo>
                <a:close/>
                <a:moveTo>
                  <a:pt x="2700718" y="3396650"/>
                </a:moveTo>
                <a:cubicBezTo>
                  <a:pt x="2700909" y="3397793"/>
                  <a:pt x="2702338" y="3399222"/>
                  <a:pt x="2701385" y="3401317"/>
                </a:cubicBezTo>
                <a:cubicBezTo>
                  <a:pt x="2700242" y="3403794"/>
                  <a:pt x="2694337" y="3406461"/>
                  <a:pt x="2690527" y="3406556"/>
                </a:cubicBezTo>
                <a:cubicBezTo>
                  <a:pt x="2686717" y="3406651"/>
                  <a:pt x="2686050" y="3405127"/>
                  <a:pt x="2687955" y="3402460"/>
                </a:cubicBezTo>
                <a:cubicBezTo>
                  <a:pt x="2689955" y="3399603"/>
                  <a:pt x="2694813" y="3397221"/>
                  <a:pt x="2700718" y="3396650"/>
                </a:cubicBezTo>
                <a:close/>
                <a:moveTo>
                  <a:pt x="2094833" y="3393221"/>
                </a:moveTo>
                <a:cubicBezTo>
                  <a:pt x="2108930" y="3392459"/>
                  <a:pt x="2114645" y="3399603"/>
                  <a:pt x="2107596" y="3409509"/>
                </a:cubicBezTo>
                <a:cubicBezTo>
                  <a:pt x="2100548" y="3419414"/>
                  <a:pt x="2084069" y="3428273"/>
                  <a:pt x="2070068" y="3429130"/>
                </a:cubicBezTo>
                <a:cubicBezTo>
                  <a:pt x="2056256" y="3429892"/>
                  <a:pt x="2051113" y="3421891"/>
                  <a:pt x="2058447" y="3411413"/>
                </a:cubicBezTo>
                <a:cubicBezTo>
                  <a:pt x="2065400" y="3401412"/>
                  <a:pt x="2081117" y="3393792"/>
                  <a:pt x="2094833" y="3393221"/>
                </a:cubicBezTo>
                <a:close/>
                <a:moveTo>
                  <a:pt x="1582197" y="3392458"/>
                </a:moveTo>
                <a:cubicBezTo>
                  <a:pt x="1590579" y="3395697"/>
                  <a:pt x="1595723" y="3405126"/>
                  <a:pt x="1593246" y="3412841"/>
                </a:cubicBezTo>
                <a:cubicBezTo>
                  <a:pt x="1590960" y="3420081"/>
                  <a:pt x="1582674" y="3423510"/>
                  <a:pt x="1574863" y="3420462"/>
                </a:cubicBezTo>
                <a:cubicBezTo>
                  <a:pt x="1566862" y="3417318"/>
                  <a:pt x="1562100" y="3409222"/>
                  <a:pt x="1563719" y="3401507"/>
                </a:cubicBezTo>
                <a:cubicBezTo>
                  <a:pt x="1565529" y="3393220"/>
                  <a:pt x="1573625" y="3389220"/>
                  <a:pt x="1582197" y="3392458"/>
                </a:cubicBezTo>
                <a:close/>
                <a:moveTo>
                  <a:pt x="2003964" y="3392268"/>
                </a:moveTo>
                <a:cubicBezTo>
                  <a:pt x="2017680" y="3393696"/>
                  <a:pt x="2022919" y="3402745"/>
                  <a:pt x="2015965" y="3413413"/>
                </a:cubicBezTo>
                <a:cubicBezTo>
                  <a:pt x="2009012" y="3424081"/>
                  <a:pt x="1993201" y="3431891"/>
                  <a:pt x="1979485" y="3430748"/>
                </a:cubicBezTo>
                <a:cubicBezTo>
                  <a:pt x="1966055" y="3429605"/>
                  <a:pt x="1960721" y="3419414"/>
                  <a:pt x="1967388" y="3408555"/>
                </a:cubicBezTo>
                <a:cubicBezTo>
                  <a:pt x="1974151" y="3397697"/>
                  <a:pt x="1990153" y="3390839"/>
                  <a:pt x="2003964" y="3392268"/>
                </a:cubicBezTo>
                <a:close/>
                <a:moveTo>
                  <a:pt x="2764726" y="3390458"/>
                </a:moveTo>
                <a:cubicBezTo>
                  <a:pt x="2765202" y="3393220"/>
                  <a:pt x="2766441" y="3394458"/>
                  <a:pt x="2765393" y="3396078"/>
                </a:cubicBezTo>
                <a:cubicBezTo>
                  <a:pt x="2764536" y="3397316"/>
                  <a:pt x="2759583" y="3400269"/>
                  <a:pt x="2758630" y="3400173"/>
                </a:cubicBezTo>
                <a:cubicBezTo>
                  <a:pt x="2756630" y="3399983"/>
                  <a:pt x="2754534" y="3398745"/>
                  <a:pt x="2755201" y="3397316"/>
                </a:cubicBezTo>
                <a:cubicBezTo>
                  <a:pt x="2755773" y="3395982"/>
                  <a:pt x="2759868" y="3393792"/>
                  <a:pt x="2764726" y="3390458"/>
                </a:cubicBezTo>
                <a:close/>
                <a:moveTo>
                  <a:pt x="2299430" y="3390172"/>
                </a:moveTo>
                <a:cubicBezTo>
                  <a:pt x="2310098" y="3388267"/>
                  <a:pt x="2313527" y="3392077"/>
                  <a:pt x="2307050" y="3398554"/>
                </a:cubicBezTo>
                <a:cubicBezTo>
                  <a:pt x="2300478" y="3405126"/>
                  <a:pt x="2286190" y="3412651"/>
                  <a:pt x="2275141" y="3415128"/>
                </a:cubicBezTo>
                <a:cubicBezTo>
                  <a:pt x="2263330" y="3417890"/>
                  <a:pt x="2259711" y="3413985"/>
                  <a:pt x="2267236" y="3406365"/>
                </a:cubicBezTo>
                <a:cubicBezTo>
                  <a:pt x="2274189" y="3399221"/>
                  <a:pt x="2288381" y="3392173"/>
                  <a:pt x="2299430" y="3390172"/>
                </a:cubicBezTo>
                <a:close/>
                <a:moveTo>
                  <a:pt x="1462373" y="3389506"/>
                </a:moveTo>
                <a:cubicBezTo>
                  <a:pt x="1468850" y="3391506"/>
                  <a:pt x="1472850" y="3397983"/>
                  <a:pt x="1471517" y="3403984"/>
                </a:cubicBezTo>
                <a:cubicBezTo>
                  <a:pt x="1470183" y="3409985"/>
                  <a:pt x="1464087" y="3413319"/>
                  <a:pt x="1457705" y="3411604"/>
                </a:cubicBezTo>
                <a:cubicBezTo>
                  <a:pt x="1451228" y="3409794"/>
                  <a:pt x="1447133" y="3403984"/>
                  <a:pt x="1448085" y="3397793"/>
                </a:cubicBezTo>
                <a:cubicBezTo>
                  <a:pt x="1449133" y="3391030"/>
                  <a:pt x="1455419" y="3387315"/>
                  <a:pt x="1462373" y="3389506"/>
                </a:cubicBezTo>
                <a:close/>
                <a:moveTo>
                  <a:pt x="2400681" y="3389220"/>
                </a:moveTo>
                <a:cubicBezTo>
                  <a:pt x="2409158" y="3387791"/>
                  <a:pt x="2411730" y="3390934"/>
                  <a:pt x="2406301" y="3395792"/>
                </a:cubicBezTo>
                <a:cubicBezTo>
                  <a:pt x="2400871" y="3400745"/>
                  <a:pt x="2389156" y="3406269"/>
                  <a:pt x="2380488" y="3407889"/>
                </a:cubicBezTo>
                <a:cubicBezTo>
                  <a:pt x="2371725" y="3409603"/>
                  <a:pt x="2369058" y="3406841"/>
                  <a:pt x="2374773" y="3401507"/>
                </a:cubicBezTo>
                <a:cubicBezTo>
                  <a:pt x="2380297" y="3396268"/>
                  <a:pt x="2392013" y="3390744"/>
                  <a:pt x="2400681" y="3389220"/>
                </a:cubicBezTo>
                <a:close/>
                <a:moveTo>
                  <a:pt x="2827019" y="3386077"/>
                </a:moveTo>
                <a:cubicBezTo>
                  <a:pt x="2827781" y="3387696"/>
                  <a:pt x="2829305" y="3388649"/>
                  <a:pt x="2828543" y="3389792"/>
                </a:cubicBezTo>
                <a:cubicBezTo>
                  <a:pt x="2827781" y="3390935"/>
                  <a:pt x="2824733" y="3392649"/>
                  <a:pt x="2822828" y="3393316"/>
                </a:cubicBezTo>
                <a:cubicBezTo>
                  <a:pt x="2821971" y="3393602"/>
                  <a:pt x="2820352" y="3392173"/>
                  <a:pt x="2820923" y="3391316"/>
                </a:cubicBezTo>
                <a:cubicBezTo>
                  <a:pt x="2821781" y="3389887"/>
                  <a:pt x="2824162" y="3388363"/>
                  <a:pt x="2827019" y="3386077"/>
                </a:cubicBezTo>
                <a:close/>
                <a:moveTo>
                  <a:pt x="2186844" y="3384934"/>
                </a:moveTo>
                <a:cubicBezTo>
                  <a:pt x="2200179" y="3383029"/>
                  <a:pt x="2206085" y="3388363"/>
                  <a:pt x="2199798" y="3396745"/>
                </a:cubicBezTo>
                <a:cubicBezTo>
                  <a:pt x="2193607" y="3405127"/>
                  <a:pt x="2177033" y="3414462"/>
                  <a:pt x="2163603" y="3417033"/>
                </a:cubicBezTo>
                <a:cubicBezTo>
                  <a:pt x="2149697" y="3419700"/>
                  <a:pt x="2143601" y="3414462"/>
                  <a:pt x="2149697" y="3405413"/>
                </a:cubicBezTo>
                <a:cubicBezTo>
                  <a:pt x="2156078" y="3395793"/>
                  <a:pt x="2172556" y="3386839"/>
                  <a:pt x="2186844" y="3384934"/>
                </a:cubicBezTo>
                <a:close/>
                <a:moveTo>
                  <a:pt x="2477834" y="3379218"/>
                </a:moveTo>
                <a:cubicBezTo>
                  <a:pt x="2485739" y="3378742"/>
                  <a:pt x="2487263" y="3382171"/>
                  <a:pt x="2481643" y="3386838"/>
                </a:cubicBezTo>
                <a:cubicBezTo>
                  <a:pt x="2476500" y="3391124"/>
                  <a:pt x="2466689" y="3394839"/>
                  <a:pt x="2459545" y="3395315"/>
                </a:cubicBezTo>
                <a:cubicBezTo>
                  <a:pt x="2452116" y="3395792"/>
                  <a:pt x="2449925" y="3392363"/>
                  <a:pt x="2455164" y="3387981"/>
                </a:cubicBezTo>
                <a:cubicBezTo>
                  <a:pt x="2460307" y="3383695"/>
                  <a:pt x="2470594" y="3379695"/>
                  <a:pt x="2477834" y="3379218"/>
                </a:cubicBezTo>
                <a:close/>
                <a:moveTo>
                  <a:pt x="2551271" y="3379028"/>
                </a:moveTo>
                <a:cubicBezTo>
                  <a:pt x="2557843" y="3378933"/>
                  <a:pt x="2559748" y="3382266"/>
                  <a:pt x="2555557" y="3386172"/>
                </a:cubicBezTo>
                <a:cubicBezTo>
                  <a:pt x="2551271" y="3390172"/>
                  <a:pt x="2542127" y="3393601"/>
                  <a:pt x="2535364" y="3393697"/>
                </a:cubicBezTo>
                <a:cubicBezTo>
                  <a:pt x="2528316" y="3393792"/>
                  <a:pt x="2526410" y="3390649"/>
                  <a:pt x="2531078" y="3386457"/>
                </a:cubicBezTo>
                <a:cubicBezTo>
                  <a:pt x="2535650" y="3382266"/>
                  <a:pt x="2544318" y="3379123"/>
                  <a:pt x="2551271" y="3379028"/>
                </a:cubicBezTo>
                <a:close/>
                <a:moveTo>
                  <a:pt x="1914049" y="3378457"/>
                </a:moveTo>
                <a:cubicBezTo>
                  <a:pt x="1927574" y="3381695"/>
                  <a:pt x="1933289" y="3392459"/>
                  <a:pt x="1927003" y="3403603"/>
                </a:cubicBezTo>
                <a:cubicBezTo>
                  <a:pt x="1920811" y="3414652"/>
                  <a:pt x="1905762" y="3421129"/>
                  <a:pt x="1892522" y="3417986"/>
                </a:cubicBezTo>
                <a:cubicBezTo>
                  <a:pt x="1879473" y="3414843"/>
                  <a:pt x="1873758" y="3403222"/>
                  <a:pt x="1879568" y="3392173"/>
                </a:cubicBezTo>
                <a:cubicBezTo>
                  <a:pt x="1885474" y="3381124"/>
                  <a:pt x="1900618" y="3375314"/>
                  <a:pt x="1914049" y="3378457"/>
                </a:cubicBezTo>
                <a:close/>
                <a:moveTo>
                  <a:pt x="1767554" y="3378076"/>
                </a:moveTo>
                <a:cubicBezTo>
                  <a:pt x="1779175" y="3381886"/>
                  <a:pt x="1785080" y="3393125"/>
                  <a:pt x="1780699" y="3403507"/>
                </a:cubicBezTo>
                <a:cubicBezTo>
                  <a:pt x="1776317" y="3413985"/>
                  <a:pt x="1763839" y="3419033"/>
                  <a:pt x="1752505" y="3414842"/>
                </a:cubicBezTo>
                <a:cubicBezTo>
                  <a:pt x="1741265" y="3410746"/>
                  <a:pt x="1735550" y="3398650"/>
                  <a:pt x="1739932" y="3388744"/>
                </a:cubicBezTo>
                <a:cubicBezTo>
                  <a:pt x="1744123" y="3379314"/>
                  <a:pt x="1756505" y="3374551"/>
                  <a:pt x="1767554" y="3378076"/>
                </a:cubicBezTo>
                <a:close/>
                <a:moveTo>
                  <a:pt x="2620994" y="3377694"/>
                </a:moveTo>
                <a:cubicBezTo>
                  <a:pt x="2626900" y="3377314"/>
                  <a:pt x="2628424" y="3379885"/>
                  <a:pt x="2624899" y="3383600"/>
                </a:cubicBezTo>
                <a:cubicBezTo>
                  <a:pt x="2621280" y="3387410"/>
                  <a:pt x="2614231" y="3390648"/>
                  <a:pt x="2608231" y="3391125"/>
                </a:cubicBezTo>
                <a:cubicBezTo>
                  <a:pt x="2602135" y="3391601"/>
                  <a:pt x="2599849" y="3388458"/>
                  <a:pt x="2603754" y="3384743"/>
                </a:cubicBezTo>
                <a:cubicBezTo>
                  <a:pt x="2607373" y="3381219"/>
                  <a:pt x="2615470" y="3377980"/>
                  <a:pt x="2620994" y="3377694"/>
                </a:cubicBezTo>
                <a:close/>
                <a:moveTo>
                  <a:pt x="997839" y="3375789"/>
                </a:moveTo>
                <a:cubicBezTo>
                  <a:pt x="998886" y="3375504"/>
                  <a:pt x="1000887" y="3377599"/>
                  <a:pt x="1003268" y="3379123"/>
                </a:cubicBezTo>
                <a:cubicBezTo>
                  <a:pt x="1000791" y="3380647"/>
                  <a:pt x="999077" y="3382362"/>
                  <a:pt x="997458" y="3382362"/>
                </a:cubicBezTo>
                <a:cubicBezTo>
                  <a:pt x="995838" y="3382362"/>
                  <a:pt x="994314" y="3380552"/>
                  <a:pt x="992695" y="3379599"/>
                </a:cubicBezTo>
                <a:cubicBezTo>
                  <a:pt x="994410" y="3378266"/>
                  <a:pt x="995838" y="3376361"/>
                  <a:pt x="997839" y="3375789"/>
                </a:cubicBezTo>
                <a:close/>
                <a:moveTo>
                  <a:pt x="1082516" y="3374647"/>
                </a:moveTo>
                <a:cubicBezTo>
                  <a:pt x="1084040" y="3374265"/>
                  <a:pt x="1086517" y="3377313"/>
                  <a:pt x="1089660" y="3379695"/>
                </a:cubicBezTo>
                <a:cubicBezTo>
                  <a:pt x="1085850" y="3381885"/>
                  <a:pt x="1083278" y="3384552"/>
                  <a:pt x="1081183" y="3384362"/>
                </a:cubicBezTo>
                <a:cubicBezTo>
                  <a:pt x="1078992" y="3384267"/>
                  <a:pt x="1077182" y="3381505"/>
                  <a:pt x="1075277" y="3379885"/>
                </a:cubicBezTo>
                <a:cubicBezTo>
                  <a:pt x="1077658" y="3377980"/>
                  <a:pt x="1079754" y="3375313"/>
                  <a:pt x="1082516" y="3374647"/>
                </a:cubicBezTo>
                <a:close/>
                <a:moveTo>
                  <a:pt x="2687669" y="3374361"/>
                </a:moveTo>
                <a:cubicBezTo>
                  <a:pt x="2692622" y="3373884"/>
                  <a:pt x="2694146" y="3376647"/>
                  <a:pt x="2690907" y="3379980"/>
                </a:cubicBezTo>
                <a:cubicBezTo>
                  <a:pt x="2687669" y="3383409"/>
                  <a:pt x="2680525" y="3386553"/>
                  <a:pt x="2675858" y="3386553"/>
                </a:cubicBezTo>
                <a:cubicBezTo>
                  <a:pt x="2671476" y="3386553"/>
                  <a:pt x="2670619" y="3384171"/>
                  <a:pt x="2673762" y="3380838"/>
                </a:cubicBezTo>
                <a:cubicBezTo>
                  <a:pt x="2676906" y="3377694"/>
                  <a:pt x="2683097" y="3374741"/>
                  <a:pt x="2687669" y="3374361"/>
                </a:cubicBezTo>
                <a:close/>
                <a:moveTo>
                  <a:pt x="1390650" y="3373599"/>
                </a:moveTo>
                <a:cubicBezTo>
                  <a:pt x="1396269" y="3374551"/>
                  <a:pt x="1399794" y="3380076"/>
                  <a:pt x="1398460" y="3385696"/>
                </a:cubicBezTo>
                <a:cubicBezTo>
                  <a:pt x="1397126" y="3391315"/>
                  <a:pt x="1391412" y="3394840"/>
                  <a:pt x="1385697" y="3393887"/>
                </a:cubicBezTo>
                <a:cubicBezTo>
                  <a:pt x="1380172" y="3392934"/>
                  <a:pt x="1376172" y="3387315"/>
                  <a:pt x="1377505" y="3382076"/>
                </a:cubicBezTo>
                <a:cubicBezTo>
                  <a:pt x="1378743" y="3376837"/>
                  <a:pt x="1385125" y="3372646"/>
                  <a:pt x="1390650" y="3373599"/>
                </a:cubicBezTo>
                <a:close/>
                <a:moveTo>
                  <a:pt x="1164431" y="3373599"/>
                </a:moveTo>
                <a:cubicBezTo>
                  <a:pt x="1167574" y="3374361"/>
                  <a:pt x="1169670" y="3377218"/>
                  <a:pt x="1173956" y="3380457"/>
                </a:cubicBezTo>
                <a:cubicBezTo>
                  <a:pt x="1168146" y="3383124"/>
                  <a:pt x="1164812" y="3385696"/>
                  <a:pt x="1161573" y="3385981"/>
                </a:cubicBezTo>
                <a:cubicBezTo>
                  <a:pt x="1157001" y="3386362"/>
                  <a:pt x="1154715" y="3383314"/>
                  <a:pt x="1155573" y="3379218"/>
                </a:cubicBezTo>
                <a:cubicBezTo>
                  <a:pt x="1156525" y="3375123"/>
                  <a:pt x="1160145" y="3372646"/>
                  <a:pt x="1164431" y="3373599"/>
                </a:cubicBezTo>
                <a:close/>
                <a:moveTo>
                  <a:pt x="2385441" y="3372837"/>
                </a:moveTo>
                <a:cubicBezTo>
                  <a:pt x="2395156" y="3371313"/>
                  <a:pt x="2397728" y="3374742"/>
                  <a:pt x="2391346" y="3380457"/>
                </a:cubicBezTo>
                <a:cubicBezTo>
                  <a:pt x="2384964" y="3386077"/>
                  <a:pt x="2371534" y="3392459"/>
                  <a:pt x="2361723" y="3394554"/>
                </a:cubicBezTo>
                <a:cubicBezTo>
                  <a:pt x="2351912" y="3396554"/>
                  <a:pt x="2348388" y="3393411"/>
                  <a:pt x="2354294" y="3387601"/>
                </a:cubicBezTo>
                <a:cubicBezTo>
                  <a:pt x="2360485" y="3381410"/>
                  <a:pt x="2375439" y="3374361"/>
                  <a:pt x="2385441" y="3372837"/>
                </a:cubicBezTo>
                <a:close/>
                <a:moveTo>
                  <a:pt x="1242060" y="3372075"/>
                </a:moveTo>
                <a:cubicBezTo>
                  <a:pt x="1247013" y="3371503"/>
                  <a:pt x="1250727" y="3375028"/>
                  <a:pt x="1250251" y="3379409"/>
                </a:cubicBezTo>
                <a:cubicBezTo>
                  <a:pt x="1249775" y="3383981"/>
                  <a:pt x="1245393" y="3387601"/>
                  <a:pt x="1240440" y="3387696"/>
                </a:cubicBezTo>
                <a:cubicBezTo>
                  <a:pt x="1235773" y="3387791"/>
                  <a:pt x="1231582" y="3383791"/>
                  <a:pt x="1232725" y="3379790"/>
                </a:cubicBezTo>
                <a:cubicBezTo>
                  <a:pt x="1233868" y="3375599"/>
                  <a:pt x="1237011" y="3372742"/>
                  <a:pt x="1242060" y="3372075"/>
                </a:cubicBezTo>
                <a:close/>
                <a:moveTo>
                  <a:pt x="1317783" y="3371217"/>
                </a:moveTo>
                <a:cubicBezTo>
                  <a:pt x="1322736" y="3371027"/>
                  <a:pt x="1326546" y="3374551"/>
                  <a:pt x="1326260" y="3379028"/>
                </a:cubicBezTo>
                <a:cubicBezTo>
                  <a:pt x="1325784" y="3383790"/>
                  <a:pt x="1320450" y="3388648"/>
                  <a:pt x="1315116" y="3388934"/>
                </a:cubicBezTo>
                <a:cubicBezTo>
                  <a:pt x="1309972" y="3389220"/>
                  <a:pt x="1306448" y="3385791"/>
                  <a:pt x="1306829" y="3381028"/>
                </a:cubicBezTo>
                <a:cubicBezTo>
                  <a:pt x="1307305" y="3375599"/>
                  <a:pt x="1312068" y="3371408"/>
                  <a:pt x="1317783" y="3371217"/>
                </a:cubicBezTo>
                <a:close/>
                <a:moveTo>
                  <a:pt x="2278761" y="3370932"/>
                </a:moveTo>
                <a:cubicBezTo>
                  <a:pt x="2291524" y="3368836"/>
                  <a:pt x="2296382" y="3373599"/>
                  <a:pt x="2289238" y="3381124"/>
                </a:cubicBezTo>
                <a:cubicBezTo>
                  <a:pt x="2282094" y="3388744"/>
                  <a:pt x="2265045" y="3397602"/>
                  <a:pt x="2252662" y="3399888"/>
                </a:cubicBezTo>
                <a:cubicBezTo>
                  <a:pt x="2239994" y="3402269"/>
                  <a:pt x="2235612" y="3397221"/>
                  <a:pt x="2243137" y="3388934"/>
                </a:cubicBezTo>
                <a:cubicBezTo>
                  <a:pt x="2250281" y="3381124"/>
                  <a:pt x="2266473" y="3373027"/>
                  <a:pt x="2278761" y="3370932"/>
                </a:cubicBezTo>
                <a:close/>
                <a:moveTo>
                  <a:pt x="1619321" y="3370575"/>
                </a:moveTo>
                <a:cubicBezTo>
                  <a:pt x="1623369" y="3368955"/>
                  <a:pt x="1628251" y="3368884"/>
                  <a:pt x="1632965" y="3370741"/>
                </a:cubicBezTo>
                <a:cubicBezTo>
                  <a:pt x="1642586" y="3374456"/>
                  <a:pt x="1647729" y="3384362"/>
                  <a:pt x="1644681" y="3393316"/>
                </a:cubicBezTo>
                <a:cubicBezTo>
                  <a:pt x="1641633" y="3402364"/>
                  <a:pt x="1632108" y="3406174"/>
                  <a:pt x="1622583" y="3402269"/>
                </a:cubicBezTo>
                <a:cubicBezTo>
                  <a:pt x="1613153" y="3398364"/>
                  <a:pt x="1607819" y="3388363"/>
                  <a:pt x="1610677" y="3379695"/>
                </a:cubicBezTo>
                <a:cubicBezTo>
                  <a:pt x="1612058" y="3375361"/>
                  <a:pt x="1615273" y="3372194"/>
                  <a:pt x="1619321" y="3370575"/>
                </a:cubicBezTo>
                <a:close/>
                <a:moveTo>
                  <a:pt x="2753582" y="3367979"/>
                </a:moveTo>
                <a:cubicBezTo>
                  <a:pt x="2754059" y="3370741"/>
                  <a:pt x="2755392" y="3372170"/>
                  <a:pt x="2754344" y="3374170"/>
                </a:cubicBezTo>
                <a:cubicBezTo>
                  <a:pt x="2752915" y="3377028"/>
                  <a:pt x="2746915" y="3379885"/>
                  <a:pt x="2742819" y="3380076"/>
                </a:cubicBezTo>
                <a:cubicBezTo>
                  <a:pt x="2738819" y="3380171"/>
                  <a:pt x="2737866" y="3378361"/>
                  <a:pt x="2741009" y="3375408"/>
                </a:cubicBezTo>
                <a:cubicBezTo>
                  <a:pt x="2743390" y="3373313"/>
                  <a:pt x="2747772" y="3371313"/>
                  <a:pt x="2753582" y="3367979"/>
                </a:cubicBezTo>
                <a:close/>
                <a:moveTo>
                  <a:pt x="1507807" y="3364550"/>
                </a:moveTo>
                <a:cubicBezTo>
                  <a:pt x="1515618" y="3367026"/>
                  <a:pt x="1520190" y="3375027"/>
                  <a:pt x="1518189" y="3382457"/>
                </a:cubicBezTo>
                <a:cubicBezTo>
                  <a:pt x="1516284" y="3389506"/>
                  <a:pt x="1509522" y="3392934"/>
                  <a:pt x="1502188" y="3390744"/>
                </a:cubicBezTo>
                <a:cubicBezTo>
                  <a:pt x="1494472" y="3388458"/>
                  <a:pt x="1489329" y="3380742"/>
                  <a:pt x="1490853" y="3373408"/>
                </a:cubicBezTo>
                <a:cubicBezTo>
                  <a:pt x="1492281" y="3366360"/>
                  <a:pt x="1500187" y="3362169"/>
                  <a:pt x="1507807" y="3364550"/>
                </a:cubicBezTo>
                <a:close/>
                <a:moveTo>
                  <a:pt x="2814352" y="3364169"/>
                </a:moveTo>
                <a:cubicBezTo>
                  <a:pt x="2816066" y="3363884"/>
                  <a:pt x="2816352" y="3365884"/>
                  <a:pt x="2818162" y="3367598"/>
                </a:cubicBezTo>
                <a:cubicBezTo>
                  <a:pt x="2813304" y="3369885"/>
                  <a:pt x="2809970" y="3372075"/>
                  <a:pt x="2807779" y="3372361"/>
                </a:cubicBezTo>
                <a:cubicBezTo>
                  <a:pt x="2804255" y="3372932"/>
                  <a:pt x="2803017" y="3371123"/>
                  <a:pt x="2806160" y="3368265"/>
                </a:cubicBezTo>
                <a:cubicBezTo>
                  <a:pt x="2807875" y="3366646"/>
                  <a:pt x="2812256" y="3364455"/>
                  <a:pt x="2814352" y="3364169"/>
                </a:cubicBezTo>
                <a:close/>
                <a:moveTo>
                  <a:pt x="2464498" y="3360645"/>
                </a:moveTo>
                <a:cubicBezTo>
                  <a:pt x="2474118" y="3359311"/>
                  <a:pt x="2476975" y="3362359"/>
                  <a:pt x="2471451" y="3367312"/>
                </a:cubicBezTo>
                <a:cubicBezTo>
                  <a:pt x="2465927" y="3372360"/>
                  <a:pt x="2454592" y="3377123"/>
                  <a:pt x="2445162" y="3378552"/>
                </a:cubicBezTo>
                <a:cubicBezTo>
                  <a:pt x="2435637" y="3379981"/>
                  <a:pt x="2432303" y="3377314"/>
                  <a:pt x="2437637" y="3372265"/>
                </a:cubicBezTo>
                <a:cubicBezTo>
                  <a:pt x="2442971" y="3367217"/>
                  <a:pt x="2455163" y="3361978"/>
                  <a:pt x="2464498" y="3360645"/>
                </a:cubicBezTo>
                <a:close/>
                <a:moveTo>
                  <a:pt x="2070829" y="3357883"/>
                </a:moveTo>
                <a:cubicBezTo>
                  <a:pt x="2085688" y="3358359"/>
                  <a:pt x="2092737" y="3367503"/>
                  <a:pt x="2085974" y="3378171"/>
                </a:cubicBezTo>
                <a:cubicBezTo>
                  <a:pt x="2079211" y="3388935"/>
                  <a:pt x="2060733" y="3398555"/>
                  <a:pt x="2045969" y="3398650"/>
                </a:cubicBezTo>
                <a:cubicBezTo>
                  <a:pt x="2031110" y="3398745"/>
                  <a:pt x="2024443" y="3388935"/>
                  <a:pt x="2031110" y="3377505"/>
                </a:cubicBezTo>
                <a:cubicBezTo>
                  <a:pt x="2037778" y="3366170"/>
                  <a:pt x="2055780" y="3357502"/>
                  <a:pt x="2070829" y="3357883"/>
                </a:cubicBezTo>
                <a:close/>
                <a:moveTo>
                  <a:pt x="2874454" y="3357692"/>
                </a:moveTo>
                <a:cubicBezTo>
                  <a:pt x="2875693" y="3358073"/>
                  <a:pt x="2876836" y="3359121"/>
                  <a:pt x="2876264" y="3360264"/>
                </a:cubicBezTo>
                <a:cubicBezTo>
                  <a:pt x="2875693" y="3361407"/>
                  <a:pt x="2872740" y="3362931"/>
                  <a:pt x="2869692" y="3365122"/>
                </a:cubicBezTo>
                <a:cubicBezTo>
                  <a:pt x="2869596" y="3363121"/>
                  <a:pt x="2868930" y="3361978"/>
                  <a:pt x="2869787" y="3360645"/>
                </a:cubicBezTo>
                <a:cubicBezTo>
                  <a:pt x="2870359" y="3359788"/>
                  <a:pt x="2874073" y="3357597"/>
                  <a:pt x="2874454" y="3357692"/>
                </a:cubicBezTo>
                <a:close/>
                <a:moveTo>
                  <a:pt x="2540508" y="3356835"/>
                </a:moveTo>
                <a:cubicBezTo>
                  <a:pt x="2548318" y="3356835"/>
                  <a:pt x="2550318" y="3360931"/>
                  <a:pt x="2544794" y="3365407"/>
                </a:cubicBezTo>
                <a:cubicBezTo>
                  <a:pt x="2539365" y="3369694"/>
                  <a:pt x="2528506" y="3373408"/>
                  <a:pt x="2520981" y="3373408"/>
                </a:cubicBezTo>
                <a:cubicBezTo>
                  <a:pt x="2512790" y="3373408"/>
                  <a:pt x="2510694" y="3369313"/>
                  <a:pt x="2516600" y="3364645"/>
                </a:cubicBezTo>
                <a:cubicBezTo>
                  <a:pt x="2522124" y="3360359"/>
                  <a:pt x="2532983" y="3356835"/>
                  <a:pt x="2540508" y="3356835"/>
                </a:cubicBezTo>
                <a:close/>
                <a:moveTo>
                  <a:pt x="2164651" y="3356740"/>
                </a:moveTo>
                <a:cubicBezTo>
                  <a:pt x="2179224" y="3355788"/>
                  <a:pt x="2185510" y="3362741"/>
                  <a:pt x="2178652" y="3372361"/>
                </a:cubicBezTo>
                <a:cubicBezTo>
                  <a:pt x="2171509" y="3382458"/>
                  <a:pt x="2152935" y="3392459"/>
                  <a:pt x="2137981" y="3393888"/>
                </a:cubicBezTo>
                <a:cubicBezTo>
                  <a:pt x="2123693" y="3395221"/>
                  <a:pt x="2117311" y="3387697"/>
                  <a:pt x="2123788" y="3377695"/>
                </a:cubicBezTo>
                <a:cubicBezTo>
                  <a:pt x="2130646" y="3367218"/>
                  <a:pt x="2149506" y="3357693"/>
                  <a:pt x="2164651" y="3356740"/>
                </a:cubicBezTo>
                <a:close/>
                <a:moveTo>
                  <a:pt x="2611945" y="3356359"/>
                </a:moveTo>
                <a:cubicBezTo>
                  <a:pt x="2618803" y="3356264"/>
                  <a:pt x="2619946" y="3359502"/>
                  <a:pt x="2614612" y="3363884"/>
                </a:cubicBezTo>
                <a:cubicBezTo>
                  <a:pt x="2609659" y="3367980"/>
                  <a:pt x="2601277" y="3371218"/>
                  <a:pt x="2594514" y="3371409"/>
                </a:cubicBezTo>
                <a:cubicBezTo>
                  <a:pt x="2587466" y="3371599"/>
                  <a:pt x="2585561" y="3368265"/>
                  <a:pt x="2590514" y="3364074"/>
                </a:cubicBezTo>
                <a:cubicBezTo>
                  <a:pt x="2595466" y="3359883"/>
                  <a:pt x="2605182" y="3356454"/>
                  <a:pt x="2611945" y="3356359"/>
                </a:cubicBezTo>
                <a:close/>
                <a:moveTo>
                  <a:pt x="2367438" y="3355883"/>
                </a:moveTo>
                <a:cubicBezTo>
                  <a:pt x="2379916" y="3353787"/>
                  <a:pt x="2383249" y="3357597"/>
                  <a:pt x="2375439" y="3364645"/>
                </a:cubicBezTo>
                <a:cubicBezTo>
                  <a:pt x="2368295" y="3371313"/>
                  <a:pt x="2353627" y="3378266"/>
                  <a:pt x="2342101" y="3380552"/>
                </a:cubicBezTo>
                <a:cubicBezTo>
                  <a:pt x="2330290" y="3382838"/>
                  <a:pt x="2326099" y="3378647"/>
                  <a:pt x="2333434" y="3371694"/>
                </a:cubicBezTo>
                <a:cubicBezTo>
                  <a:pt x="2340577" y="3364931"/>
                  <a:pt x="2355913" y="3357883"/>
                  <a:pt x="2367438" y="3355883"/>
                </a:cubicBezTo>
                <a:close/>
                <a:moveTo>
                  <a:pt x="1827466" y="3353977"/>
                </a:moveTo>
                <a:cubicBezTo>
                  <a:pt x="1840134" y="3357882"/>
                  <a:pt x="1846516" y="3370265"/>
                  <a:pt x="1841277" y="3381123"/>
                </a:cubicBezTo>
                <a:cubicBezTo>
                  <a:pt x="1836038" y="3391887"/>
                  <a:pt x="1821084" y="3398078"/>
                  <a:pt x="1808797" y="3394173"/>
                </a:cubicBezTo>
                <a:cubicBezTo>
                  <a:pt x="1796414" y="3390172"/>
                  <a:pt x="1790223" y="3377599"/>
                  <a:pt x="1795176" y="3366646"/>
                </a:cubicBezTo>
                <a:cubicBezTo>
                  <a:pt x="1800129" y="3355596"/>
                  <a:pt x="1814797" y="3349977"/>
                  <a:pt x="1827466" y="3353977"/>
                </a:cubicBezTo>
                <a:close/>
                <a:moveTo>
                  <a:pt x="2679192" y="3353120"/>
                </a:moveTo>
                <a:cubicBezTo>
                  <a:pt x="2684621" y="3352930"/>
                  <a:pt x="2685573" y="3355978"/>
                  <a:pt x="2681382" y="3359788"/>
                </a:cubicBezTo>
                <a:cubicBezTo>
                  <a:pt x="2677286" y="3363598"/>
                  <a:pt x="2668714" y="3367218"/>
                  <a:pt x="2663475" y="3367313"/>
                </a:cubicBezTo>
                <a:cubicBezTo>
                  <a:pt x="2658046" y="3367503"/>
                  <a:pt x="2656998" y="3364265"/>
                  <a:pt x="2661189" y="3360550"/>
                </a:cubicBezTo>
                <a:cubicBezTo>
                  <a:pt x="2665380" y="3356835"/>
                  <a:pt x="2673953" y="3353311"/>
                  <a:pt x="2679192" y="3353120"/>
                </a:cubicBezTo>
                <a:close/>
                <a:moveTo>
                  <a:pt x="1979580" y="3348930"/>
                </a:moveTo>
                <a:cubicBezTo>
                  <a:pt x="1993867" y="3351692"/>
                  <a:pt x="2000535" y="3363408"/>
                  <a:pt x="1993677" y="3374742"/>
                </a:cubicBezTo>
                <a:cubicBezTo>
                  <a:pt x="1986628" y="3386268"/>
                  <a:pt x="1968721" y="3394364"/>
                  <a:pt x="1954529" y="3391792"/>
                </a:cubicBezTo>
                <a:cubicBezTo>
                  <a:pt x="1940242" y="3389220"/>
                  <a:pt x="1934146" y="3377028"/>
                  <a:pt x="1940813" y="3365122"/>
                </a:cubicBezTo>
                <a:cubicBezTo>
                  <a:pt x="1947481" y="3353311"/>
                  <a:pt x="1965102" y="3346263"/>
                  <a:pt x="1979580" y="3348930"/>
                </a:cubicBezTo>
                <a:close/>
                <a:moveTo>
                  <a:pt x="2257710" y="3348644"/>
                </a:moveTo>
                <a:cubicBezTo>
                  <a:pt x="2272665" y="3346930"/>
                  <a:pt x="2277808" y="3352359"/>
                  <a:pt x="2269807" y="3361407"/>
                </a:cubicBezTo>
                <a:cubicBezTo>
                  <a:pt x="2261901" y="3370266"/>
                  <a:pt x="2243994" y="3379410"/>
                  <a:pt x="2229897" y="3381315"/>
                </a:cubicBezTo>
                <a:cubicBezTo>
                  <a:pt x="2216467" y="3383124"/>
                  <a:pt x="2210847" y="3377314"/>
                  <a:pt x="2217610" y="3368551"/>
                </a:cubicBezTo>
                <a:cubicBezTo>
                  <a:pt x="2224754" y="3359407"/>
                  <a:pt x="2242947" y="3350454"/>
                  <a:pt x="2257710" y="3348644"/>
                </a:cubicBezTo>
                <a:close/>
                <a:moveTo>
                  <a:pt x="1670804" y="3348442"/>
                </a:moveTo>
                <a:cubicBezTo>
                  <a:pt x="1675781" y="3346549"/>
                  <a:pt x="1681687" y="3346453"/>
                  <a:pt x="1687068" y="3348739"/>
                </a:cubicBezTo>
                <a:cubicBezTo>
                  <a:pt x="1697450" y="3353120"/>
                  <a:pt x="1702784" y="3364551"/>
                  <a:pt x="1698974" y="3374076"/>
                </a:cubicBezTo>
                <a:cubicBezTo>
                  <a:pt x="1695164" y="3383696"/>
                  <a:pt x="1683544" y="3388172"/>
                  <a:pt x="1673161" y="3383981"/>
                </a:cubicBezTo>
                <a:cubicBezTo>
                  <a:pt x="1662874" y="3379886"/>
                  <a:pt x="1656874" y="3368360"/>
                  <a:pt x="1660112" y="3358931"/>
                </a:cubicBezTo>
                <a:cubicBezTo>
                  <a:pt x="1661779" y="3354026"/>
                  <a:pt x="1665828" y="3350335"/>
                  <a:pt x="1670804" y="3348442"/>
                </a:cubicBezTo>
                <a:close/>
                <a:moveTo>
                  <a:pt x="2742152" y="3348358"/>
                </a:moveTo>
                <a:cubicBezTo>
                  <a:pt x="2746914" y="3347786"/>
                  <a:pt x="2748343" y="3350072"/>
                  <a:pt x="2745390" y="3353501"/>
                </a:cubicBezTo>
                <a:cubicBezTo>
                  <a:pt x="2742342" y="3356930"/>
                  <a:pt x="2735960" y="3360168"/>
                  <a:pt x="2731007" y="3360740"/>
                </a:cubicBezTo>
                <a:cubicBezTo>
                  <a:pt x="2725864" y="3361312"/>
                  <a:pt x="2724530" y="3359121"/>
                  <a:pt x="2727769" y="3355597"/>
                </a:cubicBezTo>
                <a:cubicBezTo>
                  <a:pt x="2731103" y="3351977"/>
                  <a:pt x="2737199" y="3348929"/>
                  <a:pt x="2742152" y="3348358"/>
                </a:cubicBezTo>
                <a:close/>
                <a:moveTo>
                  <a:pt x="1434655" y="3344262"/>
                </a:moveTo>
                <a:cubicBezTo>
                  <a:pt x="1441608" y="3345691"/>
                  <a:pt x="1446180" y="3353120"/>
                  <a:pt x="1444275" y="3359692"/>
                </a:cubicBezTo>
                <a:cubicBezTo>
                  <a:pt x="1442561" y="3365788"/>
                  <a:pt x="1435608" y="3369599"/>
                  <a:pt x="1429130" y="3368265"/>
                </a:cubicBezTo>
                <a:cubicBezTo>
                  <a:pt x="1422177" y="3366741"/>
                  <a:pt x="1417700" y="3359788"/>
                  <a:pt x="1419605" y="3353120"/>
                </a:cubicBezTo>
                <a:cubicBezTo>
                  <a:pt x="1421320" y="3346929"/>
                  <a:pt x="1428178" y="3342833"/>
                  <a:pt x="1434655" y="3344262"/>
                </a:cubicBezTo>
                <a:close/>
                <a:moveTo>
                  <a:pt x="2451830" y="3342833"/>
                </a:moveTo>
                <a:cubicBezTo>
                  <a:pt x="2462117" y="3341500"/>
                  <a:pt x="2465261" y="3344929"/>
                  <a:pt x="2459164" y="3350358"/>
                </a:cubicBezTo>
                <a:cubicBezTo>
                  <a:pt x="2452783" y="3356073"/>
                  <a:pt x="2438495" y="3362074"/>
                  <a:pt x="2427541" y="3363788"/>
                </a:cubicBezTo>
                <a:cubicBezTo>
                  <a:pt x="2416969" y="3365407"/>
                  <a:pt x="2413635" y="3362455"/>
                  <a:pt x="2420017" y="3356549"/>
                </a:cubicBezTo>
                <a:cubicBezTo>
                  <a:pt x="2426684" y="3350358"/>
                  <a:pt x="2440781" y="3344262"/>
                  <a:pt x="2451830" y="3342833"/>
                </a:cubicBezTo>
                <a:close/>
                <a:moveTo>
                  <a:pt x="2803397" y="3342071"/>
                </a:moveTo>
                <a:cubicBezTo>
                  <a:pt x="2807588" y="3341500"/>
                  <a:pt x="2808541" y="3343500"/>
                  <a:pt x="2805874" y="3346738"/>
                </a:cubicBezTo>
                <a:cubicBezTo>
                  <a:pt x="2803207" y="3349882"/>
                  <a:pt x="2797968" y="3352644"/>
                  <a:pt x="2794158" y="3352930"/>
                </a:cubicBezTo>
                <a:cubicBezTo>
                  <a:pt x="2790539" y="3353216"/>
                  <a:pt x="2789491" y="3350739"/>
                  <a:pt x="2792444" y="3347786"/>
                </a:cubicBezTo>
                <a:cubicBezTo>
                  <a:pt x="2795587" y="3344738"/>
                  <a:pt x="2799397" y="3342738"/>
                  <a:pt x="2803397" y="3342071"/>
                </a:cubicBezTo>
                <a:close/>
                <a:moveTo>
                  <a:pt x="865631" y="3341691"/>
                </a:moveTo>
                <a:cubicBezTo>
                  <a:pt x="867155" y="3341881"/>
                  <a:pt x="868489" y="3342834"/>
                  <a:pt x="870394" y="3343881"/>
                </a:cubicBezTo>
                <a:cubicBezTo>
                  <a:pt x="868679" y="3345024"/>
                  <a:pt x="867346" y="3346453"/>
                  <a:pt x="866869" y="3346263"/>
                </a:cubicBezTo>
                <a:cubicBezTo>
                  <a:pt x="865441" y="3345787"/>
                  <a:pt x="864107" y="3344739"/>
                  <a:pt x="863250" y="3343691"/>
                </a:cubicBezTo>
                <a:cubicBezTo>
                  <a:pt x="863059" y="3343405"/>
                  <a:pt x="864869" y="3341596"/>
                  <a:pt x="865631" y="3341691"/>
                </a:cubicBezTo>
                <a:close/>
                <a:moveTo>
                  <a:pt x="1555718" y="3341024"/>
                </a:moveTo>
                <a:cubicBezTo>
                  <a:pt x="1564386" y="3343881"/>
                  <a:pt x="1569910" y="3353502"/>
                  <a:pt x="1567719" y="3361788"/>
                </a:cubicBezTo>
                <a:cubicBezTo>
                  <a:pt x="1565433" y="3370170"/>
                  <a:pt x="1556480" y="3374362"/>
                  <a:pt x="1547812" y="3371409"/>
                </a:cubicBezTo>
                <a:cubicBezTo>
                  <a:pt x="1539240" y="3368456"/>
                  <a:pt x="1533620" y="3358931"/>
                  <a:pt x="1535620" y="3350835"/>
                </a:cubicBezTo>
                <a:cubicBezTo>
                  <a:pt x="1537620" y="3342929"/>
                  <a:pt x="1547145" y="3338166"/>
                  <a:pt x="1555718" y="3341024"/>
                </a:cubicBezTo>
                <a:close/>
                <a:moveTo>
                  <a:pt x="1043082" y="3339785"/>
                </a:moveTo>
                <a:cubicBezTo>
                  <a:pt x="1044511" y="3339499"/>
                  <a:pt x="1048606" y="3342928"/>
                  <a:pt x="1048511" y="3344738"/>
                </a:cubicBezTo>
                <a:cubicBezTo>
                  <a:pt x="1048321" y="3346929"/>
                  <a:pt x="1045177" y="3349214"/>
                  <a:pt x="1041558" y="3353596"/>
                </a:cubicBezTo>
                <a:cubicBezTo>
                  <a:pt x="1038224" y="3349214"/>
                  <a:pt x="1034700" y="3346738"/>
                  <a:pt x="1035271" y="3344833"/>
                </a:cubicBezTo>
                <a:cubicBezTo>
                  <a:pt x="1035843" y="3342738"/>
                  <a:pt x="1040034" y="3340452"/>
                  <a:pt x="1043082" y="3339785"/>
                </a:cubicBezTo>
                <a:close/>
                <a:moveTo>
                  <a:pt x="955167" y="3339404"/>
                </a:moveTo>
                <a:cubicBezTo>
                  <a:pt x="957453" y="3341690"/>
                  <a:pt x="960406" y="3343595"/>
                  <a:pt x="959929" y="3344262"/>
                </a:cubicBezTo>
                <a:cubicBezTo>
                  <a:pt x="958786" y="3345881"/>
                  <a:pt x="956500" y="3347500"/>
                  <a:pt x="954214" y="3348072"/>
                </a:cubicBezTo>
                <a:cubicBezTo>
                  <a:pt x="953262" y="3348262"/>
                  <a:pt x="949738" y="3345595"/>
                  <a:pt x="950023" y="3344643"/>
                </a:cubicBezTo>
                <a:cubicBezTo>
                  <a:pt x="950500" y="3342928"/>
                  <a:pt x="952881" y="3341595"/>
                  <a:pt x="955167" y="3339404"/>
                </a:cubicBezTo>
                <a:close/>
                <a:moveTo>
                  <a:pt x="1126807" y="3338643"/>
                </a:moveTo>
                <a:cubicBezTo>
                  <a:pt x="1130427" y="3339214"/>
                  <a:pt x="1133379" y="3341881"/>
                  <a:pt x="1138999" y="3344929"/>
                </a:cubicBezTo>
                <a:cubicBezTo>
                  <a:pt x="1133094" y="3348453"/>
                  <a:pt x="1129760" y="3351501"/>
                  <a:pt x="1126140" y="3352168"/>
                </a:cubicBezTo>
                <a:cubicBezTo>
                  <a:pt x="1121854" y="3353025"/>
                  <a:pt x="1118711" y="3350358"/>
                  <a:pt x="1118520" y="3346358"/>
                </a:cubicBezTo>
                <a:cubicBezTo>
                  <a:pt x="1118330" y="3342357"/>
                  <a:pt x="1122426" y="3337976"/>
                  <a:pt x="1126807" y="3338643"/>
                </a:cubicBezTo>
                <a:close/>
                <a:moveTo>
                  <a:pt x="1210436" y="3337404"/>
                </a:moveTo>
                <a:cubicBezTo>
                  <a:pt x="1216056" y="3337690"/>
                  <a:pt x="1219580" y="3341690"/>
                  <a:pt x="1218056" y="3346452"/>
                </a:cubicBezTo>
                <a:cubicBezTo>
                  <a:pt x="1216532" y="3351120"/>
                  <a:pt x="1212913" y="3353882"/>
                  <a:pt x="1207102" y="3353977"/>
                </a:cubicBezTo>
                <a:cubicBezTo>
                  <a:pt x="1201387" y="3353977"/>
                  <a:pt x="1197577" y="3350263"/>
                  <a:pt x="1198530" y="3345500"/>
                </a:cubicBezTo>
                <a:cubicBezTo>
                  <a:pt x="1199482" y="3340738"/>
                  <a:pt x="1204721" y="3337118"/>
                  <a:pt x="1210436" y="3337404"/>
                </a:cubicBezTo>
                <a:close/>
                <a:moveTo>
                  <a:pt x="2349341" y="3336737"/>
                </a:moveTo>
                <a:cubicBezTo>
                  <a:pt x="2363057" y="3334927"/>
                  <a:pt x="2367438" y="3339499"/>
                  <a:pt x="2359533" y="3347119"/>
                </a:cubicBezTo>
                <a:cubicBezTo>
                  <a:pt x="2351627" y="3354739"/>
                  <a:pt x="2335149" y="3362550"/>
                  <a:pt x="2321433" y="3364931"/>
                </a:cubicBezTo>
                <a:cubicBezTo>
                  <a:pt x="2307907" y="3367312"/>
                  <a:pt x="2303145" y="3362645"/>
                  <a:pt x="2310955" y="3354454"/>
                </a:cubicBezTo>
                <a:cubicBezTo>
                  <a:pt x="2318766" y="3346262"/>
                  <a:pt x="2335625" y="3338547"/>
                  <a:pt x="2349341" y="3336737"/>
                </a:cubicBezTo>
                <a:close/>
                <a:moveTo>
                  <a:pt x="1288541" y="3335976"/>
                </a:moveTo>
                <a:cubicBezTo>
                  <a:pt x="1294542" y="3336166"/>
                  <a:pt x="1298352" y="3341119"/>
                  <a:pt x="1296733" y="3346644"/>
                </a:cubicBezTo>
                <a:cubicBezTo>
                  <a:pt x="1295209" y="3351692"/>
                  <a:pt x="1289494" y="3355787"/>
                  <a:pt x="1283969" y="3355692"/>
                </a:cubicBezTo>
                <a:cubicBezTo>
                  <a:pt x="1278064" y="3355502"/>
                  <a:pt x="1273968" y="3350358"/>
                  <a:pt x="1275587" y="3345024"/>
                </a:cubicBezTo>
                <a:cubicBezTo>
                  <a:pt x="1277111" y="3340071"/>
                  <a:pt x="1283207" y="3335880"/>
                  <a:pt x="1288541" y="3335976"/>
                </a:cubicBezTo>
                <a:close/>
                <a:moveTo>
                  <a:pt x="2530221" y="3335595"/>
                </a:moveTo>
                <a:cubicBezTo>
                  <a:pt x="2539365" y="3335214"/>
                  <a:pt x="2541270" y="3339309"/>
                  <a:pt x="2534697" y="3344357"/>
                </a:cubicBezTo>
                <a:cubicBezTo>
                  <a:pt x="2528316" y="3349406"/>
                  <a:pt x="2515838" y="3353692"/>
                  <a:pt x="2506885" y="3354168"/>
                </a:cubicBezTo>
                <a:cubicBezTo>
                  <a:pt x="2498026" y="3354549"/>
                  <a:pt x="2495550" y="3350835"/>
                  <a:pt x="2501741" y="3345786"/>
                </a:cubicBezTo>
                <a:cubicBezTo>
                  <a:pt x="2508027" y="3340738"/>
                  <a:pt x="2521267" y="3335880"/>
                  <a:pt x="2530221" y="3335595"/>
                </a:cubicBezTo>
                <a:close/>
                <a:moveTo>
                  <a:pt x="1362075" y="3335499"/>
                </a:moveTo>
                <a:cubicBezTo>
                  <a:pt x="1368457" y="3335785"/>
                  <a:pt x="1372457" y="3341024"/>
                  <a:pt x="1371124" y="3346929"/>
                </a:cubicBezTo>
                <a:cubicBezTo>
                  <a:pt x="1369695" y="3352835"/>
                  <a:pt x="1363599" y="3357121"/>
                  <a:pt x="1357122" y="3356740"/>
                </a:cubicBezTo>
                <a:cubicBezTo>
                  <a:pt x="1350740" y="3356454"/>
                  <a:pt x="1346740" y="3351692"/>
                  <a:pt x="1348168" y="3345691"/>
                </a:cubicBezTo>
                <a:cubicBezTo>
                  <a:pt x="1349597" y="3339690"/>
                  <a:pt x="1355598" y="3335118"/>
                  <a:pt x="1362075" y="3335499"/>
                </a:cubicBezTo>
                <a:close/>
                <a:moveTo>
                  <a:pt x="2603849" y="3335309"/>
                </a:moveTo>
                <a:cubicBezTo>
                  <a:pt x="2611183" y="3335499"/>
                  <a:pt x="2612136" y="3339309"/>
                  <a:pt x="2606135" y="3343881"/>
                </a:cubicBezTo>
                <a:cubicBezTo>
                  <a:pt x="2599753" y="3348834"/>
                  <a:pt x="2588228" y="3352549"/>
                  <a:pt x="2580322" y="3352168"/>
                </a:cubicBezTo>
                <a:cubicBezTo>
                  <a:pt x="2572988" y="3351787"/>
                  <a:pt x="2572321" y="3347882"/>
                  <a:pt x="2578989" y="3343119"/>
                </a:cubicBezTo>
                <a:cubicBezTo>
                  <a:pt x="2585466" y="3338452"/>
                  <a:pt x="2596324" y="3335118"/>
                  <a:pt x="2603849" y="3335309"/>
                </a:cubicBezTo>
                <a:close/>
                <a:moveTo>
                  <a:pt x="2863691" y="3334737"/>
                </a:moveTo>
                <a:cubicBezTo>
                  <a:pt x="2865405" y="3334927"/>
                  <a:pt x="2865405" y="3336737"/>
                  <a:pt x="2866739" y="3338547"/>
                </a:cubicBezTo>
                <a:cubicBezTo>
                  <a:pt x="2862262" y="3340928"/>
                  <a:pt x="2859023" y="3343119"/>
                  <a:pt x="2856738" y="3343500"/>
                </a:cubicBezTo>
                <a:cubicBezTo>
                  <a:pt x="2853213" y="3344262"/>
                  <a:pt x="2852356" y="3342548"/>
                  <a:pt x="2854737" y="3339595"/>
                </a:cubicBezTo>
                <a:cubicBezTo>
                  <a:pt x="2857118" y="3336642"/>
                  <a:pt x="2860928" y="3334546"/>
                  <a:pt x="2863691" y="3334737"/>
                </a:cubicBezTo>
                <a:close/>
                <a:moveTo>
                  <a:pt x="2669762" y="3332737"/>
                </a:moveTo>
                <a:cubicBezTo>
                  <a:pt x="2677096" y="3331974"/>
                  <a:pt x="2679001" y="3334927"/>
                  <a:pt x="2674143" y="3339499"/>
                </a:cubicBezTo>
                <a:cubicBezTo>
                  <a:pt x="2669285" y="3344071"/>
                  <a:pt x="2659665" y="3348262"/>
                  <a:pt x="2652617" y="3348739"/>
                </a:cubicBezTo>
                <a:cubicBezTo>
                  <a:pt x="2645664" y="3349215"/>
                  <a:pt x="2643854" y="3345786"/>
                  <a:pt x="2648902" y="3341404"/>
                </a:cubicBezTo>
                <a:cubicBezTo>
                  <a:pt x="2653569" y="3337308"/>
                  <a:pt x="2662999" y="3333499"/>
                  <a:pt x="2669762" y="3332737"/>
                </a:cubicBezTo>
                <a:close/>
                <a:moveTo>
                  <a:pt x="1889379" y="3328546"/>
                </a:moveTo>
                <a:cubicBezTo>
                  <a:pt x="1903857" y="3332356"/>
                  <a:pt x="1910905" y="3344834"/>
                  <a:pt x="1904809" y="3356645"/>
                </a:cubicBezTo>
                <a:cubicBezTo>
                  <a:pt x="1898713" y="3368361"/>
                  <a:pt x="1882140" y="3375123"/>
                  <a:pt x="1867947" y="3371313"/>
                </a:cubicBezTo>
                <a:cubicBezTo>
                  <a:pt x="1853660" y="3367313"/>
                  <a:pt x="1847183" y="3354645"/>
                  <a:pt x="1852993" y="3342643"/>
                </a:cubicBezTo>
                <a:cubicBezTo>
                  <a:pt x="1858803" y="3330546"/>
                  <a:pt x="1874615" y="3324641"/>
                  <a:pt x="1889379" y="3328546"/>
                </a:cubicBezTo>
                <a:close/>
                <a:moveTo>
                  <a:pt x="2734627" y="3327784"/>
                </a:moveTo>
                <a:cubicBezTo>
                  <a:pt x="2740247" y="3327213"/>
                  <a:pt x="2741581" y="3330261"/>
                  <a:pt x="2737390" y="3334261"/>
                </a:cubicBezTo>
                <a:cubicBezTo>
                  <a:pt x="2733199" y="3338262"/>
                  <a:pt x="2724436" y="3342262"/>
                  <a:pt x="2718911" y="3342643"/>
                </a:cubicBezTo>
                <a:cubicBezTo>
                  <a:pt x="2713101" y="3343024"/>
                  <a:pt x="2712339" y="3339976"/>
                  <a:pt x="2717101" y="3335690"/>
                </a:cubicBezTo>
                <a:cubicBezTo>
                  <a:pt x="2721483" y="3331785"/>
                  <a:pt x="2729198" y="3328356"/>
                  <a:pt x="2734627" y="3327784"/>
                </a:cubicBezTo>
                <a:close/>
                <a:moveTo>
                  <a:pt x="2921984" y="3326926"/>
                </a:moveTo>
                <a:cubicBezTo>
                  <a:pt x="2923317" y="3326831"/>
                  <a:pt x="2923413" y="3328450"/>
                  <a:pt x="2924365" y="3329688"/>
                </a:cubicBezTo>
                <a:cubicBezTo>
                  <a:pt x="2921412" y="3331307"/>
                  <a:pt x="2918365" y="3333498"/>
                  <a:pt x="2917698" y="3333308"/>
                </a:cubicBezTo>
                <a:cubicBezTo>
                  <a:pt x="2916459" y="3332927"/>
                  <a:pt x="2916650" y="3331212"/>
                  <a:pt x="2916269" y="3330069"/>
                </a:cubicBezTo>
                <a:cubicBezTo>
                  <a:pt x="2918269" y="3328926"/>
                  <a:pt x="2920746" y="3327021"/>
                  <a:pt x="2921984" y="3326926"/>
                </a:cubicBezTo>
                <a:close/>
                <a:moveTo>
                  <a:pt x="1724739" y="3325795"/>
                </a:moveTo>
                <a:cubicBezTo>
                  <a:pt x="1730050" y="3323855"/>
                  <a:pt x="1736312" y="3323783"/>
                  <a:pt x="1742408" y="3325974"/>
                </a:cubicBezTo>
                <a:cubicBezTo>
                  <a:pt x="1754886" y="3330451"/>
                  <a:pt x="1761458" y="3343405"/>
                  <a:pt x="1756505" y="3354073"/>
                </a:cubicBezTo>
                <a:cubicBezTo>
                  <a:pt x="1751742" y="3364265"/>
                  <a:pt x="1738026" y="3369313"/>
                  <a:pt x="1726501" y="3365122"/>
                </a:cubicBezTo>
                <a:cubicBezTo>
                  <a:pt x="1714214" y="3360550"/>
                  <a:pt x="1708118" y="3347881"/>
                  <a:pt x="1712785" y="3336832"/>
                </a:cubicBezTo>
                <a:cubicBezTo>
                  <a:pt x="1715071" y="3331546"/>
                  <a:pt x="1719429" y="3327736"/>
                  <a:pt x="1724739" y="3325795"/>
                </a:cubicBezTo>
                <a:close/>
                <a:moveTo>
                  <a:pt x="2436971" y="3324641"/>
                </a:moveTo>
                <a:cubicBezTo>
                  <a:pt x="2448877" y="3323212"/>
                  <a:pt x="2452592" y="3327594"/>
                  <a:pt x="2445162" y="3333975"/>
                </a:cubicBezTo>
                <a:cubicBezTo>
                  <a:pt x="2437638" y="3340453"/>
                  <a:pt x="2421159" y="3347406"/>
                  <a:pt x="2409253" y="3349215"/>
                </a:cubicBezTo>
                <a:cubicBezTo>
                  <a:pt x="2397061" y="3351121"/>
                  <a:pt x="2393251" y="3347120"/>
                  <a:pt x="2400871" y="3340071"/>
                </a:cubicBezTo>
                <a:cubicBezTo>
                  <a:pt x="2408491" y="3333118"/>
                  <a:pt x="2424874" y="3326070"/>
                  <a:pt x="2436971" y="3324641"/>
                </a:cubicBezTo>
                <a:close/>
                <a:moveTo>
                  <a:pt x="2140934" y="3324449"/>
                </a:moveTo>
                <a:cubicBezTo>
                  <a:pt x="2157317" y="3324640"/>
                  <a:pt x="2164079" y="3332831"/>
                  <a:pt x="2156650" y="3343881"/>
                </a:cubicBezTo>
                <a:cubicBezTo>
                  <a:pt x="2149221" y="3354930"/>
                  <a:pt x="2130837" y="3364455"/>
                  <a:pt x="2114550" y="3365407"/>
                </a:cubicBezTo>
                <a:cubicBezTo>
                  <a:pt x="2097690" y="3366360"/>
                  <a:pt x="2089784" y="3357025"/>
                  <a:pt x="2097024" y="3345119"/>
                </a:cubicBezTo>
                <a:cubicBezTo>
                  <a:pt x="2104167" y="3333403"/>
                  <a:pt x="2124075" y="3324164"/>
                  <a:pt x="2140934" y="3324449"/>
                </a:cubicBezTo>
                <a:close/>
                <a:moveTo>
                  <a:pt x="2235422" y="3322069"/>
                </a:moveTo>
                <a:cubicBezTo>
                  <a:pt x="2251710" y="3321021"/>
                  <a:pt x="2258282" y="3327784"/>
                  <a:pt x="2250376" y="3337785"/>
                </a:cubicBezTo>
                <a:cubicBezTo>
                  <a:pt x="2242470" y="3347691"/>
                  <a:pt x="2223420" y="3357216"/>
                  <a:pt x="2207418" y="3358931"/>
                </a:cubicBezTo>
                <a:cubicBezTo>
                  <a:pt x="2191131" y="3360645"/>
                  <a:pt x="2184654" y="3353501"/>
                  <a:pt x="2192464" y="3342738"/>
                </a:cubicBezTo>
                <a:cubicBezTo>
                  <a:pt x="2200179" y="3332070"/>
                  <a:pt x="2219039" y="3323117"/>
                  <a:pt x="2235422" y="3322069"/>
                </a:cubicBezTo>
                <a:close/>
                <a:moveTo>
                  <a:pt x="2794825" y="3321306"/>
                </a:moveTo>
                <a:cubicBezTo>
                  <a:pt x="2800064" y="3320449"/>
                  <a:pt x="2801207" y="3322830"/>
                  <a:pt x="2797683" y="3326736"/>
                </a:cubicBezTo>
                <a:cubicBezTo>
                  <a:pt x="2794349" y="3330355"/>
                  <a:pt x="2788444" y="3333498"/>
                  <a:pt x="2783491" y="3334260"/>
                </a:cubicBezTo>
                <a:cubicBezTo>
                  <a:pt x="2778252" y="3335022"/>
                  <a:pt x="2776823" y="3332641"/>
                  <a:pt x="2780538" y="3328831"/>
                </a:cubicBezTo>
                <a:cubicBezTo>
                  <a:pt x="2783871" y="3325307"/>
                  <a:pt x="2790158" y="3322164"/>
                  <a:pt x="2794825" y="3321306"/>
                </a:cubicBezTo>
                <a:close/>
                <a:moveTo>
                  <a:pt x="2047494" y="3318544"/>
                </a:moveTo>
                <a:cubicBezTo>
                  <a:pt x="2063305" y="3320831"/>
                  <a:pt x="2069687" y="3331117"/>
                  <a:pt x="2062257" y="3343119"/>
                </a:cubicBezTo>
                <a:cubicBezTo>
                  <a:pt x="2054637" y="3355501"/>
                  <a:pt x="2035492" y="3364741"/>
                  <a:pt x="2019395" y="3362931"/>
                </a:cubicBezTo>
                <a:cubicBezTo>
                  <a:pt x="2003583" y="3361216"/>
                  <a:pt x="1996535" y="3348358"/>
                  <a:pt x="2004060" y="3336166"/>
                </a:cubicBezTo>
                <a:cubicBezTo>
                  <a:pt x="2011775" y="3323688"/>
                  <a:pt x="2031206" y="3316163"/>
                  <a:pt x="2047494" y="3318544"/>
                </a:cubicBezTo>
                <a:close/>
                <a:moveTo>
                  <a:pt x="1605534" y="3318259"/>
                </a:moveTo>
                <a:cubicBezTo>
                  <a:pt x="1616106" y="3321593"/>
                  <a:pt x="1622679" y="3332737"/>
                  <a:pt x="1619726" y="3342167"/>
                </a:cubicBezTo>
                <a:cubicBezTo>
                  <a:pt x="1616868" y="3351501"/>
                  <a:pt x="1605343" y="3356264"/>
                  <a:pt x="1595342" y="3352263"/>
                </a:cubicBezTo>
                <a:cubicBezTo>
                  <a:pt x="1585722" y="3348453"/>
                  <a:pt x="1580102" y="3338071"/>
                  <a:pt x="1582769" y="3329022"/>
                </a:cubicBezTo>
                <a:cubicBezTo>
                  <a:pt x="1585531" y="3319783"/>
                  <a:pt x="1595342" y="3315116"/>
                  <a:pt x="1605534" y="3318259"/>
                </a:cubicBezTo>
                <a:close/>
                <a:moveTo>
                  <a:pt x="1481042" y="3317687"/>
                </a:moveTo>
                <a:cubicBezTo>
                  <a:pt x="1488757" y="3319973"/>
                  <a:pt x="1493710" y="3327784"/>
                  <a:pt x="1492091" y="3335023"/>
                </a:cubicBezTo>
                <a:cubicBezTo>
                  <a:pt x="1490472" y="3342548"/>
                  <a:pt x="1481804" y="3347215"/>
                  <a:pt x="1473803" y="3345024"/>
                </a:cubicBezTo>
                <a:cubicBezTo>
                  <a:pt x="1465612" y="3342928"/>
                  <a:pt x="1460563" y="3335118"/>
                  <a:pt x="1462564" y="3327307"/>
                </a:cubicBezTo>
                <a:cubicBezTo>
                  <a:pt x="1464564" y="3319402"/>
                  <a:pt x="1472565" y="3315211"/>
                  <a:pt x="1481042" y="3317687"/>
                </a:cubicBezTo>
                <a:close/>
                <a:moveTo>
                  <a:pt x="2979229" y="3317592"/>
                </a:moveTo>
                <a:cubicBezTo>
                  <a:pt x="2979800" y="3317878"/>
                  <a:pt x="2980371" y="3318259"/>
                  <a:pt x="2980943" y="3318640"/>
                </a:cubicBezTo>
                <a:cubicBezTo>
                  <a:pt x="2980848" y="3319497"/>
                  <a:pt x="2980943" y="3320354"/>
                  <a:pt x="2980467" y="3321307"/>
                </a:cubicBezTo>
                <a:cubicBezTo>
                  <a:pt x="2980181" y="3321783"/>
                  <a:pt x="2978086" y="3323021"/>
                  <a:pt x="2977704" y="3322926"/>
                </a:cubicBezTo>
                <a:cubicBezTo>
                  <a:pt x="2976943" y="3322640"/>
                  <a:pt x="2976371" y="3321974"/>
                  <a:pt x="2976657" y="3321116"/>
                </a:cubicBezTo>
                <a:cubicBezTo>
                  <a:pt x="2977038" y="3320069"/>
                  <a:pt x="2978276" y="3318735"/>
                  <a:pt x="2979229" y="3317592"/>
                </a:cubicBezTo>
                <a:close/>
                <a:moveTo>
                  <a:pt x="2518219" y="3316354"/>
                </a:moveTo>
                <a:cubicBezTo>
                  <a:pt x="2529649" y="3315401"/>
                  <a:pt x="2532316" y="3319497"/>
                  <a:pt x="2524601" y="3325497"/>
                </a:cubicBezTo>
                <a:cubicBezTo>
                  <a:pt x="2517267" y="3331213"/>
                  <a:pt x="2503646" y="3336165"/>
                  <a:pt x="2492978" y="3337213"/>
                </a:cubicBezTo>
                <a:cubicBezTo>
                  <a:pt x="2482024" y="3338356"/>
                  <a:pt x="2478595" y="3334356"/>
                  <a:pt x="2485929" y="3328450"/>
                </a:cubicBezTo>
                <a:cubicBezTo>
                  <a:pt x="2492978" y="3322735"/>
                  <a:pt x="2507646" y="3317211"/>
                  <a:pt x="2518219" y="3316354"/>
                </a:cubicBezTo>
                <a:close/>
                <a:moveTo>
                  <a:pt x="2329434" y="3314449"/>
                </a:moveTo>
                <a:cubicBezTo>
                  <a:pt x="2344293" y="3313020"/>
                  <a:pt x="2350008" y="3318831"/>
                  <a:pt x="2342197" y="3327308"/>
                </a:cubicBezTo>
                <a:cubicBezTo>
                  <a:pt x="2334006" y="3336071"/>
                  <a:pt x="2314099" y="3345405"/>
                  <a:pt x="2298954" y="3347215"/>
                </a:cubicBezTo>
                <a:cubicBezTo>
                  <a:pt x="2284190" y="3349025"/>
                  <a:pt x="2279047" y="3343024"/>
                  <a:pt x="2287429" y="3333689"/>
                </a:cubicBezTo>
                <a:cubicBezTo>
                  <a:pt x="2295715" y="3324355"/>
                  <a:pt x="2314480" y="3315973"/>
                  <a:pt x="2329434" y="3314449"/>
                </a:cubicBezTo>
                <a:close/>
                <a:moveTo>
                  <a:pt x="2593371" y="3314258"/>
                </a:moveTo>
                <a:cubicBezTo>
                  <a:pt x="2602611" y="3314068"/>
                  <a:pt x="2605087" y="3318163"/>
                  <a:pt x="2598991" y="3323212"/>
                </a:cubicBezTo>
                <a:cubicBezTo>
                  <a:pt x="2592895" y="3328260"/>
                  <a:pt x="2579655" y="3332927"/>
                  <a:pt x="2570226" y="3333118"/>
                </a:cubicBezTo>
                <a:cubicBezTo>
                  <a:pt x="2560605" y="3333308"/>
                  <a:pt x="2557938" y="3329212"/>
                  <a:pt x="2564511" y="3323974"/>
                </a:cubicBezTo>
                <a:cubicBezTo>
                  <a:pt x="2570893" y="3318830"/>
                  <a:pt x="2583942" y="3314544"/>
                  <a:pt x="2593371" y="3314258"/>
                </a:cubicBezTo>
                <a:close/>
                <a:moveTo>
                  <a:pt x="2853785" y="3313210"/>
                </a:moveTo>
                <a:cubicBezTo>
                  <a:pt x="2857405" y="3312639"/>
                  <a:pt x="2858357" y="3314639"/>
                  <a:pt x="2855881" y="3317877"/>
                </a:cubicBezTo>
                <a:cubicBezTo>
                  <a:pt x="2853404" y="3321021"/>
                  <a:pt x="2848451" y="3324164"/>
                  <a:pt x="2844546" y="3324831"/>
                </a:cubicBezTo>
                <a:cubicBezTo>
                  <a:pt x="2840450" y="3325593"/>
                  <a:pt x="2839212" y="3323116"/>
                  <a:pt x="2842070" y="3319878"/>
                </a:cubicBezTo>
                <a:cubicBezTo>
                  <a:pt x="2844737" y="3316830"/>
                  <a:pt x="2850261" y="3313782"/>
                  <a:pt x="2853785" y="3313210"/>
                </a:cubicBezTo>
                <a:close/>
                <a:moveTo>
                  <a:pt x="2662808" y="3312639"/>
                </a:moveTo>
                <a:cubicBezTo>
                  <a:pt x="2670905" y="3312163"/>
                  <a:pt x="2672714" y="3315402"/>
                  <a:pt x="2667095" y="3320355"/>
                </a:cubicBezTo>
                <a:cubicBezTo>
                  <a:pt x="2661475" y="3325307"/>
                  <a:pt x="2650997" y="3329689"/>
                  <a:pt x="2642615" y="3330261"/>
                </a:cubicBezTo>
                <a:cubicBezTo>
                  <a:pt x="2633948" y="3330927"/>
                  <a:pt x="2631566" y="3327213"/>
                  <a:pt x="2637663" y="3322164"/>
                </a:cubicBezTo>
                <a:cubicBezTo>
                  <a:pt x="2643473" y="3317402"/>
                  <a:pt x="2654807" y="3313211"/>
                  <a:pt x="2662808" y="3312639"/>
                </a:cubicBezTo>
                <a:close/>
                <a:moveTo>
                  <a:pt x="2727769" y="3308067"/>
                </a:moveTo>
                <a:cubicBezTo>
                  <a:pt x="2734246" y="3307401"/>
                  <a:pt x="2735675" y="3310544"/>
                  <a:pt x="2731103" y="3315021"/>
                </a:cubicBezTo>
                <a:cubicBezTo>
                  <a:pt x="2726150" y="3319688"/>
                  <a:pt x="2715482" y="3324546"/>
                  <a:pt x="2708814" y="3325022"/>
                </a:cubicBezTo>
                <a:cubicBezTo>
                  <a:pt x="2702242" y="3325403"/>
                  <a:pt x="2701099" y="3321974"/>
                  <a:pt x="2706243" y="3317497"/>
                </a:cubicBezTo>
                <a:cubicBezTo>
                  <a:pt x="2711386" y="3313020"/>
                  <a:pt x="2721197" y="3308734"/>
                  <a:pt x="2727769" y="3308067"/>
                </a:cubicBezTo>
                <a:close/>
                <a:moveTo>
                  <a:pt x="817625" y="3306734"/>
                </a:moveTo>
                <a:cubicBezTo>
                  <a:pt x="818864" y="3307687"/>
                  <a:pt x="820388" y="3308544"/>
                  <a:pt x="821150" y="3309591"/>
                </a:cubicBezTo>
                <a:cubicBezTo>
                  <a:pt x="821435" y="3310068"/>
                  <a:pt x="819721" y="3311115"/>
                  <a:pt x="818197" y="3312544"/>
                </a:cubicBezTo>
                <a:cubicBezTo>
                  <a:pt x="816863" y="3310925"/>
                  <a:pt x="815435" y="3309972"/>
                  <a:pt x="815149" y="3308830"/>
                </a:cubicBezTo>
                <a:cubicBezTo>
                  <a:pt x="815054" y="3308163"/>
                  <a:pt x="816768" y="3307401"/>
                  <a:pt x="817625" y="3306734"/>
                </a:cubicBezTo>
                <a:close/>
                <a:moveTo>
                  <a:pt x="908208" y="3306448"/>
                </a:moveTo>
                <a:cubicBezTo>
                  <a:pt x="910589" y="3306448"/>
                  <a:pt x="913161" y="3307877"/>
                  <a:pt x="915542" y="3308734"/>
                </a:cubicBezTo>
                <a:cubicBezTo>
                  <a:pt x="916495" y="3309686"/>
                  <a:pt x="917352" y="3310734"/>
                  <a:pt x="918209" y="3311782"/>
                </a:cubicBezTo>
                <a:cubicBezTo>
                  <a:pt x="915828" y="3312353"/>
                  <a:pt x="913447" y="3313687"/>
                  <a:pt x="911256" y="3313401"/>
                </a:cubicBezTo>
                <a:cubicBezTo>
                  <a:pt x="908874" y="3313115"/>
                  <a:pt x="906779" y="3311401"/>
                  <a:pt x="904493" y="3310353"/>
                </a:cubicBezTo>
                <a:cubicBezTo>
                  <a:pt x="905731" y="3308925"/>
                  <a:pt x="906874" y="3306448"/>
                  <a:pt x="908208" y="3306448"/>
                </a:cubicBezTo>
                <a:close/>
                <a:moveTo>
                  <a:pt x="2420302" y="3305019"/>
                </a:moveTo>
                <a:cubicBezTo>
                  <a:pt x="2434018" y="3303876"/>
                  <a:pt x="2437923" y="3308829"/>
                  <a:pt x="2429541" y="3316354"/>
                </a:cubicBezTo>
                <a:cubicBezTo>
                  <a:pt x="2421254" y="3323878"/>
                  <a:pt x="2403538" y="3331498"/>
                  <a:pt x="2390012" y="3333403"/>
                </a:cubicBezTo>
                <a:cubicBezTo>
                  <a:pt x="2376582" y="3335308"/>
                  <a:pt x="2371438" y="3330450"/>
                  <a:pt x="2379059" y="3322640"/>
                </a:cubicBezTo>
                <a:cubicBezTo>
                  <a:pt x="2387059" y="3314544"/>
                  <a:pt x="2406395" y="3306257"/>
                  <a:pt x="2420302" y="3305019"/>
                </a:cubicBezTo>
                <a:close/>
                <a:moveTo>
                  <a:pt x="1001172" y="3305019"/>
                </a:moveTo>
                <a:cubicBezTo>
                  <a:pt x="1004125" y="3305686"/>
                  <a:pt x="1006220" y="3308353"/>
                  <a:pt x="1010602" y="3311401"/>
                </a:cubicBezTo>
                <a:cubicBezTo>
                  <a:pt x="1005268" y="3313687"/>
                  <a:pt x="1001934" y="3316259"/>
                  <a:pt x="999458" y="3315878"/>
                </a:cubicBezTo>
                <a:cubicBezTo>
                  <a:pt x="996695" y="3315497"/>
                  <a:pt x="992885" y="3312544"/>
                  <a:pt x="992600" y="3310448"/>
                </a:cubicBezTo>
                <a:cubicBezTo>
                  <a:pt x="992123" y="3306734"/>
                  <a:pt x="996124" y="3304067"/>
                  <a:pt x="1001172" y="3305019"/>
                </a:cubicBezTo>
                <a:close/>
                <a:moveTo>
                  <a:pt x="2910648" y="3304353"/>
                </a:moveTo>
                <a:cubicBezTo>
                  <a:pt x="2913792" y="3303876"/>
                  <a:pt x="2914744" y="3305496"/>
                  <a:pt x="2912268" y="3308258"/>
                </a:cubicBezTo>
                <a:cubicBezTo>
                  <a:pt x="2910648" y="3310449"/>
                  <a:pt x="2907124" y="3312449"/>
                  <a:pt x="2902267" y="3316069"/>
                </a:cubicBezTo>
                <a:cubicBezTo>
                  <a:pt x="2902171" y="3313211"/>
                  <a:pt x="2901219" y="3311878"/>
                  <a:pt x="2902267" y="3309877"/>
                </a:cubicBezTo>
                <a:cubicBezTo>
                  <a:pt x="2903790" y="3307115"/>
                  <a:pt x="2907505" y="3304924"/>
                  <a:pt x="2910648" y="3304353"/>
                </a:cubicBezTo>
                <a:close/>
                <a:moveTo>
                  <a:pt x="1089183" y="3303876"/>
                </a:moveTo>
                <a:cubicBezTo>
                  <a:pt x="1092898" y="3304543"/>
                  <a:pt x="1095660" y="3307782"/>
                  <a:pt x="1100804" y="3311115"/>
                </a:cubicBezTo>
                <a:cubicBezTo>
                  <a:pt x="1094994" y="3314449"/>
                  <a:pt x="1091660" y="3317402"/>
                  <a:pt x="1087755" y="3318354"/>
                </a:cubicBezTo>
                <a:cubicBezTo>
                  <a:pt x="1082802" y="3319497"/>
                  <a:pt x="1077849" y="3314735"/>
                  <a:pt x="1078896" y="3310544"/>
                </a:cubicBezTo>
                <a:cubicBezTo>
                  <a:pt x="1079944" y="3306258"/>
                  <a:pt x="1083945" y="3303019"/>
                  <a:pt x="1089183" y="3303876"/>
                </a:cubicBezTo>
                <a:close/>
                <a:moveTo>
                  <a:pt x="1406842" y="3302924"/>
                </a:moveTo>
                <a:cubicBezTo>
                  <a:pt x="1413985" y="3303781"/>
                  <a:pt x="1418462" y="3309972"/>
                  <a:pt x="1417129" y="3316926"/>
                </a:cubicBezTo>
                <a:cubicBezTo>
                  <a:pt x="1415700" y="3323974"/>
                  <a:pt x="1409223" y="3328546"/>
                  <a:pt x="1401889" y="3328070"/>
                </a:cubicBezTo>
                <a:cubicBezTo>
                  <a:pt x="1394173" y="3327594"/>
                  <a:pt x="1388744" y="3321403"/>
                  <a:pt x="1390078" y="3314354"/>
                </a:cubicBezTo>
                <a:cubicBezTo>
                  <a:pt x="1391411" y="3307401"/>
                  <a:pt x="1399222" y="3301876"/>
                  <a:pt x="1406842" y="3302924"/>
                </a:cubicBezTo>
                <a:close/>
                <a:moveTo>
                  <a:pt x="1174146" y="3302733"/>
                </a:moveTo>
                <a:cubicBezTo>
                  <a:pt x="1180432" y="3302543"/>
                  <a:pt x="1185195" y="3306829"/>
                  <a:pt x="1184242" y="3311782"/>
                </a:cubicBezTo>
                <a:cubicBezTo>
                  <a:pt x="1183385" y="3316163"/>
                  <a:pt x="1177861" y="3320259"/>
                  <a:pt x="1172336" y="3320450"/>
                </a:cubicBezTo>
                <a:cubicBezTo>
                  <a:pt x="1165954" y="3320640"/>
                  <a:pt x="1161573" y="3316640"/>
                  <a:pt x="1162430" y="3311401"/>
                </a:cubicBezTo>
                <a:cubicBezTo>
                  <a:pt x="1163287" y="3306448"/>
                  <a:pt x="1168050" y="3302924"/>
                  <a:pt x="1174146" y="3302733"/>
                </a:cubicBezTo>
                <a:close/>
                <a:moveTo>
                  <a:pt x="1954053" y="3302638"/>
                </a:moveTo>
                <a:cubicBezTo>
                  <a:pt x="1970341" y="3306543"/>
                  <a:pt x="1977008" y="3319116"/>
                  <a:pt x="1969388" y="3332070"/>
                </a:cubicBezTo>
                <a:cubicBezTo>
                  <a:pt x="1961864" y="3344834"/>
                  <a:pt x="1943195" y="3352168"/>
                  <a:pt x="1927764" y="3347977"/>
                </a:cubicBezTo>
                <a:cubicBezTo>
                  <a:pt x="1913096" y="3343977"/>
                  <a:pt x="1906333" y="3330451"/>
                  <a:pt x="1912715" y="3318354"/>
                </a:cubicBezTo>
                <a:cubicBezTo>
                  <a:pt x="1919382" y="3305686"/>
                  <a:pt x="1937956" y="3298828"/>
                  <a:pt x="1954053" y="3302638"/>
                </a:cubicBezTo>
                <a:close/>
                <a:moveTo>
                  <a:pt x="1781437" y="3302531"/>
                </a:moveTo>
                <a:cubicBezTo>
                  <a:pt x="1787747" y="3300376"/>
                  <a:pt x="1795176" y="3300352"/>
                  <a:pt x="1802320" y="3302924"/>
                </a:cubicBezTo>
                <a:cubicBezTo>
                  <a:pt x="1815941" y="3307877"/>
                  <a:pt x="1822227" y="3320545"/>
                  <a:pt x="1816703" y="3332070"/>
                </a:cubicBezTo>
                <a:cubicBezTo>
                  <a:pt x="1810988" y="3344072"/>
                  <a:pt x="1795557" y="3349596"/>
                  <a:pt x="1781555" y="3344262"/>
                </a:cubicBezTo>
                <a:cubicBezTo>
                  <a:pt x="1768411" y="3339309"/>
                  <a:pt x="1762124" y="3326355"/>
                  <a:pt x="1767268" y="3314925"/>
                </a:cubicBezTo>
                <a:cubicBezTo>
                  <a:pt x="1769935" y="3308972"/>
                  <a:pt x="1775126" y="3304686"/>
                  <a:pt x="1781437" y="3302531"/>
                </a:cubicBezTo>
                <a:close/>
                <a:moveTo>
                  <a:pt x="2787682" y="3301686"/>
                </a:moveTo>
                <a:cubicBezTo>
                  <a:pt x="2793873" y="3300543"/>
                  <a:pt x="2795492" y="3303305"/>
                  <a:pt x="2791206" y="3307686"/>
                </a:cubicBezTo>
                <a:cubicBezTo>
                  <a:pt x="2787110" y="3311782"/>
                  <a:pt x="2779395" y="3315782"/>
                  <a:pt x="2773584" y="3316640"/>
                </a:cubicBezTo>
                <a:cubicBezTo>
                  <a:pt x="2767584" y="3317592"/>
                  <a:pt x="2766060" y="3315116"/>
                  <a:pt x="2770155" y="3310925"/>
                </a:cubicBezTo>
                <a:cubicBezTo>
                  <a:pt x="2774156" y="3306734"/>
                  <a:pt x="2781776" y="3302733"/>
                  <a:pt x="2787682" y="3301686"/>
                </a:cubicBezTo>
                <a:close/>
                <a:moveTo>
                  <a:pt x="1256633" y="3301590"/>
                </a:moveTo>
                <a:cubicBezTo>
                  <a:pt x="1263110" y="3301685"/>
                  <a:pt x="1267206" y="3306066"/>
                  <a:pt x="1266158" y="3311781"/>
                </a:cubicBezTo>
                <a:cubicBezTo>
                  <a:pt x="1265015" y="3317496"/>
                  <a:pt x="1259395" y="3321878"/>
                  <a:pt x="1252823" y="3321973"/>
                </a:cubicBezTo>
                <a:cubicBezTo>
                  <a:pt x="1245870" y="3322164"/>
                  <a:pt x="1240917" y="3317115"/>
                  <a:pt x="1242441" y="3311305"/>
                </a:cubicBezTo>
                <a:cubicBezTo>
                  <a:pt x="1243774" y="3305876"/>
                  <a:pt x="1250251" y="3301494"/>
                  <a:pt x="1256633" y="3301590"/>
                </a:cubicBezTo>
                <a:close/>
                <a:moveTo>
                  <a:pt x="1334738" y="3300447"/>
                </a:moveTo>
                <a:cubicBezTo>
                  <a:pt x="1341405" y="3301114"/>
                  <a:pt x="1345215" y="3306829"/>
                  <a:pt x="1343120" y="3312925"/>
                </a:cubicBezTo>
                <a:cubicBezTo>
                  <a:pt x="1341024" y="3319021"/>
                  <a:pt x="1333595" y="3323974"/>
                  <a:pt x="1327213" y="3323402"/>
                </a:cubicBezTo>
                <a:cubicBezTo>
                  <a:pt x="1320545" y="3322831"/>
                  <a:pt x="1316831" y="3317306"/>
                  <a:pt x="1318831" y="3310829"/>
                </a:cubicBezTo>
                <a:cubicBezTo>
                  <a:pt x="1320831" y="3304448"/>
                  <a:pt x="1327975" y="3299876"/>
                  <a:pt x="1334738" y="3300447"/>
                </a:cubicBezTo>
                <a:close/>
                <a:moveTo>
                  <a:pt x="2504884" y="3297114"/>
                </a:moveTo>
                <a:cubicBezTo>
                  <a:pt x="2517648" y="3296066"/>
                  <a:pt x="2521267" y="3300447"/>
                  <a:pt x="2513361" y="3307020"/>
                </a:cubicBezTo>
                <a:cubicBezTo>
                  <a:pt x="2505456" y="3313592"/>
                  <a:pt x="2489644" y="3319593"/>
                  <a:pt x="2476881" y="3321021"/>
                </a:cubicBezTo>
                <a:cubicBezTo>
                  <a:pt x="2464117" y="3322450"/>
                  <a:pt x="2460021" y="3318450"/>
                  <a:pt x="2467927" y="3311496"/>
                </a:cubicBezTo>
                <a:cubicBezTo>
                  <a:pt x="2475738" y="3304638"/>
                  <a:pt x="2492121" y="3298162"/>
                  <a:pt x="2504884" y="3297114"/>
                </a:cubicBezTo>
                <a:close/>
                <a:moveTo>
                  <a:pt x="2230564" y="3296732"/>
                </a:moveTo>
                <a:cubicBezTo>
                  <a:pt x="2230754" y="3296827"/>
                  <a:pt x="2230849" y="3296827"/>
                  <a:pt x="2230945" y="3296923"/>
                </a:cubicBezTo>
                <a:lnTo>
                  <a:pt x="2230576" y="3296799"/>
                </a:lnTo>
                <a:close/>
                <a:moveTo>
                  <a:pt x="1642967" y="3296316"/>
                </a:moveTo>
                <a:cubicBezTo>
                  <a:pt x="1647777" y="3294470"/>
                  <a:pt x="1653539" y="3294351"/>
                  <a:pt x="1659254" y="3296351"/>
                </a:cubicBezTo>
                <a:cubicBezTo>
                  <a:pt x="1671256" y="3300542"/>
                  <a:pt x="1677923" y="3312449"/>
                  <a:pt x="1674113" y="3322831"/>
                </a:cubicBezTo>
                <a:cubicBezTo>
                  <a:pt x="1670303" y="3333118"/>
                  <a:pt x="1657730" y="3337785"/>
                  <a:pt x="1646110" y="3333213"/>
                </a:cubicBezTo>
                <a:cubicBezTo>
                  <a:pt x="1634490" y="3328641"/>
                  <a:pt x="1628394" y="3316925"/>
                  <a:pt x="1632394" y="3306638"/>
                </a:cubicBezTo>
                <a:cubicBezTo>
                  <a:pt x="1634299" y="3301733"/>
                  <a:pt x="1638157" y="3298161"/>
                  <a:pt x="1642967" y="3296316"/>
                </a:cubicBezTo>
                <a:close/>
                <a:moveTo>
                  <a:pt x="2966941" y="3295589"/>
                </a:moveTo>
                <a:cubicBezTo>
                  <a:pt x="2968180" y="3295399"/>
                  <a:pt x="2968370" y="3296923"/>
                  <a:pt x="2969418" y="3298066"/>
                </a:cubicBezTo>
                <a:cubicBezTo>
                  <a:pt x="2966561" y="3299876"/>
                  <a:pt x="2963703" y="3302162"/>
                  <a:pt x="2963036" y="3301971"/>
                </a:cubicBezTo>
                <a:cubicBezTo>
                  <a:pt x="2961798" y="3301685"/>
                  <a:pt x="2961893" y="3300066"/>
                  <a:pt x="2961417" y="3299018"/>
                </a:cubicBezTo>
                <a:cubicBezTo>
                  <a:pt x="2963322" y="3297780"/>
                  <a:pt x="2965608" y="3295875"/>
                  <a:pt x="2966941" y="3295589"/>
                </a:cubicBezTo>
                <a:close/>
                <a:moveTo>
                  <a:pt x="2845593" y="3293208"/>
                </a:moveTo>
                <a:cubicBezTo>
                  <a:pt x="2850546" y="3292161"/>
                  <a:pt x="2851880" y="3294256"/>
                  <a:pt x="2848736" y="3298162"/>
                </a:cubicBezTo>
                <a:cubicBezTo>
                  <a:pt x="2845498" y="3302067"/>
                  <a:pt x="2839402" y="3305781"/>
                  <a:pt x="2834354" y="3306734"/>
                </a:cubicBezTo>
                <a:cubicBezTo>
                  <a:pt x="2829591" y="3307687"/>
                  <a:pt x="2827972" y="3305305"/>
                  <a:pt x="2831020" y="3301781"/>
                </a:cubicBezTo>
                <a:cubicBezTo>
                  <a:pt x="2833972" y="3298162"/>
                  <a:pt x="2840830" y="3294256"/>
                  <a:pt x="2845593" y="3293208"/>
                </a:cubicBezTo>
                <a:close/>
                <a:moveTo>
                  <a:pt x="2584894" y="3293018"/>
                </a:moveTo>
                <a:cubicBezTo>
                  <a:pt x="2595562" y="3293018"/>
                  <a:pt x="2597371" y="3298352"/>
                  <a:pt x="2589180" y="3304162"/>
                </a:cubicBezTo>
                <a:cubicBezTo>
                  <a:pt x="2581274" y="3309782"/>
                  <a:pt x="2566415" y="3314259"/>
                  <a:pt x="2556319" y="3314354"/>
                </a:cubicBezTo>
                <a:cubicBezTo>
                  <a:pt x="2545651" y="3314449"/>
                  <a:pt x="2543269" y="3309782"/>
                  <a:pt x="2551556" y="3303686"/>
                </a:cubicBezTo>
                <a:cubicBezTo>
                  <a:pt x="2559271" y="3298066"/>
                  <a:pt x="2574797" y="3293018"/>
                  <a:pt x="2584894" y="3293018"/>
                </a:cubicBezTo>
                <a:close/>
                <a:moveTo>
                  <a:pt x="1516356" y="3292839"/>
                </a:moveTo>
                <a:cubicBezTo>
                  <a:pt x="1520500" y="3291184"/>
                  <a:pt x="1525524" y="3291113"/>
                  <a:pt x="1530477" y="3293018"/>
                </a:cubicBezTo>
                <a:cubicBezTo>
                  <a:pt x="1539526" y="3296732"/>
                  <a:pt x="1544193" y="3306353"/>
                  <a:pt x="1540954" y="3314735"/>
                </a:cubicBezTo>
                <a:cubicBezTo>
                  <a:pt x="1537716" y="3323117"/>
                  <a:pt x="1528191" y="3326641"/>
                  <a:pt x="1518952" y="3323117"/>
                </a:cubicBezTo>
                <a:cubicBezTo>
                  <a:pt x="1509712" y="3319687"/>
                  <a:pt x="1504759" y="3310639"/>
                  <a:pt x="1507522" y="3302161"/>
                </a:cubicBezTo>
                <a:cubicBezTo>
                  <a:pt x="1508951" y="3297732"/>
                  <a:pt x="1512213" y="3294494"/>
                  <a:pt x="1516356" y="3292839"/>
                </a:cubicBezTo>
                <a:close/>
                <a:moveTo>
                  <a:pt x="2655569" y="3292731"/>
                </a:moveTo>
                <a:cubicBezTo>
                  <a:pt x="2664999" y="3292255"/>
                  <a:pt x="2666809" y="3296256"/>
                  <a:pt x="2659760" y="3301875"/>
                </a:cubicBezTo>
                <a:cubicBezTo>
                  <a:pt x="2652807" y="3307400"/>
                  <a:pt x="2639948" y="3312067"/>
                  <a:pt x="2630519" y="3312258"/>
                </a:cubicBezTo>
                <a:cubicBezTo>
                  <a:pt x="2621089" y="3312448"/>
                  <a:pt x="2619565" y="3308162"/>
                  <a:pt x="2627090" y="3302542"/>
                </a:cubicBezTo>
                <a:cubicBezTo>
                  <a:pt x="2634233" y="3297208"/>
                  <a:pt x="2646425" y="3293113"/>
                  <a:pt x="2655569" y="3292731"/>
                </a:cubicBezTo>
                <a:close/>
                <a:moveTo>
                  <a:pt x="2721197" y="3288731"/>
                </a:moveTo>
                <a:cubicBezTo>
                  <a:pt x="2729103" y="3287969"/>
                  <a:pt x="2730722" y="3291398"/>
                  <a:pt x="2724816" y="3296637"/>
                </a:cubicBezTo>
                <a:cubicBezTo>
                  <a:pt x="2718911" y="3301875"/>
                  <a:pt x="2707957" y="3306733"/>
                  <a:pt x="2699861" y="3307495"/>
                </a:cubicBezTo>
                <a:cubicBezTo>
                  <a:pt x="2692050" y="3308257"/>
                  <a:pt x="2690145" y="3304447"/>
                  <a:pt x="2695860" y="3299494"/>
                </a:cubicBezTo>
                <a:cubicBezTo>
                  <a:pt x="2701575" y="3294541"/>
                  <a:pt x="2713386" y="3289588"/>
                  <a:pt x="2721197" y="3288731"/>
                </a:cubicBezTo>
                <a:close/>
                <a:moveTo>
                  <a:pt x="2308573" y="3288636"/>
                </a:moveTo>
                <a:cubicBezTo>
                  <a:pt x="2324861" y="3288160"/>
                  <a:pt x="2330767" y="3295399"/>
                  <a:pt x="2322099" y="3305210"/>
                </a:cubicBezTo>
                <a:cubicBezTo>
                  <a:pt x="2313431" y="3315020"/>
                  <a:pt x="2293429" y="3324355"/>
                  <a:pt x="2277046" y="3326069"/>
                </a:cubicBezTo>
                <a:cubicBezTo>
                  <a:pt x="2260186" y="3327784"/>
                  <a:pt x="2253043" y="3319878"/>
                  <a:pt x="2261710" y="3309210"/>
                </a:cubicBezTo>
                <a:cubicBezTo>
                  <a:pt x="2270378" y="3298447"/>
                  <a:pt x="2292095" y="3289112"/>
                  <a:pt x="2308573" y="3288636"/>
                </a:cubicBezTo>
                <a:close/>
                <a:moveTo>
                  <a:pt x="3022854" y="3286445"/>
                </a:moveTo>
                <a:cubicBezTo>
                  <a:pt x="3023711" y="3286445"/>
                  <a:pt x="3024092" y="3287207"/>
                  <a:pt x="3025330" y="3288159"/>
                </a:cubicBezTo>
                <a:cubicBezTo>
                  <a:pt x="3022759" y="3289398"/>
                  <a:pt x="3021044" y="3290541"/>
                  <a:pt x="3020472" y="3290350"/>
                </a:cubicBezTo>
                <a:cubicBezTo>
                  <a:pt x="3019806" y="3290160"/>
                  <a:pt x="3019996" y="3288922"/>
                  <a:pt x="3019901" y="3288159"/>
                </a:cubicBezTo>
                <a:cubicBezTo>
                  <a:pt x="3020949" y="3287588"/>
                  <a:pt x="3022187" y="3286445"/>
                  <a:pt x="3022854" y="3286445"/>
                </a:cubicBezTo>
                <a:close/>
                <a:moveTo>
                  <a:pt x="2901601" y="3283397"/>
                </a:moveTo>
                <a:cubicBezTo>
                  <a:pt x="2905029" y="3282635"/>
                  <a:pt x="2906268" y="3284540"/>
                  <a:pt x="2904268" y="3287588"/>
                </a:cubicBezTo>
                <a:cubicBezTo>
                  <a:pt x="2901982" y="3290922"/>
                  <a:pt x="2896457" y="3294732"/>
                  <a:pt x="2892647" y="3295494"/>
                </a:cubicBezTo>
                <a:cubicBezTo>
                  <a:pt x="2889218" y="3296160"/>
                  <a:pt x="2887885" y="3294256"/>
                  <a:pt x="2889885" y="3291303"/>
                </a:cubicBezTo>
                <a:cubicBezTo>
                  <a:pt x="2891980" y="3288159"/>
                  <a:pt x="2897695" y="3284254"/>
                  <a:pt x="2901601" y="3283397"/>
                </a:cubicBezTo>
                <a:close/>
                <a:moveTo>
                  <a:pt x="2400300" y="3283302"/>
                </a:moveTo>
                <a:cubicBezTo>
                  <a:pt x="2416588" y="3282064"/>
                  <a:pt x="2422017" y="3287969"/>
                  <a:pt x="2412968" y="3296827"/>
                </a:cubicBezTo>
                <a:cubicBezTo>
                  <a:pt x="2404300" y="3305305"/>
                  <a:pt x="2385917" y="3313306"/>
                  <a:pt x="2370201" y="3315306"/>
                </a:cubicBezTo>
                <a:cubicBezTo>
                  <a:pt x="2354199" y="3317401"/>
                  <a:pt x="2347531" y="3311496"/>
                  <a:pt x="2355818" y="3302256"/>
                </a:cubicBezTo>
                <a:cubicBezTo>
                  <a:pt x="2364009" y="3293113"/>
                  <a:pt x="2384202" y="3284540"/>
                  <a:pt x="2400300" y="3283302"/>
                </a:cubicBezTo>
                <a:close/>
                <a:moveTo>
                  <a:pt x="2782633" y="3282350"/>
                </a:moveTo>
                <a:cubicBezTo>
                  <a:pt x="2789110" y="3281397"/>
                  <a:pt x="2790443" y="3284636"/>
                  <a:pt x="2785585" y="3289303"/>
                </a:cubicBezTo>
                <a:cubicBezTo>
                  <a:pt x="2780728" y="3294065"/>
                  <a:pt x="2770917" y="3298828"/>
                  <a:pt x="2764249" y="3299780"/>
                </a:cubicBezTo>
                <a:cubicBezTo>
                  <a:pt x="2757391" y="3300733"/>
                  <a:pt x="2756058" y="3297590"/>
                  <a:pt x="2761297" y="3292732"/>
                </a:cubicBezTo>
                <a:cubicBezTo>
                  <a:pt x="2766535" y="3287874"/>
                  <a:pt x="2775965" y="3283302"/>
                  <a:pt x="2782633" y="3282350"/>
                </a:cubicBezTo>
                <a:close/>
                <a:moveTo>
                  <a:pt x="1864233" y="3278063"/>
                </a:moveTo>
                <a:cubicBezTo>
                  <a:pt x="1879092" y="3283016"/>
                  <a:pt x="1886045" y="3296351"/>
                  <a:pt x="1880044" y="3308733"/>
                </a:cubicBezTo>
                <a:cubicBezTo>
                  <a:pt x="1873663" y="3321687"/>
                  <a:pt x="1856137" y="3328450"/>
                  <a:pt x="1840992" y="3323688"/>
                </a:cubicBezTo>
                <a:cubicBezTo>
                  <a:pt x="1826038" y="3318925"/>
                  <a:pt x="1818418" y="3303971"/>
                  <a:pt x="1824609" y="3291683"/>
                </a:cubicBezTo>
                <a:cubicBezTo>
                  <a:pt x="1830800" y="3279396"/>
                  <a:pt x="1849183" y="3273110"/>
                  <a:pt x="1864233" y="3278063"/>
                </a:cubicBezTo>
                <a:close/>
                <a:moveTo>
                  <a:pt x="2490501" y="3276540"/>
                </a:moveTo>
                <a:cubicBezTo>
                  <a:pt x="2504027" y="3275968"/>
                  <a:pt x="2508027" y="3281493"/>
                  <a:pt x="2499550" y="3288732"/>
                </a:cubicBezTo>
                <a:cubicBezTo>
                  <a:pt x="2490596" y="3296256"/>
                  <a:pt x="2471641" y="3303400"/>
                  <a:pt x="2457449" y="3304639"/>
                </a:cubicBezTo>
                <a:cubicBezTo>
                  <a:pt x="2443733" y="3305781"/>
                  <a:pt x="2439637" y="3300733"/>
                  <a:pt x="2448305" y="3292732"/>
                </a:cubicBezTo>
                <a:cubicBezTo>
                  <a:pt x="2457163" y="3284541"/>
                  <a:pt x="2476213" y="3277302"/>
                  <a:pt x="2490501" y="3276540"/>
                </a:cubicBezTo>
                <a:close/>
                <a:moveTo>
                  <a:pt x="2839497" y="3273873"/>
                </a:moveTo>
                <a:cubicBezTo>
                  <a:pt x="2845402" y="3272634"/>
                  <a:pt x="2846736" y="3275111"/>
                  <a:pt x="2842640" y="3279683"/>
                </a:cubicBezTo>
                <a:cubicBezTo>
                  <a:pt x="2838544" y="3284350"/>
                  <a:pt x="2830829" y="3288731"/>
                  <a:pt x="2824923" y="3289684"/>
                </a:cubicBezTo>
                <a:cubicBezTo>
                  <a:pt x="2819113" y="3290637"/>
                  <a:pt x="2817970" y="3287779"/>
                  <a:pt x="2822447" y="3283302"/>
                </a:cubicBezTo>
                <a:cubicBezTo>
                  <a:pt x="2826638" y="3279111"/>
                  <a:pt x="2834068" y="3275015"/>
                  <a:pt x="2839497" y="3273873"/>
                </a:cubicBezTo>
                <a:close/>
                <a:moveTo>
                  <a:pt x="1715261" y="3273586"/>
                </a:moveTo>
                <a:cubicBezTo>
                  <a:pt x="1728692" y="3278158"/>
                  <a:pt x="1735740" y="3290826"/>
                  <a:pt x="1731168" y="3302447"/>
                </a:cubicBezTo>
                <a:cubicBezTo>
                  <a:pt x="1726596" y="3314067"/>
                  <a:pt x="1712880" y="3319401"/>
                  <a:pt x="1699736" y="3314639"/>
                </a:cubicBezTo>
                <a:cubicBezTo>
                  <a:pt x="1686877" y="3309972"/>
                  <a:pt x="1679543" y="3296922"/>
                  <a:pt x="1683638" y="3285778"/>
                </a:cubicBezTo>
                <a:cubicBezTo>
                  <a:pt x="1687639" y="3274729"/>
                  <a:pt x="1702117" y="3269109"/>
                  <a:pt x="1715261" y="3273586"/>
                </a:cubicBezTo>
                <a:close/>
                <a:moveTo>
                  <a:pt x="1453419" y="3273301"/>
                </a:moveTo>
                <a:cubicBezTo>
                  <a:pt x="1461992" y="3275301"/>
                  <a:pt x="1467040" y="3283683"/>
                  <a:pt x="1464659" y="3291589"/>
                </a:cubicBezTo>
                <a:cubicBezTo>
                  <a:pt x="1462278" y="3299495"/>
                  <a:pt x="1453229" y="3304162"/>
                  <a:pt x="1444847" y="3302162"/>
                </a:cubicBezTo>
                <a:cubicBezTo>
                  <a:pt x="1436560" y="3300161"/>
                  <a:pt x="1431131" y="3291875"/>
                  <a:pt x="1433417" y="3284255"/>
                </a:cubicBezTo>
                <a:cubicBezTo>
                  <a:pt x="1435703" y="3276635"/>
                  <a:pt x="1445133" y="3271301"/>
                  <a:pt x="1453419" y="3273301"/>
                </a:cubicBezTo>
                <a:close/>
                <a:moveTo>
                  <a:pt x="2955798" y="3273206"/>
                </a:moveTo>
                <a:cubicBezTo>
                  <a:pt x="2958941" y="3272253"/>
                  <a:pt x="2960369" y="3274635"/>
                  <a:pt x="2957893" y="3277302"/>
                </a:cubicBezTo>
                <a:cubicBezTo>
                  <a:pt x="2955893" y="3279492"/>
                  <a:pt x="2952654" y="3281588"/>
                  <a:pt x="2947987" y="3285207"/>
                </a:cubicBezTo>
                <a:cubicBezTo>
                  <a:pt x="2947797" y="3282445"/>
                  <a:pt x="2946844" y="3281207"/>
                  <a:pt x="2947797" y="3279207"/>
                </a:cubicBezTo>
                <a:cubicBezTo>
                  <a:pt x="2949130" y="3276444"/>
                  <a:pt x="2952559" y="3274158"/>
                  <a:pt x="2955798" y="3273206"/>
                </a:cubicBezTo>
                <a:close/>
                <a:moveTo>
                  <a:pt x="2571940" y="3272348"/>
                </a:moveTo>
                <a:cubicBezTo>
                  <a:pt x="2584704" y="3271777"/>
                  <a:pt x="2588228" y="3276825"/>
                  <a:pt x="2580132" y="3283397"/>
                </a:cubicBezTo>
                <a:cubicBezTo>
                  <a:pt x="2572036" y="3289969"/>
                  <a:pt x="2555653" y="3295685"/>
                  <a:pt x="2542984" y="3296542"/>
                </a:cubicBezTo>
                <a:cubicBezTo>
                  <a:pt x="2530602" y="3297399"/>
                  <a:pt x="2526316" y="3292636"/>
                  <a:pt x="2534031" y="3285969"/>
                </a:cubicBezTo>
                <a:cubicBezTo>
                  <a:pt x="2541746" y="3279301"/>
                  <a:pt x="2559177" y="3272920"/>
                  <a:pt x="2571940" y="3272348"/>
                </a:cubicBezTo>
                <a:close/>
                <a:moveTo>
                  <a:pt x="2647663" y="3272062"/>
                </a:moveTo>
                <a:cubicBezTo>
                  <a:pt x="2658427" y="3271777"/>
                  <a:pt x="2660522" y="3276920"/>
                  <a:pt x="2652426" y="3283016"/>
                </a:cubicBezTo>
                <a:cubicBezTo>
                  <a:pt x="2644330" y="3288922"/>
                  <a:pt x="2629661" y="3293875"/>
                  <a:pt x="2619374" y="3293875"/>
                </a:cubicBezTo>
                <a:cubicBezTo>
                  <a:pt x="2608897" y="3293875"/>
                  <a:pt x="2606706" y="3289208"/>
                  <a:pt x="2614707" y="3283111"/>
                </a:cubicBezTo>
                <a:cubicBezTo>
                  <a:pt x="2622613" y="3277111"/>
                  <a:pt x="2637090" y="3272348"/>
                  <a:pt x="2647663" y="3272062"/>
                </a:cubicBezTo>
                <a:close/>
                <a:moveTo>
                  <a:pt x="766953" y="3271872"/>
                </a:moveTo>
                <a:cubicBezTo>
                  <a:pt x="768096" y="3271586"/>
                  <a:pt x="770001" y="3273206"/>
                  <a:pt x="772573" y="3274634"/>
                </a:cubicBezTo>
                <a:cubicBezTo>
                  <a:pt x="770287" y="3275873"/>
                  <a:pt x="768858" y="3277396"/>
                  <a:pt x="767620" y="3277301"/>
                </a:cubicBezTo>
                <a:cubicBezTo>
                  <a:pt x="766096" y="3277111"/>
                  <a:pt x="764572" y="3275492"/>
                  <a:pt x="763143" y="3274539"/>
                </a:cubicBezTo>
                <a:cubicBezTo>
                  <a:pt x="764381" y="3273587"/>
                  <a:pt x="765429" y="3271967"/>
                  <a:pt x="766953" y="3271872"/>
                </a:cubicBezTo>
                <a:close/>
                <a:moveTo>
                  <a:pt x="861536" y="3271015"/>
                </a:moveTo>
                <a:cubicBezTo>
                  <a:pt x="863727" y="3272729"/>
                  <a:pt x="866870" y="3274349"/>
                  <a:pt x="867537" y="3276254"/>
                </a:cubicBezTo>
                <a:cubicBezTo>
                  <a:pt x="867918" y="3277302"/>
                  <a:pt x="864012" y="3278921"/>
                  <a:pt x="861155" y="3280921"/>
                </a:cubicBezTo>
                <a:cubicBezTo>
                  <a:pt x="858964" y="3278444"/>
                  <a:pt x="856011" y="3276635"/>
                  <a:pt x="856202" y="3275015"/>
                </a:cubicBezTo>
                <a:cubicBezTo>
                  <a:pt x="856392" y="3273492"/>
                  <a:pt x="859631" y="3272348"/>
                  <a:pt x="861536" y="3271015"/>
                </a:cubicBezTo>
                <a:close/>
                <a:moveTo>
                  <a:pt x="956405" y="3270348"/>
                </a:moveTo>
                <a:cubicBezTo>
                  <a:pt x="959548" y="3271014"/>
                  <a:pt x="961929" y="3273681"/>
                  <a:pt x="966691" y="3276634"/>
                </a:cubicBezTo>
                <a:cubicBezTo>
                  <a:pt x="961453" y="3279111"/>
                  <a:pt x="958691" y="3281397"/>
                  <a:pt x="955452" y="3281682"/>
                </a:cubicBezTo>
                <a:cubicBezTo>
                  <a:pt x="950118" y="3282254"/>
                  <a:pt x="946784" y="3279587"/>
                  <a:pt x="947070" y="3275587"/>
                </a:cubicBezTo>
                <a:cubicBezTo>
                  <a:pt x="947356" y="3271586"/>
                  <a:pt x="951166" y="3269300"/>
                  <a:pt x="956405" y="3270348"/>
                </a:cubicBezTo>
                <a:close/>
                <a:moveTo>
                  <a:pt x="2715101" y="3269586"/>
                </a:moveTo>
                <a:cubicBezTo>
                  <a:pt x="2724531" y="3268824"/>
                  <a:pt x="2725960" y="3272824"/>
                  <a:pt x="2718530" y="3278920"/>
                </a:cubicBezTo>
                <a:cubicBezTo>
                  <a:pt x="2711577" y="3284540"/>
                  <a:pt x="2699385" y="3289493"/>
                  <a:pt x="2690336" y="3290160"/>
                </a:cubicBezTo>
                <a:cubicBezTo>
                  <a:pt x="2681097" y="3290826"/>
                  <a:pt x="2679287" y="3286255"/>
                  <a:pt x="2686431" y="3280635"/>
                </a:cubicBezTo>
                <a:cubicBezTo>
                  <a:pt x="2693384" y="3275206"/>
                  <a:pt x="2706338" y="3270252"/>
                  <a:pt x="2715101" y="3269586"/>
                </a:cubicBezTo>
                <a:close/>
                <a:moveTo>
                  <a:pt x="1046416" y="3269014"/>
                </a:moveTo>
                <a:cubicBezTo>
                  <a:pt x="1052226" y="3268538"/>
                  <a:pt x="1056988" y="3272157"/>
                  <a:pt x="1056893" y="3276539"/>
                </a:cubicBezTo>
                <a:cubicBezTo>
                  <a:pt x="1056798" y="3281016"/>
                  <a:pt x="1052035" y="3284635"/>
                  <a:pt x="1046225" y="3284540"/>
                </a:cubicBezTo>
                <a:cubicBezTo>
                  <a:pt x="1040796" y="3284540"/>
                  <a:pt x="1035557" y="3280444"/>
                  <a:pt x="1036319" y="3276444"/>
                </a:cubicBezTo>
                <a:cubicBezTo>
                  <a:pt x="1037176" y="3272348"/>
                  <a:pt x="1040605" y="3269490"/>
                  <a:pt x="1046416" y="3269014"/>
                </a:cubicBezTo>
                <a:close/>
                <a:moveTo>
                  <a:pt x="1578673" y="3268348"/>
                </a:moveTo>
                <a:cubicBezTo>
                  <a:pt x="1589722" y="3271777"/>
                  <a:pt x="1596199" y="3282731"/>
                  <a:pt x="1593056" y="3292636"/>
                </a:cubicBezTo>
                <a:cubicBezTo>
                  <a:pt x="1590007" y="3302161"/>
                  <a:pt x="1579530" y="3307019"/>
                  <a:pt x="1569148" y="3303876"/>
                </a:cubicBezTo>
                <a:cubicBezTo>
                  <a:pt x="1558289" y="3300637"/>
                  <a:pt x="1551241" y="3289969"/>
                  <a:pt x="1553717" y="3280254"/>
                </a:cubicBezTo>
                <a:cubicBezTo>
                  <a:pt x="1556194" y="3270634"/>
                  <a:pt x="1567814" y="3265014"/>
                  <a:pt x="1578673" y="3268348"/>
                </a:cubicBezTo>
                <a:close/>
                <a:moveTo>
                  <a:pt x="1137856" y="3268062"/>
                </a:moveTo>
                <a:cubicBezTo>
                  <a:pt x="1144142" y="3268443"/>
                  <a:pt x="1148524" y="3273110"/>
                  <a:pt x="1147476" y="3277968"/>
                </a:cubicBezTo>
                <a:cubicBezTo>
                  <a:pt x="1146428" y="3282826"/>
                  <a:pt x="1140142" y="3287017"/>
                  <a:pt x="1134046" y="3286921"/>
                </a:cubicBezTo>
                <a:cubicBezTo>
                  <a:pt x="1127283" y="3286826"/>
                  <a:pt x="1122520" y="3281778"/>
                  <a:pt x="1123949" y="3276349"/>
                </a:cubicBezTo>
                <a:cubicBezTo>
                  <a:pt x="1125283" y="3271301"/>
                  <a:pt x="1131664" y="3267586"/>
                  <a:pt x="1137856" y="3268062"/>
                </a:cubicBezTo>
                <a:close/>
                <a:moveTo>
                  <a:pt x="1223009" y="3267204"/>
                </a:moveTo>
                <a:cubicBezTo>
                  <a:pt x="1230343" y="3267490"/>
                  <a:pt x="1234915" y="3272443"/>
                  <a:pt x="1233487" y="3278349"/>
                </a:cubicBezTo>
                <a:cubicBezTo>
                  <a:pt x="1231963" y="3284254"/>
                  <a:pt x="1225200" y="3288636"/>
                  <a:pt x="1217866" y="3288350"/>
                </a:cubicBezTo>
                <a:cubicBezTo>
                  <a:pt x="1210627" y="3288064"/>
                  <a:pt x="1205959" y="3283206"/>
                  <a:pt x="1207388" y="3277206"/>
                </a:cubicBezTo>
                <a:cubicBezTo>
                  <a:pt x="1208817" y="3271205"/>
                  <a:pt x="1215580" y="3266919"/>
                  <a:pt x="1223009" y="3267204"/>
                </a:cubicBezTo>
                <a:close/>
                <a:moveTo>
                  <a:pt x="1303115" y="3265776"/>
                </a:moveTo>
                <a:cubicBezTo>
                  <a:pt x="1310544" y="3265681"/>
                  <a:pt x="1315688" y="3271206"/>
                  <a:pt x="1314354" y="3277778"/>
                </a:cubicBezTo>
                <a:cubicBezTo>
                  <a:pt x="1313021" y="3284350"/>
                  <a:pt x="1305686" y="3289970"/>
                  <a:pt x="1298257" y="3290065"/>
                </a:cubicBezTo>
                <a:cubicBezTo>
                  <a:pt x="1290827" y="3290160"/>
                  <a:pt x="1285398" y="3284636"/>
                  <a:pt x="1286636" y="3278159"/>
                </a:cubicBezTo>
                <a:cubicBezTo>
                  <a:pt x="1287875" y="3271872"/>
                  <a:pt x="1295876" y="3265872"/>
                  <a:pt x="1303115" y="3265776"/>
                </a:cubicBezTo>
                <a:close/>
                <a:moveTo>
                  <a:pt x="1378648" y="3265300"/>
                </a:moveTo>
                <a:cubicBezTo>
                  <a:pt x="1386840" y="3265586"/>
                  <a:pt x="1391983" y="3272444"/>
                  <a:pt x="1389793" y="3279778"/>
                </a:cubicBezTo>
                <a:cubicBezTo>
                  <a:pt x="1387697" y="3286541"/>
                  <a:pt x="1379791" y="3291684"/>
                  <a:pt x="1372267" y="3291399"/>
                </a:cubicBezTo>
                <a:cubicBezTo>
                  <a:pt x="1364456" y="3291113"/>
                  <a:pt x="1359694" y="3285779"/>
                  <a:pt x="1361122" y="3278635"/>
                </a:cubicBezTo>
                <a:cubicBezTo>
                  <a:pt x="1362646" y="3270920"/>
                  <a:pt x="1370266" y="3264919"/>
                  <a:pt x="1378648" y="3265300"/>
                </a:cubicBezTo>
                <a:close/>
                <a:moveTo>
                  <a:pt x="2114741" y="3263775"/>
                </a:moveTo>
                <a:cubicBezTo>
                  <a:pt x="2109121" y="3271967"/>
                  <a:pt x="2103882" y="3279587"/>
                  <a:pt x="2099120" y="3286540"/>
                </a:cubicBezTo>
                <a:cubicBezTo>
                  <a:pt x="2110550" y="3287683"/>
                  <a:pt x="2121789" y="3288541"/>
                  <a:pt x="2131790" y="3289302"/>
                </a:cubicBezTo>
                <a:cubicBezTo>
                  <a:pt x="2135410" y="3282444"/>
                  <a:pt x="2139315" y="3274824"/>
                  <a:pt x="2143411" y="3266633"/>
                </a:cubicBezTo>
                <a:cubicBezTo>
                  <a:pt x="2133981" y="3265871"/>
                  <a:pt x="2123884" y="3264823"/>
                  <a:pt x="2114741" y="3263775"/>
                </a:cubicBezTo>
                <a:close/>
                <a:moveTo>
                  <a:pt x="2894647" y="3263490"/>
                </a:moveTo>
                <a:cubicBezTo>
                  <a:pt x="2899219" y="3262538"/>
                  <a:pt x="2900267" y="3264824"/>
                  <a:pt x="2897028" y="3268824"/>
                </a:cubicBezTo>
                <a:cubicBezTo>
                  <a:pt x="2893885" y="3272825"/>
                  <a:pt x="2887885" y="3276825"/>
                  <a:pt x="2883122" y="3277968"/>
                </a:cubicBezTo>
                <a:cubicBezTo>
                  <a:pt x="2878264" y="3279206"/>
                  <a:pt x="2876835" y="3276444"/>
                  <a:pt x="2880360" y="3272348"/>
                </a:cubicBezTo>
                <a:cubicBezTo>
                  <a:pt x="2883598" y="3268538"/>
                  <a:pt x="2890266" y="3264538"/>
                  <a:pt x="2894647" y="3263490"/>
                </a:cubicBezTo>
                <a:close/>
                <a:moveTo>
                  <a:pt x="3009042" y="3263395"/>
                </a:moveTo>
                <a:cubicBezTo>
                  <a:pt x="3010852" y="3262824"/>
                  <a:pt x="3011709" y="3263871"/>
                  <a:pt x="3014186" y="3264729"/>
                </a:cubicBezTo>
                <a:cubicBezTo>
                  <a:pt x="3010185" y="3267396"/>
                  <a:pt x="3007804" y="3269396"/>
                  <a:pt x="3006090" y="3269967"/>
                </a:cubicBezTo>
                <a:cubicBezTo>
                  <a:pt x="3004947" y="3270348"/>
                  <a:pt x="3003803" y="3268824"/>
                  <a:pt x="3004375" y="3267681"/>
                </a:cubicBezTo>
                <a:cubicBezTo>
                  <a:pt x="3004947" y="3266443"/>
                  <a:pt x="3007994" y="3263681"/>
                  <a:pt x="3009042" y="3263395"/>
                </a:cubicBezTo>
                <a:close/>
                <a:moveTo>
                  <a:pt x="2777108" y="3263394"/>
                </a:moveTo>
                <a:cubicBezTo>
                  <a:pt x="2784442" y="3262251"/>
                  <a:pt x="2786157" y="3265680"/>
                  <a:pt x="2781013" y="3270824"/>
                </a:cubicBezTo>
                <a:cubicBezTo>
                  <a:pt x="2775679" y="3276253"/>
                  <a:pt x="2763964" y="3282063"/>
                  <a:pt x="2755963" y="3283111"/>
                </a:cubicBezTo>
                <a:cubicBezTo>
                  <a:pt x="2748343" y="3284159"/>
                  <a:pt x="2746438" y="3280730"/>
                  <a:pt x="2751867" y="3275587"/>
                </a:cubicBezTo>
                <a:cubicBezTo>
                  <a:pt x="2757582" y="3270157"/>
                  <a:pt x="2769298" y="3264537"/>
                  <a:pt x="2777108" y="3263394"/>
                </a:cubicBezTo>
                <a:close/>
                <a:moveTo>
                  <a:pt x="2834259" y="3255203"/>
                </a:moveTo>
                <a:cubicBezTo>
                  <a:pt x="2841212" y="3253679"/>
                  <a:pt x="2842736" y="3256727"/>
                  <a:pt x="2837593" y="3262061"/>
                </a:cubicBezTo>
                <a:cubicBezTo>
                  <a:pt x="2832735" y="3267014"/>
                  <a:pt x="2823686" y="3271967"/>
                  <a:pt x="2817114" y="3273206"/>
                </a:cubicBezTo>
                <a:cubicBezTo>
                  <a:pt x="2810351" y="3274444"/>
                  <a:pt x="2808922" y="3271682"/>
                  <a:pt x="2813876" y="3266633"/>
                </a:cubicBezTo>
                <a:cubicBezTo>
                  <a:pt x="2818828" y="3261585"/>
                  <a:pt x="2827687" y="3256727"/>
                  <a:pt x="2834259" y="3255203"/>
                </a:cubicBezTo>
                <a:close/>
                <a:moveTo>
                  <a:pt x="2480358" y="3254930"/>
                </a:moveTo>
                <a:cubicBezTo>
                  <a:pt x="2485192" y="3255871"/>
                  <a:pt x="2488025" y="3257966"/>
                  <a:pt x="2488120" y="3261013"/>
                </a:cubicBezTo>
                <a:cubicBezTo>
                  <a:pt x="2488311" y="3266919"/>
                  <a:pt x="2478024" y="3274634"/>
                  <a:pt x="2463355" y="3280350"/>
                </a:cubicBezTo>
                <a:cubicBezTo>
                  <a:pt x="2448306" y="3286255"/>
                  <a:pt x="2433447" y="3288350"/>
                  <a:pt x="2425732" y="3285302"/>
                </a:cubicBezTo>
                <a:cubicBezTo>
                  <a:pt x="2417826" y="3282159"/>
                  <a:pt x="2420683" y="3274444"/>
                  <a:pt x="2433161" y="3266443"/>
                </a:cubicBezTo>
                <a:cubicBezTo>
                  <a:pt x="2436971" y="3263871"/>
                  <a:pt x="2440971" y="3261395"/>
                  <a:pt x="2444877" y="3259013"/>
                </a:cubicBezTo>
                <a:cubicBezTo>
                  <a:pt x="2445067" y="3258918"/>
                  <a:pt x="2445162" y="3258918"/>
                  <a:pt x="2445448" y="3258823"/>
                </a:cubicBezTo>
                <a:cubicBezTo>
                  <a:pt x="2450496" y="3257775"/>
                  <a:pt x="2455545" y="3256727"/>
                  <a:pt x="2460593" y="3255775"/>
                </a:cubicBezTo>
                <a:cubicBezTo>
                  <a:pt x="2468690" y="3254204"/>
                  <a:pt x="2475524" y="3253990"/>
                  <a:pt x="2480358" y="3254930"/>
                </a:cubicBezTo>
                <a:close/>
                <a:moveTo>
                  <a:pt x="2947320" y="3252346"/>
                </a:moveTo>
                <a:cubicBezTo>
                  <a:pt x="2950844" y="3251298"/>
                  <a:pt x="2952178" y="3253584"/>
                  <a:pt x="2949892" y="3256918"/>
                </a:cubicBezTo>
                <a:cubicBezTo>
                  <a:pt x="2947606" y="3260347"/>
                  <a:pt x="2942082" y="3264252"/>
                  <a:pt x="2938557" y="3265014"/>
                </a:cubicBezTo>
                <a:cubicBezTo>
                  <a:pt x="2934938" y="3265776"/>
                  <a:pt x="2933985" y="3263394"/>
                  <a:pt x="2936652" y="3259966"/>
                </a:cubicBezTo>
                <a:cubicBezTo>
                  <a:pt x="2939034" y="3256822"/>
                  <a:pt x="2943986" y="3253393"/>
                  <a:pt x="2947320" y="3252346"/>
                </a:cubicBezTo>
                <a:close/>
                <a:moveTo>
                  <a:pt x="3065049" y="3251774"/>
                </a:moveTo>
                <a:cubicBezTo>
                  <a:pt x="3065335" y="3253203"/>
                  <a:pt x="3065716" y="3253869"/>
                  <a:pt x="3065525" y="3254822"/>
                </a:cubicBezTo>
                <a:cubicBezTo>
                  <a:pt x="3065430" y="3255298"/>
                  <a:pt x="3063525" y="3256822"/>
                  <a:pt x="3063144" y="3256822"/>
                </a:cubicBezTo>
                <a:cubicBezTo>
                  <a:pt x="3062287" y="3256822"/>
                  <a:pt x="3061811" y="3256155"/>
                  <a:pt x="3061144" y="3255774"/>
                </a:cubicBezTo>
                <a:cubicBezTo>
                  <a:pt x="3062192" y="3254727"/>
                  <a:pt x="3063144" y="3253679"/>
                  <a:pt x="3065049" y="3251774"/>
                </a:cubicBezTo>
                <a:close/>
                <a:moveTo>
                  <a:pt x="2556986" y="3251108"/>
                </a:moveTo>
                <a:cubicBezTo>
                  <a:pt x="2572131" y="3250441"/>
                  <a:pt x="2576703" y="3256156"/>
                  <a:pt x="2567559" y="3263871"/>
                </a:cubicBezTo>
                <a:cubicBezTo>
                  <a:pt x="2558796" y="3271301"/>
                  <a:pt x="2541079" y="3277587"/>
                  <a:pt x="2526697" y="3278635"/>
                </a:cubicBezTo>
                <a:cubicBezTo>
                  <a:pt x="2511838" y="3279683"/>
                  <a:pt x="2506599" y="3274254"/>
                  <a:pt x="2515457" y="3266348"/>
                </a:cubicBezTo>
                <a:cubicBezTo>
                  <a:pt x="2524030" y="3258537"/>
                  <a:pt x="2542603" y="3251775"/>
                  <a:pt x="2556986" y="3251108"/>
                </a:cubicBezTo>
                <a:close/>
                <a:moveTo>
                  <a:pt x="1753148" y="3250536"/>
                </a:moveTo>
                <a:cubicBezTo>
                  <a:pt x="1759696" y="3248250"/>
                  <a:pt x="1767364" y="3248060"/>
                  <a:pt x="1774507" y="3250536"/>
                </a:cubicBezTo>
                <a:cubicBezTo>
                  <a:pt x="1788985" y="3255584"/>
                  <a:pt x="1796605" y="3269681"/>
                  <a:pt x="1791271" y="3281778"/>
                </a:cubicBezTo>
                <a:cubicBezTo>
                  <a:pt x="1785747" y="3294351"/>
                  <a:pt x="1768411" y="3300542"/>
                  <a:pt x="1754124" y="3294827"/>
                </a:cubicBezTo>
                <a:cubicBezTo>
                  <a:pt x="1740217" y="3289302"/>
                  <a:pt x="1733169" y="3275015"/>
                  <a:pt x="1738503" y="3263109"/>
                </a:cubicBezTo>
                <a:cubicBezTo>
                  <a:pt x="1741170" y="3257204"/>
                  <a:pt x="1746600" y="3252822"/>
                  <a:pt x="1753148" y="3250536"/>
                </a:cubicBezTo>
                <a:close/>
                <a:moveTo>
                  <a:pt x="2637567" y="3250250"/>
                </a:moveTo>
                <a:cubicBezTo>
                  <a:pt x="2649759" y="3250345"/>
                  <a:pt x="2652998" y="3256156"/>
                  <a:pt x="2644901" y="3262728"/>
                </a:cubicBezTo>
                <a:cubicBezTo>
                  <a:pt x="2636805" y="3269300"/>
                  <a:pt x="2619756" y="3274825"/>
                  <a:pt x="2607373" y="3274920"/>
                </a:cubicBezTo>
                <a:cubicBezTo>
                  <a:pt x="2594991" y="3275015"/>
                  <a:pt x="2591276" y="3269776"/>
                  <a:pt x="2599563" y="3262918"/>
                </a:cubicBezTo>
                <a:cubicBezTo>
                  <a:pt x="2607849" y="3256060"/>
                  <a:pt x="2625185" y="3250155"/>
                  <a:pt x="2637567" y="3250250"/>
                </a:cubicBezTo>
                <a:close/>
                <a:moveTo>
                  <a:pt x="2707862" y="3249583"/>
                </a:moveTo>
                <a:cubicBezTo>
                  <a:pt x="2718435" y="3249012"/>
                  <a:pt x="2720626" y="3253393"/>
                  <a:pt x="2713101" y="3259775"/>
                </a:cubicBezTo>
                <a:cubicBezTo>
                  <a:pt x="2705481" y="3266252"/>
                  <a:pt x="2691574" y="3271776"/>
                  <a:pt x="2680811" y="3272348"/>
                </a:cubicBezTo>
                <a:cubicBezTo>
                  <a:pt x="2670143" y="3272919"/>
                  <a:pt x="2667571" y="3268347"/>
                  <a:pt x="2675191" y="3262061"/>
                </a:cubicBezTo>
                <a:cubicBezTo>
                  <a:pt x="2682811" y="3255774"/>
                  <a:pt x="2697385" y="3250250"/>
                  <a:pt x="2707862" y="3249583"/>
                </a:cubicBezTo>
                <a:close/>
                <a:moveTo>
                  <a:pt x="2018443" y="3248726"/>
                </a:moveTo>
                <a:cubicBezTo>
                  <a:pt x="2013490" y="3256822"/>
                  <a:pt x="2008537" y="3264823"/>
                  <a:pt x="2004060" y="3272062"/>
                </a:cubicBezTo>
                <a:cubicBezTo>
                  <a:pt x="2014823" y="3274158"/>
                  <a:pt x="2025491" y="3275967"/>
                  <a:pt x="2035588" y="3277587"/>
                </a:cubicBezTo>
                <a:cubicBezTo>
                  <a:pt x="2039398" y="3269586"/>
                  <a:pt x="2043208" y="3261394"/>
                  <a:pt x="2046732" y="3253774"/>
                </a:cubicBezTo>
                <a:cubicBezTo>
                  <a:pt x="2037207" y="3252155"/>
                  <a:pt x="2027396" y="3250441"/>
                  <a:pt x="2018443" y="3248726"/>
                </a:cubicBezTo>
                <a:close/>
                <a:moveTo>
                  <a:pt x="1501044" y="3246059"/>
                </a:moveTo>
                <a:cubicBezTo>
                  <a:pt x="1510664" y="3248535"/>
                  <a:pt x="1516856" y="3258060"/>
                  <a:pt x="1514570" y="3266823"/>
                </a:cubicBezTo>
                <a:cubicBezTo>
                  <a:pt x="1512284" y="3275967"/>
                  <a:pt x="1501425" y="3281397"/>
                  <a:pt x="1491519" y="3278730"/>
                </a:cubicBezTo>
                <a:cubicBezTo>
                  <a:pt x="1481994" y="3276158"/>
                  <a:pt x="1476089" y="3267300"/>
                  <a:pt x="1478279" y="3258441"/>
                </a:cubicBezTo>
                <a:cubicBezTo>
                  <a:pt x="1480565" y="3249107"/>
                  <a:pt x="1490852" y="3243392"/>
                  <a:pt x="1501044" y="3246059"/>
                </a:cubicBezTo>
                <a:close/>
                <a:moveTo>
                  <a:pt x="1632394" y="3245202"/>
                </a:moveTo>
                <a:cubicBezTo>
                  <a:pt x="1644490" y="3249488"/>
                  <a:pt x="1651539" y="3262156"/>
                  <a:pt x="1647538" y="3272729"/>
                </a:cubicBezTo>
                <a:cubicBezTo>
                  <a:pt x="1643633" y="3283302"/>
                  <a:pt x="1630108" y="3288445"/>
                  <a:pt x="1618297" y="3284159"/>
                </a:cubicBezTo>
                <a:cubicBezTo>
                  <a:pt x="1606390" y="3279777"/>
                  <a:pt x="1599532" y="3267395"/>
                  <a:pt x="1603247" y="3256917"/>
                </a:cubicBezTo>
                <a:cubicBezTo>
                  <a:pt x="1606867" y="3246345"/>
                  <a:pt x="1620202" y="3240915"/>
                  <a:pt x="1632394" y="3245202"/>
                </a:cubicBezTo>
                <a:close/>
                <a:moveTo>
                  <a:pt x="2888741" y="3244726"/>
                </a:moveTo>
                <a:cubicBezTo>
                  <a:pt x="2894361" y="3243297"/>
                  <a:pt x="2895599" y="3245773"/>
                  <a:pt x="2891599" y="3250536"/>
                </a:cubicBezTo>
                <a:cubicBezTo>
                  <a:pt x="2887598" y="3255298"/>
                  <a:pt x="2880359" y="3259870"/>
                  <a:pt x="2874644" y="3261204"/>
                </a:cubicBezTo>
                <a:cubicBezTo>
                  <a:pt x="2869120" y="3262442"/>
                  <a:pt x="2867691" y="3259870"/>
                  <a:pt x="2871596" y="3255393"/>
                </a:cubicBezTo>
                <a:cubicBezTo>
                  <a:pt x="2875406" y="3251012"/>
                  <a:pt x="2883407" y="3246059"/>
                  <a:pt x="2888741" y="3244726"/>
                </a:cubicBezTo>
                <a:close/>
                <a:moveTo>
                  <a:pt x="2772250" y="3244535"/>
                </a:moveTo>
                <a:cubicBezTo>
                  <a:pt x="2780728" y="3243582"/>
                  <a:pt x="2782061" y="3247583"/>
                  <a:pt x="2775203" y="3253774"/>
                </a:cubicBezTo>
                <a:cubicBezTo>
                  <a:pt x="2768345" y="3259870"/>
                  <a:pt x="2755677" y="3265680"/>
                  <a:pt x="2747104" y="3266538"/>
                </a:cubicBezTo>
                <a:cubicBezTo>
                  <a:pt x="2738627" y="3267395"/>
                  <a:pt x="2736913" y="3263013"/>
                  <a:pt x="2743771" y="3257203"/>
                </a:cubicBezTo>
                <a:cubicBezTo>
                  <a:pt x="2750629" y="3251298"/>
                  <a:pt x="2763773" y="3245488"/>
                  <a:pt x="2772250" y="3244535"/>
                </a:cubicBezTo>
                <a:close/>
                <a:moveTo>
                  <a:pt x="2407825" y="3240439"/>
                </a:moveTo>
                <a:cubicBezTo>
                  <a:pt x="2398490" y="3240630"/>
                  <a:pt x="2388775" y="3240820"/>
                  <a:pt x="2380107" y="3240916"/>
                </a:cubicBezTo>
                <a:cubicBezTo>
                  <a:pt x="2374201" y="3247297"/>
                  <a:pt x="2368582" y="3253298"/>
                  <a:pt x="2362962" y="3259299"/>
                </a:cubicBezTo>
                <a:cubicBezTo>
                  <a:pt x="2373249" y="3259013"/>
                  <a:pt x="2384393" y="3258537"/>
                  <a:pt x="2394585" y="3258156"/>
                </a:cubicBezTo>
                <a:cubicBezTo>
                  <a:pt x="2398776" y="3252631"/>
                  <a:pt x="2403538" y="3246345"/>
                  <a:pt x="2407825" y="3240439"/>
                </a:cubicBezTo>
                <a:close/>
                <a:moveTo>
                  <a:pt x="2283142" y="3240344"/>
                </a:moveTo>
                <a:cubicBezTo>
                  <a:pt x="2278571" y="3246726"/>
                  <a:pt x="2274094" y="3252917"/>
                  <a:pt x="2269331" y="3259489"/>
                </a:cubicBezTo>
                <a:cubicBezTo>
                  <a:pt x="2279237" y="3259584"/>
                  <a:pt x="2289143" y="3259584"/>
                  <a:pt x="2298097" y="3259584"/>
                </a:cubicBezTo>
                <a:cubicBezTo>
                  <a:pt x="2303050" y="3253108"/>
                  <a:pt x="2307812" y="3246726"/>
                  <a:pt x="2312099" y="3241011"/>
                </a:cubicBezTo>
                <a:cubicBezTo>
                  <a:pt x="2301716" y="3240820"/>
                  <a:pt x="2292287" y="3240630"/>
                  <a:pt x="2283142" y="3240344"/>
                </a:cubicBezTo>
                <a:close/>
                <a:moveTo>
                  <a:pt x="3000755" y="3238725"/>
                </a:moveTo>
                <a:cubicBezTo>
                  <a:pt x="3001231" y="3241297"/>
                  <a:pt x="3002279" y="3242535"/>
                  <a:pt x="3001612" y="3244440"/>
                </a:cubicBezTo>
                <a:cubicBezTo>
                  <a:pt x="3000850" y="3246917"/>
                  <a:pt x="2995707" y="3250727"/>
                  <a:pt x="2993040" y="3251012"/>
                </a:cubicBezTo>
                <a:cubicBezTo>
                  <a:pt x="2990278" y="3251298"/>
                  <a:pt x="2989325" y="3249869"/>
                  <a:pt x="2991802" y="3246821"/>
                </a:cubicBezTo>
                <a:cubicBezTo>
                  <a:pt x="2993516" y="3244726"/>
                  <a:pt x="2996564" y="3242535"/>
                  <a:pt x="3000755" y="3238725"/>
                </a:cubicBezTo>
                <a:close/>
                <a:moveTo>
                  <a:pt x="712851" y="3236915"/>
                </a:moveTo>
                <a:cubicBezTo>
                  <a:pt x="714089" y="3236820"/>
                  <a:pt x="716089" y="3238153"/>
                  <a:pt x="718852" y="3239201"/>
                </a:cubicBezTo>
                <a:cubicBezTo>
                  <a:pt x="717137" y="3240725"/>
                  <a:pt x="715708" y="3242630"/>
                  <a:pt x="715042" y="3242439"/>
                </a:cubicBezTo>
                <a:cubicBezTo>
                  <a:pt x="712946" y="3241868"/>
                  <a:pt x="711136" y="3240630"/>
                  <a:pt x="709136" y="3239582"/>
                </a:cubicBezTo>
                <a:cubicBezTo>
                  <a:pt x="710374" y="3238630"/>
                  <a:pt x="711232" y="3237105"/>
                  <a:pt x="712851" y="3236915"/>
                </a:cubicBezTo>
                <a:close/>
                <a:moveTo>
                  <a:pt x="810673" y="3236725"/>
                </a:moveTo>
                <a:cubicBezTo>
                  <a:pt x="813054" y="3236725"/>
                  <a:pt x="815626" y="3238821"/>
                  <a:pt x="819150" y="3240630"/>
                </a:cubicBezTo>
                <a:cubicBezTo>
                  <a:pt x="816102" y="3242535"/>
                  <a:pt x="813625" y="3245107"/>
                  <a:pt x="812006" y="3244821"/>
                </a:cubicBezTo>
                <a:cubicBezTo>
                  <a:pt x="809339" y="3244250"/>
                  <a:pt x="807148" y="3241869"/>
                  <a:pt x="804672" y="3240249"/>
                </a:cubicBezTo>
                <a:cubicBezTo>
                  <a:pt x="806672" y="3239011"/>
                  <a:pt x="808482" y="3236725"/>
                  <a:pt x="810673" y="3236725"/>
                </a:cubicBezTo>
                <a:close/>
                <a:moveTo>
                  <a:pt x="2830353" y="3236534"/>
                </a:moveTo>
                <a:cubicBezTo>
                  <a:pt x="2837592" y="3235200"/>
                  <a:pt x="2838831" y="3238820"/>
                  <a:pt x="2833306" y="3244440"/>
                </a:cubicBezTo>
                <a:cubicBezTo>
                  <a:pt x="2827782" y="3250059"/>
                  <a:pt x="2816637" y="3255965"/>
                  <a:pt x="2809208" y="3257203"/>
                </a:cubicBezTo>
                <a:cubicBezTo>
                  <a:pt x="2801588" y="3258537"/>
                  <a:pt x="2800254" y="3255013"/>
                  <a:pt x="2806350" y="3249202"/>
                </a:cubicBezTo>
                <a:cubicBezTo>
                  <a:pt x="2812351" y="3243487"/>
                  <a:pt x="2823019" y="3237867"/>
                  <a:pt x="2830353" y="3236534"/>
                </a:cubicBezTo>
                <a:close/>
                <a:moveTo>
                  <a:pt x="907732" y="3235773"/>
                </a:moveTo>
                <a:cubicBezTo>
                  <a:pt x="911447" y="3236344"/>
                  <a:pt x="914495" y="3239202"/>
                  <a:pt x="920495" y="3242536"/>
                </a:cubicBezTo>
                <a:cubicBezTo>
                  <a:pt x="913828" y="3245012"/>
                  <a:pt x="910113" y="3247488"/>
                  <a:pt x="906589" y="3247298"/>
                </a:cubicBezTo>
                <a:cubicBezTo>
                  <a:pt x="903826" y="3247107"/>
                  <a:pt x="899635" y="3243679"/>
                  <a:pt x="899064" y="3241488"/>
                </a:cubicBezTo>
                <a:cubicBezTo>
                  <a:pt x="898112" y="3237678"/>
                  <a:pt x="902207" y="3234820"/>
                  <a:pt x="907732" y="3235773"/>
                </a:cubicBezTo>
                <a:close/>
                <a:moveTo>
                  <a:pt x="2185035" y="3234439"/>
                </a:moveTo>
                <a:cubicBezTo>
                  <a:pt x="2180749" y="3241392"/>
                  <a:pt x="2176463" y="3248155"/>
                  <a:pt x="2172176" y="3254917"/>
                </a:cubicBezTo>
                <a:cubicBezTo>
                  <a:pt x="2181701" y="3255584"/>
                  <a:pt x="2191226" y="3256251"/>
                  <a:pt x="2200751" y="3256822"/>
                </a:cubicBezTo>
                <a:cubicBezTo>
                  <a:pt x="2205418" y="3249774"/>
                  <a:pt x="2209800" y="3243011"/>
                  <a:pt x="2213800" y="3236820"/>
                </a:cubicBezTo>
                <a:cubicBezTo>
                  <a:pt x="2203609" y="3236058"/>
                  <a:pt x="2194179" y="3235296"/>
                  <a:pt x="2185035" y="3234439"/>
                </a:cubicBezTo>
                <a:close/>
                <a:moveTo>
                  <a:pt x="1002696" y="3234343"/>
                </a:moveTo>
                <a:cubicBezTo>
                  <a:pt x="1008792" y="3234248"/>
                  <a:pt x="1013459" y="3237581"/>
                  <a:pt x="1013650" y="3242058"/>
                </a:cubicBezTo>
                <a:cubicBezTo>
                  <a:pt x="1013745" y="3246630"/>
                  <a:pt x="1009554" y="3250059"/>
                  <a:pt x="1003363" y="3250345"/>
                </a:cubicBezTo>
                <a:cubicBezTo>
                  <a:pt x="996886" y="3250631"/>
                  <a:pt x="991075" y="3246725"/>
                  <a:pt x="991361" y="3242154"/>
                </a:cubicBezTo>
                <a:cubicBezTo>
                  <a:pt x="991552" y="3238058"/>
                  <a:pt x="996886" y="3234438"/>
                  <a:pt x="1002696" y="3234343"/>
                </a:cubicBezTo>
                <a:close/>
                <a:moveTo>
                  <a:pt x="1096517" y="3233295"/>
                </a:moveTo>
                <a:cubicBezTo>
                  <a:pt x="1103089" y="3233486"/>
                  <a:pt x="1108233" y="3237582"/>
                  <a:pt x="1108138" y="3242630"/>
                </a:cubicBezTo>
                <a:cubicBezTo>
                  <a:pt x="1107947" y="3248059"/>
                  <a:pt x="1101756" y="3252822"/>
                  <a:pt x="1094612" y="3252917"/>
                </a:cubicBezTo>
                <a:cubicBezTo>
                  <a:pt x="1087659" y="3253107"/>
                  <a:pt x="1081563" y="3248345"/>
                  <a:pt x="1082039" y="3243106"/>
                </a:cubicBezTo>
                <a:cubicBezTo>
                  <a:pt x="1082515" y="3237963"/>
                  <a:pt x="1089659" y="3233105"/>
                  <a:pt x="1096517" y="3233295"/>
                </a:cubicBezTo>
                <a:close/>
                <a:moveTo>
                  <a:pt x="1185291" y="3232724"/>
                </a:moveTo>
                <a:cubicBezTo>
                  <a:pt x="1193387" y="3232629"/>
                  <a:pt x="1199387" y="3237677"/>
                  <a:pt x="1198435" y="3243678"/>
                </a:cubicBezTo>
                <a:cubicBezTo>
                  <a:pt x="1197483" y="3249679"/>
                  <a:pt x="1189672" y="3255013"/>
                  <a:pt x="1181957" y="3254917"/>
                </a:cubicBezTo>
                <a:cubicBezTo>
                  <a:pt x="1174527" y="3254822"/>
                  <a:pt x="1169193" y="3250250"/>
                  <a:pt x="1169670" y="3244345"/>
                </a:cubicBezTo>
                <a:cubicBezTo>
                  <a:pt x="1170146" y="3237868"/>
                  <a:pt x="1177004" y="3232819"/>
                  <a:pt x="1185291" y="3232724"/>
                </a:cubicBezTo>
                <a:close/>
                <a:moveTo>
                  <a:pt x="2941034" y="3232629"/>
                </a:moveTo>
                <a:cubicBezTo>
                  <a:pt x="2945606" y="3231486"/>
                  <a:pt x="2946273" y="3234153"/>
                  <a:pt x="2942653" y="3238725"/>
                </a:cubicBezTo>
                <a:cubicBezTo>
                  <a:pt x="2939224" y="3242821"/>
                  <a:pt x="2933319" y="3246916"/>
                  <a:pt x="2929128" y="3247869"/>
                </a:cubicBezTo>
                <a:cubicBezTo>
                  <a:pt x="2924746" y="3248917"/>
                  <a:pt x="2923889" y="3245869"/>
                  <a:pt x="2927413" y="3241773"/>
                </a:cubicBezTo>
                <a:cubicBezTo>
                  <a:pt x="2930652" y="3237963"/>
                  <a:pt x="2937034" y="3233677"/>
                  <a:pt x="2941034" y="3232629"/>
                </a:cubicBezTo>
                <a:close/>
                <a:moveTo>
                  <a:pt x="1424273" y="3232629"/>
                </a:moveTo>
                <a:cubicBezTo>
                  <a:pt x="1433607" y="3233486"/>
                  <a:pt x="1439323" y="3241011"/>
                  <a:pt x="1437322" y="3249488"/>
                </a:cubicBezTo>
                <a:cubicBezTo>
                  <a:pt x="1435227" y="3258060"/>
                  <a:pt x="1426654" y="3263394"/>
                  <a:pt x="1417320" y="3262442"/>
                </a:cubicBezTo>
                <a:cubicBezTo>
                  <a:pt x="1408081" y="3261394"/>
                  <a:pt x="1402270" y="3254441"/>
                  <a:pt x="1404175" y="3246154"/>
                </a:cubicBezTo>
                <a:cubicBezTo>
                  <a:pt x="1406080" y="3237963"/>
                  <a:pt x="1415129" y="3231676"/>
                  <a:pt x="1424273" y="3232629"/>
                </a:cubicBezTo>
                <a:close/>
                <a:moveTo>
                  <a:pt x="1271777" y="3231677"/>
                </a:moveTo>
                <a:cubicBezTo>
                  <a:pt x="1279778" y="3232153"/>
                  <a:pt x="1284445" y="3237487"/>
                  <a:pt x="1283017" y="3244250"/>
                </a:cubicBezTo>
                <a:cubicBezTo>
                  <a:pt x="1281397" y="3251488"/>
                  <a:pt x="1273777" y="3256823"/>
                  <a:pt x="1265110" y="3256632"/>
                </a:cubicBezTo>
                <a:cubicBezTo>
                  <a:pt x="1256728" y="3256442"/>
                  <a:pt x="1251108" y="3250345"/>
                  <a:pt x="1252918" y="3243487"/>
                </a:cubicBezTo>
                <a:cubicBezTo>
                  <a:pt x="1254823" y="3236534"/>
                  <a:pt x="1263490" y="3231200"/>
                  <a:pt x="1271777" y="3231677"/>
                </a:cubicBezTo>
                <a:close/>
                <a:moveTo>
                  <a:pt x="1349978" y="3230343"/>
                </a:moveTo>
                <a:cubicBezTo>
                  <a:pt x="1358455" y="3230248"/>
                  <a:pt x="1364170" y="3237010"/>
                  <a:pt x="1362075" y="3244630"/>
                </a:cubicBezTo>
                <a:cubicBezTo>
                  <a:pt x="1360075" y="3251869"/>
                  <a:pt x="1351788" y="3258060"/>
                  <a:pt x="1343692" y="3258251"/>
                </a:cubicBezTo>
                <a:cubicBezTo>
                  <a:pt x="1335119" y="3258442"/>
                  <a:pt x="1329309" y="3251774"/>
                  <a:pt x="1331404" y="3243964"/>
                </a:cubicBezTo>
                <a:cubicBezTo>
                  <a:pt x="1333309" y="3236534"/>
                  <a:pt x="1341691" y="3230438"/>
                  <a:pt x="1349978" y="3230343"/>
                </a:cubicBezTo>
                <a:close/>
                <a:moveTo>
                  <a:pt x="2699766" y="3228819"/>
                </a:moveTo>
                <a:cubicBezTo>
                  <a:pt x="2711672" y="3228438"/>
                  <a:pt x="2714339" y="3233867"/>
                  <a:pt x="2705862" y="3241011"/>
                </a:cubicBezTo>
                <a:cubicBezTo>
                  <a:pt x="2697385" y="3248059"/>
                  <a:pt x="2681002" y="3254155"/>
                  <a:pt x="2669095" y="3254250"/>
                </a:cubicBezTo>
                <a:cubicBezTo>
                  <a:pt x="2657094" y="3254441"/>
                  <a:pt x="2654617" y="3248726"/>
                  <a:pt x="2663761" y="3241487"/>
                </a:cubicBezTo>
                <a:cubicBezTo>
                  <a:pt x="2672429" y="3234629"/>
                  <a:pt x="2688145" y="3229105"/>
                  <a:pt x="2699766" y="3228819"/>
                </a:cubicBezTo>
                <a:close/>
                <a:moveTo>
                  <a:pt x="3053143" y="3227771"/>
                </a:moveTo>
                <a:cubicBezTo>
                  <a:pt x="3053048" y="3230057"/>
                  <a:pt x="3053619" y="3231486"/>
                  <a:pt x="3052762" y="3233010"/>
                </a:cubicBezTo>
                <a:cubicBezTo>
                  <a:pt x="3052095" y="3234058"/>
                  <a:pt x="3048285" y="3236725"/>
                  <a:pt x="3047714" y="3236534"/>
                </a:cubicBezTo>
                <a:cubicBezTo>
                  <a:pt x="3046666" y="3236058"/>
                  <a:pt x="3046285" y="3234534"/>
                  <a:pt x="3046856" y="3232915"/>
                </a:cubicBezTo>
                <a:cubicBezTo>
                  <a:pt x="3047238" y="3232057"/>
                  <a:pt x="3050095" y="3230248"/>
                  <a:pt x="3053143" y="3227771"/>
                </a:cubicBezTo>
                <a:close/>
                <a:moveTo>
                  <a:pt x="2624899" y="3227390"/>
                </a:moveTo>
                <a:cubicBezTo>
                  <a:pt x="2638806" y="3227676"/>
                  <a:pt x="2642616" y="3234057"/>
                  <a:pt x="2633853" y="3241582"/>
                </a:cubicBezTo>
                <a:cubicBezTo>
                  <a:pt x="2625090" y="3249107"/>
                  <a:pt x="2606992" y="3255108"/>
                  <a:pt x="2592705" y="3255679"/>
                </a:cubicBezTo>
                <a:cubicBezTo>
                  <a:pt x="2578132" y="3256251"/>
                  <a:pt x="2572988" y="3250059"/>
                  <a:pt x="2581846" y="3242058"/>
                </a:cubicBezTo>
                <a:cubicBezTo>
                  <a:pt x="2590705" y="3234057"/>
                  <a:pt x="2610802" y="3227199"/>
                  <a:pt x="2624899" y="3227390"/>
                </a:cubicBezTo>
                <a:close/>
                <a:moveTo>
                  <a:pt x="2884264" y="3226247"/>
                </a:moveTo>
                <a:cubicBezTo>
                  <a:pt x="2890741" y="3224628"/>
                  <a:pt x="2891789" y="3227771"/>
                  <a:pt x="2886741" y="3233296"/>
                </a:cubicBezTo>
                <a:cubicBezTo>
                  <a:pt x="2881978" y="3238535"/>
                  <a:pt x="2873596" y="3243678"/>
                  <a:pt x="2867310" y="3245107"/>
                </a:cubicBezTo>
                <a:cubicBezTo>
                  <a:pt x="2860642" y="3246631"/>
                  <a:pt x="2859499" y="3243488"/>
                  <a:pt x="2864833" y="3237963"/>
                </a:cubicBezTo>
                <a:cubicBezTo>
                  <a:pt x="2869691" y="3232820"/>
                  <a:pt x="2878168" y="3227676"/>
                  <a:pt x="2884264" y="3226247"/>
                </a:cubicBezTo>
                <a:close/>
                <a:moveTo>
                  <a:pt x="1924336" y="3225771"/>
                </a:moveTo>
                <a:cubicBezTo>
                  <a:pt x="1919097" y="3234534"/>
                  <a:pt x="1914334" y="3242535"/>
                  <a:pt x="1910334" y="3249202"/>
                </a:cubicBezTo>
                <a:cubicBezTo>
                  <a:pt x="1920430" y="3251965"/>
                  <a:pt x="1930908" y="3254632"/>
                  <a:pt x="1941100" y="3257108"/>
                </a:cubicBezTo>
                <a:cubicBezTo>
                  <a:pt x="1945196" y="3248821"/>
                  <a:pt x="1949291" y="3240630"/>
                  <a:pt x="1953006" y="3233010"/>
                </a:cubicBezTo>
                <a:cubicBezTo>
                  <a:pt x="1943576" y="3230724"/>
                  <a:pt x="1933670" y="3228247"/>
                  <a:pt x="1924336" y="3225771"/>
                </a:cubicBezTo>
                <a:close/>
                <a:moveTo>
                  <a:pt x="2765298" y="3225390"/>
                </a:moveTo>
                <a:cubicBezTo>
                  <a:pt x="2775680" y="3224151"/>
                  <a:pt x="2777680" y="3228533"/>
                  <a:pt x="2770061" y="3235582"/>
                </a:cubicBezTo>
                <a:cubicBezTo>
                  <a:pt x="2762536" y="3242440"/>
                  <a:pt x="2748439" y="3248821"/>
                  <a:pt x="2738342" y="3249583"/>
                </a:cubicBezTo>
                <a:cubicBezTo>
                  <a:pt x="2728436" y="3250441"/>
                  <a:pt x="2726341" y="3245297"/>
                  <a:pt x="2734056" y="3238820"/>
                </a:cubicBezTo>
                <a:cubicBezTo>
                  <a:pt x="2741581" y="3232438"/>
                  <a:pt x="2755582" y="3226533"/>
                  <a:pt x="2765298" y="3225390"/>
                </a:cubicBezTo>
                <a:close/>
                <a:moveTo>
                  <a:pt x="1687068" y="3222247"/>
                </a:moveTo>
                <a:cubicBezTo>
                  <a:pt x="1701069" y="3226819"/>
                  <a:pt x="1709166" y="3240154"/>
                  <a:pt x="1705070" y="3251870"/>
                </a:cubicBezTo>
                <a:cubicBezTo>
                  <a:pt x="1700879" y="3263871"/>
                  <a:pt x="1684686" y="3269967"/>
                  <a:pt x="1671066" y="3264824"/>
                </a:cubicBezTo>
                <a:cubicBezTo>
                  <a:pt x="1657540" y="3259776"/>
                  <a:pt x="1650397" y="3246726"/>
                  <a:pt x="1654588" y="3235011"/>
                </a:cubicBezTo>
                <a:cubicBezTo>
                  <a:pt x="1658874" y="3223104"/>
                  <a:pt x="1672780" y="3217580"/>
                  <a:pt x="1687068" y="3222247"/>
                </a:cubicBezTo>
                <a:close/>
                <a:moveTo>
                  <a:pt x="2087023" y="3221199"/>
                </a:moveTo>
                <a:cubicBezTo>
                  <a:pt x="2082832" y="3228819"/>
                  <a:pt x="2078831" y="3236058"/>
                  <a:pt x="2075117" y="3242725"/>
                </a:cubicBezTo>
                <a:cubicBezTo>
                  <a:pt x="2084832" y="3244344"/>
                  <a:pt x="2094167" y="3245773"/>
                  <a:pt x="2103025" y="3247107"/>
                </a:cubicBezTo>
                <a:cubicBezTo>
                  <a:pt x="2107216" y="3239773"/>
                  <a:pt x="2111121" y="3232915"/>
                  <a:pt x="2115217" y="3225866"/>
                </a:cubicBezTo>
                <a:cubicBezTo>
                  <a:pt x="2104930" y="3224342"/>
                  <a:pt x="2095595" y="3222723"/>
                  <a:pt x="2087023" y="3221199"/>
                </a:cubicBezTo>
                <a:close/>
                <a:moveTo>
                  <a:pt x="1550384" y="3220437"/>
                </a:moveTo>
                <a:cubicBezTo>
                  <a:pt x="1562195" y="3223580"/>
                  <a:pt x="1569434" y="3234534"/>
                  <a:pt x="1566386" y="3244725"/>
                </a:cubicBezTo>
                <a:cubicBezTo>
                  <a:pt x="1563338" y="3254822"/>
                  <a:pt x="1551146" y="3260156"/>
                  <a:pt x="1539716" y="3256727"/>
                </a:cubicBezTo>
                <a:cubicBezTo>
                  <a:pt x="1528095" y="3253203"/>
                  <a:pt x="1521618" y="3242725"/>
                  <a:pt x="1524952" y="3232533"/>
                </a:cubicBezTo>
                <a:cubicBezTo>
                  <a:pt x="1528095" y="3222818"/>
                  <a:pt x="1538954" y="3217484"/>
                  <a:pt x="1550384" y="3220437"/>
                </a:cubicBezTo>
                <a:close/>
                <a:moveTo>
                  <a:pt x="2991135" y="3219770"/>
                </a:moveTo>
                <a:cubicBezTo>
                  <a:pt x="2994469" y="3218913"/>
                  <a:pt x="2995612" y="3221294"/>
                  <a:pt x="2993421" y="3224628"/>
                </a:cubicBezTo>
                <a:cubicBezTo>
                  <a:pt x="2991231" y="3228057"/>
                  <a:pt x="2985992" y="3232152"/>
                  <a:pt x="2982563" y="3233010"/>
                </a:cubicBezTo>
                <a:cubicBezTo>
                  <a:pt x="2979039" y="3233962"/>
                  <a:pt x="2978086" y="3231771"/>
                  <a:pt x="2980372" y="3228247"/>
                </a:cubicBezTo>
                <a:cubicBezTo>
                  <a:pt x="2982658" y="3224723"/>
                  <a:pt x="2987707" y="3220818"/>
                  <a:pt x="2991135" y="3219770"/>
                </a:cubicBezTo>
                <a:close/>
                <a:moveTo>
                  <a:pt x="3104673" y="3218532"/>
                </a:moveTo>
                <a:cubicBezTo>
                  <a:pt x="3105149" y="3218247"/>
                  <a:pt x="3106197" y="3218913"/>
                  <a:pt x="3106007" y="3219485"/>
                </a:cubicBezTo>
                <a:cubicBezTo>
                  <a:pt x="3105721" y="3220437"/>
                  <a:pt x="3104673" y="3221580"/>
                  <a:pt x="3103911" y="3222628"/>
                </a:cubicBezTo>
                <a:cubicBezTo>
                  <a:pt x="3102768" y="3223390"/>
                  <a:pt x="3101816" y="3224057"/>
                  <a:pt x="3100863" y="3224724"/>
                </a:cubicBezTo>
                <a:cubicBezTo>
                  <a:pt x="3101054" y="3223581"/>
                  <a:pt x="3100958" y="3222438"/>
                  <a:pt x="3101625" y="3221295"/>
                </a:cubicBezTo>
                <a:cubicBezTo>
                  <a:pt x="3102197" y="3220342"/>
                  <a:pt x="3103625" y="3219199"/>
                  <a:pt x="3104673" y="3218532"/>
                </a:cubicBezTo>
                <a:close/>
                <a:moveTo>
                  <a:pt x="2826448" y="3217675"/>
                </a:moveTo>
                <a:cubicBezTo>
                  <a:pt x="2833973" y="3216722"/>
                  <a:pt x="2835021" y="3220913"/>
                  <a:pt x="2828830" y="3227010"/>
                </a:cubicBezTo>
                <a:cubicBezTo>
                  <a:pt x="2822257" y="3233487"/>
                  <a:pt x="2809494" y="3240059"/>
                  <a:pt x="2801207" y="3241202"/>
                </a:cubicBezTo>
                <a:cubicBezTo>
                  <a:pt x="2792825" y="3242345"/>
                  <a:pt x="2791682" y="3237963"/>
                  <a:pt x="2798731" y="3231486"/>
                </a:cubicBezTo>
                <a:cubicBezTo>
                  <a:pt x="2805779" y="3225104"/>
                  <a:pt x="2818638" y="3218723"/>
                  <a:pt x="2826448" y="3217675"/>
                </a:cubicBezTo>
                <a:close/>
                <a:moveTo>
                  <a:pt x="2935605" y="3213769"/>
                </a:moveTo>
                <a:cubicBezTo>
                  <a:pt x="2940748" y="3212436"/>
                  <a:pt x="2941510" y="3215103"/>
                  <a:pt x="2937509" y="3220151"/>
                </a:cubicBezTo>
                <a:cubicBezTo>
                  <a:pt x="2933604" y="3225104"/>
                  <a:pt x="2926651" y="3229866"/>
                  <a:pt x="2921412" y="3231295"/>
                </a:cubicBezTo>
                <a:cubicBezTo>
                  <a:pt x="2915983" y="3232724"/>
                  <a:pt x="2914935" y="3229581"/>
                  <a:pt x="2919222" y="3224628"/>
                </a:cubicBezTo>
                <a:cubicBezTo>
                  <a:pt x="2923317" y="3219960"/>
                  <a:pt x="2930651" y="3215103"/>
                  <a:pt x="2935605" y="3213769"/>
                </a:cubicBezTo>
                <a:close/>
                <a:moveTo>
                  <a:pt x="2450211" y="3213102"/>
                </a:moveTo>
                <a:cubicBezTo>
                  <a:pt x="2445544" y="3218722"/>
                  <a:pt x="2440877" y="3224151"/>
                  <a:pt x="2436209" y="3229581"/>
                </a:cubicBezTo>
                <a:cubicBezTo>
                  <a:pt x="2445639" y="3229485"/>
                  <a:pt x="2455069" y="3229295"/>
                  <a:pt x="2463641" y="3229200"/>
                </a:cubicBezTo>
                <a:cubicBezTo>
                  <a:pt x="2468404" y="3223866"/>
                  <a:pt x="2473071" y="3218532"/>
                  <a:pt x="2477738" y="3213198"/>
                </a:cubicBezTo>
                <a:cubicBezTo>
                  <a:pt x="2467737" y="3213198"/>
                  <a:pt x="2458784" y="3213198"/>
                  <a:pt x="2450211" y="3213102"/>
                </a:cubicBezTo>
                <a:close/>
                <a:moveTo>
                  <a:pt x="2567940" y="3212912"/>
                </a:moveTo>
                <a:cubicBezTo>
                  <a:pt x="2559368" y="3212912"/>
                  <a:pt x="2550414" y="3213007"/>
                  <a:pt x="2542222" y="3213007"/>
                </a:cubicBezTo>
                <a:cubicBezTo>
                  <a:pt x="2536317" y="3218722"/>
                  <a:pt x="2530602" y="3224056"/>
                  <a:pt x="2525173" y="3229009"/>
                </a:cubicBezTo>
                <a:cubicBezTo>
                  <a:pt x="2535650" y="3228819"/>
                  <a:pt x="2545937" y="3228533"/>
                  <a:pt x="2554700" y="3228438"/>
                </a:cubicBezTo>
                <a:cubicBezTo>
                  <a:pt x="2558891" y="3223675"/>
                  <a:pt x="2563463" y="3218341"/>
                  <a:pt x="2567940" y="3212912"/>
                </a:cubicBezTo>
                <a:close/>
                <a:moveTo>
                  <a:pt x="2354199" y="3211102"/>
                </a:moveTo>
                <a:cubicBezTo>
                  <a:pt x="2349627" y="3217389"/>
                  <a:pt x="2345341" y="3223199"/>
                  <a:pt x="2341054" y="3228914"/>
                </a:cubicBezTo>
                <a:cubicBezTo>
                  <a:pt x="2350961" y="3229105"/>
                  <a:pt x="2359819" y="3229200"/>
                  <a:pt x="2369058" y="3229295"/>
                </a:cubicBezTo>
                <a:cubicBezTo>
                  <a:pt x="2373439" y="3223580"/>
                  <a:pt x="2378012" y="3217770"/>
                  <a:pt x="2382393" y="3211959"/>
                </a:cubicBezTo>
                <a:cubicBezTo>
                  <a:pt x="2372487" y="3211674"/>
                  <a:pt x="2362867" y="3211388"/>
                  <a:pt x="2354199" y="3211102"/>
                </a:cubicBezTo>
                <a:close/>
                <a:moveTo>
                  <a:pt x="2879407" y="3208054"/>
                </a:moveTo>
                <a:cubicBezTo>
                  <a:pt x="2886837" y="3206054"/>
                  <a:pt x="2888456" y="3209578"/>
                  <a:pt x="2882836" y="3215770"/>
                </a:cubicBezTo>
                <a:cubicBezTo>
                  <a:pt x="2877693" y="3221580"/>
                  <a:pt x="2867406" y="3227771"/>
                  <a:pt x="2860262" y="3229391"/>
                </a:cubicBezTo>
                <a:cubicBezTo>
                  <a:pt x="2852928" y="3231105"/>
                  <a:pt x="2851499" y="3227867"/>
                  <a:pt x="2856928" y="3221961"/>
                </a:cubicBezTo>
                <a:cubicBezTo>
                  <a:pt x="2862453" y="3215960"/>
                  <a:pt x="2872168" y="3210055"/>
                  <a:pt x="2879407" y="3208054"/>
                </a:cubicBezTo>
                <a:close/>
                <a:moveTo>
                  <a:pt x="3041046" y="3207293"/>
                </a:moveTo>
                <a:cubicBezTo>
                  <a:pt x="3042761" y="3207293"/>
                  <a:pt x="3043142" y="3209007"/>
                  <a:pt x="3044857" y="3210531"/>
                </a:cubicBezTo>
                <a:cubicBezTo>
                  <a:pt x="3040666" y="3213675"/>
                  <a:pt x="3037808" y="3216342"/>
                  <a:pt x="3035522" y="3217389"/>
                </a:cubicBezTo>
                <a:cubicBezTo>
                  <a:pt x="3032283" y="3218818"/>
                  <a:pt x="3031712" y="3217199"/>
                  <a:pt x="3033045" y="3214151"/>
                </a:cubicBezTo>
                <a:cubicBezTo>
                  <a:pt x="3034474" y="3211103"/>
                  <a:pt x="3038856" y="3207197"/>
                  <a:pt x="3041046" y="3207293"/>
                </a:cubicBezTo>
                <a:close/>
                <a:moveTo>
                  <a:pt x="2255234" y="3205197"/>
                </a:moveTo>
                <a:cubicBezTo>
                  <a:pt x="2251043" y="3211769"/>
                  <a:pt x="2246947" y="3218056"/>
                  <a:pt x="2242661" y="3224628"/>
                </a:cubicBezTo>
                <a:cubicBezTo>
                  <a:pt x="2253139" y="3225390"/>
                  <a:pt x="2262568" y="3225866"/>
                  <a:pt x="2271903" y="3226342"/>
                </a:cubicBezTo>
                <a:cubicBezTo>
                  <a:pt x="2276380" y="3219770"/>
                  <a:pt x="2280571" y="3213579"/>
                  <a:pt x="2284667" y="3207388"/>
                </a:cubicBezTo>
                <a:cubicBezTo>
                  <a:pt x="2274761" y="3206721"/>
                  <a:pt x="2264664" y="3205959"/>
                  <a:pt x="2255234" y="3205197"/>
                </a:cubicBezTo>
                <a:close/>
                <a:moveTo>
                  <a:pt x="2759201" y="3204816"/>
                </a:moveTo>
                <a:cubicBezTo>
                  <a:pt x="2769964" y="3204435"/>
                  <a:pt x="2771584" y="3209959"/>
                  <a:pt x="2763011" y="3217579"/>
                </a:cubicBezTo>
                <a:cubicBezTo>
                  <a:pt x="2754439" y="3225104"/>
                  <a:pt x="2739294" y="3231390"/>
                  <a:pt x="2727959" y="3231867"/>
                </a:cubicBezTo>
                <a:cubicBezTo>
                  <a:pt x="2716815" y="3232343"/>
                  <a:pt x="2714434" y="3226723"/>
                  <a:pt x="2722816" y="3219389"/>
                </a:cubicBezTo>
                <a:cubicBezTo>
                  <a:pt x="2731483" y="3211674"/>
                  <a:pt x="2747771" y="3205292"/>
                  <a:pt x="2759201" y="3204816"/>
                </a:cubicBezTo>
                <a:close/>
                <a:moveTo>
                  <a:pt x="1472851" y="3202625"/>
                </a:moveTo>
                <a:cubicBezTo>
                  <a:pt x="1483519" y="3205006"/>
                  <a:pt x="1489519" y="3214912"/>
                  <a:pt x="1486186" y="3224437"/>
                </a:cubicBezTo>
                <a:cubicBezTo>
                  <a:pt x="1483042" y="3233486"/>
                  <a:pt x="1472470" y="3238534"/>
                  <a:pt x="1462373" y="3236343"/>
                </a:cubicBezTo>
                <a:cubicBezTo>
                  <a:pt x="1451991" y="3234057"/>
                  <a:pt x="1445609" y="3224247"/>
                  <a:pt x="1448848" y="3215198"/>
                </a:cubicBezTo>
                <a:cubicBezTo>
                  <a:pt x="1451991" y="3206435"/>
                  <a:pt x="1462849" y="3200529"/>
                  <a:pt x="1472851" y="3202625"/>
                </a:cubicBezTo>
                <a:close/>
                <a:moveTo>
                  <a:pt x="657511" y="3202244"/>
                </a:moveTo>
                <a:cubicBezTo>
                  <a:pt x="658749" y="3203387"/>
                  <a:pt x="660844" y="3204530"/>
                  <a:pt x="661035" y="3205578"/>
                </a:cubicBezTo>
                <a:cubicBezTo>
                  <a:pt x="661321" y="3206435"/>
                  <a:pt x="659511" y="3207388"/>
                  <a:pt x="657892" y="3209007"/>
                </a:cubicBezTo>
                <a:cubicBezTo>
                  <a:pt x="655606" y="3207197"/>
                  <a:pt x="652748" y="3205578"/>
                  <a:pt x="653034" y="3205197"/>
                </a:cubicBezTo>
                <a:cubicBezTo>
                  <a:pt x="653891" y="3203958"/>
                  <a:pt x="655891" y="3203197"/>
                  <a:pt x="657511" y="3202244"/>
                </a:cubicBezTo>
                <a:close/>
                <a:moveTo>
                  <a:pt x="1989296" y="3201863"/>
                </a:moveTo>
                <a:cubicBezTo>
                  <a:pt x="1985582" y="3209483"/>
                  <a:pt x="1981962" y="3216817"/>
                  <a:pt x="1978438" y="3223961"/>
                </a:cubicBezTo>
                <a:cubicBezTo>
                  <a:pt x="1987487" y="3226057"/>
                  <a:pt x="1996726" y="3228057"/>
                  <a:pt x="2006251" y="3230057"/>
                </a:cubicBezTo>
                <a:cubicBezTo>
                  <a:pt x="2009966" y="3222818"/>
                  <a:pt x="2013775" y="3215389"/>
                  <a:pt x="2017490" y="3208054"/>
                </a:cubicBezTo>
                <a:cubicBezTo>
                  <a:pt x="2008061" y="3206054"/>
                  <a:pt x="1998821" y="3204054"/>
                  <a:pt x="1989296" y="3201863"/>
                </a:cubicBezTo>
                <a:close/>
                <a:moveTo>
                  <a:pt x="756189" y="3201482"/>
                </a:moveTo>
                <a:cubicBezTo>
                  <a:pt x="759142" y="3201768"/>
                  <a:pt x="762094" y="3203864"/>
                  <a:pt x="767143" y="3206150"/>
                </a:cubicBezTo>
                <a:cubicBezTo>
                  <a:pt x="762666" y="3208340"/>
                  <a:pt x="759999" y="3210722"/>
                  <a:pt x="757522" y="3210436"/>
                </a:cubicBezTo>
                <a:cubicBezTo>
                  <a:pt x="755046" y="3210150"/>
                  <a:pt x="751712" y="3207293"/>
                  <a:pt x="750855" y="3205293"/>
                </a:cubicBezTo>
                <a:cubicBezTo>
                  <a:pt x="750379" y="3204245"/>
                  <a:pt x="754284" y="3201387"/>
                  <a:pt x="756189" y="3201482"/>
                </a:cubicBezTo>
                <a:close/>
                <a:moveTo>
                  <a:pt x="857155" y="3200816"/>
                </a:moveTo>
                <a:cubicBezTo>
                  <a:pt x="863060" y="3201102"/>
                  <a:pt x="867251" y="3203769"/>
                  <a:pt x="866299" y="3207483"/>
                </a:cubicBezTo>
                <a:cubicBezTo>
                  <a:pt x="865537" y="3210150"/>
                  <a:pt x="861250" y="3212151"/>
                  <a:pt x="856774" y="3216056"/>
                </a:cubicBezTo>
                <a:cubicBezTo>
                  <a:pt x="852583" y="3211674"/>
                  <a:pt x="848582" y="3209198"/>
                  <a:pt x="847915" y="3206531"/>
                </a:cubicBezTo>
                <a:cubicBezTo>
                  <a:pt x="846868" y="3202530"/>
                  <a:pt x="851249" y="3200530"/>
                  <a:pt x="857155" y="3200816"/>
                </a:cubicBezTo>
                <a:close/>
                <a:moveTo>
                  <a:pt x="2984849" y="3200149"/>
                </a:moveTo>
                <a:cubicBezTo>
                  <a:pt x="2988754" y="3199196"/>
                  <a:pt x="2989326" y="3201673"/>
                  <a:pt x="2986373" y="3205959"/>
                </a:cubicBezTo>
                <a:cubicBezTo>
                  <a:pt x="2983420" y="3210245"/>
                  <a:pt x="2977896" y="3214532"/>
                  <a:pt x="2973705" y="3215865"/>
                </a:cubicBezTo>
                <a:cubicBezTo>
                  <a:pt x="2969419" y="3217199"/>
                  <a:pt x="2968276" y="3214532"/>
                  <a:pt x="2971324" y="3210245"/>
                </a:cubicBezTo>
                <a:cubicBezTo>
                  <a:pt x="2974467" y="3205959"/>
                  <a:pt x="2980944" y="3201102"/>
                  <a:pt x="2984849" y="3200149"/>
                </a:cubicBezTo>
                <a:close/>
                <a:moveTo>
                  <a:pt x="956119" y="3199863"/>
                </a:moveTo>
                <a:cubicBezTo>
                  <a:pt x="962406" y="3200149"/>
                  <a:pt x="967073" y="3203578"/>
                  <a:pt x="967168" y="3207959"/>
                </a:cubicBezTo>
                <a:cubicBezTo>
                  <a:pt x="967263" y="3212436"/>
                  <a:pt x="962787" y="3215770"/>
                  <a:pt x="956405" y="3216056"/>
                </a:cubicBezTo>
                <a:cubicBezTo>
                  <a:pt x="949452" y="3216341"/>
                  <a:pt x="943641" y="3212722"/>
                  <a:pt x="943546" y="3208054"/>
                </a:cubicBezTo>
                <a:cubicBezTo>
                  <a:pt x="943451" y="3203387"/>
                  <a:pt x="949261" y="3199673"/>
                  <a:pt x="956119" y="3199863"/>
                </a:cubicBezTo>
                <a:close/>
                <a:moveTo>
                  <a:pt x="1722442" y="3199078"/>
                </a:moveTo>
                <a:cubicBezTo>
                  <a:pt x="1729240" y="3196577"/>
                  <a:pt x="1737455" y="3196387"/>
                  <a:pt x="1745551" y="3199101"/>
                </a:cubicBezTo>
                <a:cubicBezTo>
                  <a:pt x="1761839" y="3204530"/>
                  <a:pt x="1769840" y="3219199"/>
                  <a:pt x="1763744" y="3232343"/>
                </a:cubicBezTo>
                <a:cubicBezTo>
                  <a:pt x="1757743" y="3245107"/>
                  <a:pt x="1741551" y="3250536"/>
                  <a:pt x="1726311" y="3245011"/>
                </a:cubicBezTo>
                <a:cubicBezTo>
                  <a:pt x="1711166" y="3239582"/>
                  <a:pt x="1703165" y="3225581"/>
                  <a:pt x="1707832" y="3212912"/>
                </a:cubicBezTo>
                <a:cubicBezTo>
                  <a:pt x="1710261" y="3206388"/>
                  <a:pt x="1715643" y="3201578"/>
                  <a:pt x="1722442" y="3199078"/>
                </a:cubicBezTo>
                <a:close/>
                <a:moveTo>
                  <a:pt x="1052988" y="3198911"/>
                </a:moveTo>
                <a:cubicBezTo>
                  <a:pt x="1060608" y="3199196"/>
                  <a:pt x="1066133" y="3203864"/>
                  <a:pt x="1065466" y="3209484"/>
                </a:cubicBezTo>
                <a:cubicBezTo>
                  <a:pt x="1064704" y="3214913"/>
                  <a:pt x="1058036" y="3219199"/>
                  <a:pt x="1050512" y="3218913"/>
                </a:cubicBezTo>
                <a:cubicBezTo>
                  <a:pt x="1043177" y="3218628"/>
                  <a:pt x="1036986" y="3213579"/>
                  <a:pt x="1037558" y="3208436"/>
                </a:cubicBezTo>
                <a:cubicBezTo>
                  <a:pt x="1038224" y="3203197"/>
                  <a:pt x="1045654" y="3198625"/>
                  <a:pt x="1052988" y="3198911"/>
                </a:cubicBezTo>
                <a:close/>
                <a:moveTo>
                  <a:pt x="2820447" y="3198720"/>
                </a:moveTo>
                <a:cubicBezTo>
                  <a:pt x="2829592" y="3197577"/>
                  <a:pt x="2831020" y="3202244"/>
                  <a:pt x="2823686" y="3209483"/>
                </a:cubicBezTo>
                <a:cubicBezTo>
                  <a:pt x="2816352" y="3216627"/>
                  <a:pt x="2802921" y="3223485"/>
                  <a:pt x="2793492" y="3224723"/>
                </a:cubicBezTo>
                <a:cubicBezTo>
                  <a:pt x="2784157" y="3225961"/>
                  <a:pt x="2782062" y="3221199"/>
                  <a:pt x="2789110" y="3214341"/>
                </a:cubicBezTo>
                <a:cubicBezTo>
                  <a:pt x="2796444" y="3207197"/>
                  <a:pt x="2811113" y="3199958"/>
                  <a:pt x="2820447" y="3198720"/>
                </a:cubicBezTo>
                <a:close/>
                <a:moveTo>
                  <a:pt x="1827943" y="3198624"/>
                </a:moveTo>
                <a:cubicBezTo>
                  <a:pt x="1829134" y="3204959"/>
                  <a:pt x="1826991" y="3209960"/>
                  <a:pt x="1823538" y="3214448"/>
                </a:cubicBezTo>
                <a:lnTo>
                  <a:pt x="1811551" y="3226912"/>
                </a:lnTo>
                <a:lnTo>
                  <a:pt x="1833360" y="3226319"/>
                </a:lnTo>
                <a:lnTo>
                  <a:pt x="1852145" y="3235776"/>
                </a:lnTo>
                <a:lnTo>
                  <a:pt x="1852470" y="3221533"/>
                </a:lnTo>
                <a:cubicBezTo>
                  <a:pt x="1853708" y="3216865"/>
                  <a:pt x="1856232" y="3212436"/>
                  <a:pt x="1860518" y="3208340"/>
                </a:cubicBezTo>
                <a:cubicBezTo>
                  <a:pt x="1849469" y="3205101"/>
                  <a:pt x="1839468" y="3202149"/>
                  <a:pt x="1827943" y="3198624"/>
                </a:cubicBezTo>
                <a:close/>
                <a:moveTo>
                  <a:pt x="1147191" y="3198053"/>
                </a:moveTo>
                <a:cubicBezTo>
                  <a:pt x="1155382" y="3198529"/>
                  <a:pt x="1161288" y="3204149"/>
                  <a:pt x="1160145" y="3210149"/>
                </a:cubicBezTo>
                <a:cubicBezTo>
                  <a:pt x="1159002" y="3216246"/>
                  <a:pt x="1151001" y="3221389"/>
                  <a:pt x="1143000" y="3221294"/>
                </a:cubicBezTo>
                <a:cubicBezTo>
                  <a:pt x="1134237" y="3221198"/>
                  <a:pt x="1127950" y="3215388"/>
                  <a:pt x="1129474" y="3208625"/>
                </a:cubicBezTo>
                <a:cubicBezTo>
                  <a:pt x="1130903" y="3202339"/>
                  <a:pt x="1138904" y="3197577"/>
                  <a:pt x="1147191" y="3198053"/>
                </a:cubicBezTo>
                <a:close/>
                <a:moveTo>
                  <a:pt x="1234915" y="3197386"/>
                </a:moveTo>
                <a:cubicBezTo>
                  <a:pt x="1244155" y="3197196"/>
                  <a:pt x="1250536" y="3202434"/>
                  <a:pt x="1249775" y="3209578"/>
                </a:cubicBezTo>
                <a:cubicBezTo>
                  <a:pt x="1248917" y="3216627"/>
                  <a:pt x="1241107" y="3222627"/>
                  <a:pt x="1232058" y="3223104"/>
                </a:cubicBezTo>
                <a:cubicBezTo>
                  <a:pt x="1222247" y="3223580"/>
                  <a:pt x="1215294" y="3217960"/>
                  <a:pt x="1216437" y="3210435"/>
                </a:cubicBezTo>
                <a:cubicBezTo>
                  <a:pt x="1217580" y="3203196"/>
                  <a:pt x="1225676" y="3197577"/>
                  <a:pt x="1234915" y="3197386"/>
                </a:cubicBezTo>
                <a:close/>
                <a:moveTo>
                  <a:pt x="1604010" y="3196243"/>
                </a:moveTo>
                <a:cubicBezTo>
                  <a:pt x="1617059" y="3200530"/>
                  <a:pt x="1624012" y="3212626"/>
                  <a:pt x="1619916" y="3223961"/>
                </a:cubicBezTo>
                <a:cubicBezTo>
                  <a:pt x="1615821" y="3235200"/>
                  <a:pt x="1602771" y="3240249"/>
                  <a:pt x="1589817" y="3236058"/>
                </a:cubicBezTo>
                <a:cubicBezTo>
                  <a:pt x="1577054" y="3231867"/>
                  <a:pt x="1569624" y="3220056"/>
                  <a:pt x="1573053" y="3209102"/>
                </a:cubicBezTo>
                <a:cubicBezTo>
                  <a:pt x="1576578" y="3197767"/>
                  <a:pt x="1590579" y="3191766"/>
                  <a:pt x="1604010" y="3196243"/>
                </a:cubicBezTo>
                <a:close/>
                <a:moveTo>
                  <a:pt x="1318926" y="3196148"/>
                </a:moveTo>
                <a:cubicBezTo>
                  <a:pt x="1328165" y="3195958"/>
                  <a:pt x="1334261" y="3202340"/>
                  <a:pt x="1332737" y="3210150"/>
                </a:cubicBezTo>
                <a:cubicBezTo>
                  <a:pt x="1331118" y="3218056"/>
                  <a:pt x="1322831" y="3224533"/>
                  <a:pt x="1313497" y="3225009"/>
                </a:cubicBezTo>
                <a:cubicBezTo>
                  <a:pt x="1303972" y="3225390"/>
                  <a:pt x="1296733" y="3218437"/>
                  <a:pt x="1298543" y="3210531"/>
                </a:cubicBezTo>
                <a:cubicBezTo>
                  <a:pt x="1300257" y="3203102"/>
                  <a:pt x="1309973" y="3196339"/>
                  <a:pt x="1318926" y="3196148"/>
                </a:cubicBezTo>
                <a:close/>
                <a:moveTo>
                  <a:pt x="1396745" y="3195386"/>
                </a:moveTo>
                <a:cubicBezTo>
                  <a:pt x="1406175" y="3195958"/>
                  <a:pt x="1412080" y="3203959"/>
                  <a:pt x="1409508" y="3212341"/>
                </a:cubicBezTo>
                <a:cubicBezTo>
                  <a:pt x="1407032" y="3220723"/>
                  <a:pt x="1396936" y="3227104"/>
                  <a:pt x="1387696" y="3226533"/>
                </a:cubicBezTo>
                <a:cubicBezTo>
                  <a:pt x="1378266" y="3225961"/>
                  <a:pt x="1372837" y="3218913"/>
                  <a:pt x="1375314" y="3210150"/>
                </a:cubicBezTo>
                <a:cubicBezTo>
                  <a:pt x="1377790" y="3201292"/>
                  <a:pt x="1387029" y="3194815"/>
                  <a:pt x="1396745" y="3195386"/>
                </a:cubicBezTo>
                <a:close/>
                <a:moveTo>
                  <a:pt x="2931604" y="3195291"/>
                </a:moveTo>
                <a:cubicBezTo>
                  <a:pt x="2936938" y="3193957"/>
                  <a:pt x="2937605" y="3197100"/>
                  <a:pt x="2933223" y="3202530"/>
                </a:cubicBezTo>
                <a:cubicBezTo>
                  <a:pt x="2928461" y="3208245"/>
                  <a:pt x="2920079" y="3213960"/>
                  <a:pt x="2913983" y="3215483"/>
                </a:cubicBezTo>
                <a:cubicBezTo>
                  <a:pt x="2907982" y="3217008"/>
                  <a:pt x="2907220" y="3213579"/>
                  <a:pt x="2912268" y="3207959"/>
                </a:cubicBezTo>
                <a:cubicBezTo>
                  <a:pt x="2917316" y="3202244"/>
                  <a:pt x="2925794" y="3196719"/>
                  <a:pt x="2931604" y="3195291"/>
                </a:cubicBezTo>
                <a:close/>
                <a:moveTo>
                  <a:pt x="3091909" y="3193291"/>
                </a:moveTo>
                <a:cubicBezTo>
                  <a:pt x="3092386" y="3195291"/>
                  <a:pt x="3093338" y="3196244"/>
                  <a:pt x="3092767" y="3197863"/>
                </a:cubicBezTo>
                <a:cubicBezTo>
                  <a:pt x="3092386" y="3198911"/>
                  <a:pt x="3088861" y="3201959"/>
                  <a:pt x="3088290" y="3201959"/>
                </a:cubicBezTo>
                <a:cubicBezTo>
                  <a:pt x="3087052" y="3201768"/>
                  <a:pt x="3086194" y="3200625"/>
                  <a:pt x="3086480" y="3199196"/>
                </a:cubicBezTo>
                <a:cubicBezTo>
                  <a:pt x="3086671" y="3198244"/>
                  <a:pt x="3089242" y="3196148"/>
                  <a:pt x="3091909" y="3193291"/>
                </a:cubicBezTo>
                <a:close/>
                <a:moveTo>
                  <a:pt x="2155412" y="3193195"/>
                </a:moveTo>
                <a:cubicBezTo>
                  <a:pt x="2151221" y="3200815"/>
                  <a:pt x="2147316" y="3207578"/>
                  <a:pt x="2143411" y="3214341"/>
                </a:cubicBezTo>
                <a:cubicBezTo>
                  <a:pt x="2153698" y="3215769"/>
                  <a:pt x="2163699" y="3217103"/>
                  <a:pt x="2173605" y="3218246"/>
                </a:cubicBezTo>
                <a:cubicBezTo>
                  <a:pt x="2177891" y="3211102"/>
                  <a:pt x="2181987" y="3204149"/>
                  <a:pt x="2185797" y="3197482"/>
                </a:cubicBezTo>
                <a:cubicBezTo>
                  <a:pt x="2175891" y="3196148"/>
                  <a:pt x="2165699" y="3194719"/>
                  <a:pt x="2155412" y="3193195"/>
                </a:cubicBezTo>
                <a:close/>
                <a:moveTo>
                  <a:pt x="2875788" y="3189290"/>
                </a:moveTo>
                <a:cubicBezTo>
                  <a:pt x="2883503" y="3187576"/>
                  <a:pt x="2884931" y="3191862"/>
                  <a:pt x="2878835" y="3198434"/>
                </a:cubicBezTo>
                <a:cubicBezTo>
                  <a:pt x="2872739" y="3205102"/>
                  <a:pt x="2860738" y="3212150"/>
                  <a:pt x="2852832" y="3213769"/>
                </a:cubicBezTo>
                <a:cubicBezTo>
                  <a:pt x="2844736" y="3215389"/>
                  <a:pt x="2843402" y="3211293"/>
                  <a:pt x="2849879" y="3204530"/>
                </a:cubicBezTo>
                <a:cubicBezTo>
                  <a:pt x="2856356" y="3197767"/>
                  <a:pt x="2867977" y="3191005"/>
                  <a:pt x="2875788" y="3189290"/>
                </a:cubicBezTo>
                <a:close/>
                <a:moveTo>
                  <a:pt x="2608516" y="3189099"/>
                </a:moveTo>
                <a:cubicBezTo>
                  <a:pt x="2603659" y="3194338"/>
                  <a:pt x="2599277" y="3198910"/>
                  <a:pt x="2594610" y="3203863"/>
                </a:cubicBezTo>
                <a:cubicBezTo>
                  <a:pt x="2603278" y="3203958"/>
                  <a:pt x="2611946" y="3203958"/>
                  <a:pt x="2620042" y="3204054"/>
                </a:cubicBezTo>
                <a:cubicBezTo>
                  <a:pt x="2624899" y="3199101"/>
                  <a:pt x="2629757" y="3194148"/>
                  <a:pt x="2634044" y="3189576"/>
                </a:cubicBezTo>
                <a:cubicBezTo>
                  <a:pt x="2624995" y="3189385"/>
                  <a:pt x="2616518" y="3189195"/>
                  <a:pt x="2608516" y="3189099"/>
                </a:cubicBezTo>
                <a:close/>
                <a:moveTo>
                  <a:pt x="2518791" y="3186909"/>
                </a:moveTo>
                <a:cubicBezTo>
                  <a:pt x="2514219" y="3192529"/>
                  <a:pt x="2509838" y="3197577"/>
                  <a:pt x="2505646" y="3202530"/>
                </a:cubicBezTo>
                <a:cubicBezTo>
                  <a:pt x="2514505" y="3202625"/>
                  <a:pt x="2523268" y="3202625"/>
                  <a:pt x="2532316" y="3202720"/>
                </a:cubicBezTo>
                <a:cubicBezTo>
                  <a:pt x="2536603" y="3197863"/>
                  <a:pt x="2540889" y="3192909"/>
                  <a:pt x="2545556" y="3187480"/>
                </a:cubicBezTo>
                <a:cubicBezTo>
                  <a:pt x="2536222" y="3187290"/>
                  <a:pt x="2527078" y="3187099"/>
                  <a:pt x="2518791" y="3186909"/>
                </a:cubicBezTo>
                <a:close/>
                <a:moveTo>
                  <a:pt x="3032665" y="3186052"/>
                </a:moveTo>
                <a:cubicBezTo>
                  <a:pt x="3035713" y="3185195"/>
                  <a:pt x="3036570" y="3187767"/>
                  <a:pt x="3034474" y="3191291"/>
                </a:cubicBezTo>
                <a:cubicBezTo>
                  <a:pt x="3032284" y="3194910"/>
                  <a:pt x="3027236" y="3199006"/>
                  <a:pt x="3024092" y="3199863"/>
                </a:cubicBezTo>
                <a:cubicBezTo>
                  <a:pt x="3020854" y="3200720"/>
                  <a:pt x="3020092" y="3198244"/>
                  <a:pt x="3022378" y="3194625"/>
                </a:cubicBezTo>
                <a:cubicBezTo>
                  <a:pt x="3024664" y="3191005"/>
                  <a:pt x="3029521" y="3186909"/>
                  <a:pt x="3032665" y="3186052"/>
                </a:cubicBezTo>
                <a:close/>
                <a:moveTo>
                  <a:pt x="2423160" y="3183194"/>
                </a:moveTo>
                <a:cubicBezTo>
                  <a:pt x="2419159" y="3188623"/>
                  <a:pt x="2414778" y="3194529"/>
                  <a:pt x="2410111" y="3200720"/>
                </a:cubicBezTo>
                <a:cubicBezTo>
                  <a:pt x="2420779" y="3201006"/>
                  <a:pt x="2430399" y="3201291"/>
                  <a:pt x="2440019" y="3201482"/>
                </a:cubicBezTo>
                <a:cubicBezTo>
                  <a:pt x="2444687" y="3195576"/>
                  <a:pt x="2448973" y="3189957"/>
                  <a:pt x="2453164" y="3184432"/>
                </a:cubicBezTo>
                <a:cubicBezTo>
                  <a:pt x="2443258" y="3184051"/>
                  <a:pt x="2432971" y="3183670"/>
                  <a:pt x="2423160" y="3183194"/>
                </a:cubicBezTo>
                <a:close/>
                <a:moveTo>
                  <a:pt x="2978563" y="3181479"/>
                </a:moveTo>
                <a:cubicBezTo>
                  <a:pt x="2983611" y="3179670"/>
                  <a:pt x="2984754" y="3182051"/>
                  <a:pt x="2981420" y="3187194"/>
                </a:cubicBezTo>
                <a:cubicBezTo>
                  <a:pt x="2977991" y="3192243"/>
                  <a:pt x="2971514" y="3197577"/>
                  <a:pt x="2966371" y="3199481"/>
                </a:cubicBezTo>
                <a:cubicBezTo>
                  <a:pt x="2961037" y="3201387"/>
                  <a:pt x="2959608" y="3198529"/>
                  <a:pt x="2963323" y="3193481"/>
                </a:cubicBezTo>
                <a:cubicBezTo>
                  <a:pt x="2966752" y="3188718"/>
                  <a:pt x="2973800" y="3183194"/>
                  <a:pt x="2978563" y="3181479"/>
                </a:cubicBezTo>
                <a:close/>
                <a:moveTo>
                  <a:pt x="2812637" y="3178717"/>
                </a:moveTo>
                <a:cubicBezTo>
                  <a:pt x="2823591" y="3177479"/>
                  <a:pt x="2825782" y="3182813"/>
                  <a:pt x="2817780" y="3191005"/>
                </a:cubicBezTo>
                <a:cubicBezTo>
                  <a:pt x="2809970" y="3199101"/>
                  <a:pt x="2794920" y="3206530"/>
                  <a:pt x="2784062" y="3207578"/>
                </a:cubicBezTo>
                <a:cubicBezTo>
                  <a:pt x="2773394" y="3208626"/>
                  <a:pt x="2770822" y="3202815"/>
                  <a:pt x="2778633" y="3195100"/>
                </a:cubicBezTo>
                <a:cubicBezTo>
                  <a:pt x="2786634" y="3187290"/>
                  <a:pt x="2801874" y="3179956"/>
                  <a:pt x="2812637" y="3178717"/>
                </a:cubicBezTo>
                <a:close/>
                <a:moveTo>
                  <a:pt x="2926460" y="3177193"/>
                </a:moveTo>
                <a:cubicBezTo>
                  <a:pt x="2933318" y="3175098"/>
                  <a:pt x="2934557" y="3178717"/>
                  <a:pt x="2929318" y="3185194"/>
                </a:cubicBezTo>
                <a:cubicBezTo>
                  <a:pt x="2923984" y="3191671"/>
                  <a:pt x="2914078" y="3198339"/>
                  <a:pt x="2907315" y="3199958"/>
                </a:cubicBezTo>
                <a:cubicBezTo>
                  <a:pt x="2900743" y="3201577"/>
                  <a:pt x="2899886" y="3198053"/>
                  <a:pt x="2905315" y="3191766"/>
                </a:cubicBezTo>
                <a:cubicBezTo>
                  <a:pt x="2910744" y="3185480"/>
                  <a:pt x="2919793" y="3179289"/>
                  <a:pt x="2926460" y="3177193"/>
                </a:cubicBezTo>
                <a:close/>
                <a:moveTo>
                  <a:pt x="1893856" y="3176812"/>
                </a:moveTo>
                <a:cubicBezTo>
                  <a:pt x="1890427" y="3184623"/>
                  <a:pt x="1887284" y="3191766"/>
                  <a:pt x="1884140" y="3198815"/>
                </a:cubicBezTo>
                <a:cubicBezTo>
                  <a:pt x="1893284" y="3201387"/>
                  <a:pt x="1902809" y="3203958"/>
                  <a:pt x="1911477" y="3206340"/>
                </a:cubicBezTo>
                <a:cubicBezTo>
                  <a:pt x="1915001" y="3198910"/>
                  <a:pt x="1918240" y="3191766"/>
                  <a:pt x="1921574" y="3184337"/>
                </a:cubicBezTo>
                <a:cubicBezTo>
                  <a:pt x="1911477" y="3181670"/>
                  <a:pt x="1902333" y="3179193"/>
                  <a:pt x="1893856" y="3176812"/>
                </a:cubicBezTo>
                <a:close/>
                <a:moveTo>
                  <a:pt x="2324291" y="3176146"/>
                </a:moveTo>
                <a:cubicBezTo>
                  <a:pt x="2320576" y="3182813"/>
                  <a:pt x="2316671" y="3189671"/>
                  <a:pt x="2312765" y="3196148"/>
                </a:cubicBezTo>
                <a:cubicBezTo>
                  <a:pt x="2323052" y="3196815"/>
                  <a:pt x="2333434" y="3197482"/>
                  <a:pt x="2342483" y="3197958"/>
                </a:cubicBezTo>
                <a:cubicBezTo>
                  <a:pt x="2347722" y="3191100"/>
                  <a:pt x="2352580" y="3184623"/>
                  <a:pt x="2356961" y="3178717"/>
                </a:cubicBezTo>
                <a:cubicBezTo>
                  <a:pt x="2346293" y="3177955"/>
                  <a:pt x="2335625" y="3177098"/>
                  <a:pt x="2324291" y="3176146"/>
                </a:cubicBezTo>
                <a:close/>
                <a:moveTo>
                  <a:pt x="2055971" y="3174907"/>
                </a:moveTo>
                <a:cubicBezTo>
                  <a:pt x="2052161" y="3182623"/>
                  <a:pt x="2048542" y="3189957"/>
                  <a:pt x="2044922" y="3197005"/>
                </a:cubicBezTo>
                <a:cubicBezTo>
                  <a:pt x="2055019" y="3199101"/>
                  <a:pt x="2064544" y="3200815"/>
                  <a:pt x="2075117" y="3202625"/>
                </a:cubicBezTo>
                <a:cubicBezTo>
                  <a:pt x="2078831" y="3195576"/>
                  <a:pt x="2082927" y="3187671"/>
                  <a:pt x="2086546" y="3180622"/>
                </a:cubicBezTo>
                <a:cubicBezTo>
                  <a:pt x="2075974" y="3178717"/>
                  <a:pt x="2065782" y="3176812"/>
                  <a:pt x="2055971" y="3174907"/>
                </a:cubicBezTo>
                <a:close/>
                <a:moveTo>
                  <a:pt x="1522285" y="3174907"/>
                </a:moveTo>
                <a:cubicBezTo>
                  <a:pt x="1534096" y="3177860"/>
                  <a:pt x="1541240" y="3189385"/>
                  <a:pt x="1537906" y="3199577"/>
                </a:cubicBezTo>
                <a:cubicBezTo>
                  <a:pt x="1534572" y="3209769"/>
                  <a:pt x="1521713" y="3215674"/>
                  <a:pt x="1510283" y="3212626"/>
                </a:cubicBezTo>
                <a:cubicBezTo>
                  <a:pt x="1498663" y="3209578"/>
                  <a:pt x="1491710" y="3198815"/>
                  <a:pt x="1494853" y="3188623"/>
                </a:cubicBezTo>
                <a:cubicBezTo>
                  <a:pt x="1497996" y="3178431"/>
                  <a:pt x="1510569" y="3171954"/>
                  <a:pt x="1522285" y="3174907"/>
                </a:cubicBezTo>
                <a:close/>
                <a:moveTo>
                  <a:pt x="3080099" y="3172526"/>
                </a:moveTo>
                <a:cubicBezTo>
                  <a:pt x="3081813" y="3172336"/>
                  <a:pt x="3082480" y="3173955"/>
                  <a:pt x="3084290" y="3175288"/>
                </a:cubicBezTo>
                <a:cubicBezTo>
                  <a:pt x="3080289" y="3178718"/>
                  <a:pt x="3077622" y="3181480"/>
                  <a:pt x="3075432" y="3182718"/>
                </a:cubicBezTo>
                <a:cubicBezTo>
                  <a:pt x="3072288" y="3184337"/>
                  <a:pt x="3071526" y="3182813"/>
                  <a:pt x="3072574" y="3179861"/>
                </a:cubicBezTo>
                <a:cubicBezTo>
                  <a:pt x="3073717" y="3176812"/>
                  <a:pt x="3077813" y="3172621"/>
                  <a:pt x="3080099" y="3172526"/>
                </a:cubicBezTo>
                <a:close/>
                <a:moveTo>
                  <a:pt x="1658112" y="3171764"/>
                </a:moveTo>
                <a:cubicBezTo>
                  <a:pt x="1672971" y="3176527"/>
                  <a:pt x="1681162" y="3190624"/>
                  <a:pt x="1676305" y="3203102"/>
                </a:cubicBezTo>
                <a:cubicBezTo>
                  <a:pt x="1671637" y="3215008"/>
                  <a:pt x="1656683" y="3220723"/>
                  <a:pt x="1642586" y="3216246"/>
                </a:cubicBezTo>
                <a:cubicBezTo>
                  <a:pt x="1628203" y="3211674"/>
                  <a:pt x="1619345" y="3197577"/>
                  <a:pt x="1623441" y="3185671"/>
                </a:cubicBezTo>
                <a:cubicBezTo>
                  <a:pt x="1627441" y="3173765"/>
                  <a:pt x="1643634" y="3167097"/>
                  <a:pt x="1658112" y="3171764"/>
                </a:cubicBezTo>
                <a:close/>
                <a:moveTo>
                  <a:pt x="2870073" y="3170240"/>
                </a:moveTo>
                <a:cubicBezTo>
                  <a:pt x="2879026" y="3168335"/>
                  <a:pt x="2880931" y="3173193"/>
                  <a:pt x="2874264" y="3180717"/>
                </a:cubicBezTo>
                <a:cubicBezTo>
                  <a:pt x="2867596" y="3188337"/>
                  <a:pt x="2854166" y="3196148"/>
                  <a:pt x="2845212" y="3197767"/>
                </a:cubicBezTo>
                <a:cubicBezTo>
                  <a:pt x="2836164" y="3199386"/>
                  <a:pt x="2834544" y="3194338"/>
                  <a:pt x="2841783" y="3186813"/>
                </a:cubicBezTo>
                <a:cubicBezTo>
                  <a:pt x="2848641" y="3179574"/>
                  <a:pt x="2861405" y="3172145"/>
                  <a:pt x="2870073" y="3170240"/>
                </a:cubicBezTo>
                <a:close/>
                <a:moveTo>
                  <a:pt x="2771585" y="3167954"/>
                </a:moveTo>
                <a:cubicBezTo>
                  <a:pt x="2765012" y="3168335"/>
                  <a:pt x="2757869" y="3168621"/>
                  <a:pt x="2751201" y="3168907"/>
                </a:cubicBezTo>
                <a:cubicBezTo>
                  <a:pt x="2745867" y="3174336"/>
                  <a:pt x="2740723" y="3179479"/>
                  <a:pt x="2736532" y="3183480"/>
                </a:cubicBezTo>
                <a:cubicBezTo>
                  <a:pt x="2744914" y="3183575"/>
                  <a:pt x="2752820" y="3183670"/>
                  <a:pt x="2759202" y="3183575"/>
                </a:cubicBezTo>
                <a:cubicBezTo>
                  <a:pt x="2763393" y="3178432"/>
                  <a:pt x="2767774" y="3173098"/>
                  <a:pt x="2771585" y="3167954"/>
                </a:cubicBezTo>
                <a:close/>
                <a:moveTo>
                  <a:pt x="597313" y="3167478"/>
                </a:moveTo>
                <a:cubicBezTo>
                  <a:pt x="598646" y="3167192"/>
                  <a:pt x="600932" y="3168526"/>
                  <a:pt x="604171" y="3169669"/>
                </a:cubicBezTo>
                <a:cubicBezTo>
                  <a:pt x="602075" y="3171288"/>
                  <a:pt x="601123" y="3172812"/>
                  <a:pt x="599694" y="3172812"/>
                </a:cubicBezTo>
                <a:cubicBezTo>
                  <a:pt x="598075" y="3172812"/>
                  <a:pt x="595122" y="3171383"/>
                  <a:pt x="594646" y="3170431"/>
                </a:cubicBezTo>
                <a:cubicBezTo>
                  <a:pt x="594169" y="3169478"/>
                  <a:pt x="595789" y="3167764"/>
                  <a:pt x="597313" y="3167478"/>
                </a:cubicBezTo>
                <a:close/>
                <a:moveTo>
                  <a:pt x="802290" y="3166240"/>
                </a:moveTo>
                <a:cubicBezTo>
                  <a:pt x="808291" y="3166144"/>
                  <a:pt x="813148" y="3168526"/>
                  <a:pt x="812958" y="3172336"/>
                </a:cubicBezTo>
                <a:cubicBezTo>
                  <a:pt x="812767" y="3174908"/>
                  <a:pt x="808767" y="3177193"/>
                  <a:pt x="804957" y="3181575"/>
                </a:cubicBezTo>
                <a:cubicBezTo>
                  <a:pt x="799813" y="3177479"/>
                  <a:pt x="795337" y="3175288"/>
                  <a:pt x="794098" y="3172621"/>
                </a:cubicBezTo>
                <a:cubicBezTo>
                  <a:pt x="792289" y="3168621"/>
                  <a:pt x="796289" y="3166335"/>
                  <a:pt x="802290" y="3166240"/>
                </a:cubicBezTo>
                <a:close/>
                <a:moveTo>
                  <a:pt x="3025806" y="3166145"/>
                </a:moveTo>
                <a:cubicBezTo>
                  <a:pt x="3029330" y="3165097"/>
                  <a:pt x="3030092" y="3167669"/>
                  <a:pt x="3027330" y="3172146"/>
                </a:cubicBezTo>
                <a:cubicBezTo>
                  <a:pt x="3024568" y="3176527"/>
                  <a:pt x="3019424" y="3181099"/>
                  <a:pt x="3015423" y="3182528"/>
                </a:cubicBezTo>
                <a:cubicBezTo>
                  <a:pt x="3011328" y="3184052"/>
                  <a:pt x="3010185" y="3181290"/>
                  <a:pt x="3013042" y="3176813"/>
                </a:cubicBezTo>
                <a:cubicBezTo>
                  <a:pt x="3015900" y="3172336"/>
                  <a:pt x="3021996" y="3167288"/>
                  <a:pt x="3025806" y="3166145"/>
                </a:cubicBezTo>
                <a:close/>
                <a:moveTo>
                  <a:pt x="2672524" y="3166049"/>
                </a:moveTo>
                <a:cubicBezTo>
                  <a:pt x="2668048" y="3171097"/>
                  <a:pt x="2663952" y="3175669"/>
                  <a:pt x="2659761" y="3180337"/>
                </a:cubicBezTo>
                <a:cubicBezTo>
                  <a:pt x="2668429" y="3180622"/>
                  <a:pt x="2676239" y="3180908"/>
                  <a:pt x="2683669" y="3181099"/>
                </a:cubicBezTo>
                <a:cubicBezTo>
                  <a:pt x="2688146" y="3176241"/>
                  <a:pt x="2692432" y="3171478"/>
                  <a:pt x="2696432" y="3167001"/>
                </a:cubicBezTo>
                <a:cubicBezTo>
                  <a:pt x="2688050" y="3166621"/>
                  <a:pt x="2679954" y="3166335"/>
                  <a:pt x="2672524" y="3166049"/>
                </a:cubicBezTo>
                <a:close/>
                <a:moveTo>
                  <a:pt x="905636" y="3165192"/>
                </a:moveTo>
                <a:cubicBezTo>
                  <a:pt x="913066" y="3165478"/>
                  <a:pt x="916876" y="3168526"/>
                  <a:pt x="917733" y="3173193"/>
                </a:cubicBezTo>
                <a:cubicBezTo>
                  <a:pt x="918495" y="3178051"/>
                  <a:pt x="912875" y="3181766"/>
                  <a:pt x="905731" y="3181766"/>
                </a:cubicBezTo>
                <a:cubicBezTo>
                  <a:pt x="898492" y="3181766"/>
                  <a:pt x="892777" y="3177956"/>
                  <a:pt x="892682" y="3173193"/>
                </a:cubicBezTo>
                <a:cubicBezTo>
                  <a:pt x="892587" y="3168431"/>
                  <a:pt x="898302" y="3164906"/>
                  <a:pt x="905636" y="3165192"/>
                </a:cubicBezTo>
                <a:close/>
                <a:moveTo>
                  <a:pt x="2223707" y="3164811"/>
                </a:moveTo>
                <a:cubicBezTo>
                  <a:pt x="2219420" y="3172526"/>
                  <a:pt x="2215039" y="3180146"/>
                  <a:pt x="2211134" y="3186814"/>
                </a:cubicBezTo>
                <a:cubicBezTo>
                  <a:pt x="2222754" y="3188242"/>
                  <a:pt x="2233517" y="3189481"/>
                  <a:pt x="2243042" y="3190528"/>
                </a:cubicBezTo>
                <a:cubicBezTo>
                  <a:pt x="2248186" y="3183004"/>
                  <a:pt x="2253043" y="3175669"/>
                  <a:pt x="2257425" y="3169192"/>
                </a:cubicBezTo>
                <a:cubicBezTo>
                  <a:pt x="2246186" y="3167859"/>
                  <a:pt x="2234851" y="3166335"/>
                  <a:pt x="2223707" y="3164811"/>
                </a:cubicBezTo>
                <a:close/>
                <a:moveTo>
                  <a:pt x="698754" y="3164430"/>
                </a:moveTo>
                <a:cubicBezTo>
                  <a:pt x="703135" y="3167668"/>
                  <a:pt x="707421" y="3169669"/>
                  <a:pt x="707517" y="3171288"/>
                </a:cubicBezTo>
                <a:cubicBezTo>
                  <a:pt x="707612" y="3173002"/>
                  <a:pt x="703992" y="3175098"/>
                  <a:pt x="701135" y="3175765"/>
                </a:cubicBezTo>
                <a:cubicBezTo>
                  <a:pt x="699992" y="3176051"/>
                  <a:pt x="694753" y="3173193"/>
                  <a:pt x="694372" y="3171764"/>
                </a:cubicBezTo>
                <a:cubicBezTo>
                  <a:pt x="693991" y="3169764"/>
                  <a:pt x="696468" y="3167859"/>
                  <a:pt x="698754" y="3164430"/>
                </a:cubicBezTo>
                <a:close/>
                <a:moveTo>
                  <a:pt x="1006220" y="3164335"/>
                </a:moveTo>
                <a:cubicBezTo>
                  <a:pt x="1014317" y="3164621"/>
                  <a:pt x="1020222" y="3169193"/>
                  <a:pt x="1019937" y="3174812"/>
                </a:cubicBezTo>
                <a:cubicBezTo>
                  <a:pt x="1019556" y="3180527"/>
                  <a:pt x="1013269" y="3184718"/>
                  <a:pt x="1005077" y="3184718"/>
                </a:cubicBezTo>
                <a:cubicBezTo>
                  <a:pt x="997077" y="3184718"/>
                  <a:pt x="990409" y="3180242"/>
                  <a:pt x="990218" y="3174812"/>
                </a:cubicBezTo>
                <a:cubicBezTo>
                  <a:pt x="990028" y="3169002"/>
                  <a:pt x="997648" y="3164049"/>
                  <a:pt x="1006220" y="3164335"/>
                </a:cubicBezTo>
                <a:close/>
                <a:moveTo>
                  <a:pt x="1103089" y="3163383"/>
                </a:moveTo>
                <a:cubicBezTo>
                  <a:pt x="1112043" y="3163192"/>
                  <a:pt x="1119568" y="3169003"/>
                  <a:pt x="1118901" y="3175479"/>
                </a:cubicBezTo>
                <a:cubicBezTo>
                  <a:pt x="1118234" y="3182052"/>
                  <a:pt x="1109757" y="3187671"/>
                  <a:pt x="1100803" y="3187481"/>
                </a:cubicBezTo>
                <a:cubicBezTo>
                  <a:pt x="1091850" y="3187290"/>
                  <a:pt x="1084611" y="3181290"/>
                  <a:pt x="1085563" y="3174908"/>
                </a:cubicBezTo>
                <a:cubicBezTo>
                  <a:pt x="1086516" y="3168812"/>
                  <a:pt x="1094517" y="3163573"/>
                  <a:pt x="1103089" y="3163383"/>
                </a:cubicBezTo>
                <a:close/>
                <a:moveTo>
                  <a:pt x="1198149" y="3163002"/>
                </a:moveTo>
                <a:cubicBezTo>
                  <a:pt x="1207484" y="3163382"/>
                  <a:pt x="1214246" y="3169383"/>
                  <a:pt x="1213103" y="3176241"/>
                </a:cubicBezTo>
                <a:cubicBezTo>
                  <a:pt x="1211960" y="3183385"/>
                  <a:pt x="1202340" y="3189862"/>
                  <a:pt x="1192720" y="3189767"/>
                </a:cubicBezTo>
                <a:cubicBezTo>
                  <a:pt x="1182719" y="3189576"/>
                  <a:pt x="1175765" y="3183385"/>
                  <a:pt x="1177194" y="3175765"/>
                </a:cubicBezTo>
                <a:cubicBezTo>
                  <a:pt x="1178623" y="3168050"/>
                  <a:pt x="1187767" y="3162525"/>
                  <a:pt x="1198149" y="3163002"/>
                </a:cubicBezTo>
                <a:close/>
                <a:moveTo>
                  <a:pt x="2974371" y="3162810"/>
                </a:moveTo>
                <a:cubicBezTo>
                  <a:pt x="2979896" y="3160905"/>
                  <a:pt x="2980848" y="3164144"/>
                  <a:pt x="2976467" y="3170145"/>
                </a:cubicBezTo>
                <a:cubicBezTo>
                  <a:pt x="2972085" y="3176146"/>
                  <a:pt x="2964275" y="3182051"/>
                  <a:pt x="2958560" y="3183861"/>
                </a:cubicBezTo>
                <a:cubicBezTo>
                  <a:pt x="2952940" y="3185575"/>
                  <a:pt x="2951988" y="3182337"/>
                  <a:pt x="2956464" y="3176526"/>
                </a:cubicBezTo>
                <a:cubicBezTo>
                  <a:pt x="2960941" y="3170716"/>
                  <a:pt x="2968847" y="3164620"/>
                  <a:pt x="2974371" y="3162810"/>
                </a:cubicBezTo>
                <a:close/>
                <a:moveTo>
                  <a:pt x="1442085" y="3162430"/>
                </a:moveTo>
                <a:cubicBezTo>
                  <a:pt x="1453610" y="3163096"/>
                  <a:pt x="1461040" y="3171955"/>
                  <a:pt x="1458658" y="3181956"/>
                </a:cubicBezTo>
                <a:cubicBezTo>
                  <a:pt x="1456468" y="3191481"/>
                  <a:pt x="1446085" y="3198053"/>
                  <a:pt x="1435322" y="3197291"/>
                </a:cubicBezTo>
                <a:cubicBezTo>
                  <a:pt x="1423797" y="3196529"/>
                  <a:pt x="1416653" y="3188528"/>
                  <a:pt x="1418939" y="3178622"/>
                </a:cubicBezTo>
                <a:cubicBezTo>
                  <a:pt x="1421130" y="3169097"/>
                  <a:pt x="1431131" y="3161858"/>
                  <a:pt x="1442085" y="3162430"/>
                </a:cubicBezTo>
                <a:close/>
                <a:moveTo>
                  <a:pt x="2584895" y="3161953"/>
                </a:moveTo>
                <a:cubicBezTo>
                  <a:pt x="2580704" y="3167287"/>
                  <a:pt x="2576322" y="3172716"/>
                  <a:pt x="2572226" y="3177574"/>
                </a:cubicBezTo>
                <a:cubicBezTo>
                  <a:pt x="2582132" y="3177860"/>
                  <a:pt x="2590610" y="3178146"/>
                  <a:pt x="2599372" y="3178336"/>
                </a:cubicBezTo>
                <a:cubicBezTo>
                  <a:pt x="2603659" y="3173288"/>
                  <a:pt x="2607754" y="3168430"/>
                  <a:pt x="2612136" y="3163096"/>
                </a:cubicBezTo>
                <a:cubicBezTo>
                  <a:pt x="2602706" y="3162715"/>
                  <a:pt x="2593562" y="3162334"/>
                  <a:pt x="2584895" y="3161953"/>
                </a:cubicBezTo>
                <a:close/>
                <a:moveTo>
                  <a:pt x="1285684" y="3161953"/>
                </a:moveTo>
                <a:cubicBezTo>
                  <a:pt x="1296352" y="3162144"/>
                  <a:pt x="1302639" y="3168811"/>
                  <a:pt x="1300448" y="3177288"/>
                </a:cubicBezTo>
                <a:cubicBezTo>
                  <a:pt x="1298257" y="3185766"/>
                  <a:pt x="1288828" y="3191862"/>
                  <a:pt x="1278255" y="3191385"/>
                </a:cubicBezTo>
                <a:cubicBezTo>
                  <a:pt x="1268635" y="3191004"/>
                  <a:pt x="1261967" y="3184432"/>
                  <a:pt x="1263491" y="3176717"/>
                </a:cubicBezTo>
                <a:cubicBezTo>
                  <a:pt x="1265110" y="3168525"/>
                  <a:pt x="1275302" y="3161858"/>
                  <a:pt x="1285684" y="3161953"/>
                </a:cubicBezTo>
                <a:close/>
                <a:moveTo>
                  <a:pt x="1366075" y="3160715"/>
                </a:moveTo>
                <a:cubicBezTo>
                  <a:pt x="1376362" y="3160143"/>
                  <a:pt x="1383506" y="3167382"/>
                  <a:pt x="1381696" y="3176336"/>
                </a:cubicBezTo>
                <a:cubicBezTo>
                  <a:pt x="1379887" y="3185194"/>
                  <a:pt x="1369885" y="3193005"/>
                  <a:pt x="1359694" y="3193290"/>
                </a:cubicBezTo>
                <a:cubicBezTo>
                  <a:pt x="1349597" y="3193576"/>
                  <a:pt x="1342358" y="3186051"/>
                  <a:pt x="1344454" y="3177098"/>
                </a:cubicBezTo>
                <a:cubicBezTo>
                  <a:pt x="1346454" y="3168525"/>
                  <a:pt x="1356169" y="3161286"/>
                  <a:pt x="1366075" y="3160715"/>
                </a:cubicBezTo>
                <a:close/>
                <a:moveTo>
                  <a:pt x="3129248" y="3159382"/>
                </a:moveTo>
                <a:cubicBezTo>
                  <a:pt x="3130105" y="3158810"/>
                  <a:pt x="3130868" y="3160525"/>
                  <a:pt x="3132011" y="3161573"/>
                </a:cubicBezTo>
                <a:cubicBezTo>
                  <a:pt x="3129629" y="3163668"/>
                  <a:pt x="3127820" y="3165954"/>
                  <a:pt x="3126581" y="3166240"/>
                </a:cubicBezTo>
                <a:cubicBezTo>
                  <a:pt x="3125438" y="3166621"/>
                  <a:pt x="3124962" y="3165097"/>
                  <a:pt x="3124200" y="3164430"/>
                </a:cubicBezTo>
                <a:cubicBezTo>
                  <a:pt x="3125914" y="3162716"/>
                  <a:pt x="3127629" y="3160429"/>
                  <a:pt x="3129248" y="3159382"/>
                </a:cubicBezTo>
                <a:close/>
                <a:moveTo>
                  <a:pt x="2922270" y="3158715"/>
                </a:moveTo>
                <a:cubicBezTo>
                  <a:pt x="2929414" y="3156524"/>
                  <a:pt x="2931033" y="3160620"/>
                  <a:pt x="2925699" y="3167478"/>
                </a:cubicBezTo>
                <a:cubicBezTo>
                  <a:pt x="2920365" y="3174336"/>
                  <a:pt x="2909316" y="3182051"/>
                  <a:pt x="2901696" y="3184242"/>
                </a:cubicBezTo>
                <a:cubicBezTo>
                  <a:pt x="2893790" y="3186528"/>
                  <a:pt x="2891980" y="3182813"/>
                  <a:pt x="2897600" y="3175955"/>
                </a:cubicBezTo>
                <a:cubicBezTo>
                  <a:pt x="2903506" y="3168621"/>
                  <a:pt x="2914460" y="3161001"/>
                  <a:pt x="2922270" y="3158715"/>
                </a:cubicBezTo>
                <a:close/>
                <a:moveTo>
                  <a:pt x="2491359" y="3156524"/>
                </a:moveTo>
                <a:cubicBezTo>
                  <a:pt x="2486978" y="3162715"/>
                  <a:pt x="2482596" y="3168811"/>
                  <a:pt x="2478405" y="3174431"/>
                </a:cubicBezTo>
                <a:cubicBezTo>
                  <a:pt x="2489073" y="3174907"/>
                  <a:pt x="2498693" y="3175288"/>
                  <a:pt x="2509456" y="3175669"/>
                </a:cubicBezTo>
                <a:cubicBezTo>
                  <a:pt x="2511266" y="3172526"/>
                  <a:pt x="2512409" y="3169573"/>
                  <a:pt x="2514790" y="3166621"/>
                </a:cubicBezTo>
                <a:cubicBezTo>
                  <a:pt x="2517172" y="3163763"/>
                  <a:pt x="2520791" y="3160906"/>
                  <a:pt x="2523554" y="3158334"/>
                </a:cubicBezTo>
                <a:cubicBezTo>
                  <a:pt x="2512028" y="3157762"/>
                  <a:pt x="2500979" y="3157096"/>
                  <a:pt x="2491359" y="3156524"/>
                </a:cubicBezTo>
                <a:close/>
                <a:moveTo>
                  <a:pt x="1958245" y="3150999"/>
                </a:moveTo>
                <a:cubicBezTo>
                  <a:pt x="1954721" y="3159000"/>
                  <a:pt x="1951577" y="3166144"/>
                  <a:pt x="1948148" y="3173574"/>
                </a:cubicBezTo>
                <a:cubicBezTo>
                  <a:pt x="1957768" y="3176050"/>
                  <a:pt x="1967198" y="3178336"/>
                  <a:pt x="1975866" y="3180432"/>
                </a:cubicBezTo>
                <a:cubicBezTo>
                  <a:pt x="1980819" y="3172812"/>
                  <a:pt x="1985391" y="3165573"/>
                  <a:pt x="1989772" y="3158715"/>
                </a:cubicBezTo>
                <a:cubicBezTo>
                  <a:pt x="1978533" y="3156048"/>
                  <a:pt x="1967675" y="3153381"/>
                  <a:pt x="1958245" y="3150999"/>
                </a:cubicBezTo>
                <a:close/>
                <a:moveTo>
                  <a:pt x="3071241" y="3150904"/>
                </a:moveTo>
                <a:cubicBezTo>
                  <a:pt x="3073908" y="3150047"/>
                  <a:pt x="3075051" y="3152143"/>
                  <a:pt x="3073527" y="3155476"/>
                </a:cubicBezTo>
                <a:cubicBezTo>
                  <a:pt x="3071812" y="3159191"/>
                  <a:pt x="3067240" y="3163573"/>
                  <a:pt x="3064002" y="3164811"/>
                </a:cubicBezTo>
                <a:cubicBezTo>
                  <a:pt x="3060763" y="3166049"/>
                  <a:pt x="3059620" y="3163763"/>
                  <a:pt x="3061620" y="3159953"/>
                </a:cubicBezTo>
                <a:cubicBezTo>
                  <a:pt x="3063621" y="3156238"/>
                  <a:pt x="3068193" y="3151857"/>
                  <a:pt x="3071241" y="3150904"/>
                </a:cubicBezTo>
                <a:close/>
                <a:moveTo>
                  <a:pt x="2863214" y="3150047"/>
                </a:moveTo>
                <a:cubicBezTo>
                  <a:pt x="2873311" y="3148428"/>
                  <a:pt x="2875597" y="3153762"/>
                  <a:pt x="2868453" y="3162334"/>
                </a:cubicBezTo>
                <a:cubicBezTo>
                  <a:pt x="2861309" y="3170907"/>
                  <a:pt x="2847403" y="3179098"/>
                  <a:pt x="2837020" y="3180813"/>
                </a:cubicBezTo>
                <a:cubicBezTo>
                  <a:pt x="2826448" y="3182623"/>
                  <a:pt x="2823876" y="3176622"/>
                  <a:pt x="2831496" y="3168144"/>
                </a:cubicBezTo>
                <a:cubicBezTo>
                  <a:pt x="2838925" y="3159953"/>
                  <a:pt x="2853308" y="3151666"/>
                  <a:pt x="2863214" y="3150047"/>
                </a:cubicBezTo>
                <a:close/>
                <a:moveTo>
                  <a:pt x="1799654" y="3149190"/>
                </a:moveTo>
                <a:cubicBezTo>
                  <a:pt x="1796605" y="3157096"/>
                  <a:pt x="1793653" y="3164525"/>
                  <a:pt x="1790891" y="3171574"/>
                </a:cubicBezTo>
                <a:cubicBezTo>
                  <a:pt x="1800130" y="3174431"/>
                  <a:pt x="1809750" y="3177384"/>
                  <a:pt x="1818513" y="3179956"/>
                </a:cubicBezTo>
                <a:cubicBezTo>
                  <a:pt x="1821656" y="3172145"/>
                  <a:pt x="1824704" y="3164811"/>
                  <a:pt x="1827657" y="3157476"/>
                </a:cubicBezTo>
                <a:cubicBezTo>
                  <a:pt x="1818132" y="3154714"/>
                  <a:pt x="1809464" y="3152142"/>
                  <a:pt x="1799654" y="3149190"/>
                </a:cubicBezTo>
                <a:close/>
                <a:moveTo>
                  <a:pt x="2393537" y="3148904"/>
                </a:moveTo>
                <a:cubicBezTo>
                  <a:pt x="2388965" y="3156143"/>
                  <a:pt x="2384393" y="3163287"/>
                  <a:pt x="2380393" y="3169383"/>
                </a:cubicBezTo>
                <a:cubicBezTo>
                  <a:pt x="2392394" y="3170240"/>
                  <a:pt x="2403348" y="3171002"/>
                  <a:pt x="2412492" y="3171574"/>
                </a:cubicBezTo>
                <a:cubicBezTo>
                  <a:pt x="2417921" y="3164430"/>
                  <a:pt x="2422684" y="3158048"/>
                  <a:pt x="2427256" y="3151762"/>
                </a:cubicBezTo>
                <a:cubicBezTo>
                  <a:pt x="2415921" y="3150904"/>
                  <a:pt x="2403920" y="3149857"/>
                  <a:pt x="2393537" y="3148904"/>
                </a:cubicBezTo>
                <a:close/>
                <a:moveTo>
                  <a:pt x="1572386" y="3148524"/>
                </a:moveTo>
                <a:cubicBezTo>
                  <a:pt x="1586483" y="3151762"/>
                  <a:pt x="1595437" y="3164621"/>
                  <a:pt x="1591722" y="3176241"/>
                </a:cubicBezTo>
                <a:cubicBezTo>
                  <a:pt x="1588102" y="3187671"/>
                  <a:pt x="1572958" y="3194148"/>
                  <a:pt x="1559813" y="3190148"/>
                </a:cubicBezTo>
                <a:cubicBezTo>
                  <a:pt x="1546764" y="3186243"/>
                  <a:pt x="1539335" y="3174622"/>
                  <a:pt x="1542573" y="3163383"/>
                </a:cubicBezTo>
                <a:cubicBezTo>
                  <a:pt x="1545907" y="3151953"/>
                  <a:pt x="1558670" y="3145380"/>
                  <a:pt x="1572386" y="3148524"/>
                </a:cubicBezTo>
                <a:close/>
                <a:moveTo>
                  <a:pt x="2122932" y="3147094"/>
                </a:moveTo>
                <a:cubicBezTo>
                  <a:pt x="2119027" y="3155095"/>
                  <a:pt x="2114931" y="3163096"/>
                  <a:pt x="2111026" y="3170716"/>
                </a:cubicBezTo>
                <a:cubicBezTo>
                  <a:pt x="2122075" y="3172907"/>
                  <a:pt x="2133124" y="3175002"/>
                  <a:pt x="2143125" y="3176812"/>
                </a:cubicBezTo>
                <a:cubicBezTo>
                  <a:pt x="2148078" y="3168716"/>
                  <a:pt x="2152936" y="3160715"/>
                  <a:pt x="2156936" y="3153857"/>
                </a:cubicBezTo>
                <a:cubicBezTo>
                  <a:pt x="2145506" y="3151762"/>
                  <a:pt x="2134171" y="3149475"/>
                  <a:pt x="2122932" y="3147094"/>
                </a:cubicBezTo>
                <a:close/>
                <a:moveTo>
                  <a:pt x="3020282" y="3146808"/>
                </a:moveTo>
                <a:cubicBezTo>
                  <a:pt x="3024473" y="3145665"/>
                  <a:pt x="3024759" y="3148904"/>
                  <a:pt x="3020949" y="3154523"/>
                </a:cubicBezTo>
                <a:cubicBezTo>
                  <a:pt x="3017329" y="3159953"/>
                  <a:pt x="3010852" y="3165191"/>
                  <a:pt x="3006566" y="3166335"/>
                </a:cubicBezTo>
                <a:cubicBezTo>
                  <a:pt x="3001994" y="3167668"/>
                  <a:pt x="3001709" y="3163858"/>
                  <a:pt x="3005804" y="3158429"/>
                </a:cubicBezTo>
                <a:cubicBezTo>
                  <a:pt x="3009900" y="3153095"/>
                  <a:pt x="3016186" y="3147951"/>
                  <a:pt x="3020282" y="3146808"/>
                </a:cubicBezTo>
                <a:close/>
                <a:moveTo>
                  <a:pt x="2969704" y="3144523"/>
                </a:moveTo>
                <a:cubicBezTo>
                  <a:pt x="2975990" y="3142142"/>
                  <a:pt x="2977229" y="3145761"/>
                  <a:pt x="2972466" y="3152524"/>
                </a:cubicBezTo>
                <a:cubicBezTo>
                  <a:pt x="2967608" y="3159286"/>
                  <a:pt x="2958559" y="3166240"/>
                  <a:pt x="2952178" y="3168335"/>
                </a:cubicBezTo>
                <a:cubicBezTo>
                  <a:pt x="2945701" y="3170335"/>
                  <a:pt x="2944844" y="3166716"/>
                  <a:pt x="2950178" y="3159763"/>
                </a:cubicBezTo>
                <a:cubicBezTo>
                  <a:pt x="2955226" y="3153286"/>
                  <a:pt x="2963608" y="3146713"/>
                  <a:pt x="2969704" y="3144523"/>
                </a:cubicBezTo>
                <a:close/>
                <a:moveTo>
                  <a:pt x="2732818" y="3143284"/>
                </a:moveTo>
                <a:cubicBezTo>
                  <a:pt x="2728817" y="3148523"/>
                  <a:pt x="2724817" y="3153381"/>
                  <a:pt x="2721102" y="3157858"/>
                </a:cubicBezTo>
                <a:cubicBezTo>
                  <a:pt x="2729294" y="3158239"/>
                  <a:pt x="2736723" y="3158619"/>
                  <a:pt x="2743771" y="3159000"/>
                </a:cubicBezTo>
                <a:cubicBezTo>
                  <a:pt x="2748058" y="3153952"/>
                  <a:pt x="2751963" y="3148999"/>
                  <a:pt x="2755487" y="3144523"/>
                </a:cubicBezTo>
                <a:cubicBezTo>
                  <a:pt x="2747772" y="3144046"/>
                  <a:pt x="2740628" y="3143665"/>
                  <a:pt x="2732818" y="3143284"/>
                </a:cubicBezTo>
                <a:close/>
                <a:moveTo>
                  <a:pt x="2824353" y="3141093"/>
                </a:moveTo>
                <a:cubicBezTo>
                  <a:pt x="2818352" y="3141665"/>
                  <a:pt x="2811875" y="3142332"/>
                  <a:pt x="2804827" y="3142808"/>
                </a:cubicBezTo>
                <a:cubicBezTo>
                  <a:pt x="2800826" y="3148142"/>
                  <a:pt x="2796826" y="3153095"/>
                  <a:pt x="2792349" y="3158524"/>
                </a:cubicBezTo>
                <a:cubicBezTo>
                  <a:pt x="2799112" y="3158048"/>
                  <a:pt x="2806637" y="3157381"/>
                  <a:pt x="2812923" y="3156715"/>
                </a:cubicBezTo>
                <a:cubicBezTo>
                  <a:pt x="2816923" y="3151571"/>
                  <a:pt x="2820734" y="3146332"/>
                  <a:pt x="2824353" y="3141093"/>
                </a:cubicBezTo>
                <a:close/>
                <a:moveTo>
                  <a:pt x="2916840" y="3139379"/>
                </a:moveTo>
                <a:cubicBezTo>
                  <a:pt x="2925031" y="3137188"/>
                  <a:pt x="2926841" y="3142141"/>
                  <a:pt x="2920840" y="3150047"/>
                </a:cubicBezTo>
                <a:cubicBezTo>
                  <a:pt x="2914744" y="3157953"/>
                  <a:pt x="2902362" y="3166430"/>
                  <a:pt x="2893789" y="3168526"/>
                </a:cubicBezTo>
                <a:cubicBezTo>
                  <a:pt x="2885217" y="3170621"/>
                  <a:pt x="2883503" y="3165763"/>
                  <a:pt x="2889884" y="3157858"/>
                </a:cubicBezTo>
                <a:cubicBezTo>
                  <a:pt x="2896266" y="3149952"/>
                  <a:pt x="2908458" y="3141570"/>
                  <a:pt x="2916840" y="3139379"/>
                </a:cubicBezTo>
                <a:close/>
                <a:moveTo>
                  <a:pt x="2648331" y="3137855"/>
                </a:moveTo>
                <a:cubicBezTo>
                  <a:pt x="2644997" y="3143094"/>
                  <a:pt x="2641187" y="3148904"/>
                  <a:pt x="2637663" y="3154048"/>
                </a:cubicBezTo>
                <a:cubicBezTo>
                  <a:pt x="2646236" y="3154333"/>
                  <a:pt x="2654713" y="3154714"/>
                  <a:pt x="2663857" y="3155191"/>
                </a:cubicBezTo>
                <a:cubicBezTo>
                  <a:pt x="2668238" y="3149761"/>
                  <a:pt x="2672334" y="3144427"/>
                  <a:pt x="2676049" y="3139379"/>
                </a:cubicBezTo>
                <a:cubicBezTo>
                  <a:pt x="2666619" y="3138903"/>
                  <a:pt x="2657285" y="3138331"/>
                  <a:pt x="2648331" y="3137855"/>
                </a:cubicBezTo>
                <a:close/>
                <a:moveTo>
                  <a:pt x="3117437" y="3136331"/>
                </a:moveTo>
                <a:cubicBezTo>
                  <a:pt x="3120104" y="3135474"/>
                  <a:pt x="3121056" y="3137188"/>
                  <a:pt x="3119246" y="3140332"/>
                </a:cubicBezTo>
                <a:cubicBezTo>
                  <a:pt x="3118008" y="3142713"/>
                  <a:pt x="3115246" y="3145189"/>
                  <a:pt x="3111436" y="3149475"/>
                </a:cubicBezTo>
                <a:cubicBezTo>
                  <a:pt x="3111055" y="3146427"/>
                  <a:pt x="3110102" y="3145094"/>
                  <a:pt x="3110864" y="3142903"/>
                </a:cubicBezTo>
                <a:cubicBezTo>
                  <a:pt x="3111912" y="3139855"/>
                  <a:pt x="3114770" y="3137093"/>
                  <a:pt x="3117437" y="3136331"/>
                </a:cubicBezTo>
                <a:close/>
                <a:moveTo>
                  <a:pt x="2288858" y="3134807"/>
                </a:moveTo>
                <a:cubicBezTo>
                  <a:pt x="2292382" y="3144999"/>
                  <a:pt x="2287334" y="3153095"/>
                  <a:pt x="2278285" y="3160143"/>
                </a:cubicBezTo>
                <a:cubicBezTo>
                  <a:pt x="2291620" y="3161763"/>
                  <a:pt x="2303812" y="3163001"/>
                  <a:pt x="2313432" y="3164049"/>
                </a:cubicBezTo>
                <a:cubicBezTo>
                  <a:pt x="2319052" y="3156143"/>
                  <a:pt x="2324481" y="3148333"/>
                  <a:pt x="2330101" y="3140046"/>
                </a:cubicBezTo>
                <a:cubicBezTo>
                  <a:pt x="2315051" y="3144141"/>
                  <a:pt x="2302764" y="3139855"/>
                  <a:pt x="2288858" y="3134807"/>
                </a:cubicBezTo>
                <a:close/>
                <a:moveTo>
                  <a:pt x="536638" y="3132807"/>
                </a:moveTo>
                <a:cubicBezTo>
                  <a:pt x="538162" y="3133760"/>
                  <a:pt x="540067" y="3134617"/>
                  <a:pt x="541114" y="3135760"/>
                </a:cubicBezTo>
                <a:cubicBezTo>
                  <a:pt x="541495" y="3136141"/>
                  <a:pt x="539781" y="3137188"/>
                  <a:pt x="538352" y="3138617"/>
                </a:cubicBezTo>
                <a:cubicBezTo>
                  <a:pt x="536542" y="3136998"/>
                  <a:pt x="534733" y="3135950"/>
                  <a:pt x="534256" y="3134903"/>
                </a:cubicBezTo>
                <a:cubicBezTo>
                  <a:pt x="533971" y="3134236"/>
                  <a:pt x="535780" y="3133569"/>
                  <a:pt x="536638" y="3132807"/>
                </a:cubicBezTo>
                <a:close/>
                <a:moveTo>
                  <a:pt x="1491805" y="3132140"/>
                </a:moveTo>
                <a:cubicBezTo>
                  <a:pt x="1504473" y="3134140"/>
                  <a:pt x="1512093" y="3144618"/>
                  <a:pt x="1509045" y="3155572"/>
                </a:cubicBezTo>
                <a:cubicBezTo>
                  <a:pt x="1505997" y="3166621"/>
                  <a:pt x="1493900" y="3173002"/>
                  <a:pt x="1481422" y="3170907"/>
                </a:cubicBezTo>
                <a:cubicBezTo>
                  <a:pt x="1469135" y="3168811"/>
                  <a:pt x="1461420" y="3158810"/>
                  <a:pt x="1464087" y="3148237"/>
                </a:cubicBezTo>
                <a:cubicBezTo>
                  <a:pt x="1466849" y="3137760"/>
                  <a:pt x="1479422" y="3130140"/>
                  <a:pt x="1491805" y="3132140"/>
                </a:cubicBezTo>
                <a:close/>
                <a:moveTo>
                  <a:pt x="2557748" y="3131378"/>
                </a:moveTo>
                <a:cubicBezTo>
                  <a:pt x="2553557" y="3137665"/>
                  <a:pt x="2549080" y="3144237"/>
                  <a:pt x="2544985" y="3149857"/>
                </a:cubicBezTo>
                <a:cubicBezTo>
                  <a:pt x="2555938" y="3150428"/>
                  <a:pt x="2565845" y="3150999"/>
                  <a:pt x="2574988" y="3151476"/>
                </a:cubicBezTo>
                <a:cubicBezTo>
                  <a:pt x="2580513" y="3144904"/>
                  <a:pt x="2585276" y="3138903"/>
                  <a:pt x="2589371" y="3133569"/>
                </a:cubicBezTo>
                <a:cubicBezTo>
                  <a:pt x="2578798" y="3132902"/>
                  <a:pt x="2567940" y="3132140"/>
                  <a:pt x="2557748" y="3131378"/>
                </a:cubicBezTo>
                <a:close/>
                <a:moveTo>
                  <a:pt x="746378" y="3131378"/>
                </a:moveTo>
                <a:cubicBezTo>
                  <a:pt x="752665" y="3131568"/>
                  <a:pt x="757427" y="3134140"/>
                  <a:pt x="756760" y="3137950"/>
                </a:cubicBezTo>
                <a:cubicBezTo>
                  <a:pt x="756284" y="3140617"/>
                  <a:pt x="751998" y="3142713"/>
                  <a:pt x="747712" y="3146713"/>
                </a:cubicBezTo>
                <a:cubicBezTo>
                  <a:pt x="742759" y="3142332"/>
                  <a:pt x="738377" y="3139950"/>
                  <a:pt x="737329" y="3137283"/>
                </a:cubicBezTo>
                <a:cubicBezTo>
                  <a:pt x="735805" y="3133283"/>
                  <a:pt x="740187" y="3131188"/>
                  <a:pt x="746378" y="3131378"/>
                </a:cubicBezTo>
                <a:close/>
                <a:moveTo>
                  <a:pt x="639413" y="3130807"/>
                </a:moveTo>
                <a:cubicBezTo>
                  <a:pt x="643223" y="3132903"/>
                  <a:pt x="648081" y="3134807"/>
                  <a:pt x="647890" y="3135665"/>
                </a:cubicBezTo>
                <a:cubicBezTo>
                  <a:pt x="647414" y="3137665"/>
                  <a:pt x="644461" y="3139094"/>
                  <a:pt x="642556" y="3140808"/>
                </a:cubicBezTo>
                <a:cubicBezTo>
                  <a:pt x="640080" y="3139379"/>
                  <a:pt x="636174" y="3138046"/>
                  <a:pt x="635508" y="3136427"/>
                </a:cubicBezTo>
                <a:cubicBezTo>
                  <a:pt x="634841" y="3134998"/>
                  <a:pt x="637603" y="3133284"/>
                  <a:pt x="639413" y="3130807"/>
                </a:cubicBezTo>
                <a:close/>
                <a:moveTo>
                  <a:pt x="3063620" y="3130616"/>
                </a:moveTo>
                <a:cubicBezTo>
                  <a:pt x="3067240" y="3129282"/>
                  <a:pt x="3068192" y="3131759"/>
                  <a:pt x="3065811" y="3136331"/>
                </a:cubicBezTo>
                <a:cubicBezTo>
                  <a:pt x="3063334" y="3141188"/>
                  <a:pt x="3057905" y="3146427"/>
                  <a:pt x="3054000" y="3147665"/>
                </a:cubicBezTo>
                <a:cubicBezTo>
                  <a:pt x="3050571" y="3148808"/>
                  <a:pt x="3049523" y="3146237"/>
                  <a:pt x="3051809" y="3142046"/>
                </a:cubicBezTo>
                <a:cubicBezTo>
                  <a:pt x="3054286" y="3137474"/>
                  <a:pt x="3059905" y="3132045"/>
                  <a:pt x="3063620" y="3130616"/>
                </a:cubicBezTo>
                <a:close/>
                <a:moveTo>
                  <a:pt x="851059" y="3130426"/>
                </a:moveTo>
                <a:cubicBezTo>
                  <a:pt x="858393" y="3130426"/>
                  <a:pt x="864775" y="3134236"/>
                  <a:pt x="865251" y="3138808"/>
                </a:cubicBezTo>
                <a:cubicBezTo>
                  <a:pt x="865727" y="3143380"/>
                  <a:pt x="860107" y="3147285"/>
                  <a:pt x="852868" y="3147285"/>
                </a:cubicBezTo>
                <a:cubicBezTo>
                  <a:pt x="845344" y="3147285"/>
                  <a:pt x="839343" y="3143761"/>
                  <a:pt x="838867" y="3138903"/>
                </a:cubicBezTo>
                <a:cubicBezTo>
                  <a:pt x="838295" y="3134141"/>
                  <a:pt x="843534" y="3130521"/>
                  <a:pt x="851059" y="3130426"/>
                </a:cubicBezTo>
                <a:close/>
                <a:moveTo>
                  <a:pt x="955167" y="3129758"/>
                </a:moveTo>
                <a:cubicBezTo>
                  <a:pt x="964311" y="3129663"/>
                  <a:pt x="971359" y="3134426"/>
                  <a:pt x="971074" y="3140522"/>
                </a:cubicBezTo>
                <a:cubicBezTo>
                  <a:pt x="970788" y="3146237"/>
                  <a:pt x="964501" y="3150332"/>
                  <a:pt x="956024" y="3150332"/>
                </a:cubicBezTo>
                <a:cubicBezTo>
                  <a:pt x="947071" y="3150332"/>
                  <a:pt x="939641" y="3145475"/>
                  <a:pt x="939832" y="3139664"/>
                </a:cubicBezTo>
                <a:cubicBezTo>
                  <a:pt x="940022" y="3134331"/>
                  <a:pt x="946975" y="3129854"/>
                  <a:pt x="955167" y="3129758"/>
                </a:cubicBezTo>
                <a:close/>
                <a:moveTo>
                  <a:pt x="1057846" y="3128902"/>
                </a:moveTo>
                <a:cubicBezTo>
                  <a:pt x="1067466" y="3129092"/>
                  <a:pt x="1074991" y="3134807"/>
                  <a:pt x="1074324" y="3141475"/>
                </a:cubicBezTo>
                <a:cubicBezTo>
                  <a:pt x="1073658" y="3148142"/>
                  <a:pt x="1065180" y="3153571"/>
                  <a:pt x="1055560" y="3153381"/>
                </a:cubicBezTo>
                <a:cubicBezTo>
                  <a:pt x="1046130" y="3153191"/>
                  <a:pt x="1038034" y="3147285"/>
                  <a:pt x="1038606" y="3140808"/>
                </a:cubicBezTo>
                <a:cubicBezTo>
                  <a:pt x="1039177" y="3134426"/>
                  <a:pt x="1048416" y="3128711"/>
                  <a:pt x="1057846" y="3128902"/>
                </a:cubicBezTo>
                <a:close/>
                <a:moveTo>
                  <a:pt x="3014281" y="3128330"/>
                </a:moveTo>
                <a:cubicBezTo>
                  <a:pt x="3019520" y="3126235"/>
                  <a:pt x="3020663" y="3129283"/>
                  <a:pt x="3016853" y="3135474"/>
                </a:cubicBezTo>
                <a:cubicBezTo>
                  <a:pt x="3013043" y="3141665"/>
                  <a:pt x="3005804" y="3148047"/>
                  <a:pt x="3000375" y="3150143"/>
                </a:cubicBezTo>
                <a:cubicBezTo>
                  <a:pt x="2995041" y="3152143"/>
                  <a:pt x="2993803" y="3149095"/>
                  <a:pt x="2997803" y="3143094"/>
                </a:cubicBezTo>
                <a:cubicBezTo>
                  <a:pt x="3001709" y="3137093"/>
                  <a:pt x="3009043" y="3130521"/>
                  <a:pt x="3014281" y="3128330"/>
                </a:cubicBezTo>
                <a:close/>
                <a:moveTo>
                  <a:pt x="1156716" y="3128330"/>
                </a:moveTo>
                <a:cubicBezTo>
                  <a:pt x="1167003" y="3128711"/>
                  <a:pt x="1174432" y="3135283"/>
                  <a:pt x="1173099" y="3142618"/>
                </a:cubicBezTo>
                <a:cubicBezTo>
                  <a:pt x="1171765" y="3149857"/>
                  <a:pt x="1161954" y="3156143"/>
                  <a:pt x="1151953" y="3156048"/>
                </a:cubicBezTo>
                <a:cubicBezTo>
                  <a:pt x="1140999" y="3155953"/>
                  <a:pt x="1133189" y="3149190"/>
                  <a:pt x="1134903" y="3141094"/>
                </a:cubicBezTo>
                <a:cubicBezTo>
                  <a:pt x="1136427" y="3133474"/>
                  <a:pt x="1146143" y="3127854"/>
                  <a:pt x="1156716" y="3128330"/>
                </a:cubicBezTo>
                <a:close/>
                <a:moveTo>
                  <a:pt x="1248155" y="3127664"/>
                </a:moveTo>
                <a:cubicBezTo>
                  <a:pt x="1259776" y="3127473"/>
                  <a:pt x="1267777" y="3134522"/>
                  <a:pt x="1266062" y="3142999"/>
                </a:cubicBezTo>
                <a:cubicBezTo>
                  <a:pt x="1264253" y="3151095"/>
                  <a:pt x="1254442" y="3157763"/>
                  <a:pt x="1243583" y="3157858"/>
                </a:cubicBezTo>
                <a:cubicBezTo>
                  <a:pt x="1231868" y="3158049"/>
                  <a:pt x="1223962" y="3151286"/>
                  <a:pt x="1225581" y="3142523"/>
                </a:cubicBezTo>
                <a:cubicBezTo>
                  <a:pt x="1227105" y="3134141"/>
                  <a:pt x="1236916" y="3127759"/>
                  <a:pt x="1248155" y="3127664"/>
                </a:cubicBezTo>
                <a:close/>
                <a:moveTo>
                  <a:pt x="1335118" y="3126425"/>
                </a:moveTo>
                <a:cubicBezTo>
                  <a:pt x="1346644" y="3126425"/>
                  <a:pt x="1353788" y="3134235"/>
                  <a:pt x="1351216" y="3143760"/>
                </a:cubicBezTo>
                <a:cubicBezTo>
                  <a:pt x="1348835" y="3152809"/>
                  <a:pt x="1338547" y="3159953"/>
                  <a:pt x="1327594" y="3159953"/>
                </a:cubicBezTo>
                <a:cubicBezTo>
                  <a:pt x="1316450" y="3159953"/>
                  <a:pt x="1308353" y="3151762"/>
                  <a:pt x="1310735" y="3142617"/>
                </a:cubicBezTo>
                <a:cubicBezTo>
                  <a:pt x="1313021" y="3133854"/>
                  <a:pt x="1324355" y="3126425"/>
                  <a:pt x="1335118" y="3126425"/>
                </a:cubicBezTo>
                <a:close/>
                <a:moveTo>
                  <a:pt x="2021776" y="3126234"/>
                </a:moveTo>
                <a:cubicBezTo>
                  <a:pt x="2018157" y="3134616"/>
                  <a:pt x="2014252" y="3143189"/>
                  <a:pt x="2010823" y="3150714"/>
                </a:cubicBezTo>
                <a:cubicBezTo>
                  <a:pt x="2021300" y="3153095"/>
                  <a:pt x="2032730" y="3155667"/>
                  <a:pt x="2042827" y="3157762"/>
                </a:cubicBezTo>
                <a:cubicBezTo>
                  <a:pt x="2047684" y="3149190"/>
                  <a:pt x="2052066" y="3141189"/>
                  <a:pt x="2056162" y="3133759"/>
                </a:cubicBezTo>
                <a:cubicBezTo>
                  <a:pt x="2045399" y="3131473"/>
                  <a:pt x="2033683" y="3128901"/>
                  <a:pt x="2021776" y="3126234"/>
                </a:cubicBezTo>
                <a:close/>
                <a:moveTo>
                  <a:pt x="2965037" y="3125663"/>
                </a:moveTo>
                <a:cubicBezTo>
                  <a:pt x="2972086" y="3123187"/>
                  <a:pt x="2973610" y="3127568"/>
                  <a:pt x="2968180" y="3135283"/>
                </a:cubicBezTo>
                <a:cubicBezTo>
                  <a:pt x="2962846" y="3142617"/>
                  <a:pt x="2952940" y="3150428"/>
                  <a:pt x="2945892" y="3152714"/>
                </a:cubicBezTo>
                <a:cubicBezTo>
                  <a:pt x="2938653" y="3155095"/>
                  <a:pt x="2937129" y="3151285"/>
                  <a:pt x="2942368" y="3144046"/>
                </a:cubicBezTo>
                <a:cubicBezTo>
                  <a:pt x="2947892" y="3136331"/>
                  <a:pt x="2957798" y="3128235"/>
                  <a:pt x="2965037" y="3125663"/>
                </a:cubicBezTo>
                <a:close/>
                <a:moveTo>
                  <a:pt x="2235137" y="3125473"/>
                </a:moveTo>
                <a:lnTo>
                  <a:pt x="2234985" y="3125591"/>
                </a:lnTo>
                <a:lnTo>
                  <a:pt x="2234470" y="3125663"/>
                </a:lnTo>
                <a:cubicBezTo>
                  <a:pt x="2234755" y="3125568"/>
                  <a:pt x="2234851" y="3125568"/>
                  <a:pt x="2235137" y="3125473"/>
                </a:cubicBezTo>
                <a:close/>
                <a:moveTo>
                  <a:pt x="1861757" y="3125473"/>
                </a:moveTo>
                <a:cubicBezTo>
                  <a:pt x="1858899" y="3132712"/>
                  <a:pt x="1855946" y="3140141"/>
                  <a:pt x="1852898" y="3147761"/>
                </a:cubicBezTo>
                <a:cubicBezTo>
                  <a:pt x="1862328" y="3150523"/>
                  <a:pt x="1871472" y="3153190"/>
                  <a:pt x="1881188" y="3155857"/>
                </a:cubicBezTo>
                <a:cubicBezTo>
                  <a:pt x="1884426" y="3148142"/>
                  <a:pt x="1887569" y="3140522"/>
                  <a:pt x="1890427" y="3133474"/>
                </a:cubicBezTo>
                <a:cubicBezTo>
                  <a:pt x="1880425" y="3130711"/>
                  <a:pt x="1870710" y="3128044"/>
                  <a:pt x="1861757" y="3125473"/>
                </a:cubicBezTo>
                <a:close/>
                <a:moveTo>
                  <a:pt x="1413033" y="3125473"/>
                </a:moveTo>
                <a:cubicBezTo>
                  <a:pt x="1424558" y="3125187"/>
                  <a:pt x="1432464" y="3134045"/>
                  <a:pt x="1430083" y="3144237"/>
                </a:cubicBezTo>
                <a:cubicBezTo>
                  <a:pt x="1427797" y="3154143"/>
                  <a:pt x="1415700" y="3162144"/>
                  <a:pt x="1404651" y="3161763"/>
                </a:cubicBezTo>
                <a:cubicBezTo>
                  <a:pt x="1393792" y="3161382"/>
                  <a:pt x="1387125" y="3153667"/>
                  <a:pt x="1389316" y="3143761"/>
                </a:cubicBezTo>
                <a:cubicBezTo>
                  <a:pt x="1391602" y="3133759"/>
                  <a:pt x="1401698" y="3125758"/>
                  <a:pt x="1413033" y="3125473"/>
                </a:cubicBezTo>
                <a:close/>
                <a:moveTo>
                  <a:pt x="2235421" y="3124996"/>
                </a:moveTo>
                <a:cubicBezTo>
                  <a:pt x="2235136" y="3125092"/>
                  <a:pt x="2235040" y="3125092"/>
                  <a:pt x="2234755" y="3125187"/>
                </a:cubicBezTo>
                <a:lnTo>
                  <a:pt x="2235001" y="3125006"/>
                </a:lnTo>
                <a:close/>
                <a:moveTo>
                  <a:pt x="3165442" y="3122806"/>
                </a:moveTo>
                <a:cubicBezTo>
                  <a:pt x="3166586" y="3122806"/>
                  <a:pt x="3166871" y="3124235"/>
                  <a:pt x="3168014" y="3125568"/>
                </a:cubicBezTo>
                <a:cubicBezTo>
                  <a:pt x="3165442" y="3127569"/>
                  <a:pt x="3163347" y="3129759"/>
                  <a:pt x="3162395" y="3129759"/>
                </a:cubicBezTo>
                <a:cubicBezTo>
                  <a:pt x="3161442" y="3129759"/>
                  <a:pt x="3161347" y="3127664"/>
                  <a:pt x="3161728" y="3126140"/>
                </a:cubicBezTo>
                <a:cubicBezTo>
                  <a:pt x="3161918" y="3125378"/>
                  <a:pt x="3164776" y="3122806"/>
                  <a:pt x="3165442" y="3122806"/>
                </a:cubicBezTo>
                <a:close/>
                <a:moveTo>
                  <a:pt x="1708880" y="3122234"/>
                </a:moveTo>
                <a:cubicBezTo>
                  <a:pt x="1705166" y="3130425"/>
                  <a:pt x="1701641" y="3138141"/>
                  <a:pt x="1698688" y="3144523"/>
                </a:cubicBezTo>
                <a:cubicBezTo>
                  <a:pt x="1708690" y="3147571"/>
                  <a:pt x="1718786" y="3150618"/>
                  <a:pt x="1728407" y="3153571"/>
                </a:cubicBezTo>
                <a:cubicBezTo>
                  <a:pt x="1730407" y="3146142"/>
                  <a:pt x="1732597" y="3138331"/>
                  <a:pt x="1734788" y="3129949"/>
                </a:cubicBezTo>
                <a:cubicBezTo>
                  <a:pt x="1725739" y="3127282"/>
                  <a:pt x="1717072" y="3124615"/>
                  <a:pt x="1708880" y="3122234"/>
                </a:cubicBezTo>
                <a:close/>
                <a:moveTo>
                  <a:pt x="2909125" y="3119091"/>
                </a:moveTo>
                <a:cubicBezTo>
                  <a:pt x="2918745" y="3116710"/>
                  <a:pt x="2921412" y="3122330"/>
                  <a:pt x="2914935" y="3131474"/>
                </a:cubicBezTo>
                <a:cubicBezTo>
                  <a:pt x="2908458" y="3140618"/>
                  <a:pt x="2894932" y="3149857"/>
                  <a:pt x="2885312" y="3151857"/>
                </a:cubicBezTo>
                <a:cubicBezTo>
                  <a:pt x="2876073" y="3153762"/>
                  <a:pt x="2873501" y="3148333"/>
                  <a:pt x="2879597" y="3139856"/>
                </a:cubicBezTo>
                <a:cubicBezTo>
                  <a:pt x="2885979" y="3130998"/>
                  <a:pt x="2899409" y="3121568"/>
                  <a:pt x="2909125" y="3119091"/>
                </a:cubicBezTo>
                <a:close/>
                <a:moveTo>
                  <a:pt x="2809208" y="3118043"/>
                </a:moveTo>
                <a:cubicBezTo>
                  <a:pt x="2801969" y="3118424"/>
                  <a:pt x="2795302" y="3118805"/>
                  <a:pt x="2788539" y="3118996"/>
                </a:cubicBezTo>
                <a:cubicBezTo>
                  <a:pt x="2784920" y="3124520"/>
                  <a:pt x="2781300" y="3129759"/>
                  <a:pt x="2777966" y="3134331"/>
                </a:cubicBezTo>
                <a:cubicBezTo>
                  <a:pt x="2785491" y="3134045"/>
                  <a:pt x="2792063" y="3133759"/>
                  <a:pt x="2798636" y="3133378"/>
                </a:cubicBezTo>
                <a:cubicBezTo>
                  <a:pt x="2802446" y="3128044"/>
                  <a:pt x="2805970" y="3122901"/>
                  <a:pt x="2809208" y="3118043"/>
                </a:cubicBezTo>
                <a:close/>
                <a:moveTo>
                  <a:pt x="3107245" y="3114519"/>
                </a:moveTo>
                <a:cubicBezTo>
                  <a:pt x="3110007" y="3113376"/>
                  <a:pt x="3111245" y="3115376"/>
                  <a:pt x="3110007" y="3118805"/>
                </a:cubicBezTo>
                <a:cubicBezTo>
                  <a:pt x="3108578" y="3122615"/>
                  <a:pt x="3104292" y="3127187"/>
                  <a:pt x="3101148" y="3128425"/>
                </a:cubicBezTo>
                <a:cubicBezTo>
                  <a:pt x="3098386" y="3129568"/>
                  <a:pt x="3097053" y="3127568"/>
                  <a:pt x="3098386" y="3124234"/>
                </a:cubicBezTo>
                <a:cubicBezTo>
                  <a:pt x="3099910" y="3120615"/>
                  <a:pt x="3104196" y="3115852"/>
                  <a:pt x="3107245" y="3114519"/>
                </a:cubicBezTo>
                <a:close/>
                <a:moveTo>
                  <a:pt x="2709196" y="3114138"/>
                </a:moveTo>
                <a:cubicBezTo>
                  <a:pt x="2705481" y="3119948"/>
                  <a:pt x="2701576" y="3125758"/>
                  <a:pt x="2697861" y="3130902"/>
                </a:cubicBezTo>
                <a:cubicBezTo>
                  <a:pt x="2707291" y="3131473"/>
                  <a:pt x="2716339" y="3131949"/>
                  <a:pt x="2724721" y="3132426"/>
                </a:cubicBezTo>
                <a:cubicBezTo>
                  <a:pt x="2728913" y="3126616"/>
                  <a:pt x="2732627" y="3121091"/>
                  <a:pt x="2736056" y="3115852"/>
                </a:cubicBezTo>
                <a:cubicBezTo>
                  <a:pt x="2727293" y="3115281"/>
                  <a:pt x="2717768" y="3114709"/>
                  <a:pt x="2709196" y="3114138"/>
                </a:cubicBezTo>
                <a:close/>
                <a:moveTo>
                  <a:pt x="2873121" y="3111661"/>
                </a:moveTo>
                <a:cubicBezTo>
                  <a:pt x="2866454" y="3112709"/>
                  <a:pt x="2860453" y="3113566"/>
                  <a:pt x="2854738" y="3114233"/>
                </a:cubicBezTo>
                <a:cubicBezTo>
                  <a:pt x="2851118" y="3119948"/>
                  <a:pt x="2847689" y="3124901"/>
                  <a:pt x="2844260" y="3129759"/>
                </a:cubicBezTo>
                <a:cubicBezTo>
                  <a:pt x="2850452" y="3129187"/>
                  <a:pt x="2856738" y="3128616"/>
                  <a:pt x="2862167" y="3127949"/>
                </a:cubicBezTo>
                <a:cubicBezTo>
                  <a:pt x="2865977" y="3122615"/>
                  <a:pt x="2869597" y="3117091"/>
                  <a:pt x="2873121" y="3111661"/>
                </a:cubicBezTo>
                <a:close/>
                <a:moveTo>
                  <a:pt x="3056572" y="3111376"/>
                </a:moveTo>
                <a:cubicBezTo>
                  <a:pt x="3061049" y="3109281"/>
                  <a:pt x="3062382" y="3111662"/>
                  <a:pt x="3059620" y="3117091"/>
                </a:cubicBezTo>
                <a:cubicBezTo>
                  <a:pt x="3056953" y="3122520"/>
                  <a:pt x="3051333" y="3128236"/>
                  <a:pt x="3046761" y="3130521"/>
                </a:cubicBezTo>
                <a:cubicBezTo>
                  <a:pt x="3041999" y="3132807"/>
                  <a:pt x="3040475" y="3130045"/>
                  <a:pt x="3043427" y="3124521"/>
                </a:cubicBezTo>
                <a:cubicBezTo>
                  <a:pt x="3046285" y="3119472"/>
                  <a:pt x="3052286" y="3113376"/>
                  <a:pt x="3056572" y="3111376"/>
                </a:cubicBezTo>
                <a:close/>
                <a:moveTo>
                  <a:pt x="3009042" y="3109756"/>
                </a:moveTo>
                <a:cubicBezTo>
                  <a:pt x="3015043" y="3107089"/>
                  <a:pt x="3016567" y="3110614"/>
                  <a:pt x="3012376" y="3117567"/>
                </a:cubicBezTo>
                <a:cubicBezTo>
                  <a:pt x="3008185" y="3124615"/>
                  <a:pt x="2999803" y="3132140"/>
                  <a:pt x="2993707" y="3134521"/>
                </a:cubicBezTo>
                <a:cubicBezTo>
                  <a:pt x="2987801" y="3136807"/>
                  <a:pt x="2986563" y="3133664"/>
                  <a:pt x="2990659" y="3126997"/>
                </a:cubicBezTo>
                <a:cubicBezTo>
                  <a:pt x="2994945" y="3120043"/>
                  <a:pt x="3003041" y="3112423"/>
                  <a:pt x="3009042" y="3109756"/>
                </a:cubicBezTo>
                <a:close/>
                <a:moveTo>
                  <a:pt x="2959322" y="3106042"/>
                </a:moveTo>
                <a:cubicBezTo>
                  <a:pt x="2966942" y="3103661"/>
                  <a:pt x="2968847" y="3108804"/>
                  <a:pt x="2963322" y="3117091"/>
                </a:cubicBezTo>
                <a:cubicBezTo>
                  <a:pt x="2957798" y="3125473"/>
                  <a:pt x="2946273" y="3134522"/>
                  <a:pt x="2938367" y="3136903"/>
                </a:cubicBezTo>
                <a:cubicBezTo>
                  <a:pt x="2930366" y="3139284"/>
                  <a:pt x="2928747" y="3134331"/>
                  <a:pt x="2934652" y="3125949"/>
                </a:cubicBezTo>
                <a:cubicBezTo>
                  <a:pt x="2940558" y="3117567"/>
                  <a:pt x="2951607" y="3108518"/>
                  <a:pt x="2959322" y="3106042"/>
                </a:cubicBezTo>
                <a:close/>
                <a:moveTo>
                  <a:pt x="2132838" y="3105375"/>
                </a:moveTo>
                <a:lnTo>
                  <a:pt x="2132655" y="3105529"/>
                </a:lnTo>
                <a:lnTo>
                  <a:pt x="2132171" y="3105565"/>
                </a:lnTo>
                <a:cubicBezTo>
                  <a:pt x="2132457" y="3105470"/>
                  <a:pt x="2132552" y="3105470"/>
                  <a:pt x="2132838" y="3105375"/>
                </a:cubicBezTo>
                <a:close/>
                <a:moveTo>
                  <a:pt x="2621375" y="3105280"/>
                </a:moveTo>
                <a:cubicBezTo>
                  <a:pt x="2617375" y="3112995"/>
                  <a:pt x="2613374" y="3120043"/>
                  <a:pt x="2609755" y="3126139"/>
                </a:cubicBezTo>
                <a:cubicBezTo>
                  <a:pt x="2619470" y="3126806"/>
                  <a:pt x="2630329" y="3127568"/>
                  <a:pt x="2639282" y="3128140"/>
                </a:cubicBezTo>
                <a:cubicBezTo>
                  <a:pt x="2644426" y="3121472"/>
                  <a:pt x="2649379" y="3114805"/>
                  <a:pt x="2654141" y="3108042"/>
                </a:cubicBezTo>
                <a:cubicBezTo>
                  <a:pt x="2641092" y="3110804"/>
                  <a:pt x="2629948" y="3109471"/>
                  <a:pt x="2621375" y="3105280"/>
                </a:cubicBezTo>
                <a:close/>
                <a:moveTo>
                  <a:pt x="2132611" y="3104803"/>
                </a:moveTo>
                <a:lnTo>
                  <a:pt x="2133028" y="3104804"/>
                </a:lnTo>
                <a:cubicBezTo>
                  <a:pt x="2132742" y="3104899"/>
                  <a:pt x="2132647" y="3104899"/>
                  <a:pt x="2132361" y="3104994"/>
                </a:cubicBezTo>
                <a:close/>
                <a:moveTo>
                  <a:pt x="1542383" y="3103470"/>
                </a:moveTo>
                <a:cubicBezTo>
                  <a:pt x="1556194" y="3106232"/>
                  <a:pt x="1565052" y="3118425"/>
                  <a:pt x="1562005" y="3130236"/>
                </a:cubicBezTo>
                <a:cubicBezTo>
                  <a:pt x="1558766" y="3142618"/>
                  <a:pt x="1544383" y="3149667"/>
                  <a:pt x="1530191" y="3146619"/>
                </a:cubicBezTo>
                <a:cubicBezTo>
                  <a:pt x="1516761" y="3143666"/>
                  <a:pt x="1507998" y="3132140"/>
                  <a:pt x="1510760" y="3120711"/>
                </a:cubicBezTo>
                <a:cubicBezTo>
                  <a:pt x="1513427" y="3108995"/>
                  <a:pt x="1528286" y="3100613"/>
                  <a:pt x="1542383" y="3103470"/>
                </a:cubicBezTo>
                <a:close/>
                <a:moveTo>
                  <a:pt x="1922907" y="3100708"/>
                </a:moveTo>
                <a:cubicBezTo>
                  <a:pt x="1919668" y="3109090"/>
                  <a:pt x="1916430" y="3117281"/>
                  <a:pt x="1913477" y="3124520"/>
                </a:cubicBezTo>
                <a:cubicBezTo>
                  <a:pt x="1924907" y="3127663"/>
                  <a:pt x="1934909" y="3130235"/>
                  <a:pt x="1944814" y="3132807"/>
                </a:cubicBezTo>
                <a:cubicBezTo>
                  <a:pt x="1949005" y="3124330"/>
                  <a:pt x="1952911" y="3116233"/>
                  <a:pt x="1956149" y="3109375"/>
                </a:cubicBezTo>
                <a:cubicBezTo>
                  <a:pt x="1944053" y="3106327"/>
                  <a:pt x="1932622" y="3103374"/>
                  <a:pt x="1922907" y="3100708"/>
                </a:cubicBezTo>
                <a:close/>
                <a:moveTo>
                  <a:pt x="3152679" y="3099279"/>
                </a:moveTo>
                <a:cubicBezTo>
                  <a:pt x="3154203" y="3098993"/>
                  <a:pt x="3154680" y="3100898"/>
                  <a:pt x="3156299" y="3102422"/>
                </a:cubicBezTo>
                <a:cubicBezTo>
                  <a:pt x="3153060" y="3105660"/>
                  <a:pt x="3150870" y="3108518"/>
                  <a:pt x="3149060" y="3109471"/>
                </a:cubicBezTo>
                <a:cubicBezTo>
                  <a:pt x="3146202" y="3110994"/>
                  <a:pt x="3145155" y="3109471"/>
                  <a:pt x="3146393" y="3106041"/>
                </a:cubicBezTo>
                <a:cubicBezTo>
                  <a:pt x="3147631" y="3102613"/>
                  <a:pt x="3150298" y="3099660"/>
                  <a:pt x="3152679" y="3099279"/>
                </a:cubicBezTo>
                <a:close/>
                <a:moveTo>
                  <a:pt x="1767554" y="3098898"/>
                </a:moveTo>
                <a:cubicBezTo>
                  <a:pt x="1764792" y="3106899"/>
                  <a:pt x="1762316" y="3113757"/>
                  <a:pt x="1759839" y="3120710"/>
                </a:cubicBezTo>
                <a:cubicBezTo>
                  <a:pt x="1768888" y="3123377"/>
                  <a:pt x="1777841" y="3126044"/>
                  <a:pt x="1786795" y="3128711"/>
                </a:cubicBezTo>
                <a:cubicBezTo>
                  <a:pt x="1789557" y="3121186"/>
                  <a:pt x="1792224" y="3113852"/>
                  <a:pt x="1794796" y="3106804"/>
                </a:cubicBezTo>
                <a:cubicBezTo>
                  <a:pt x="1785652" y="3104137"/>
                  <a:pt x="1776603" y="3101469"/>
                  <a:pt x="1767554" y="3098898"/>
                </a:cubicBezTo>
                <a:close/>
                <a:moveTo>
                  <a:pt x="474439" y="3097851"/>
                </a:moveTo>
                <a:cubicBezTo>
                  <a:pt x="474916" y="3097755"/>
                  <a:pt x="477202" y="3099089"/>
                  <a:pt x="479678" y="3100232"/>
                </a:cubicBezTo>
                <a:cubicBezTo>
                  <a:pt x="477964" y="3101280"/>
                  <a:pt x="476916" y="3102232"/>
                  <a:pt x="475297" y="3102518"/>
                </a:cubicBezTo>
                <a:cubicBezTo>
                  <a:pt x="474630" y="3102613"/>
                  <a:pt x="471582" y="3100899"/>
                  <a:pt x="471677" y="3100518"/>
                </a:cubicBezTo>
                <a:cubicBezTo>
                  <a:pt x="472058" y="3099470"/>
                  <a:pt x="473106" y="3098422"/>
                  <a:pt x="474439" y="3097851"/>
                </a:cubicBezTo>
                <a:close/>
                <a:moveTo>
                  <a:pt x="579977" y="3097374"/>
                </a:moveTo>
                <a:cubicBezTo>
                  <a:pt x="582453" y="3097469"/>
                  <a:pt x="585501" y="3099755"/>
                  <a:pt x="589597" y="3101660"/>
                </a:cubicBezTo>
                <a:cubicBezTo>
                  <a:pt x="586263" y="3103470"/>
                  <a:pt x="583691" y="3105946"/>
                  <a:pt x="581977" y="3105566"/>
                </a:cubicBezTo>
                <a:cubicBezTo>
                  <a:pt x="578929" y="3104899"/>
                  <a:pt x="576357" y="3102422"/>
                  <a:pt x="573595" y="3100708"/>
                </a:cubicBezTo>
                <a:cubicBezTo>
                  <a:pt x="575690" y="3099565"/>
                  <a:pt x="577595" y="3097374"/>
                  <a:pt x="579977" y="3097374"/>
                </a:cubicBezTo>
                <a:close/>
                <a:moveTo>
                  <a:pt x="794861" y="3095660"/>
                </a:moveTo>
                <a:cubicBezTo>
                  <a:pt x="802386" y="3095755"/>
                  <a:pt x="809053" y="3099660"/>
                  <a:pt x="809529" y="3104232"/>
                </a:cubicBezTo>
                <a:cubicBezTo>
                  <a:pt x="810006" y="3108900"/>
                  <a:pt x="804100" y="3112614"/>
                  <a:pt x="796671" y="3112519"/>
                </a:cubicBezTo>
                <a:cubicBezTo>
                  <a:pt x="788955" y="3112424"/>
                  <a:pt x="782764" y="3108709"/>
                  <a:pt x="782193" y="3103947"/>
                </a:cubicBezTo>
                <a:cubicBezTo>
                  <a:pt x="781621" y="3099184"/>
                  <a:pt x="787146" y="3095564"/>
                  <a:pt x="794861" y="3095660"/>
                </a:cubicBezTo>
                <a:close/>
                <a:moveTo>
                  <a:pt x="903160" y="3095088"/>
                </a:moveTo>
                <a:cubicBezTo>
                  <a:pt x="911923" y="3095374"/>
                  <a:pt x="918686" y="3099755"/>
                  <a:pt x="918972" y="3105470"/>
                </a:cubicBezTo>
                <a:cubicBezTo>
                  <a:pt x="919258" y="3111185"/>
                  <a:pt x="913066" y="3115567"/>
                  <a:pt x="904399" y="3115757"/>
                </a:cubicBezTo>
                <a:cubicBezTo>
                  <a:pt x="895064" y="3116043"/>
                  <a:pt x="886968" y="3111376"/>
                  <a:pt x="886492" y="3105470"/>
                </a:cubicBezTo>
                <a:cubicBezTo>
                  <a:pt x="886111" y="3099565"/>
                  <a:pt x="893731" y="3094802"/>
                  <a:pt x="903160" y="3095088"/>
                </a:cubicBezTo>
                <a:close/>
                <a:moveTo>
                  <a:pt x="2935129" y="3094421"/>
                </a:moveTo>
                <a:cubicBezTo>
                  <a:pt x="2934938" y="3094516"/>
                  <a:pt x="2934938" y="3094612"/>
                  <a:pt x="2934748" y="3094707"/>
                </a:cubicBezTo>
                <a:lnTo>
                  <a:pt x="2934958" y="3094482"/>
                </a:lnTo>
                <a:close/>
                <a:moveTo>
                  <a:pt x="2935319" y="3094326"/>
                </a:moveTo>
                <a:lnTo>
                  <a:pt x="2935047" y="3094640"/>
                </a:lnTo>
                <a:lnTo>
                  <a:pt x="2934938" y="3094707"/>
                </a:lnTo>
                <a:cubicBezTo>
                  <a:pt x="2934938" y="3094707"/>
                  <a:pt x="2935319" y="3094421"/>
                  <a:pt x="2935319" y="3094326"/>
                </a:cubicBezTo>
                <a:close/>
                <a:moveTo>
                  <a:pt x="1009078" y="3094231"/>
                </a:moveTo>
                <a:cubicBezTo>
                  <a:pt x="1019174" y="3094612"/>
                  <a:pt x="1026889" y="3100327"/>
                  <a:pt x="1026413" y="3107090"/>
                </a:cubicBezTo>
                <a:cubicBezTo>
                  <a:pt x="1025937" y="3113852"/>
                  <a:pt x="1017745" y="3119091"/>
                  <a:pt x="1007554" y="3118996"/>
                </a:cubicBezTo>
                <a:cubicBezTo>
                  <a:pt x="997648" y="3118901"/>
                  <a:pt x="989075" y="3113281"/>
                  <a:pt x="988885" y="3106804"/>
                </a:cubicBezTo>
                <a:cubicBezTo>
                  <a:pt x="988694" y="3099946"/>
                  <a:pt x="998505" y="3093850"/>
                  <a:pt x="1009078" y="3094231"/>
                </a:cubicBezTo>
                <a:close/>
                <a:moveTo>
                  <a:pt x="3098577" y="3093850"/>
                </a:moveTo>
                <a:cubicBezTo>
                  <a:pt x="3102197" y="3092040"/>
                  <a:pt x="3103626" y="3094231"/>
                  <a:pt x="3101721" y="3098898"/>
                </a:cubicBezTo>
                <a:cubicBezTo>
                  <a:pt x="3099816" y="3103565"/>
                  <a:pt x="3095434" y="3108614"/>
                  <a:pt x="3091624" y="3110519"/>
                </a:cubicBezTo>
                <a:cubicBezTo>
                  <a:pt x="3087719" y="3112519"/>
                  <a:pt x="3086100" y="3109947"/>
                  <a:pt x="3088291" y="3105280"/>
                </a:cubicBezTo>
                <a:cubicBezTo>
                  <a:pt x="3090291" y="3100898"/>
                  <a:pt x="3095149" y="3095564"/>
                  <a:pt x="3098577" y="3093850"/>
                </a:cubicBezTo>
                <a:close/>
                <a:moveTo>
                  <a:pt x="684942" y="3093659"/>
                </a:moveTo>
                <a:cubicBezTo>
                  <a:pt x="691133" y="3097755"/>
                  <a:pt x="696467" y="3099850"/>
                  <a:pt x="697801" y="3102517"/>
                </a:cubicBezTo>
                <a:cubicBezTo>
                  <a:pt x="699706" y="3106232"/>
                  <a:pt x="695991" y="3108994"/>
                  <a:pt x="689705" y="3109185"/>
                </a:cubicBezTo>
                <a:cubicBezTo>
                  <a:pt x="683513" y="3109375"/>
                  <a:pt x="678179" y="3107280"/>
                  <a:pt x="678084" y="3103184"/>
                </a:cubicBezTo>
                <a:cubicBezTo>
                  <a:pt x="678084" y="3100422"/>
                  <a:pt x="681608" y="3098040"/>
                  <a:pt x="684942" y="3093659"/>
                </a:cubicBezTo>
                <a:close/>
                <a:moveTo>
                  <a:pt x="1109853" y="3093564"/>
                </a:moveTo>
                <a:cubicBezTo>
                  <a:pt x="1121092" y="3093278"/>
                  <a:pt x="1130522" y="3099946"/>
                  <a:pt x="1129951" y="3107566"/>
                </a:cubicBezTo>
                <a:cubicBezTo>
                  <a:pt x="1129379" y="3115281"/>
                  <a:pt x="1119283" y="3121948"/>
                  <a:pt x="1108138" y="3121948"/>
                </a:cubicBezTo>
                <a:cubicBezTo>
                  <a:pt x="1097566" y="3121948"/>
                  <a:pt x="1088898" y="3115948"/>
                  <a:pt x="1088803" y="3108518"/>
                </a:cubicBezTo>
                <a:cubicBezTo>
                  <a:pt x="1088707" y="3100708"/>
                  <a:pt x="1098423" y="3093850"/>
                  <a:pt x="1109853" y="3093564"/>
                </a:cubicBezTo>
                <a:close/>
                <a:moveTo>
                  <a:pt x="1209103" y="3093088"/>
                </a:moveTo>
                <a:cubicBezTo>
                  <a:pt x="1221200" y="3093374"/>
                  <a:pt x="1229677" y="3100803"/>
                  <a:pt x="1227867" y="3109185"/>
                </a:cubicBezTo>
                <a:cubicBezTo>
                  <a:pt x="1226057" y="3117567"/>
                  <a:pt x="1214723" y="3124711"/>
                  <a:pt x="1203102" y="3124425"/>
                </a:cubicBezTo>
                <a:cubicBezTo>
                  <a:pt x="1191196" y="3124139"/>
                  <a:pt x="1182814" y="3116901"/>
                  <a:pt x="1184433" y="3108137"/>
                </a:cubicBezTo>
                <a:cubicBezTo>
                  <a:pt x="1185957" y="3099279"/>
                  <a:pt x="1196720" y="3092802"/>
                  <a:pt x="1209103" y="3093088"/>
                </a:cubicBezTo>
                <a:close/>
                <a:moveTo>
                  <a:pt x="1461420" y="3092517"/>
                </a:moveTo>
                <a:cubicBezTo>
                  <a:pt x="1474279" y="3093660"/>
                  <a:pt x="1482661" y="3103946"/>
                  <a:pt x="1479899" y="3114900"/>
                </a:cubicBezTo>
                <a:cubicBezTo>
                  <a:pt x="1477136" y="3125759"/>
                  <a:pt x="1464182" y="3133379"/>
                  <a:pt x="1451609" y="3132140"/>
                </a:cubicBezTo>
                <a:cubicBezTo>
                  <a:pt x="1438751" y="3130902"/>
                  <a:pt x="1431036" y="3121854"/>
                  <a:pt x="1433703" y="3110709"/>
                </a:cubicBezTo>
                <a:cubicBezTo>
                  <a:pt x="1436465" y="3099565"/>
                  <a:pt x="1448371" y="3091278"/>
                  <a:pt x="1461420" y="3092517"/>
                </a:cubicBezTo>
                <a:close/>
                <a:moveTo>
                  <a:pt x="1301209" y="3092326"/>
                </a:moveTo>
                <a:cubicBezTo>
                  <a:pt x="1313401" y="3092803"/>
                  <a:pt x="1320640" y="3100613"/>
                  <a:pt x="1318164" y="3110138"/>
                </a:cubicBezTo>
                <a:cubicBezTo>
                  <a:pt x="1315783" y="3119568"/>
                  <a:pt x="1304829" y="3126616"/>
                  <a:pt x="1292542" y="3126426"/>
                </a:cubicBezTo>
                <a:cubicBezTo>
                  <a:pt x="1280540" y="3126235"/>
                  <a:pt x="1272158" y="3118520"/>
                  <a:pt x="1274063" y="3109186"/>
                </a:cubicBezTo>
                <a:cubicBezTo>
                  <a:pt x="1276063" y="3099375"/>
                  <a:pt x="1288541" y="3091755"/>
                  <a:pt x="1301209" y="3092326"/>
                </a:cubicBezTo>
                <a:close/>
                <a:moveTo>
                  <a:pt x="3055513" y="3092100"/>
                </a:moveTo>
                <a:cubicBezTo>
                  <a:pt x="3056144" y="3093302"/>
                  <a:pt x="3055715" y="3095660"/>
                  <a:pt x="3054096" y="3098898"/>
                </a:cubicBezTo>
                <a:cubicBezTo>
                  <a:pt x="3050857" y="3105375"/>
                  <a:pt x="3044190" y="3112233"/>
                  <a:pt x="3038951" y="3114519"/>
                </a:cubicBezTo>
                <a:cubicBezTo>
                  <a:pt x="3033712" y="3116900"/>
                  <a:pt x="3032474" y="3113757"/>
                  <a:pt x="3036093" y="3107375"/>
                </a:cubicBezTo>
                <a:cubicBezTo>
                  <a:pt x="3039522" y="3101375"/>
                  <a:pt x="3045809" y="3094802"/>
                  <a:pt x="3050571" y="3092231"/>
                </a:cubicBezTo>
                <a:cubicBezTo>
                  <a:pt x="3053191" y="3090850"/>
                  <a:pt x="3054881" y="3090897"/>
                  <a:pt x="3055513" y="3092100"/>
                </a:cubicBezTo>
                <a:close/>
                <a:moveTo>
                  <a:pt x="1384173" y="3090897"/>
                </a:moveTo>
                <a:cubicBezTo>
                  <a:pt x="1395888" y="3090992"/>
                  <a:pt x="1403318" y="3099565"/>
                  <a:pt x="1400937" y="3109566"/>
                </a:cubicBezTo>
                <a:cubicBezTo>
                  <a:pt x="1398651" y="3119662"/>
                  <a:pt x="1387316" y="3128140"/>
                  <a:pt x="1375505" y="3128425"/>
                </a:cubicBezTo>
                <a:cubicBezTo>
                  <a:pt x="1363884" y="3128616"/>
                  <a:pt x="1355407" y="3120424"/>
                  <a:pt x="1357217" y="3110328"/>
                </a:cubicBezTo>
                <a:cubicBezTo>
                  <a:pt x="1359122" y="3099946"/>
                  <a:pt x="1372076" y="3090801"/>
                  <a:pt x="1384173" y="3090897"/>
                </a:cubicBezTo>
                <a:close/>
                <a:moveTo>
                  <a:pt x="3003899" y="3090421"/>
                </a:moveTo>
                <a:cubicBezTo>
                  <a:pt x="3010566" y="3087563"/>
                  <a:pt x="3012185" y="3092040"/>
                  <a:pt x="3007423" y="3100041"/>
                </a:cubicBezTo>
                <a:cubicBezTo>
                  <a:pt x="3002851" y="3107851"/>
                  <a:pt x="2993802" y="3116138"/>
                  <a:pt x="2987134" y="3118805"/>
                </a:cubicBezTo>
                <a:cubicBezTo>
                  <a:pt x="2980372" y="3121567"/>
                  <a:pt x="2978753" y="3117852"/>
                  <a:pt x="2983324" y="3110137"/>
                </a:cubicBezTo>
                <a:cubicBezTo>
                  <a:pt x="2988182" y="3102041"/>
                  <a:pt x="2997136" y="3093373"/>
                  <a:pt x="3003899" y="3090421"/>
                </a:cubicBezTo>
                <a:close/>
                <a:moveTo>
                  <a:pt x="2765679" y="3089658"/>
                </a:moveTo>
                <a:cubicBezTo>
                  <a:pt x="2762345" y="3095850"/>
                  <a:pt x="2758726" y="3102136"/>
                  <a:pt x="2755487" y="3107566"/>
                </a:cubicBezTo>
                <a:cubicBezTo>
                  <a:pt x="2764631" y="3108137"/>
                  <a:pt x="2773109" y="3108613"/>
                  <a:pt x="2781395" y="3109090"/>
                </a:cubicBezTo>
                <a:cubicBezTo>
                  <a:pt x="2784920" y="3103279"/>
                  <a:pt x="2788253" y="3097374"/>
                  <a:pt x="2791492" y="3091183"/>
                </a:cubicBezTo>
                <a:cubicBezTo>
                  <a:pt x="2783014" y="3090706"/>
                  <a:pt x="2773871" y="3090135"/>
                  <a:pt x="2765679" y="3089658"/>
                </a:cubicBezTo>
                <a:close/>
                <a:moveTo>
                  <a:pt x="2857786" y="3088420"/>
                </a:moveTo>
                <a:cubicBezTo>
                  <a:pt x="2851213" y="3089087"/>
                  <a:pt x="2844641" y="3089658"/>
                  <a:pt x="2838164" y="3090230"/>
                </a:cubicBezTo>
                <a:cubicBezTo>
                  <a:pt x="2835212" y="3095755"/>
                  <a:pt x="2831973" y="3101469"/>
                  <a:pt x="2828830" y="3106613"/>
                </a:cubicBezTo>
                <a:cubicBezTo>
                  <a:pt x="2835973" y="3106041"/>
                  <a:pt x="2842165" y="3105470"/>
                  <a:pt x="2848546" y="3104803"/>
                </a:cubicBezTo>
                <a:cubicBezTo>
                  <a:pt x="2851785" y="3099374"/>
                  <a:pt x="2854928" y="3093849"/>
                  <a:pt x="2857786" y="3088420"/>
                </a:cubicBezTo>
                <a:close/>
                <a:moveTo>
                  <a:pt x="3199923" y="3085277"/>
                </a:moveTo>
                <a:cubicBezTo>
                  <a:pt x="3200971" y="3085563"/>
                  <a:pt x="3202114" y="3086802"/>
                  <a:pt x="3201733" y="3088135"/>
                </a:cubicBezTo>
                <a:cubicBezTo>
                  <a:pt x="3201447" y="3089278"/>
                  <a:pt x="3199256" y="3091278"/>
                  <a:pt x="3196971" y="3093945"/>
                </a:cubicBezTo>
                <a:cubicBezTo>
                  <a:pt x="3196685" y="3091659"/>
                  <a:pt x="3195923" y="3090421"/>
                  <a:pt x="3196494" y="3088897"/>
                </a:cubicBezTo>
                <a:cubicBezTo>
                  <a:pt x="3196780" y="3087849"/>
                  <a:pt x="3199542" y="3085182"/>
                  <a:pt x="3199923" y="3085277"/>
                </a:cubicBezTo>
                <a:close/>
                <a:moveTo>
                  <a:pt x="2487358" y="3085277"/>
                </a:moveTo>
                <a:cubicBezTo>
                  <a:pt x="2501264" y="3083658"/>
                  <a:pt x="2512218" y="3086325"/>
                  <a:pt x="2519171" y="3092612"/>
                </a:cubicBezTo>
                <a:cubicBezTo>
                  <a:pt x="2526410" y="3099184"/>
                  <a:pt x="2526506" y="3106423"/>
                  <a:pt x="2517933" y="3114043"/>
                </a:cubicBezTo>
                <a:cubicBezTo>
                  <a:pt x="2514599" y="3116996"/>
                  <a:pt x="2510789" y="3119758"/>
                  <a:pt x="2507170" y="3122711"/>
                </a:cubicBezTo>
                <a:cubicBezTo>
                  <a:pt x="2506408" y="3122996"/>
                  <a:pt x="2505646" y="3123282"/>
                  <a:pt x="2504789" y="3123568"/>
                </a:cubicBezTo>
                <a:cubicBezTo>
                  <a:pt x="2486596" y="3126711"/>
                  <a:pt x="2470022" y="3127092"/>
                  <a:pt x="2457925" y="3119091"/>
                </a:cubicBezTo>
                <a:cubicBezTo>
                  <a:pt x="2457449" y="3118425"/>
                  <a:pt x="2456782" y="3117662"/>
                  <a:pt x="2456211" y="3116996"/>
                </a:cubicBezTo>
                <a:cubicBezTo>
                  <a:pt x="2456687" y="3111662"/>
                  <a:pt x="2455258" y="3106137"/>
                  <a:pt x="2457640" y="3100898"/>
                </a:cubicBezTo>
                <a:cubicBezTo>
                  <a:pt x="2461640" y="3092135"/>
                  <a:pt x="2472784" y="3086992"/>
                  <a:pt x="2487358" y="3085277"/>
                </a:cubicBezTo>
                <a:close/>
                <a:moveTo>
                  <a:pt x="2955928" y="3084992"/>
                </a:moveTo>
                <a:cubicBezTo>
                  <a:pt x="2958655" y="3085183"/>
                  <a:pt x="2960227" y="3086754"/>
                  <a:pt x="2960179" y="3089659"/>
                </a:cubicBezTo>
                <a:cubicBezTo>
                  <a:pt x="2960084" y="3095279"/>
                  <a:pt x="2953892" y="3104518"/>
                  <a:pt x="2945225" y="3111567"/>
                </a:cubicBezTo>
                <a:cubicBezTo>
                  <a:pt x="2936367" y="3118901"/>
                  <a:pt x="2927413" y="3122235"/>
                  <a:pt x="2923317" y="3120044"/>
                </a:cubicBezTo>
                <a:cubicBezTo>
                  <a:pt x="2919126" y="3117758"/>
                  <a:pt x="2921508" y="3110328"/>
                  <a:pt x="2929032" y="3101565"/>
                </a:cubicBezTo>
                <a:lnTo>
                  <a:pt x="2935047" y="3094640"/>
                </a:lnTo>
                <a:lnTo>
                  <a:pt x="2944749" y="3088611"/>
                </a:lnTo>
                <a:cubicBezTo>
                  <a:pt x="2949321" y="3085992"/>
                  <a:pt x="2953202" y="3084801"/>
                  <a:pt x="2955928" y="3084992"/>
                </a:cubicBezTo>
                <a:close/>
                <a:moveTo>
                  <a:pt x="2719292" y="3083182"/>
                </a:moveTo>
                <a:lnTo>
                  <a:pt x="2719141" y="3083302"/>
                </a:lnTo>
                <a:lnTo>
                  <a:pt x="2718816" y="3083372"/>
                </a:lnTo>
                <a:cubicBezTo>
                  <a:pt x="2719006" y="3083277"/>
                  <a:pt x="2719102" y="3083277"/>
                  <a:pt x="2719292" y="3083182"/>
                </a:cubicBezTo>
                <a:close/>
                <a:moveTo>
                  <a:pt x="2719482" y="3082611"/>
                </a:moveTo>
                <a:cubicBezTo>
                  <a:pt x="2719292" y="3082706"/>
                  <a:pt x="2719197" y="3082706"/>
                  <a:pt x="2719006" y="3082801"/>
                </a:cubicBezTo>
                <a:lnTo>
                  <a:pt x="2719218" y="3082637"/>
                </a:lnTo>
                <a:close/>
                <a:moveTo>
                  <a:pt x="2916936" y="3079372"/>
                </a:moveTo>
                <a:cubicBezTo>
                  <a:pt x="2910840" y="3080705"/>
                  <a:pt x="2905220" y="3081848"/>
                  <a:pt x="2899981" y="3082800"/>
                </a:cubicBezTo>
                <a:cubicBezTo>
                  <a:pt x="2896838" y="3088801"/>
                  <a:pt x="2893886" y="3094040"/>
                  <a:pt x="2890742" y="3099469"/>
                </a:cubicBezTo>
                <a:cubicBezTo>
                  <a:pt x="2896648" y="3098422"/>
                  <a:pt x="2902363" y="3097279"/>
                  <a:pt x="2907792" y="3096135"/>
                </a:cubicBezTo>
                <a:cubicBezTo>
                  <a:pt x="2911126" y="3090325"/>
                  <a:pt x="2914269" y="3084515"/>
                  <a:pt x="2916936" y="3079372"/>
                </a:cubicBezTo>
                <a:close/>
                <a:moveTo>
                  <a:pt x="2215895" y="3077943"/>
                </a:moveTo>
                <a:cubicBezTo>
                  <a:pt x="2231135" y="3076800"/>
                  <a:pt x="2243041" y="3081086"/>
                  <a:pt x="2250471" y="3089563"/>
                </a:cubicBezTo>
                <a:cubicBezTo>
                  <a:pt x="2257805" y="3098041"/>
                  <a:pt x="2257900" y="3106708"/>
                  <a:pt x="2248280" y="3115186"/>
                </a:cubicBezTo>
                <a:lnTo>
                  <a:pt x="2235001" y="3125006"/>
                </a:lnTo>
                <a:lnTo>
                  <a:pt x="2208859" y="3125592"/>
                </a:lnTo>
                <a:cubicBezTo>
                  <a:pt x="2200703" y="3124354"/>
                  <a:pt x="2193321" y="3121473"/>
                  <a:pt x="2186939" y="3116329"/>
                </a:cubicBezTo>
                <a:cubicBezTo>
                  <a:pt x="2186177" y="3115281"/>
                  <a:pt x="2185606" y="3114424"/>
                  <a:pt x="2184939" y="3113566"/>
                </a:cubicBezTo>
                <a:cubicBezTo>
                  <a:pt x="2185129" y="3107185"/>
                  <a:pt x="2183510" y="3100422"/>
                  <a:pt x="2185796" y="3094421"/>
                </a:cubicBezTo>
                <a:cubicBezTo>
                  <a:pt x="2189606" y="3084325"/>
                  <a:pt x="2200750" y="3078991"/>
                  <a:pt x="2215895" y="3077943"/>
                </a:cubicBezTo>
                <a:close/>
                <a:moveTo>
                  <a:pt x="3141535" y="3076609"/>
                </a:moveTo>
                <a:cubicBezTo>
                  <a:pt x="3144297" y="3075467"/>
                  <a:pt x="3145440" y="3077562"/>
                  <a:pt x="3144106" y="3081372"/>
                </a:cubicBezTo>
                <a:cubicBezTo>
                  <a:pt x="3142678" y="3085277"/>
                  <a:pt x="3139248" y="3089373"/>
                  <a:pt x="3136391" y="3090611"/>
                </a:cubicBezTo>
                <a:cubicBezTo>
                  <a:pt x="3133629" y="3091850"/>
                  <a:pt x="3132105" y="3089944"/>
                  <a:pt x="3133248" y="3086516"/>
                </a:cubicBezTo>
                <a:cubicBezTo>
                  <a:pt x="3134486" y="3082801"/>
                  <a:pt x="3138582" y="3077848"/>
                  <a:pt x="3141535" y="3076609"/>
                </a:cubicBezTo>
                <a:close/>
                <a:moveTo>
                  <a:pt x="1825942" y="3074704"/>
                </a:moveTo>
                <a:cubicBezTo>
                  <a:pt x="1823847" y="3082134"/>
                  <a:pt x="1821656" y="3090040"/>
                  <a:pt x="1819370" y="3098041"/>
                </a:cubicBezTo>
                <a:cubicBezTo>
                  <a:pt x="1829657" y="3100993"/>
                  <a:pt x="1839373" y="3103756"/>
                  <a:pt x="1848517" y="3106327"/>
                </a:cubicBezTo>
                <a:cubicBezTo>
                  <a:pt x="1851565" y="3098136"/>
                  <a:pt x="1854422" y="3090325"/>
                  <a:pt x="1856994" y="3083277"/>
                </a:cubicBezTo>
                <a:cubicBezTo>
                  <a:pt x="1846517" y="3080419"/>
                  <a:pt x="1836229" y="3077562"/>
                  <a:pt x="1825942" y="3074704"/>
                </a:cubicBezTo>
                <a:close/>
                <a:moveTo>
                  <a:pt x="1675638" y="3073752"/>
                </a:moveTo>
                <a:cubicBezTo>
                  <a:pt x="1673352" y="3081181"/>
                  <a:pt x="1671161" y="3088420"/>
                  <a:pt x="1668875" y="3095469"/>
                </a:cubicBezTo>
                <a:cubicBezTo>
                  <a:pt x="1677638" y="3097850"/>
                  <a:pt x="1686973" y="3100517"/>
                  <a:pt x="1695355" y="3102898"/>
                </a:cubicBezTo>
                <a:cubicBezTo>
                  <a:pt x="1697831" y="3095183"/>
                  <a:pt x="1700022" y="3088230"/>
                  <a:pt x="1702403" y="3080991"/>
                </a:cubicBezTo>
                <a:cubicBezTo>
                  <a:pt x="1692592" y="3078229"/>
                  <a:pt x="1684211" y="3076038"/>
                  <a:pt x="1675638" y="3073752"/>
                </a:cubicBezTo>
                <a:close/>
                <a:moveTo>
                  <a:pt x="3091529" y="3073561"/>
                </a:moveTo>
                <a:cubicBezTo>
                  <a:pt x="3095720" y="3071466"/>
                  <a:pt x="3096959" y="3074323"/>
                  <a:pt x="3094291" y="3080133"/>
                </a:cubicBezTo>
                <a:cubicBezTo>
                  <a:pt x="3091720" y="3085944"/>
                  <a:pt x="3086481" y="3091659"/>
                  <a:pt x="3082195" y="3093659"/>
                </a:cubicBezTo>
                <a:cubicBezTo>
                  <a:pt x="3078099" y="3095564"/>
                  <a:pt x="3076765" y="3092611"/>
                  <a:pt x="3079432" y="3087182"/>
                </a:cubicBezTo>
                <a:cubicBezTo>
                  <a:pt x="3082004" y="3081753"/>
                  <a:pt x="3087434" y="3075562"/>
                  <a:pt x="3091529" y="3073561"/>
                </a:cubicBezTo>
                <a:close/>
                <a:moveTo>
                  <a:pt x="3045046" y="3072800"/>
                </a:moveTo>
                <a:cubicBezTo>
                  <a:pt x="3050666" y="3069847"/>
                  <a:pt x="3052285" y="3073657"/>
                  <a:pt x="3048571" y="3080991"/>
                </a:cubicBezTo>
                <a:cubicBezTo>
                  <a:pt x="3044761" y="3088420"/>
                  <a:pt x="3037045" y="3096421"/>
                  <a:pt x="3031330" y="3098803"/>
                </a:cubicBezTo>
                <a:cubicBezTo>
                  <a:pt x="3025901" y="3101089"/>
                  <a:pt x="3024853" y="3097565"/>
                  <a:pt x="3028759" y="3090421"/>
                </a:cubicBezTo>
                <a:cubicBezTo>
                  <a:pt x="3032664" y="3083277"/>
                  <a:pt x="3039617" y="3075657"/>
                  <a:pt x="3045046" y="3072800"/>
                </a:cubicBezTo>
                <a:close/>
                <a:moveTo>
                  <a:pt x="2403205" y="3072312"/>
                </a:moveTo>
                <a:cubicBezTo>
                  <a:pt x="2410611" y="3073943"/>
                  <a:pt x="2416921" y="3077229"/>
                  <a:pt x="2420969" y="3081849"/>
                </a:cubicBezTo>
                <a:cubicBezTo>
                  <a:pt x="2428589" y="3090612"/>
                  <a:pt x="2424683" y="3101280"/>
                  <a:pt x="2411444" y="3108614"/>
                </a:cubicBezTo>
                <a:cubicBezTo>
                  <a:pt x="2398395" y="3115853"/>
                  <a:pt x="2380869" y="3117187"/>
                  <a:pt x="2367248" y="3111567"/>
                </a:cubicBezTo>
                <a:cubicBezTo>
                  <a:pt x="2363533" y="3110043"/>
                  <a:pt x="2360009" y="3108328"/>
                  <a:pt x="2356389" y="3106709"/>
                </a:cubicBezTo>
                <a:cubicBezTo>
                  <a:pt x="2356104" y="3106328"/>
                  <a:pt x="2356008" y="3106138"/>
                  <a:pt x="2355723" y="3105756"/>
                </a:cubicBezTo>
                <a:cubicBezTo>
                  <a:pt x="2355246" y="3102899"/>
                  <a:pt x="2354579" y="3099946"/>
                  <a:pt x="2354294" y="3097089"/>
                </a:cubicBezTo>
                <a:cubicBezTo>
                  <a:pt x="2353246" y="3086421"/>
                  <a:pt x="2363152" y="3076420"/>
                  <a:pt x="2378868" y="3072705"/>
                </a:cubicBezTo>
                <a:cubicBezTo>
                  <a:pt x="2387298" y="3070705"/>
                  <a:pt x="2395799" y="3070681"/>
                  <a:pt x="2403205" y="3072312"/>
                </a:cubicBezTo>
                <a:close/>
                <a:moveTo>
                  <a:pt x="2997803" y="3070228"/>
                </a:moveTo>
                <a:cubicBezTo>
                  <a:pt x="3004851" y="3067656"/>
                  <a:pt x="3006756" y="3073085"/>
                  <a:pt x="3001899" y="3081848"/>
                </a:cubicBezTo>
                <a:cubicBezTo>
                  <a:pt x="2996946" y="3090802"/>
                  <a:pt x="2986468" y="3100422"/>
                  <a:pt x="2979229" y="3102899"/>
                </a:cubicBezTo>
                <a:cubicBezTo>
                  <a:pt x="2971895" y="3105470"/>
                  <a:pt x="2970275" y="3100422"/>
                  <a:pt x="2975514" y="3091469"/>
                </a:cubicBezTo>
                <a:cubicBezTo>
                  <a:pt x="2980753" y="3082610"/>
                  <a:pt x="2990754" y="3072895"/>
                  <a:pt x="2997803" y="3070228"/>
                </a:cubicBezTo>
                <a:close/>
                <a:moveTo>
                  <a:pt x="1979771" y="3068704"/>
                </a:moveTo>
                <a:cubicBezTo>
                  <a:pt x="1979867" y="3068799"/>
                  <a:pt x="1979962" y="3068894"/>
                  <a:pt x="1980057" y="3069084"/>
                </a:cubicBezTo>
                <a:lnTo>
                  <a:pt x="1979837" y="3068952"/>
                </a:lnTo>
                <a:close/>
                <a:moveTo>
                  <a:pt x="1979866" y="3068037"/>
                </a:moveTo>
                <a:lnTo>
                  <a:pt x="1980093" y="3068177"/>
                </a:lnTo>
                <a:lnTo>
                  <a:pt x="1980152" y="3068513"/>
                </a:lnTo>
                <a:cubicBezTo>
                  <a:pt x="1980056" y="3068323"/>
                  <a:pt x="1979961" y="3068227"/>
                  <a:pt x="1979866" y="3068037"/>
                </a:cubicBezTo>
                <a:close/>
                <a:moveTo>
                  <a:pt x="516350" y="3062703"/>
                </a:moveTo>
                <a:cubicBezTo>
                  <a:pt x="517588" y="3062417"/>
                  <a:pt x="522922" y="3064989"/>
                  <a:pt x="523017" y="3065846"/>
                </a:cubicBezTo>
                <a:cubicBezTo>
                  <a:pt x="523112" y="3067656"/>
                  <a:pt x="520826" y="3069085"/>
                  <a:pt x="518731" y="3071561"/>
                </a:cubicBezTo>
                <a:cubicBezTo>
                  <a:pt x="515207" y="3069370"/>
                  <a:pt x="511206" y="3067656"/>
                  <a:pt x="511397" y="3066799"/>
                </a:cubicBezTo>
                <a:cubicBezTo>
                  <a:pt x="511778" y="3065084"/>
                  <a:pt x="513873" y="3063275"/>
                  <a:pt x="516350" y="3062703"/>
                </a:cubicBezTo>
                <a:close/>
                <a:moveTo>
                  <a:pt x="1511617" y="3061750"/>
                </a:moveTo>
                <a:cubicBezTo>
                  <a:pt x="1526476" y="3064322"/>
                  <a:pt x="1534953" y="3076704"/>
                  <a:pt x="1530667" y="3089277"/>
                </a:cubicBezTo>
                <a:cubicBezTo>
                  <a:pt x="1526666" y="3101184"/>
                  <a:pt x="1512665" y="3107661"/>
                  <a:pt x="1498377" y="3105089"/>
                </a:cubicBezTo>
                <a:cubicBezTo>
                  <a:pt x="1484375" y="3102517"/>
                  <a:pt x="1476089" y="3091563"/>
                  <a:pt x="1479232" y="3079752"/>
                </a:cubicBezTo>
                <a:cubicBezTo>
                  <a:pt x="1482566" y="3067465"/>
                  <a:pt x="1496853" y="3059083"/>
                  <a:pt x="1511617" y="3061750"/>
                </a:cubicBezTo>
                <a:close/>
                <a:moveTo>
                  <a:pt x="2841498" y="3061369"/>
                </a:moveTo>
                <a:cubicBezTo>
                  <a:pt x="2832735" y="3061941"/>
                  <a:pt x="2824258" y="3062322"/>
                  <a:pt x="2816828" y="3062512"/>
                </a:cubicBezTo>
                <a:cubicBezTo>
                  <a:pt x="2814161" y="3068894"/>
                  <a:pt x="2811018" y="3075847"/>
                  <a:pt x="2807970" y="3082039"/>
                </a:cubicBezTo>
                <a:cubicBezTo>
                  <a:pt x="2816257" y="3081753"/>
                  <a:pt x="2824258" y="3081372"/>
                  <a:pt x="2831973" y="3080896"/>
                </a:cubicBezTo>
                <a:cubicBezTo>
                  <a:pt x="2833211" y="3077181"/>
                  <a:pt x="2833688" y="3074133"/>
                  <a:pt x="2835212" y="3071085"/>
                </a:cubicBezTo>
                <a:cubicBezTo>
                  <a:pt x="2836831" y="3067846"/>
                  <a:pt x="2839498" y="3064417"/>
                  <a:pt x="2841498" y="3061369"/>
                </a:cubicBezTo>
                <a:close/>
                <a:moveTo>
                  <a:pt x="2564606" y="3061083"/>
                </a:moveTo>
                <a:cubicBezTo>
                  <a:pt x="2581560" y="3063560"/>
                  <a:pt x="2591467" y="3074513"/>
                  <a:pt x="2585847" y="3084800"/>
                </a:cubicBezTo>
                <a:cubicBezTo>
                  <a:pt x="2579846" y="3095659"/>
                  <a:pt x="2559748" y="3102803"/>
                  <a:pt x="2542222" y="3100422"/>
                </a:cubicBezTo>
                <a:cubicBezTo>
                  <a:pt x="2524982" y="3098040"/>
                  <a:pt x="2516600" y="3087563"/>
                  <a:pt x="2522696" y="3076419"/>
                </a:cubicBezTo>
                <a:cubicBezTo>
                  <a:pt x="2528697" y="3065465"/>
                  <a:pt x="2547461" y="3058512"/>
                  <a:pt x="2564606" y="3061083"/>
                </a:cubicBezTo>
                <a:close/>
                <a:moveTo>
                  <a:pt x="737425" y="3060798"/>
                </a:moveTo>
                <a:cubicBezTo>
                  <a:pt x="744473" y="3061369"/>
                  <a:pt x="750188" y="3065179"/>
                  <a:pt x="750664" y="3069466"/>
                </a:cubicBezTo>
                <a:cubicBezTo>
                  <a:pt x="751045" y="3074324"/>
                  <a:pt x="745045" y="3077848"/>
                  <a:pt x="737234" y="3077467"/>
                </a:cubicBezTo>
                <a:cubicBezTo>
                  <a:pt x="729233" y="3077086"/>
                  <a:pt x="723042" y="3072990"/>
                  <a:pt x="723137" y="3068132"/>
                </a:cubicBezTo>
                <a:cubicBezTo>
                  <a:pt x="723137" y="3063370"/>
                  <a:pt x="729424" y="3060131"/>
                  <a:pt x="737425" y="3060798"/>
                </a:cubicBezTo>
                <a:close/>
                <a:moveTo>
                  <a:pt x="846868" y="3060226"/>
                </a:moveTo>
                <a:cubicBezTo>
                  <a:pt x="856012" y="3060512"/>
                  <a:pt x="863155" y="3064893"/>
                  <a:pt x="863727" y="3070608"/>
                </a:cubicBezTo>
                <a:cubicBezTo>
                  <a:pt x="864298" y="3076799"/>
                  <a:pt x="857155" y="3081372"/>
                  <a:pt x="847344" y="3080990"/>
                </a:cubicBezTo>
                <a:cubicBezTo>
                  <a:pt x="838486" y="3080705"/>
                  <a:pt x="830866" y="3076133"/>
                  <a:pt x="830199" y="3070704"/>
                </a:cubicBezTo>
                <a:cubicBezTo>
                  <a:pt x="829437" y="3064798"/>
                  <a:pt x="837152" y="3059940"/>
                  <a:pt x="846868" y="3060226"/>
                </a:cubicBezTo>
                <a:close/>
                <a:moveTo>
                  <a:pt x="956404" y="3059465"/>
                </a:moveTo>
                <a:cubicBezTo>
                  <a:pt x="967168" y="3059845"/>
                  <a:pt x="975359" y="3065465"/>
                  <a:pt x="975264" y="3072323"/>
                </a:cubicBezTo>
                <a:cubicBezTo>
                  <a:pt x="975073" y="3079181"/>
                  <a:pt x="966787" y="3084515"/>
                  <a:pt x="956119" y="3084420"/>
                </a:cubicBezTo>
                <a:cubicBezTo>
                  <a:pt x="945641" y="3084420"/>
                  <a:pt x="936497" y="3078895"/>
                  <a:pt x="936021" y="3072228"/>
                </a:cubicBezTo>
                <a:cubicBezTo>
                  <a:pt x="935449" y="3065275"/>
                  <a:pt x="945260" y="3059179"/>
                  <a:pt x="956404" y="3059465"/>
                </a:cubicBezTo>
                <a:close/>
                <a:moveTo>
                  <a:pt x="2974372" y="3059179"/>
                </a:moveTo>
                <a:lnTo>
                  <a:pt x="2974268" y="3059328"/>
                </a:lnTo>
                <a:lnTo>
                  <a:pt x="2974086" y="3059464"/>
                </a:lnTo>
                <a:cubicBezTo>
                  <a:pt x="2974086" y="3059464"/>
                  <a:pt x="2974467" y="3059179"/>
                  <a:pt x="2974372" y="3059179"/>
                </a:cubicBezTo>
                <a:close/>
                <a:moveTo>
                  <a:pt x="2974277" y="3059083"/>
                </a:moveTo>
                <a:cubicBezTo>
                  <a:pt x="2974086" y="3059274"/>
                  <a:pt x="2973991" y="3059369"/>
                  <a:pt x="2973896" y="3059464"/>
                </a:cubicBezTo>
                <a:lnTo>
                  <a:pt x="2974082" y="3059219"/>
                </a:lnTo>
                <a:close/>
                <a:moveTo>
                  <a:pt x="1063370" y="3058893"/>
                </a:moveTo>
                <a:cubicBezTo>
                  <a:pt x="1075276" y="3059274"/>
                  <a:pt x="1084230" y="3066132"/>
                  <a:pt x="1083182" y="3073943"/>
                </a:cubicBezTo>
                <a:cubicBezTo>
                  <a:pt x="1082134" y="3081753"/>
                  <a:pt x="1071562" y="3088040"/>
                  <a:pt x="1059941" y="3087659"/>
                </a:cubicBezTo>
                <a:cubicBezTo>
                  <a:pt x="1048321" y="3087278"/>
                  <a:pt x="1038891" y="3080229"/>
                  <a:pt x="1039748" y="3072609"/>
                </a:cubicBezTo>
                <a:cubicBezTo>
                  <a:pt x="1040605" y="3064894"/>
                  <a:pt x="1051750" y="3058512"/>
                  <a:pt x="1063370" y="3058893"/>
                </a:cubicBezTo>
                <a:close/>
                <a:moveTo>
                  <a:pt x="3186683" y="3058798"/>
                </a:moveTo>
                <a:cubicBezTo>
                  <a:pt x="3187445" y="3061465"/>
                  <a:pt x="3188683" y="3062798"/>
                  <a:pt x="3188017" y="3064608"/>
                </a:cubicBezTo>
                <a:cubicBezTo>
                  <a:pt x="3187350" y="3066609"/>
                  <a:pt x="3184588" y="3070133"/>
                  <a:pt x="3183064" y="3070990"/>
                </a:cubicBezTo>
                <a:cubicBezTo>
                  <a:pt x="3180302" y="3072609"/>
                  <a:pt x="3179063" y="3070895"/>
                  <a:pt x="3180587" y="3067275"/>
                </a:cubicBezTo>
                <a:cubicBezTo>
                  <a:pt x="3181445" y="3065180"/>
                  <a:pt x="3183731" y="3062798"/>
                  <a:pt x="3186683" y="3058798"/>
                </a:cubicBezTo>
                <a:close/>
                <a:moveTo>
                  <a:pt x="624935" y="3058607"/>
                </a:moveTo>
                <a:cubicBezTo>
                  <a:pt x="630554" y="3063274"/>
                  <a:pt x="635603" y="3065846"/>
                  <a:pt x="636079" y="3068323"/>
                </a:cubicBezTo>
                <a:cubicBezTo>
                  <a:pt x="636460" y="3070228"/>
                  <a:pt x="631793" y="3073085"/>
                  <a:pt x="628173" y="3073561"/>
                </a:cubicBezTo>
                <a:cubicBezTo>
                  <a:pt x="622172" y="3074419"/>
                  <a:pt x="616648" y="3071561"/>
                  <a:pt x="616743" y="3067656"/>
                </a:cubicBezTo>
                <a:cubicBezTo>
                  <a:pt x="616743" y="3065084"/>
                  <a:pt x="620744" y="3062893"/>
                  <a:pt x="624935" y="3058607"/>
                </a:cubicBezTo>
                <a:close/>
                <a:moveTo>
                  <a:pt x="1165574" y="3058417"/>
                </a:moveTo>
                <a:cubicBezTo>
                  <a:pt x="1178147" y="3058703"/>
                  <a:pt x="1187481" y="3066132"/>
                  <a:pt x="1186243" y="3074610"/>
                </a:cubicBezTo>
                <a:cubicBezTo>
                  <a:pt x="1185005" y="3083087"/>
                  <a:pt x="1173574" y="3090326"/>
                  <a:pt x="1161287" y="3090421"/>
                </a:cubicBezTo>
                <a:cubicBezTo>
                  <a:pt x="1148238" y="3090516"/>
                  <a:pt x="1138427" y="3082801"/>
                  <a:pt x="1139951" y="3073562"/>
                </a:cubicBezTo>
                <a:cubicBezTo>
                  <a:pt x="1141380" y="3064704"/>
                  <a:pt x="1152715" y="3058131"/>
                  <a:pt x="1165574" y="3058417"/>
                </a:cubicBezTo>
                <a:close/>
                <a:moveTo>
                  <a:pt x="1261205" y="3057750"/>
                </a:moveTo>
                <a:cubicBezTo>
                  <a:pt x="1274826" y="3057750"/>
                  <a:pt x="1284161" y="3065656"/>
                  <a:pt x="1282255" y="3075371"/>
                </a:cubicBezTo>
                <a:cubicBezTo>
                  <a:pt x="1280350" y="3085087"/>
                  <a:pt x="1268158" y="3092897"/>
                  <a:pt x="1254823" y="3092612"/>
                </a:cubicBezTo>
                <a:cubicBezTo>
                  <a:pt x="1241965" y="3092421"/>
                  <a:pt x="1232916" y="3084992"/>
                  <a:pt x="1234154" y="3075562"/>
                </a:cubicBezTo>
                <a:cubicBezTo>
                  <a:pt x="1235583" y="3065656"/>
                  <a:pt x="1247584" y="3057750"/>
                  <a:pt x="1261205" y="3057750"/>
                </a:cubicBezTo>
                <a:close/>
                <a:moveTo>
                  <a:pt x="1350549" y="3056512"/>
                </a:moveTo>
                <a:cubicBezTo>
                  <a:pt x="1364075" y="3056512"/>
                  <a:pt x="1372457" y="3065084"/>
                  <a:pt x="1369885" y="3075943"/>
                </a:cubicBezTo>
                <a:cubicBezTo>
                  <a:pt x="1367313" y="3086801"/>
                  <a:pt x="1355216" y="3095088"/>
                  <a:pt x="1341882" y="3094802"/>
                </a:cubicBezTo>
                <a:cubicBezTo>
                  <a:pt x="1329404" y="3094517"/>
                  <a:pt x="1320355" y="3086135"/>
                  <a:pt x="1322165" y="3076038"/>
                </a:cubicBezTo>
                <a:cubicBezTo>
                  <a:pt x="1323974" y="3065656"/>
                  <a:pt x="1337405" y="3056607"/>
                  <a:pt x="1350549" y="3056512"/>
                </a:cubicBezTo>
                <a:close/>
                <a:moveTo>
                  <a:pt x="2901601" y="3055654"/>
                </a:moveTo>
                <a:cubicBezTo>
                  <a:pt x="2895505" y="3056702"/>
                  <a:pt x="2889123" y="3057655"/>
                  <a:pt x="2883218" y="3058416"/>
                </a:cubicBezTo>
                <a:cubicBezTo>
                  <a:pt x="2880741" y="3064322"/>
                  <a:pt x="2878074" y="3070227"/>
                  <a:pt x="2875312" y="3075847"/>
                </a:cubicBezTo>
                <a:cubicBezTo>
                  <a:pt x="2882265" y="3074895"/>
                  <a:pt x="2888075" y="3074038"/>
                  <a:pt x="2893790" y="3073085"/>
                </a:cubicBezTo>
                <a:cubicBezTo>
                  <a:pt x="2896648" y="3067180"/>
                  <a:pt x="2899124" y="3061560"/>
                  <a:pt x="2901601" y="3055654"/>
                </a:cubicBezTo>
                <a:close/>
                <a:moveTo>
                  <a:pt x="2111883" y="3055464"/>
                </a:moveTo>
                <a:cubicBezTo>
                  <a:pt x="2127123" y="3054321"/>
                  <a:pt x="2139315" y="3058321"/>
                  <a:pt x="2146839" y="3067751"/>
                </a:cubicBezTo>
                <a:cubicBezTo>
                  <a:pt x="2154364" y="3077086"/>
                  <a:pt x="2154745" y="3086420"/>
                  <a:pt x="2145411" y="3094993"/>
                </a:cubicBezTo>
                <a:lnTo>
                  <a:pt x="2132611" y="3104803"/>
                </a:lnTo>
                <a:lnTo>
                  <a:pt x="2106489" y="3104721"/>
                </a:lnTo>
                <a:cubicBezTo>
                  <a:pt x="2098262" y="3103351"/>
                  <a:pt x="2090737" y="3100375"/>
                  <a:pt x="2084165" y="3094993"/>
                </a:cubicBezTo>
                <a:cubicBezTo>
                  <a:pt x="2083593" y="3094040"/>
                  <a:pt x="2082927" y="3093183"/>
                  <a:pt x="2082260" y="3092326"/>
                </a:cubicBezTo>
                <a:cubicBezTo>
                  <a:pt x="2082260" y="3085754"/>
                  <a:pt x="2080355" y="3078800"/>
                  <a:pt x="2082450" y="3072514"/>
                </a:cubicBezTo>
                <a:cubicBezTo>
                  <a:pt x="2085879" y="3062132"/>
                  <a:pt x="2096833" y="3056607"/>
                  <a:pt x="2111883" y="3055464"/>
                </a:cubicBezTo>
                <a:close/>
                <a:moveTo>
                  <a:pt x="1431702" y="3055464"/>
                </a:moveTo>
                <a:cubicBezTo>
                  <a:pt x="1444085" y="3056036"/>
                  <a:pt x="1452371" y="3065751"/>
                  <a:pt x="1449990" y="3076705"/>
                </a:cubicBezTo>
                <a:cubicBezTo>
                  <a:pt x="1447514" y="3087945"/>
                  <a:pt x="1434179" y="3096898"/>
                  <a:pt x="1421511" y="3096708"/>
                </a:cubicBezTo>
                <a:cubicBezTo>
                  <a:pt x="1408747" y="3096517"/>
                  <a:pt x="1400460" y="3087373"/>
                  <a:pt x="1403223" y="3075848"/>
                </a:cubicBezTo>
                <a:cubicBezTo>
                  <a:pt x="1405985" y="3064323"/>
                  <a:pt x="1418748" y="3054988"/>
                  <a:pt x="1431702" y="3055464"/>
                </a:cubicBezTo>
                <a:close/>
                <a:moveTo>
                  <a:pt x="3131915" y="3055273"/>
                </a:moveTo>
                <a:cubicBezTo>
                  <a:pt x="3135439" y="3053654"/>
                  <a:pt x="3136582" y="3056131"/>
                  <a:pt x="3134677" y="3061084"/>
                </a:cubicBezTo>
                <a:cubicBezTo>
                  <a:pt x="3132772" y="3065941"/>
                  <a:pt x="3128581" y="3070894"/>
                  <a:pt x="3125152" y="3072418"/>
                </a:cubicBezTo>
                <a:cubicBezTo>
                  <a:pt x="3121818" y="3073847"/>
                  <a:pt x="3120580" y="3071085"/>
                  <a:pt x="3122390" y="3066608"/>
                </a:cubicBezTo>
                <a:cubicBezTo>
                  <a:pt x="3124295" y="3062036"/>
                  <a:pt x="3128581" y="3056893"/>
                  <a:pt x="3131915" y="3055273"/>
                </a:cubicBezTo>
                <a:close/>
                <a:moveTo>
                  <a:pt x="2296858" y="3054226"/>
                </a:moveTo>
                <a:cubicBezTo>
                  <a:pt x="2315337" y="3057941"/>
                  <a:pt x="2326481" y="3071276"/>
                  <a:pt x="2320671" y="3083087"/>
                </a:cubicBezTo>
                <a:cubicBezTo>
                  <a:pt x="2314861" y="3095088"/>
                  <a:pt x="2294096" y="3102708"/>
                  <a:pt x="2275808" y="3099375"/>
                </a:cubicBezTo>
                <a:cubicBezTo>
                  <a:pt x="2257330" y="3096041"/>
                  <a:pt x="2247233" y="3082896"/>
                  <a:pt x="2252853" y="3070228"/>
                </a:cubicBezTo>
                <a:cubicBezTo>
                  <a:pt x="2258473" y="3057655"/>
                  <a:pt x="2278285" y="3050512"/>
                  <a:pt x="2296858" y="3054226"/>
                </a:cubicBezTo>
                <a:close/>
                <a:moveTo>
                  <a:pt x="3085052" y="3053464"/>
                </a:moveTo>
                <a:cubicBezTo>
                  <a:pt x="3089338" y="3051369"/>
                  <a:pt x="3090671" y="3054607"/>
                  <a:pt x="3087814" y="3061084"/>
                </a:cubicBezTo>
                <a:cubicBezTo>
                  <a:pt x="3084861" y="3067847"/>
                  <a:pt x="3078574" y="3074991"/>
                  <a:pt x="3073812" y="3077181"/>
                </a:cubicBezTo>
                <a:cubicBezTo>
                  <a:pt x="3069335" y="3079277"/>
                  <a:pt x="3068192" y="3076039"/>
                  <a:pt x="3071240" y="3069657"/>
                </a:cubicBezTo>
                <a:cubicBezTo>
                  <a:pt x="3074383" y="3062989"/>
                  <a:pt x="3080384" y="3055750"/>
                  <a:pt x="3085052" y="3053464"/>
                </a:cubicBezTo>
                <a:close/>
                <a:moveTo>
                  <a:pt x="3039522" y="3052702"/>
                </a:moveTo>
                <a:cubicBezTo>
                  <a:pt x="3045237" y="3050130"/>
                  <a:pt x="3046856" y="3054797"/>
                  <a:pt x="3042951" y="3062798"/>
                </a:cubicBezTo>
                <a:cubicBezTo>
                  <a:pt x="3039046" y="3070895"/>
                  <a:pt x="3030569" y="3079943"/>
                  <a:pt x="3024472" y="3082706"/>
                </a:cubicBezTo>
                <a:cubicBezTo>
                  <a:pt x="3017996" y="3085659"/>
                  <a:pt x="3016662" y="3081182"/>
                  <a:pt x="3021329" y="3072419"/>
                </a:cubicBezTo>
                <a:cubicBezTo>
                  <a:pt x="3025711" y="3064132"/>
                  <a:pt x="3033712" y="3055369"/>
                  <a:pt x="3039522" y="3052702"/>
                </a:cubicBezTo>
                <a:close/>
                <a:moveTo>
                  <a:pt x="1587437" y="3052225"/>
                </a:moveTo>
                <a:cubicBezTo>
                  <a:pt x="1584484" y="3060417"/>
                  <a:pt x="1581721" y="3068037"/>
                  <a:pt x="1579340" y="3074418"/>
                </a:cubicBezTo>
                <a:cubicBezTo>
                  <a:pt x="1588484" y="3076419"/>
                  <a:pt x="1598486" y="3078800"/>
                  <a:pt x="1608106" y="3081086"/>
                </a:cubicBezTo>
                <a:cubicBezTo>
                  <a:pt x="1609630" y="3073466"/>
                  <a:pt x="1611058" y="3065560"/>
                  <a:pt x="1612487" y="3057845"/>
                </a:cubicBezTo>
                <a:cubicBezTo>
                  <a:pt x="1603820" y="3055845"/>
                  <a:pt x="1595342" y="3053940"/>
                  <a:pt x="1587437" y="3052225"/>
                </a:cubicBezTo>
                <a:close/>
                <a:moveTo>
                  <a:pt x="1732407" y="3049082"/>
                </a:moveTo>
                <a:cubicBezTo>
                  <a:pt x="1730216" y="3056226"/>
                  <a:pt x="1727930" y="3063465"/>
                  <a:pt x="1725549" y="3071180"/>
                </a:cubicBezTo>
                <a:cubicBezTo>
                  <a:pt x="1734883" y="3073752"/>
                  <a:pt x="1743932" y="3076228"/>
                  <a:pt x="1753838" y="3079086"/>
                </a:cubicBezTo>
                <a:cubicBezTo>
                  <a:pt x="1756315" y="3071466"/>
                  <a:pt x="1758696" y="3064132"/>
                  <a:pt x="1760982" y="3056892"/>
                </a:cubicBezTo>
                <a:cubicBezTo>
                  <a:pt x="1751647" y="3054321"/>
                  <a:pt x="1741741" y="3051654"/>
                  <a:pt x="1732407" y="3049082"/>
                </a:cubicBezTo>
                <a:close/>
                <a:moveTo>
                  <a:pt x="2993232" y="3048618"/>
                </a:moveTo>
                <a:cubicBezTo>
                  <a:pt x="2995803" y="3048725"/>
                  <a:pt x="2997375" y="3050320"/>
                  <a:pt x="2997518" y="3053368"/>
                </a:cubicBezTo>
                <a:cubicBezTo>
                  <a:pt x="2997803" y="3059179"/>
                  <a:pt x="2992469" y="3068894"/>
                  <a:pt x="2984659" y="3076609"/>
                </a:cubicBezTo>
                <a:cubicBezTo>
                  <a:pt x="2976658" y="3084420"/>
                  <a:pt x="2968466" y="3088230"/>
                  <a:pt x="2964466" y="3086134"/>
                </a:cubicBezTo>
                <a:cubicBezTo>
                  <a:pt x="2960370" y="3083943"/>
                  <a:pt x="2962275" y="3076133"/>
                  <a:pt x="2968943" y="3066894"/>
                </a:cubicBezTo>
                <a:lnTo>
                  <a:pt x="2974268" y="3059328"/>
                </a:lnTo>
                <a:lnTo>
                  <a:pt x="2982944" y="3052797"/>
                </a:lnTo>
                <a:cubicBezTo>
                  <a:pt x="2987088" y="3049892"/>
                  <a:pt x="2990660" y="3048511"/>
                  <a:pt x="2993232" y="3048618"/>
                </a:cubicBezTo>
                <a:close/>
                <a:moveTo>
                  <a:pt x="2463546" y="3047177"/>
                </a:moveTo>
                <a:cubicBezTo>
                  <a:pt x="2481548" y="3049463"/>
                  <a:pt x="2493169" y="3061084"/>
                  <a:pt x="2488406" y="3072419"/>
                </a:cubicBezTo>
                <a:cubicBezTo>
                  <a:pt x="2483548" y="3083658"/>
                  <a:pt x="2464022" y="3091373"/>
                  <a:pt x="2446020" y="3089087"/>
                </a:cubicBezTo>
                <a:cubicBezTo>
                  <a:pt x="2428684" y="3086992"/>
                  <a:pt x="2418112" y="3075848"/>
                  <a:pt x="2422303" y="3064513"/>
                </a:cubicBezTo>
                <a:cubicBezTo>
                  <a:pt x="2426589" y="3052702"/>
                  <a:pt x="2445163" y="3044892"/>
                  <a:pt x="2463546" y="3047177"/>
                </a:cubicBezTo>
                <a:close/>
                <a:moveTo>
                  <a:pt x="2702051" y="3046797"/>
                </a:moveTo>
                <a:cubicBezTo>
                  <a:pt x="2714815" y="3044606"/>
                  <a:pt x="2724435" y="3047178"/>
                  <a:pt x="2731198" y="3053273"/>
                </a:cubicBezTo>
                <a:cubicBezTo>
                  <a:pt x="2737770" y="3059370"/>
                  <a:pt x="2737008" y="3067847"/>
                  <a:pt x="2729198" y="3074895"/>
                </a:cubicBezTo>
                <a:lnTo>
                  <a:pt x="2719218" y="3082637"/>
                </a:lnTo>
                <a:lnTo>
                  <a:pt x="2697111" y="3084778"/>
                </a:lnTo>
                <a:cubicBezTo>
                  <a:pt x="2690169" y="3084301"/>
                  <a:pt x="2683811" y="3082515"/>
                  <a:pt x="2678239" y="3079086"/>
                </a:cubicBezTo>
                <a:cubicBezTo>
                  <a:pt x="2677667" y="3078705"/>
                  <a:pt x="2677286" y="3078229"/>
                  <a:pt x="2676906" y="3077657"/>
                </a:cubicBezTo>
                <a:cubicBezTo>
                  <a:pt x="2676810" y="3072990"/>
                  <a:pt x="2675381" y="3068228"/>
                  <a:pt x="2676715" y="3063561"/>
                </a:cubicBezTo>
                <a:cubicBezTo>
                  <a:pt x="2679191" y="3055179"/>
                  <a:pt x="2689288" y="3048987"/>
                  <a:pt x="2702051" y="3046797"/>
                </a:cubicBezTo>
                <a:close/>
                <a:moveTo>
                  <a:pt x="3233642" y="3046796"/>
                </a:moveTo>
                <a:cubicBezTo>
                  <a:pt x="3234213" y="3047749"/>
                  <a:pt x="3235261" y="3048415"/>
                  <a:pt x="3235071" y="3049654"/>
                </a:cubicBezTo>
                <a:cubicBezTo>
                  <a:pt x="3234880" y="3050797"/>
                  <a:pt x="3233261" y="3052511"/>
                  <a:pt x="3231546" y="3054988"/>
                </a:cubicBezTo>
                <a:cubicBezTo>
                  <a:pt x="3230689" y="3053464"/>
                  <a:pt x="3229451" y="3052511"/>
                  <a:pt x="3229832" y="3051654"/>
                </a:cubicBezTo>
                <a:cubicBezTo>
                  <a:pt x="3230594" y="3050034"/>
                  <a:pt x="3232309" y="3048415"/>
                  <a:pt x="3233642" y="3046796"/>
                </a:cubicBezTo>
                <a:close/>
                <a:moveTo>
                  <a:pt x="2956274" y="3044224"/>
                </a:moveTo>
                <a:cubicBezTo>
                  <a:pt x="2950655" y="3045843"/>
                  <a:pt x="2945511" y="3047177"/>
                  <a:pt x="2940653" y="3048415"/>
                </a:cubicBezTo>
                <a:cubicBezTo>
                  <a:pt x="2938081" y="3054797"/>
                  <a:pt x="2935605" y="3060322"/>
                  <a:pt x="2932938" y="3065941"/>
                </a:cubicBezTo>
                <a:cubicBezTo>
                  <a:pt x="2938558" y="3064608"/>
                  <a:pt x="2943987" y="3063179"/>
                  <a:pt x="2948654" y="3061846"/>
                </a:cubicBezTo>
                <a:cubicBezTo>
                  <a:pt x="2951416" y="3056035"/>
                  <a:pt x="2953988" y="3050130"/>
                  <a:pt x="2956274" y="3044224"/>
                </a:cubicBezTo>
                <a:close/>
                <a:moveTo>
                  <a:pt x="3173539" y="3037938"/>
                </a:moveTo>
                <a:cubicBezTo>
                  <a:pt x="3176396" y="3036605"/>
                  <a:pt x="3177539" y="3038796"/>
                  <a:pt x="3176206" y="3042987"/>
                </a:cubicBezTo>
                <a:cubicBezTo>
                  <a:pt x="3174872" y="3046987"/>
                  <a:pt x="3171443" y="3050892"/>
                  <a:pt x="3168776" y="3051655"/>
                </a:cubicBezTo>
                <a:cubicBezTo>
                  <a:pt x="3166109" y="3052416"/>
                  <a:pt x="3165347" y="3050702"/>
                  <a:pt x="3166300" y="3046987"/>
                </a:cubicBezTo>
                <a:cubicBezTo>
                  <a:pt x="3167252" y="3043463"/>
                  <a:pt x="3170777" y="3039081"/>
                  <a:pt x="3173539" y="3037938"/>
                </a:cubicBezTo>
                <a:close/>
                <a:moveTo>
                  <a:pt x="2623661" y="3036604"/>
                </a:moveTo>
                <a:cubicBezTo>
                  <a:pt x="2640235" y="3038795"/>
                  <a:pt x="2650522" y="3049749"/>
                  <a:pt x="2645854" y="3060226"/>
                </a:cubicBezTo>
                <a:cubicBezTo>
                  <a:pt x="2641187" y="3070799"/>
                  <a:pt x="2622994" y="3077943"/>
                  <a:pt x="2606421" y="3076133"/>
                </a:cubicBezTo>
                <a:cubicBezTo>
                  <a:pt x="2589752" y="3074228"/>
                  <a:pt x="2580132" y="3063751"/>
                  <a:pt x="2584799" y="3052702"/>
                </a:cubicBezTo>
                <a:cubicBezTo>
                  <a:pt x="2589466" y="3041748"/>
                  <a:pt x="2607088" y="3034414"/>
                  <a:pt x="2623661" y="3036604"/>
                </a:cubicBezTo>
                <a:close/>
                <a:moveTo>
                  <a:pt x="3123057" y="3034414"/>
                </a:moveTo>
                <a:cubicBezTo>
                  <a:pt x="3127057" y="3032128"/>
                  <a:pt x="3128677" y="3034890"/>
                  <a:pt x="3126581" y="3040796"/>
                </a:cubicBezTo>
                <a:cubicBezTo>
                  <a:pt x="3124390" y="3046701"/>
                  <a:pt x="3119533" y="3052702"/>
                  <a:pt x="3115437" y="3054702"/>
                </a:cubicBezTo>
                <a:cubicBezTo>
                  <a:pt x="3111436" y="3056703"/>
                  <a:pt x="3110198" y="3053655"/>
                  <a:pt x="3112579" y="3047844"/>
                </a:cubicBezTo>
                <a:cubicBezTo>
                  <a:pt x="3114770" y="3042415"/>
                  <a:pt x="3119342" y="3036510"/>
                  <a:pt x="3123057" y="3034414"/>
                </a:cubicBezTo>
                <a:close/>
                <a:moveTo>
                  <a:pt x="3078003" y="3033557"/>
                </a:moveTo>
                <a:cubicBezTo>
                  <a:pt x="3083051" y="3030699"/>
                  <a:pt x="3084766" y="3034985"/>
                  <a:pt x="3081337" y="3042701"/>
                </a:cubicBezTo>
                <a:cubicBezTo>
                  <a:pt x="3078099" y="3050130"/>
                  <a:pt x="3071431" y="3058036"/>
                  <a:pt x="3066288" y="3060703"/>
                </a:cubicBezTo>
                <a:cubicBezTo>
                  <a:pt x="3060858" y="3063560"/>
                  <a:pt x="3059620" y="3059655"/>
                  <a:pt x="3063240" y="3051654"/>
                </a:cubicBezTo>
                <a:cubicBezTo>
                  <a:pt x="3066859" y="3044225"/>
                  <a:pt x="3073050" y="3036319"/>
                  <a:pt x="3078003" y="3033557"/>
                </a:cubicBezTo>
                <a:close/>
                <a:moveTo>
                  <a:pt x="2191798" y="3032223"/>
                </a:moveTo>
                <a:cubicBezTo>
                  <a:pt x="2210276" y="3036700"/>
                  <a:pt x="2221992" y="3050892"/>
                  <a:pt x="2216658" y="3063465"/>
                </a:cubicBezTo>
                <a:cubicBezTo>
                  <a:pt x="2211324" y="3076038"/>
                  <a:pt x="2191036" y="3083468"/>
                  <a:pt x="2172748" y="3079277"/>
                </a:cubicBezTo>
                <a:cubicBezTo>
                  <a:pt x="2154364" y="3075086"/>
                  <a:pt x="2143696" y="3060703"/>
                  <a:pt x="2148745" y="3047654"/>
                </a:cubicBezTo>
                <a:cubicBezTo>
                  <a:pt x="2153793" y="3034795"/>
                  <a:pt x="2173224" y="3027747"/>
                  <a:pt x="2191798" y="3032223"/>
                </a:cubicBezTo>
                <a:close/>
                <a:moveTo>
                  <a:pt x="3032378" y="3032033"/>
                </a:moveTo>
                <a:cubicBezTo>
                  <a:pt x="3038760" y="3029366"/>
                  <a:pt x="3040760" y="3035176"/>
                  <a:pt x="3036474" y="3044511"/>
                </a:cubicBezTo>
                <a:cubicBezTo>
                  <a:pt x="3032092" y="3054036"/>
                  <a:pt x="3022663" y="3064037"/>
                  <a:pt x="3016091" y="3066704"/>
                </a:cubicBezTo>
                <a:cubicBezTo>
                  <a:pt x="3009423" y="3069276"/>
                  <a:pt x="3007804" y="3063847"/>
                  <a:pt x="3012376" y="3054417"/>
                </a:cubicBezTo>
                <a:cubicBezTo>
                  <a:pt x="3016853" y="3045082"/>
                  <a:pt x="3025997" y="3034700"/>
                  <a:pt x="3032378" y="3032033"/>
                </a:cubicBezTo>
                <a:close/>
                <a:moveTo>
                  <a:pt x="2018502" y="3031295"/>
                </a:moveTo>
                <a:cubicBezTo>
                  <a:pt x="2025729" y="3032581"/>
                  <a:pt x="2032825" y="3035557"/>
                  <a:pt x="2039207" y="3040129"/>
                </a:cubicBezTo>
                <a:cubicBezTo>
                  <a:pt x="2041397" y="3041653"/>
                  <a:pt x="2043112" y="3043462"/>
                  <a:pt x="2045112" y="3045177"/>
                </a:cubicBezTo>
                <a:cubicBezTo>
                  <a:pt x="2045303" y="3045558"/>
                  <a:pt x="2045398" y="3045749"/>
                  <a:pt x="2045588" y="3046034"/>
                </a:cubicBezTo>
                <a:cubicBezTo>
                  <a:pt x="2046636" y="3051463"/>
                  <a:pt x="2049208" y="3057083"/>
                  <a:pt x="2048351" y="3062322"/>
                </a:cubicBezTo>
                <a:cubicBezTo>
                  <a:pt x="2045398" y="3079086"/>
                  <a:pt x="2017966" y="3087944"/>
                  <a:pt x="1997487" y="3078895"/>
                </a:cubicBezTo>
                <a:lnTo>
                  <a:pt x="1980093" y="3068177"/>
                </a:lnTo>
                <a:lnTo>
                  <a:pt x="1978818" y="3060893"/>
                </a:lnTo>
                <a:cubicBezTo>
                  <a:pt x="1976151" y="3047749"/>
                  <a:pt x="1982723" y="3037176"/>
                  <a:pt x="1997011" y="3032604"/>
                </a:cubicBezTo>
                <a:cubicBezTo>
                  <a:pt x="2003917" y="3030414"/>
                  <a:pt x="2011275" y="3030009"/>
                  <a:pt x="2018502" y="3031295"/>
                </a:cubicBezTo>
                <a:close/>
                <a:moveTo>
                  <a:pt x="2362295" y="3030223"/>
                </a:moveTo>
                <a:cubicBezTo>
                  <a:pt x="2381059" y="3034033"/>
                  <a:pt x="2391632" y="3046606"/>
                  <a:pt x="2385726" y="3058607"/>
                </a:cubicBezTo>
                <a:cubicBezTo>
                  <a:pt x="2380107" y="3070037"/>
                  <a:pt x="2360771" y="3076895"/>
                  <a:pt x="2343150" y="3073752"/>
                </a:cubicBezTo>
                <a:cubicBezTo>
                  <a:pt x="2324957" y="3070419"/>
                  <a:pt x="2314384" y="3056988"/>
                  <a:pt x="2320004" y="3044987"/>
                </a:cubicBezTo>
                <a:cubicBezTo>
                  <a:pt x="2325433" y="3033366"/>
                  <a:pt x="2344578" y="3026699"/>
                  <a:pt x="2362295" y="3030223"/>
                </a:cubicBezTo>
                <a:close/>
                <a:moveTo>
                  <a:pt x="2883694" y="3028317"/>
                </a:moveTo>
                <a:cubicBezTo>
                  <a:pt x="2876645" y="3029080"/>
                  <a:pt x="2868549" y="3029841"/>
                  <a:pt x="2861501" y="3030413"/>
                </a:cubicBezTo>
                <a:cubicBezTo>
                  <a:pt x="2859405" y="3037557"/>
                  <a:pt x="2856738" y="3045177"/>
                  <a:pt x="2854357" y="3051558"/>
                </a:cubicBezTo>
                <a:cubicBezTo>
                  <a:pt x="2862072" y="3050987"/>
                  <a:pt x="2869597" y="3050225"/>
                  <a:pt x="2876455" y="3049463"/>
                </a:cubicBezTo>
                <a:cubicBezTo>
                  <a:pt x="2879122" y="3042605"/>
                  <a:pt x="2881503" y="3035461"/>
                  <a:pt x="2883694" y="3028317"/>
                </a:cubicBezTo>
                <a:close/>
                <a:moveTo>
                  <a:pt x="449961" y="3027460"/>
                </a:moveTo>
                <a:cubicBezTo>
                  <a:pt x="452818" y="3027460"/>
                  <a:pt x="456247" y="3029079"/>
                  <a:pt x="464915" y="3031746"/>
                </a:cubicBezTo>
                <a:cubicBezTo>
                  <a:pt x="459867" y="3033365"/>
                  <a:pt x="457581" y="3034985"/>
                  <a:pt x="455104" y="3034699"/>
                </a:cubicBezTo>
                <a:cubicBezTo>
                  <a:pt x="452247" y="3034413"/>
                  <a:pt x="449199" y="3032508"/>
                  <a:pt x="446246" y="3031365"/>
                </a:cubicBezTo>
                <a:cubicBezTo>
                  <a:pt x="447484" y="3030032"/>
                  <a:pt x="448342" y="3027460"/>
                  <a:pt x="449961" y="3027460"/>
                </a:cubicBezTo>
                <a:close/>
                <a:moveTo>
                  <a:pt x="562642" y="3026699"/>
                </a:moveTo>
                <a:cubicBezTo>
                  <a:pt x="566547" y="3027365"/>
                  <a:pt x="570262" y="3030032"/>
                  <a:pt x="576739" y="3032985"/>
                </a:cubicBezTo>
                <a:cubicBezTo>
                  <a:pt x="571214" y="3035557"/>
                  <a:pt x="568547" y="3037843"/>
                  <a:pt x="564832" y="3038224"/>
                </a:cubicBezTo>
                <a:cubicBezTo>
                  <a:pt x="558546" y="3038891"/>
                  <a:pt x="553879" y="3036128"/>
                  <a:pt x="553021" y="3032128"/>
                </a:cubicBezTo>
                <a:cubicBezTo>
                  <a:pt x="552164" y="3028127"/>
                  <a:pt x="556069" y="3025651"/>
                  <a:pt x="562642" y="3026699"/>
                </a:cubicBezTo>
                <a:close/>
                <a:moveTo>
                  <a:pt x="1641824" y="3026603"/>
                </a:moveTo>
                <a:cubicBezTo>
                  <a:pt x="1639824" y="3034033"/>
                  <a:pt x="1637919" y="3040795"/>
                  <a:pt x="1636014" y="3047749"/>
                </a:cubicBezTo>
                <a:cubicBezTo>
                  <a:pt x="1644682" y="3049844"/>
                  <a:pt x="1653540" y="3052035"/>
                  <a:pt x="1662017" y="3054225"/>
                </a:cubicBezTo>
                <a:cubicBezTo>
                  <a:pt x="1664208" y="3046796"/>
                  <a:pt x="1666113" y="3039938"/>
                  <a:pt x="1668113" y="3032985"/>
                </a:cubicBezTo>
                <a:cubicBezTo>
                  <a:pt x="1659731" y="3030889"/>
                  <a:pt x="1651063" y="3028794"/>
                  <a:pt x="1641824" y="3026603"/>
                </a:cubicBezTo>
                <a:close/>
                <a:moveTo>
                  <a:pt x="673894" y="3025746"/>
                </a:moveTo>
                <a:cubicBezTo>
                  <a:pt x="681323" y="3025746"/>
                  <a:pt x="687514" y="3029080"/>
                  <a:pt x="688753" y="3033557"/>
                </a:cubicBezTo>
                <a:cubicBezTo>
                  <a:pt x="690181" y="3038605"/>
                  <a:pt x="685038" y="3042319"/>
                  <a:pt x="676846" y="3042224"/>
                </a:cubicBezTo>
                <a:cubicBezTo>
                  <a:pt x="669607" y="3042129"/>
                  <a:pt x="663035" y="3038700"/>
                  <a:pt x="661702" y="3034414"/>
                </a:cubicBezTo>
                <a:cubicBezTo>
                  <a:pt x="660368" y="3029746"/>
                  <a:pt x="665893" y="3025746"/>
                  <a:pt x="673894" y="3025746"/>
                </a:cubicBezTo>
                <a:close/>
                <a:moveTo>
                  <a:pt x="788289" y="3025174"/>
                </a:moveTo>
                <a:cubicBezTo>
                  <a:pt x="797623" y="3025555"/>
                  <a:pt x="804957" y="3030127"/>
                  <a:pt x="805529" y="3035747"/>
                </a:cubicBezTo>
                <a:cubicBezTo>
                  <a:pt x="806100" y="3041938"/>
                  <a:pt x="798671" y="3046320"/>
                  <a:pt x="788574" y="3045939"/>
                </a:cubicBezTo>
                <a:cubicBezTo>
                  <a:pt x="779430" y="3045558"/>
                  <a:pt x="771620" y="3040795"/>
                  <a:pt x="771048" y="3035366"/>
                </a:cubicBezTo>
                <a:cubicBezTo>
                  <a:pt x="770382" y="3029556"/>
                  <a:pt x="778478" y="3024793"/>
                  <a:pt x="788289" y="3025174"/>
                </a:cubicBezTo>
                <a:close/>
                <a:moveTo>
                  <a:pt x="900779" y="3024508"/>
                </a:moveTo>
                <a:cubicBezTo>
                  <a:pt x="911923" y="3024889"/>
                  <a:pt x="920687" y="3030508"/>
                  <a:pt x="920782" y="3037366"/>
                </a:cubicBezTo>
                <a:cubicBezTo>
                  <a:pt x="920877" y="3044320"/>
                  <a:pt x="912590" y="3049558"/>
                  <a:pt x="901541" y="3049558"/>
                </a:cubicBezTo>
                <a:cubicBezTo>
                  <a:pt x="890683" y="3049558"/>
                  <a:pt x="881062" y="3044034"/>
                  <a:pt x="880205" y="3037366"/>
                </a:cubicBezTo>
                <a:cubicBezTo>
                  <a:pt x="879348" y="3030318"/>
                  <a:pt x="889159" y="3024222"/>
                  <a:pt x="900779" y="3024508"/>
                </a:cubicBezTo>
                <a:close/>
                <a:moveTo>
                  <a:pt x="1788986" y="3024031"/>
                </a:moveTo>
                <a:cubicBezTo>
                  <a:pt x="1786604" y="3031937"/>
                  <a:pt x="1784033" y="3040414"/>
                  <a:pt x="1781461" y="3048510"/>
                </a:cubicBezTo>
                <a:cubicBezTo>
                  <a:pt x="1792414" y="3051558"/>
                  <a:pt x="1803178" y="3054511"/>
                  <a:pt x="1812893" y="3057178"/>
                </a:cubicBezTo>
                <a:cubicBezTo>
                  <a:pt x="1816417" y="3048606"/>
                  <a:pt x="1819846" y="3040224"/>
                  <a:pt x="1822704" y="3033080"/>
                </a:cubicBezTo>
                <a:cubicBezTo>
                  <a:pt x="1811560" y="3030127"/>
                  <a:pt x="1799463" y="3026889"/>
                  <a:pt x="1788986" y="3024031"/>
                </a:cubicBezTo>
                <a:close/>
                <a:moveTo>
                  <a:pt x="1010221" y="3023936"/>
                </a:moveTo>
                <a:cubicBezTo>
                  <a:pt x="1022699" y="3023841"/>
                  <a:pt x="1033177" y="3030413"/>
                  <a:pt x="1033177" y="3038319"/>
                </a:cubicBezTo>
                <a:cubicBezTo>
                  <a:pt x="1033177" y="3046320"/>
                  <a:pt x="1023175" y="3052892"/>
                  <a:pt x="1010698" y="3052987"/>
                </a:cubicBezTo>
                <a:cubicBezTo>
                  <a:pt x="998601" y="3053083"/>
                  <a:pt x="987647" y="3046415"/>
                  <a:pt x="987361" y="3038700"/>
                </a:cubicBezTo>
                <a:cubicBezTo>
                  <a:pt x="987076" y="3031080"/>
                  <a:pt x="998029" y="3024031"/>
                  <a:pt x="1010221" y="3023936"/>
                </a:cubicBezTo>
                <a:close/>
                <a:moveTo>
                  <a:pt x="1118806" y="3023556"/>
                </a:moveTo>
                <a:cubicBezTo>
                  <a:pt x="1132617" y="3024032"/>
                  <a:pt x="1142809" y="3032128"/>
                  <a:pt x="1140904" y="3041082"/>
                </a:cubicBezTo>
                <a:cubicBezTo>
                  <a:pt x="1138999" y="3049654"/>
                  <a:pt x="1126902" y="3056512"/>
                  <a:pt x="1114234" y="3056226"/>
                </a:cubicBezTo>
                <a:cubicBezTo>
                  <a:pt x="1100613" y="3055846"/>
                  <a:pt x="1090516" y="3047940"/>
                  <a:pt x="1092136" y="3038605"/>
                </a:cubicBezTo>
                <a:cubicBezTo>
                  <a:pt x="1093660" y="3029842"/>
                  <a:pt x="1105661" y="3023080"/>
                  <a:pt x="1118806" y="3023556"/>
                </a:cubicBezTo>
                <a:close/>
                <a:moveTo>
                  <a:pt x="2527458" y="3023460"/>
                </a:moveTo>
                <a:cubicBezTo>
                  <a:pt x="2544889" y="3026508"/>
                  <a:pt x="2554985" y="3037557"/>
                  <a:pt x="2550223" y="3048606"/>
                </a:cubicBezTo>
                <a:cubicBezTo>
                  <a:pt x="2545555" y="3059560"/>
                  <a:pt x="2527648" y="3066513"/>
                  <a:pt x="2510503" y="3064132"/>
                </a:cubicBezTo>
                <a:cubicBezTo>
                  <a:pt x="2492977" y="3061750"/>
                  <a:pt x="2482214" y="3049558"/>
                  <a:pt x="2487262" y="3038224"/>
                </a:cubicBezTo>
                <a:cubicBezTo>
                  <a:pt x="2492311" y="3027175"/>
                  <a:pt x="2510503" y="3020507"/>
                  <a:pt x="2527458" y="3023460"/>
                </a:cubicBezTo>
                <a:close/>
                <a:moveTo>
                  <a:pt x="1218913" y="3022984"/>
                </a:moveTo>
                <a:cubicBezTo>
                  <a:pt x="1233391" y="3023079"/>
                  <a:pt x="1243774" y="3030985"/>
                  <a:pt x="1242535" y="3040701"/>
                </a:cubicBezTo>
                <a:cubicBezTo>
                  <a:pt x="1241297" y="3050321"/>
                  <a:pt x="1228629" y="3058607"/>
                  <a:pt x="1214627" y="3058703"/>
                </a:cubicBezTo>
                <a:cubicBezTo>
                  <a:pt x="1200435" y="3058798"/>
                  <a:pt x="1189957" y="3050988"/>
                  <a:pt x="1191005" y="3040986"/>
                </a:cubicBezTo>
                <a:cubicBezTo>
                  <a:pt x="1192148" y="3030890"/>
                  <a:pt x="1204435" y="3023079"/>
                  <a:pt x="1218913" y="3022984"/>
                </a:cubicBezTo>
                <a:close/>
                <a:moveTo>
                  <a:pt x="3217449" y="3022222"/>
                </a:moveTo>
                <a:cubicBezTo>
                  <a:pt x="3218973" y="3021650"/>
                  <a:pt x="3219925" y="3023269"/>
                  <a:pt x="3222402" y="3024698"/>
                </a:cubicBezTo>
                <a:cubicBezTo>
                  <a:pt x="3218687" y="3028413"/>
                  <a:pt x="3216306" y="3031556"/>
                  <a:pt x="3215068" y="3031651"/>
                </a:cubicBezTo>
                <a:cubicBezTo>
                  <a:pt x="3213734" y="3031747"/>
                  <a:pt x="3212877" y="3029556"/>
                  <a:pt x="3212972" y="3027556"/>
                </a:cubicBezTo>
                <a:cubicBezTo>
                  <a:pt x="3212972" y="3026699"/>
                  <a:pt x="3216211" y="3022698"/>
                  <a:pt x="3217449" y="3022222"/>
                </a:cubicBezTo>
                <a:close/>
                <a:moveTo>
                  <a:pt x="1314831" y="3022222"/>
                </a:moveTo>
                <a:cubicBezTo>
                  <a:pt x="1329214" y="3022603"/>
                  <a:pt x="1337977" y="3031175"/>
                  <a:pt x="1335500" y="3042129"/>
                </a:cubicBezTo>
                <a:cubicBezTo>
                  <a:pt x="1333024" y="3052987"/>
                  <a:pt x="1320641" y="3061179"/>
                  <a:pt x="1306354" y="3061084"/>
                </a:cubicBezTo>
                <a:cubicBezTo>
                  <a:pt x="1292257" y="3060988"/>
                  <a:pt x="1282160" y="3052416"/>
                  <a:pt x="1283970" y="3041748"/>
                </a:cubicBezTo>
                <a:cubicBezTo>
                  <a:pt x="1285875" y="3030699"/>
                  <a:pt x="1299972" y="3021841"/>
                  <a:pt x="1314831" y="3022222"/>
                </a:cubicBezTo>
                <a:close/>
                <a:moveTo>
                  <a:pt x="1400269" y="3020793"/>
                </a:moveTo>
                <a:cubicBezTo>
                  <a:pt x="1413604" y="3020983"/>
                  <a:pt x="1422177" y="3030318"/>
                  <a:pt x="1419891" y="3041652"/>
                </a:cubicBezTo>
                <a:cubicBezTo>
                  <a:pt x="1417414" y="3053463"/>
                  <a:pt x="1404270" y="3063274"/>
                  <a:pt x="1390458" y="3063179"/>
                </a:cubicBezTo>
                <a:cubicBezTo>
                  <a:pt x="1377314" y="3063083"/>
                  <a:pt x="1367694" y="3053654"/>
                  <a:pt x="1369789" y="3042414"/>
                </a:cubicBezTo>
                <a:cubicBezTo>
                  <a:pt x="1371980" y="3030794"/>
                  <a:pt x="1386458" y="3020697"/>
                  <a:pt x="1400269" y="3020793"/>
                </a:cubicBezTo>
                <a:close/>
                <a:moveTo>
                  <a:pt x="2940368" y="3020126"/>
                </a:moveTo>
                <a:cubicBezTo>
                  <a:pt x="2934367" y="3021459"/>
                  <a:pt x="2928556" y="3022698"/>
                  <a:pt x="2923223" y="3023746"/>
                </a:cubicBezTo>
                <a:cubicBezTo>
                  <a:pt x="2921318" y="3030127"/>
                  <a:pt x="2919222" y="3036318"/>
                  <a:pt x="2917031" y="3042224"/>
                </a:cubicBezTo>
                <a:cubicBezTo>
                  <a:pt x="2923604" y="3040986"/>
                  <a:pt x="2928842" y="3039843"/>
                  <a:pt x="2934176" y="3038700"/>
                </a:cubicBezTo>
                <a:cubicBezTo>
                  <a:pt x="2936462" y="3032318"/>
                  <a:pt x="2938558" y="3026222"/>
                  <a:pt x="2940368" y="3020126"/>
                </a:cubicBezTo>
                <a:close/>
                <a:moveTo>
                  <a:pt x="2765679" y="3019555"/>
                </a:moveTo>
                <a:cubicBezTo>
                  <a:pt x="2780824" y="3020698"/>
                  <a:pt x="2790634" y="3031366"/>
                  <a:pt x="2786634" y="3042415"/>
                </a:cubicBezTo>
                <a:cubicBezTo>
                  <a:pt x="2782633" y="3053178"/>
                  <a:pt x="2767298" y="3060893"/>
                  <a:pt x="2752534" y="3059845"/>
                </a:cubicBezTo>
                <a:cubicBezTo>
                  <a:pt x="2736818" y="3058702"/>
                  <a:pt x="2727960" y="3048987"/>
                  <a:pt x="2732151" y="3037367"/>
                </a:cubicBezTo>
                <a:cubicBezTo>
                  <a:pt x="2736151" y="3026317"/>
                  <a:pt x="2750820" y="3018412"/>
                  <a:pt x="2765679" y="3019555"/>
                </a:cubicBezTo>
                <a:close/>
                <a:moveTo>
                  <a:pt x="3162490" y="3015364"/>
                </a:moveTo>
                <a:cubicBezTo>
                  <a:pt x="3165919" y="3013554"/>
                  <a:pt x="3167347" y="3016316"/>
                  <a:pt x="3165633" y="3021459"/>
                </a:cubicBezTo>
                <a:cubicBezTo>
                  <a:pt x="3164014" y="3026222"/>
                  <a:pt x="3160489" y="3030794"/>
                  <a:pt x="3157251" y="3032413"/>
                </a:cubicBezTo>
                <a:cubicBezTo>
                  <a:pt x="3153727" y="3034128"/>
                  <a:pt x="3152393" y="3031461"/>
                  <a:pt x="3154203" y="3026413"/>
                </a:cubicBezTo>
                <a:cubicBezTo>
                  <a:pt x="3155822" y="3021745"/>
                  <a:pt x="3159346" y="3016983"/>
                  <a:pt x="3162490" y="3015364"/>
                </a:cubicBezTo>
                <a:close/>
                <a:moveTo>
                  <a:pt x="3115246" y="3013554"/>
                </a:moveTo>
                <a:cubicBezTo>
                  <a:pt x="3119437" y="3010982"/>
                  <a:pt x="3121152" y="3014316"/>
                  <a:pt x="3118961" y="3020793"/>
                </a:cubicBezTo>
                <a:cubicBezTo>
                  <a:pt x="3116770" y="3027365"/>
                  <a:pt x="3111436" y="3034604"/>
                  <a:pt x="3106960" y="3037367"/>
                </a:cubicBezTo>
                <a:cubicBezTo>
                  <a:pt x="3102388" y="3040129"/>
                  <a:pt x="3100769" y="3037367"/>
                  <a:pt x="3102959" y="3030890"/>
                </a:cubicBezTo>
                <a:cubicBezTo>
                  <a:pt x="3105340" y="3023936"/>
                  <a:pt x="3110770" y="3016221"/>
                  <a:pt x="3115246" y="3013554"/>
                </a:cubicBezTo>
                <a:close/>
                <a:moveTo>
                  <a:pt x="3070478" y="3013173"/>
                </a:moveTo>
                <a:cubicBezTo>
                  <a:pt x="3075908" y="3009934"/>
                  <a:pt x="3078194" y="3014507"/>
                  <a:pt x="3075146" y="3022793"/>
                </a:cubicBezTo>
                <a:cubicBezTo>
                  <a:pt x="3072098" y="3031080"/>
                  <a:pt x="3064382" y="3040986"/>
                  <a:pt x="3058667" y="3044129"/>
                </a:cubicBezTo>
                <a:cubicBezTo>
                  <a:pt x="3052857" y="3047368"/>
                  <a:pt x="3051048" y="3043272"/>
                  <a:pt x="3054476" y="3034700"/>
                </a:cubicBezTo>
                <a:cubicBezTo>
                  <a:pt x="3057810" y="3026222"/>
                  <a:pt x="3064954" y="3016602"/>
                  <a:pt x="3070478" y="3013173"/>
                </a:cubicBezTo>
                <a:close/>
                <a:moveTo>
                  <a:pt x="2679096" y="3011268"/>
                </a:moveTo>
                <a:cubicBezTo>
                  <a:pt x="2695193" y="3013173"/>
                  <a:pt x="2705766" y="3024031"/>
                  <a:pt x="2701956" y="3034985"/>
                </a:cubicBezTo>
                <a:cubicBezTo>
                  <a:pt x="2698146" y="3045939"/>
                  <a:pt x="2681287" y="3053368"/>
                  <a:pt x="2665285" y="3051368"/>
                </a:cubicBezTo>
                <a:cubicBezTo>
                  <a:pt x="2649283" y="3049368"/>
                  <a:pt x="2639567" y="3038414"/>
                  <a:pt x="2643758" y="3027460"/>
                </a:cubicBezTo>
                <a:cubicBezTo>
                  <a:pt x="2647759" y="3016888"/>
                  <a:pt x="2663665" y="3009553"/>
                  <a:pt x="2679096" y="3011268"/>
                </a:cubicBezTo>
                <a:close/>
                <a:moveTo>
                  <a:pt x="3022378" y="3010601"/>
                </a:moveTo>
                <a:cubicBezTo>
                  <a:pt x="3029712" y="3007267"/>
                  <a:pt x="3032855" y="3012982"/>
                  <a:pt x="3029331" y="3023174"/>
                </a:cubicBezTo>
                <a:cubicBezTo>
                  <a:pt x="3025521" y="3033842"/>
                  <a:pt x="3015805" y="3045463"/>
                  <a:pt x="3007900" y="3048987"/>
                </a:cubicBezTo>
                <a:cubicBezTo>
                  <a:pt x="3000089" y="3052511"/>
                  <a:pt x="2997041" y="3046796"/>
                  <a:pt x="3001137" y="3036318"/>
                </a:cubicBezTo>
                <a:cubicBezTo>
                  <a:pt x="3005233" y="3025841"/>
                  <a:pt x="3014758" y="3014030"/>
                  <a:pt x="3022378" y="3010601"/>
                </a:cubicBezTo>
                <a:close/>
                <a:moveTo>
                  <a:pt x="1553528" y="3009458"/>
                </a:moveTo>
                <a:cubicBezTo>
                  <a:pt x="1551718" y="3016888"/>
                  <a:pt x="1550003" y="3023936"/>
                  <a:pt x="1548384" y="3030508"/>
                </a:cubicBezTo>
                <a:cubicBezTo>
                  <a:pt x="1557052" y="3032032"/>
                  <a:pt x="1566005" y="3033651"/>
                  <a:pt x="1574101" y="3035271"/>
                </a:cubicBezTo>
                <a:cubicBezTo>
                  <a:pt x="1575911" y="3028032"/>
                  <a:pt x="1577626" y="3021269"/>
                  <a:pt x="1579436" y="3014125"/>
                </a:cubicBezTo>
                <a:cubicBezTo>
                  <a:pt x="1569815" y="3012316"/>
                  <a:pt x="1562005" y="3010887"/>
                  <a:pt x="1553528" y="3009458"/>
                </a:cubicBezTo>
                <a:close/>
                <a:moveTo>
                  <a:pt x="2256853" y="3009267"/>
                </a:moveTo>
                <a:cubicBezTo>
                  <a:pt x="2275331" y="3013458"/>
                  <a:pt x="2286476" y="3026127"/>
                  <a:pt x="2281808" y="3038604"/>
                </a:cubicBezTo>
                <a:cubicBezTo>
                  <a:pt x="2277141" y="3050891"/>
                  <a:pt x="2258663" y="3058035"/>
                  <a:pt x="2240470" y="3054511"/>
                </a:cubicBezTo>
                <a:cubicBezTo>
                  <a:pt x="2221896" y="3050891"/>
                  <a:pt x="2210180" y="3036318"/>
                  <a:pt x="2215133" y="3023745"/>
                </a:cubicBezTo>
                <a:cubicBezTo>
                  <a:pt x="2219896" y="3011553"/>
                  <a:pt x="2238565" y="3005076"/>
                  <a:pt x="2256853" y="3009267"/>
                </a:cubicBezTo>
                <a:close/>
                <a:moveTo>
                  <a:pt x="3266027" y="3008410"/>
                </a:moveTo>
                <a:cubicBezTo>
                  <a:pt x="3266503" y="3008124"/>
                  <a:pt x="3267646" y="3009553"/>
                  <a:pt x="3267456" y="3010315"/>
                </a:cubicBezTo>
                <a:cubicBezTo>
                  <a:pt x="3267074" y="3011744"/>
                  <a:pt x="3265836" y="3013268"/>
                  <a:pt x="3264312" y="3015649"/>
                </a:cubicBezTo>
                <a:cubicBezTo>
                  <a:pt x="3263550" y="3013935"/>
                  <a:pt x="3262502" y="3012982"/>
                  <a:pt x="3262788" y="3011839"/>
                </a:cubicBezTo>
                <a:cubicBezTo>
                  <a:pt x="3263074" y="3010791"/>
                  <a:pt x="3264884" y="3009077"/>
                  <a:pt x="3266027" y="3008410"/>
                </a:cubicBezTo>
                <a:close/>
                <a:moveTo>
                  <a:pt x="2067211" y="3008410"/>
                </a:moveTo>
                <a:cubicBezTo>
                  <a:pt x="2082736" y="3005743"/>
                  <a:pt x="2099215" y="3010982"/>
                  <a:pt x="2107882" y="3021269"/>
                </a:cubicBezTo>
                <a:cubicBezTo>
                  <a:pt x="2116455" y="3031365"/>
                  <a:pt x="2114359" y="3043748"/>
                  <a:pt x="2102929" y="3051558"/>
                </a:cubicBezTo>
                <a:cubicBezTo>
                  <a:pt x="2091023" y="3059655"/>
                  <a:pt x="2072926" y="3060417"/>
                  <a:pt x="2058733" y="3053178"/>
                </a:cubicBezTo>
                <a:cubicBezTo>
                  <a:pt x="2054257" y="3050797"/>
                  <a:pt x="2049875" y="3048415"/>
                  <a:pt x="2045589" y="3046034"/>
                </a:cubicBezTo>
                <a:cubicBezTo>
                  <a:pt x="2045398" y="3045653"/>
                  <a:pt x="2045303" y="3045463"/>
                  <a:pt x="2045113" y="3045177"/>
                </a:cubicBezTo>
                <a:cubicBezTo>
                  <a:pt x="2044446" y="3041367"/>
                  <a:pt x="2043589" y="3037557"/>
                  <a:pt x="2043112" y="3033747"/>
                </a:cubicBezTo>
                <a:cubicBezTo>
                  <a:pt x="2041493" y="3021459"/>
                  <a:pt x="2051209" y="3011172"/>
                  <a:pt x="2067211" y="3008410"/>
                </a:cubicBezTo>
                <a:close/>
                <a:moveTo>
                  <a:pt x="2425732" y="3006601"/>
                </a:moveTo>
                <a:cubicBezTo>
                  <a:pt x="2444115" y="3010316"/>
                  <a:pt x="2454687" y="3022222"/>
                  <a:pt x="2449735" y="3033842"/>
                </a:cubicBezTo>
                <a:cubicBezTo>
                  <a:pt x="2444782" y="3045367"/>
                  <a:pt x="2426017" y="3051844"/>
                  <a:pt x="2408206" y="3048130"/>
                </a:cubicBezTo>
                <a:cubicBezTo>
                  <a:pt x="2391156" y="3044606"/>
                  <a:pt x="2380964" y="3032509"/>
                  <a:pt x="2385060" y="3021269"/>
                </a:cubicBezTo>
                <a:cubicBezTo>
                  <a:pt x="2389441" y="3009553"/>
                  <a:pt x="2407634" y="3002886"/>
                  <a:pt x="2425732" y="3006601"/>
                </a:cubicBezTo>
                <a:close/>
                <a:moveTo>
                  <a:pt x="2991040" y="3006124"/>
                </a:moveTo>
                <a:cubicBezTo>
                  <a:pt x="2986183" y="3007839"/>
                  <a:pt x="2981611" y="3009458"/>
                  <a:pt x="2976563" y="3010982"/>
                </a:cubicBezTo>
                <a:cubicBezTo>
                  <a:pt x="2974562" y="3017649"/>
                  <a:pt x="2972657" y="3023555"/>
                  <a:pt x="2970466" y="3029746"/>
                </a:cubicBezTo>
                <a:cubicBezTo>
                  <a:pt x="2975515" y="3028127"/>
                  <a:pt x="2980563" y="3026508"/>
                  <a:pt x="2985040" y="3024889"/>
                </a:cubicBezTo>
                <a:cubicBezTo>
                  <a:pt x="2987231" y="3018602"/>
                  <a:pt x="2989326" y="3012125"/>
                  <a:pt x="2991040" y="3006124"/>
                </a:cubicBezTo>
                <a:close/>
                <a:moveTo>
                  <a:pt x="1891569" y="3005553"/>
                </a:moveTo>
                <a:lnTo>
                  <a:pt x="1891374" y="3005800"/>
                </a:lnTo>
                <a:lnTo>
                  <a:pt x="1890933" y="3005826"/>
                </a:lnTo>
                <a:lnTo>
                  <a:pt x="1890902" y="3005839"/>
                </a:lnTo>
                <a:lnTo>
                  <a:pt x="1890918" y="3005827"/>
                </a:lnTo>
                <a:lnTo>
                  <a:pt x="1890712" y="3005839"/>
                </a:lnTo>
                <a:lnTo>
                  <a:pt x="1891049" y="3005727"/>
                </a:lnTo>
                <a:lnTo>
                  <a:pt x="1891233" y="3005586"/>
                </a:lnTo>
                <a:close/>
                <a:moveTo>
                  <a:pt x="1900428" y="3005268"/>
                </a:moveTo>
                <a:cubicBezTo>
                  <a:pt x="1916906" y="3003553"/>
                  <a:pt x="1931288" y="3008220"/>
                  <a:pt x="1940147" y="3018412"/>
                </a:cubicBezTo>
                <a:cubicBezTo>
                  <a:pt x="1949196" y="3028699"/>
                  <a:pt x="1948624" y="3039653"/>
                  <a:pt x="1938813" y="3049463"/>
                </a:cubicBezTo>
                <a:cubicBezTo>
                  <a:pt x="1937194" y="3051083"/>
                  <a:pt x="1935384" y="3052607"/>
                  <a:pt x="1933670" y="3054226"/>
                </a:cubicBezTo>
                <a:cubicBezTo>
                  <a:pt x="1931193" y="3055274"/>
                  <a:pt x="1928621" y="3056321"/>
                  <a:pt x="1926145" y="3057274"/>
                </a:cubicBezTo>
                <a:cubicBezTo>
                  <a:pt x="1908905" y="3059655"/>
                  <a:pt x="1894713" y="3053559"/>
                  <a:pt x="1881282" y="3045463"/>
                </a:cubicBezTo>
                <a:cubicBezTo>
                  <a:pt x="1880806" y="3044796"/>
                  <a:pt x="1880425" y="3044130"/>
                  <a:pt x="1880139" y="3043368"/>
                </a:cubicBezTo>
                <a:cubicBezTo>
                  <a:pt x="1876853" y="3035700"/>
                  <a:pt x="1876234" y="3028747"/>
                  <a:pt x="1878175" y="3022461"/>
                </a:cubicBezTo>
                <a:lnTo>
                  <a:pt x="1891374" y="3005800"/>
                </a:lnTo>
                <a:close/>
                <a:moveTo>
                  <a:pt x="1695545" y="3000695"/>
                </a:moveTo>
                <a:cubicBezTo>
                  <a:pt x="1693545" y="3008506"/>
                  <a:pt x="1691449" y="3016125"/>
                  <a:pt x="1689354" y="3023555"/>
                </a:cubicBezTo>
                <a:cubicBezTo>
                  <a:pt x="1699927" y="3026222"/>
                  <a:pt x="1709737" y="3028699"/>
                  <a:pt x="1719262" y="3031175"/>
                </a:cubicBezTo>
                <a:cubicBezTo>
                  <a:pt x="1721549" y="3023174"/>
                  <a:pt x="1723739" y="3015459"/>
                  <a:pt x="1725739" y="3008220"/>
                </a:cubicBezTo>
                <a:cubicBezTo>
                  <a:pt x="1715548" y="3005648"/>
                  <a:pt x="1705166" y="3003076"/>
                  <a:pt x="1695545" y="3000695"/>
                </a:cubicBezTo>
                <a:close/>
                <a:moveTo>
                  <a:pt x="2584704" y="2998885"/>
                </a:moveTo>
                <a:cubicBezTo>
                  <a:pt x="2601944" y="3001362"/>
                  <a:pt x="2613088" y="3012030"/>
                  <a:pt x="2609755" y="3023174"/>
                </a:cubicBezTo>
                <a:cubicBezTo>
                  <a:pt x="2606421" y="3034414"/>
                  <a:pt x="2590228" y="3041462"/>
                  <a:pt x="2573179" y="3039367"/>
                </a:cubicBezTo>
                <a:cubicBezTo>
                  <a:pt x="2556510" y="3037366"/>
                  <a:pt x="2545270" y="3026127"/>
                  <a:pt x="2548223" y="3014983"/>
                </a:cubicBezTo>
                <a:cubicBezTo>
                  <a:pt x="2551271" y="3003838"/>
                  <a:pt x="2567749" y="2996504"/>
                  <a:pt x="2584704" y="2998885"/>
                </a:cubicBezTo>
                <a:close/>
                <a:moveTo>
                  <a:pt x="3204209" y="2997742"/>
                </a:moveTo>
                <a:cubicBezTo>
                  <a:pt x="3205829" y="2997742"/>
                  <a:pt x="3206591" y="2999838"/>
                  <a:pt x="3208591" y="3001933"/>
                </a:cubicBezTo>
                <a:cubicBezTo>
                  <a:pt x="3204972" y="3006124"/>
                  <a:pt x="3202685" y="3009363"/>
                  <a:pt x="3200590" y="3010887"/>
                </a:cubicBezTo>
                <a:cubicBezTo>
                  <a:pt x="3197637" y="3012982"/>
                  <a:pt x="3196208" y="3010316"/>
                  <a:pt x="3197351" y="3006315"/>
                </a:cubicBezTo>
                <a:cubicBezTo>
                  <a:pt x="3198494" y="3002315"/>
                  <a:pt x="3201923" y="2997647"/>
                  <a:pt x="3204209" y="2997742"/>
                </a:cubicBezTo>
                <a:close/>
                <a:moveTo>
                  <a:pt x="3152488" y="2993457"/>
                </a:moveTo>
                <a:cubicBezTo>
                  <a:pt x="3156298" y="2991266"/>
                  <a:pt x="3157918" y="2994886"/>
                  <a:pt x="3155822" y="3000886"/>
                </a:cubicBezTo>
                <a:cubicBezTo>
                  <a:pt x="3154012" y="3006601"/>
                  <a:pt x="3149536" y="3012507"/>
                  <a:pt x="3145916" y="3014316"/>
                </a:cubicBezTo>
                <a:cubicBezTo>
                  <a:pt x="3142297" y="3016126"/>
                  <a:pt x="3141058" y="3013173"/>
                  <a:pt x="3142963" y="3007268"/>
                </a:cubicBezTo>
                <a:cubicBezTo>
                  <a:pt x="3144869" y="3001362"/>
                  <a:pt x="3148869" y="2995457"/>
                  <a:pt x="3152488" y="2993457"/>
                </a:cubicBezTo>
                <a:close/>
                <a:moveTo>
                  <a:pt x="3107149" y="2992599"/>
                </a:moveTo>
                <a:cubicBezTo>
                  <a:pt x="3111721" y="2989646"/>
                  <a:pt x="3113817" y="2993647"/>
                  <a:pt x="3111436" y="3001267"/>
                </a:cubicBezTo>
                <a:cubicBezTo>
                  <a:pt x="3109055" y="3008792"/>
                  <a:pt x="3102768" y="3017745"/>
                  <a:pt x="3097910" y="3020603"/>
                </a:cubicBezTo>
                <a:cubicBezTo>
                  <a:pt x="3092957" y="3023555"/>
                  <a:pt x="3091338" y="3019936"/>
                  <a:pt x="3094005" y="3012125"/>
                </a:cubicBezTo>
                <a:cubicBezTo>
                  <a:pt x="3096672" y="3004315"/>
                  <a:pt x="3102387" y="2995647"/>
                  <a:pt x="3107149" y="2992599"/>
                </a:cubicBezTo>
                <a:close/>
                <a:moveTo>
                  <a:pt x="386238" y="2992313"/>
                </a:moveTo>
                <a:cubicBezTo>
                  <a:pt x="387572" y="2992028"/>
                  <a:pt x="390906" y="2994123"/>
                  <a:pt x="394525" y="2995743"/>
                </a:cubicBezTo>
                <a:cubicBezTo>
                  <a:pt x="391858" y="2997267"/>
                  <a:pt x="390429" y="2998981"/>
                  <a:pt x="388334" y="2998981"/>
                </a:cubicBezTo>
                <a:cubicBezTo>
                  <a:pt x="386238" y="2998981"/>
                  <a:pt x="383571" y="2997171"/>
                  <a:pt x="381190" y="2996123"/>
                </a:cubicBezTo>
                <a:cubicBezTo>
                  <a:pt x="382809" y="2994790"/>
                  <a:pt x="383952" y="2992790"/>
                  <a:pt x="386238" y="2992313"/>
                </a:cubicBezTo>
                <a:close/>
                <a:moveTo>
                  <a:pt x="2921698" y="2992218"/>
                </a:moveTo>
                <a:cubicBezTo>
                  <a:pt x="2914745" y="2993361"/>
                  <a:pt x="2907316" y="2994504"/>
                  <a:pt x="2899410" y="2995551"/>
                </a:cubicBezTo>
                <a:cubicBezTo>
                  <a:pt x="2902172" y="3002409"/>
                  <a:pt x="2899981" y="3010410"/>
                  <a:pt x="2895124" y="3017840"/>
                </a:cubicBezTo>
                <a:cubicBezTo>
                  <a:pt x="2903030" y="3016792"/>
                  <a:pt x="2910173" y="3015744"/>
                  <a:pt x="2916555" y="3014601"/>
                </a:cubicBezTo>
                <a:cubicBezTo>
                  <a:pt x="2918555" y="3007172"/>
                  <a:pt x="2920174" y="2999933"/>
                  <a:pt x="2921698" y="2992218"/>
                </a:cubicBezTo>
                <a:close/>
                <a:moveTo>
                  <a:pt x="3061715" y="2992028"/>
                </a:moveTo>
                <a:cubicBezTo>
                  <a:pt x="3067907" y="2988218"/>
                  <a:pt x="3070764" y="2993552"/>
                  <a:pt x="3067716" y="3003267"/>
                </a:cubicBezTo>
                <a:cubicBezTo>
                  <a:pt x="3064573" y="3013078"/>
                  <a:pt x="3056286" y="3024127"/>
                  <a:pt x="3049904" y="3027461"/>
                </a:cubicBezTo>
                <a:cubicBezTo>
                  <a:pt x="3043808" y="3030699"/>
                  <a:pt x="3041427" y="3025937"/>
                  <a:pt x="3044475" y="3016793"/>
                </a:cubicBezTo>
                <a:cubicBezTo>
                  <a:pt x="3047714" y="3007172"/>
                  <a:pt x="3055429" y="2995838"/>
                  <a:pt x="3061715" y="2992028"/>
                </a:cubicBezTo>
                <a:close/>
                <a:moveTo>
                  <a:pt x="611314" y="2990503"/>
                </a:moveTo>
                <a:cubicBezTo>
                  <a:pt x="618839" y="2990884"/>
                  <a:pt x="624840" y="2994504"/>
                  <a:pt x="625507" y="2999076"/>
                </a:cubicBezTo>
                <a:cubicBezTo>
                  <a:pt x="626078" y="3003743"/>
                  <a:pt x="621125" y="3006981"/>
                  <a:pt x="613600" y="3006791"/>
                </a:cubicBezTo>
                <a:cubicBezTo>
                  <a:pt x="606457" y="3006696"/>
                  <a:pt x="599408" y="3002981"/>
                  <a:pt x="598265" y="2998790"/>
                </a:cubicBezTo>
                <a:cubicBezTo>
                  <a:pt x="597027" y="2994123"/>
                  <a:pt x="603218" y="2990122"/>
                  <a:pt x="611314" y="2990503"/>
                </a:cubicBezTo>
                <a:close/>
                <a:moveTo>
                  <a:pt x="726185" y="2989931"/>
                </a:moveTo>
                <a:cubicBezTo>
                  <a:pt x="735710" y="2990027"/>
                  <a:pt x="743711" y="2994599"/>
                  <a:pt x="744568" y="3000409"/>
                </a:cubicBezTo>
                <a:cubicBezTo>
                  <a:pt x="745426" y="3006219"/>
                  <a:pt x="739044" y="3010601"/>
                  <a:pt x="729519" y="3010696"/>
                </a:cubicBezTo>
                <a:cubicBezTo>
                  <a:pt x="719518" y="3010791"/>
                  <a:pt x="710183" y="3005648"/>
                  <a:pt x="709707" y="2999742"/>
                </a:cubicBezTo>
                <a:cubicBezTo>
                  <a:pt x="709326" y="2994313"/>
                  <a:pt x="716851" y="2989836"/>
                  <a:pt x="726185" y="2989931"/>
                </a:cubicBezTo>
                <a:close/>
                <a:moveTo>
                  <a:pt x="2813113" y="2989742"/>
                </a:moveTo>
                <a:cubicBezTo>
                  <a:pt x="2826829" y="2990694"/>
                  <a:pt x="2836068" y="3000981"/>
                  <a:pt x="2833306" y="3012411"/>
                </a:cubicBezTo>
                <a:cubicBezTo>
                  <a:pt x="2830449" y="3024413"/>
                  <a:pt x="2815971" y="3033747"/>
                  <a:pt x="2801683" y="3032319"/>
                </a:cubicBezTo>
                <a:cubicBezTo>
                  <a:pt x="2787682" y="3030985"/>
                  <a:pt x="2779395" y="3020889"/>
                  <a:pt x="2782538" y="3009173"/>
                </a:cubicBezTo>
                <a:cubicBezTo>
                  <a:pt x="2785586" y="2997552"/>
                  <a:pt x="2799207" y="2988789"/>
                  <a:pt x="2813113" y="2989742"/>
                </a:cubicBezTo>
                <a:close/>
                <a:moveTo>
                  <a:pt x="843152" y="2989456"/>
                </a:moveTo>
                <a:cubicBezTo>
                  <a:pt x="854392" y="2990027"/>
                  <a:pt x="863250" y="2995933"/>
                  <a:pt x="863250" y="3002791"/>
                </a:cubicBezTo>
                <a:cubicBezTo>
                  <a:pt x="863250" y="3009649"/>
                  <a:pt x="854392" y="3014792"/>
                  <a:pt x="843152" y="3014507"/>
                </a:cubicBezTo>
                <a:cubicBezTo>
                  <a:pt x="832199" y="3014221"/>
                  <a:pt x="822197" y="3008410"/>
                  <a:pt x="821626" y="3001838"/>
                </a:cubicBezTo>
                <a:cubicBezTo>
                  <a:pt x="820959" y="2994885"/>
                  <a:pt x="831532" y="2988884"/>
                  <a:pt x="843152" y="2989456"/>
                </a:cubicBezTo>
                <a:close/>
                <a:moveTo>
                  <a:pt x="956405" y="2988884"/>
                </a:moveTo>
                <a:cubicBezTo>
                  <a:pt x="969358" y="2989170"/>
                  <a:pt x="980026" y="2996028"/>
                  <a:pt x="979741" y="3003933"/>
                </a:cubicBezTo>
                <a:cubicBezTo>
                  <a:pt x="979550" y="3011934"/>
                  <a:pt x="968882" y="3018316"/>
                  <a:pt x="956024" y="3018125"/>
                </a:cubicBezTo>
                <a:cubicBezTo>
                  <a:pt x="943451" y="3017935"/>
                  <a:pt x="932211" y="3010887"/>
                  <a:pt x="932211" y="3003171"/>
                </a:cubicBezTo>
                <a:cubicBezTo>
                  <a:pt x="932211" y="2995456"/>
                  <a:pt x="943736" y="2988693"/>
                  <a:pt x="956405" y="2988884"/>
                </a:cubicBezTo>
                <a:close/>
                <a:moveTo>
                  <a:pt x="496157" y="2988694"/>
                </a:moveTo>
                <a:cubicBezTo>
                  <a:pt x="501396" y="2992695"/>
                  <a:pt x="506540" y="2995076"/>
                  <a:pt x="506730" y="2997171"/>
                </a:cubicBezTo>
                <a:cubicBezTo>
                  <a:pt x="506921" y="2999267"/>
                  <a:pt x="503110" y="3002315"/>
                  <a:pt x="499777" y="3002696"/>
                </a:cubicBezTo>
                <a:cubicBezTo>
                  <a:pt x="493776" y="3003458"/>
                  <a:pt x="488442" y="3000505"/>
                  <a:pt x="488537" y="2996600"/>
                </a:cubicBezTo>
                <a:cubicBezTo>
                  <a:pt x="488537" y="2994219"/>
                  <a:pt x="492347" y="2992409"/>
                  <a:pt x="496157" y="2988694"/>
                </a:cubicBezTo>
                <a:close/>
                <a:moveTo>
                  <a:pt x="1068228" y="2988598"/>
                </a:moveTo>
                <a:cubicBezTo>
                  <a:pt x="1082516" y="2989075"/>
                  <a:pt x="1093470" y="2997076"/>
                  <a:pt x="1092136" y="3006029"/>
                </a:cubicBezTo>
                <a:cubicBezTo>
                  <a:pt x="1090898" y="3014602"/>
                  <a:pt x="1078992" y="3021555"/>
                  <a:pt x="1065657" y="3021555"/>
                </a:cubicBezTo>
                <a:cubicBezTo>
                  <a:pt x="1051750" y="3021555"/>
                  <a:pt x="1040130" y="3013744"/>
                  <a:pt x="1040701" y="3004696"/>
                </a:cubicBezTo>
                <a:cubicBezTo>
                  <a:pt x="1041273" y="2995647"/>
                  <a:pt x="1054131" y="2988122"/>
                  <a:pt x="1068228" y="2988598"/>
                </a:cubicBezTo>
                <a:close/>
                <a:moveTo>
                  <a:pt x="1174813" y="2988218"/>
                </a:moveTo>
                <a:cubicBezTo>
                  <a:pt x="1189672" y="2988694"/>
                  <a:pt x="1200436" y="2997171"/>
                  <a:pt x="1198912" y="3006887"/>
                </a:cubicBezTo>
                <a:cubicBezTo>
                  <a:pt x="1197388" y="3016603"/>
                  <a:pt x="1183957" y="3024699"/>
                  <a:pt x="1169575" y="3024508"/>
                </a:cubicBezTo>
                <a:cubicBezTo>
                  <a:pt x="1154144" y="3024413"/>
                  <a:pt x="1142905" y="3015745"/>
                  <a:pt x="1144714" y="3005172"/>
                </a:cubicBezTo>
                <a:cubicBezTo>
                  <a:pt x="1146429" y="2995076"/>
                  <a:pt x="1159573" y="2987742"/>
                  <a:pt x="1174813" y="2988218"/>
                </a:cubicBezTo>
                <a:close/>
                <a:moveTo>
                  <a:pt x="1273587" y="2987551"/>
                </a:moveTo>
                <a:cubicBezTo>
                  <a:pt x="1289494" y="2987646"/>
                  <a:pt x="1300067" y="2996790"/>
                  <a:pt x="1297686" y="3008030"/>
                </a:cubicBezTo>
                <a:cubicBezTo>
                  <a:pt x="1295400" y="3018793"/>
                  <a:pt x="1282255" y="3027080"/>
                  <a:pt x="1267206" y="3026984"/>
                </a:cubicBezTo>
                <a:cubicBezTo>
                  <a:pt x="1251394" y="3026889"/>
                  <a:pt x="1240345" y="3017840"/>
                  <a:pt x="1242536" y="3006601"/>
                </a:cubicBezTo>
                <a:cubicBezTo>
                  <a:pt x="1244631" y="2995742"/>
                  <a:pt x="1258347" y="2987456"/>
                  <a:pt x="1273587" y="2987551"/>
                </a:cubicBezTo>
                <a:close/>
                <a:moveTo>
                  <a:pt x="1365218" y="2986312"/>
                </a:moveTo>
                <a:cubicBezTo>
                  <a:pt x="1380362" y="2986312"/>
                  <a:pt x="1390078" y="2995932"/>
                  <a:pt x="1387601" y="3007934"/>
                </a:cubicBezTo>
                <a:cubicBezTo>
                  <a:pt x="1385125" y="3020031"/>
                  <a:pt x="1371790" y="3029460"/>
                  <a:pt x="1356740" y="3029365"/>
                </a:cubicBezTo>
                <a:cubicBezTo>
                  <a:pt x="1341881" y="3029270"/>
                  <a:pt x="1330928" y="3019554"/>
                  <a:pt x="1333118" y="3007839"/>
                </a:cubicBezTo>
                <a:cubicBezTo>
                  <a:pt x="1335309" y="2996218"/>
                  <a:pt x="1350263" y="2986312"/>
                  <a:pt x="1365218" y="2986312"/>
                </a:cubicBezTo>
                <a:close/>
                <a:moveTo>
                  <a:pt x="2318195" y="2985455"/>
                </a:moveTo>
                <a:cubicBezTo>
                  <a:pt x="2337435" y="2988979"/>
                  <a:pt x="2349913" y="3001267"/>
                  <a:pt x="2346293" y="3013649"/>
                </a:cubicBezTo>
                <a:cubicBezTo>
                  <a:pt x="2342769" y="3025556"/>
                  <a:pt x="2325814" y="3032509"/>
                  <a:pt x="2307717" y="3029461"/>
                </a:cubicBezTo>
                <a:cubicBezTo>
                  <a:pt x="2288953" y="3026318"/>
                  <a:pt x="2276761" y="3013554"/>
                  <a:pt x="2280095" y="3001076"/>
                </a:cubicBezTo>
                <a:cubicBezTo>
                  <a:pt x="2283238" y="2989170"/>
                  <a:pt x="2300192" y="2982217"/>
                  <a:pt x="2318195" y="2985455"/>
                </a:cubicBezTo>
                <a:close/>
                <a:moveTo>
                  <a:pt x="2151507" y="2984883"/>
                </a:moveTo>
                <a:cubicBezTo>
                  <a:pt x="2170271" y="2989360"/>
                  <a:pt x="2181034" y="3002981"/>
                  <a:pt x="2176272" y="3015840"/>
                </a:cubicBezTo>
                <a:cubicBezTo>
                  <a:pt x="2171605" y="3028413"/>
                  <a:pt x="2152745" y="3035080"/>
                  <a:pt x="2134553" y="3030984"/>
                </a:cubicBezTo>
                <a:cubicBezTo>
                  <a:pt x="2116645" y="3026984"/>
                  <a:pt x="2105025" y="3012887"/>
                  <a:pt x="2108930" y="3000409"/>
                </a:cubicBezTo>
                <a:cubicBezTo>
                  <a:pt x="2113026" y="2987360"/>
                  <a:pt x="2132457" y="2980216"/>
                  <a:pt x="2151507" y="2984883"/>
                </a:cubicBezTo>
                <a:close/>
                <a:moveTo>
                  <a:pt x="2730150" y="2984121"/>
                </a:moveTo>
                <a:cubicBezTo>
                  <a:pt x="2745104" y="2985550"/>
                  <a:pt x="2755677" y="2995837"/>
                  <a:pt x="2753581" y="3006981"/>
                </a:cubicBezTo>
                <a:cubicBezTo>
                  <a:pt x="2751295" y="3018792"/>
                  <a:pt x="2736627" y="3026984"/>
                  <a:pt x="2721101" y="3025555"/>
                </a:cubicBezTo>
                <a:cubicBezTo>
                  <a:pt x="2706433" y="3024222"/>
                  <a:pt x="2695860" y="3013839"/>
                  <a:pt x="2697860" y="3002790"/>
                </a:cubicBezTo>
                <a:cubicBezTo>
                  <a:pt x="2699956" y="2991360"/>
                  <a:pt x="2714815" y="2982693"/>
                  <a:pt x="2730150" y="2984121"/>
                </a:cubicBezTo>
                <a:close/>
                <a:moveTo>
                  <a:pt x="1980914" y="2982884"/>
                </a:moveTo>
                <a:cubicBezTo>
                  <a:pt x="1999964" y="2987456"/>
                  <a:pt x="2012442" y="3001743"/>
                  <a:pt x="2008442" y="3015173"/>
                </a:cubicBezTo>
                <a:cubicBezTo>
                  <a:pt x="2004441" y="3028509"/>
                  <a:pt x="1985486" y="3035747"/>
                  <a:pt x="1966817" y="3031176"/>
                </a:cubicBezTo>
                <a:cubicBezTo>
                  <a:pt x="1947862" y="3026604"/>
                  <a:pt x="1936623" y="3012411"/>
                  <a:pt x="1940433" y="2998886"/>
                </a:cubicBezTo>
                <a:cubicBezTo>
                  <a:pt x="1944338" y="2985265"/>
                  <a:pt x="1961769" y="2978312"/>
                  <a:pt x="1980914" y="2982884"/>
                </a:cubicBezTo>
                <a:close/>
                <a:moveTo>
                  <a:pt x="2487263" y="2982788"/>
                </a:moveTo>
                <a:cubicBezTo>
                  <a:pt x="2504408" y="2986598"/>
                  <a:pt x="2515171" y="2998314"/>
                  <a:pt x="2511075" y="3009363"/>
                </a:cubicBezTo>
                <a:cubicBezTo>
                  <a:pt x="2507075" y="3020412"/>
                  <a:pt x="2490120" y="3026508"/>
                  <a:pt x="2472785" y="3023365"/>
                </a:cubicBezTo>
                <a:cubicBezTo>
                  <a:pt x="2455544" y="3020222"/>
                  <a:pt x="2444877" y="3008601"/>
                  <a:pt x="2448401" y="2997171"/>
                </a:cubicBezTo>
                <a:cubicBezTo>
                  <a:pt x="2452020" y="2985265"/>
                  <a:pt x="2469165" y="2978978"/>
                  <a:pt x="2487263" y="2982788"/>
                </a:cubicBezTo>
                <a:close/>
                <a:moveTo>
                  <a:pt x="3248596" y="2982407"/>
                </a:moveTo>
                <a:cubicBezTo>
                  <a:pt x="3249834" y="2981931"/>
                  <a:pt x="3250501" y="2984026"/>
                  <a:pt x="3252216" y="2985740"/>
                </a:cubicBezTo>
                <a:cubicBezTo>
                  <a:pt x="3249263" y="2988407"/>
                  <a:pt x="3247263" y="2991074"/>
                  <a:pt x="3246215" y="2991170"/>
                </a:cubicBezTo>
                <a:cubicBezTo>
                  <a:pt x="3245072" y="2991265"/>
                  <a:pt x="3244691" y="2988884"/>
                  <a:pt x="3244024" y="2987550"/>
                </a:cubicBezTo>
                <a:cubicBezTo>
                  <a:pt x="3245548" y="2985740"/>
                  <a:pt x="3247263" y="2982883"/>
                  <a:pt x="3248596" y="2982407"/>
                </a:cubicBezTo>
                <a:close/>
                <a:moveTo>
                  <a:pt x="2974277" y="2981550"/>
                </a:moveTo>
                <a:cubicBezTo>
                  <a:pt x="2969038" y="2983074"/>
                  <a:pt x="2963609" y="2984598"/>
                  <a:pt x="2958465" y="2985931"/>
                </a:cubicBezTo>
                <a:cubicBezTo>
                  <a:pt x="2957131" y="2992504"/>
                  <a:pt x="2955607" y="2999076"/>
                  <a:pt x="2953988" y="3005458"/>
                </a:cubicBezTo>
                <a:cubicBezTo>
                  <a:pt x="2959989" y="3003933"/>
                  <a:pt x="2964847" y="3002600"/>
                  <a:pt x="2969800" y="3001076"/>
                </a:cubicBezTo>
                <a:cubicBezTo>
                  <a:pt x="2971514" y="2994504"/>
                  <a:pt x="2972943" y="2988217"/>
                  <a:pt x="2974277" y="2981550"/>
                </a:cubicBezTo>
                <a:close/>
                <a:moveTo>
                  <a:pt x="1606105" y="2981455"/>
                </a:moveTo>
                <a:cubicBezTo>
                  <a:pt x="1604391" y="2988789"/>
                  <a:pt x="1602772" y="2995551"/>
                  <a:pt x="1600962" y="3002886"/>
                </a:cubicBezTo>
                <a:cubicBezTo>
                  <a:pt x="1609916" y="3004696"/>
                  <a:pt x="1618964" y="3006600"/>
                  <a:pt x="1627632" y="3008506"/>
                </a:cubicBezTo>
                <a:cubicBezTo>
                  <a:pt x="1629442" y="3001266"/>
                  <a:pt x="1631156" y="2994408"/>
                  <a:pt x="1632966" y="2986979"/>
                </a:cubicBezTo>
                <a:cubicBezTo>
                  <a:pt x="1623727" y="2984979"/>
                  <a:pt x="1614297" y="2983074"/>
                  <a:pt x="1606105" y="2981455"/>
                </a:cubicBezTo>
                <a:close/>
                <a:moveTo>
                  <a:pt x="3191351" y="2973930"/>
                </a:moveTo>
                <a:cubicBezTo>
                  <a:pt x="3194399" y="2972596"/>
                  <a:pt x="3195828" y="2975454"/>
                  <a:pt x="3194494" y="2980312"/>
                </a:cubicBezTo>
                <a:cubicBezTo>
                  <a:pt x="3193351" y="2985169"/>
                  <a:pt x="3189732" y="2990027"/>
                  <a:pt x="3186588" y="2991360"/>
                </a:cubicBezTo>
                <a:cubicBezTo>
                  <a:pt x="3183445" y="2992789"/>
                  <a:pt x="3182207" y="2990122"/>
                  <a:pt x="3183636" y="2985074"/>
                </a:cubicBezTo>
                <a:cubicBezTo>
                  <a:pt x="3185065" y="2980121"/>
                  <a:pt x="3188303" y="2975358"/>
                  <a:pt x="3191351" y="2973930"/>
                </a:cubicBezTo>
                <a:close/>
                <a:moveTo>
                  <a:pt x="2639758" y="2973548"/>
                </a:moveTo>
                <a:cubicBezTo>
                  <a:pt x="2656522" y="2975930"/>
                  <a:pt x="2667666" y="2986788"/>
                  <a:pt x="2664808" y="2998314"/>
                </a:cubicBezTo>
                <a:cubicBezTo>
                  <a:pt x="2662046" y="3009363"/>
                  <a:pt x="2647282" y="3016125"/>
                  <a:pt x="2631185" y="3014030"/>
                </a:cubicBezTo>
                <a:cubicBezTo>
                  <a:pt x="2614612" y="3011839"/>
                  <a:pt x="2603467" y="3000599"/>
                  <a:pt x="2606325" y="2989265"/>
                </a:cubicBezTo>
                <a:cubicBezTo>
                  <a:pt x="2609087" y="2978216"/>
                  <a:pt x="2623756" y="2971263"/>
                  <a:pt x="2639758" y="2973548"/>
                </a:cubicBezTo>
                <a:close/>
                <a:moveTo>
                  <a:pt x="3143250" y="2971358"/>
                </a:moveTo>
                <a:cubicBezTo>
                  <a:pt x="3147060" y="2969167"/>
                  <a:pt x="3148869" y="2973263"/>
                  <a:pt x="3146869" y="2979930"/>
                </a:cubicBezTo>
                <a:cubicBezTo>
                  <a:pt x="3144869" y="2986788"/>
                  <a:pt x="3139725" y="2994313"/>
                  <a:pt x="3135725" y="2996504"/>
                </a:cubicBezTo>
                <a:cubicBezTo>
                  <a:pt x="3131629" y="2998695"/>
                  <a:pt x="3130296" y="2995075"/>
                  <a:pt x="3132486" y="2988027"/>
                </a:cubicBezTo>
                <a:cubicBezTo>
                  <a:pt x="3134677" y="2981073"/>
                  <a:pt x="3139344" y="2973644"/>
                  <a:pt x="3143250" y="2971358"/>
                </a:cubicBezTo>
                <a:close/>
                <a:moveTo>
                  <a:pt x="3098673" y="2971167"/>
                </a:moveTo>
                <a:cubicBezTo>
                  <a:pt x="3103435" y="2968215"/>
                  <a:pt x="3105817" y="2972787"/>
                  <a:pt x="3103626" y="2981169"/>
                </a:cubicBezTo>
                <a:cubicBezTo>
                  <a:pt x="3101244" y="2989741"/>
                  <a:pt x="3094386" y="3000219"/>
                  <a:pt x="3089052" y="3003552"/>
                </a:cubicBezTo>
                <a:cubicBezTo>
                  <a:pt x="3083623" y="3006981"/>
                  <a:pt x="3081623" y="3002409"/>
                  <a:pt x="3084385" y="2993551"/>
                </a:cubicBezTo>
                <a:cubicBezTo>
                  <a:pt x="3087147" y="2984693"/>
                  <a:pt x="3093529" y="2974311"/>
                  <a:pt x="3098673" y="2971167"/>
                </a:cubicBezTo>
                <a:close/>
                <a:moveTo>
                  <a:pt x="3297841" y="2969453"/>
                </a:moveTo>
                <a:cubicBezTo>
                  <a:pt x="3298221" y="2969263"/>
                  <a:pt x="3299174" y="2970406"/>
                  <a:pt x="3298984" y="2971072"/>
                </a:cubicBezTo>
                <a:cubicBezTo>
                  <a:pt x="3298698" y="2972215"/>
                  <a:pt x="3297745" y="2973358"/>
                  <a:pt x="3296507" y="2975549"/>
                </a:cubicBezTo>
                <a:cubicBezTo>
                  <a:pt x="3295745" y="2973835"/>
                  <a:pt x="3295364" y="2972977"/>
                  <a:pt x="3294983" y="2972120"/>
                </a:cubicBezTo>
                <a:cubicBezTo>
                  <a:pt x="3295936" y="2971168"/>
                  <a:pt x="3296888" y="2970025"/>
                  <a:pt x="3297841" y="2969453"/>
                </a:cubicBezTo>
                <a:close/>
                <a:moveTo>
                  <a:pt x="3051428" y="2969358"/>
                </a:moveTo>
                <a:cubicBezTo>
                  <a:pt x="3058382" y="2965738"/>
                  <a:pt x="3061620" y="2971834"/>
                  <a:pt x="3058667" y="2982979"/>
                </a:cubicBezTo>
                <a:cubicBezTo>
                  <a:pt x="3055715" y="2994123"/>
                  <a:pt x="3047428" y="3005743"/>
                  <a:pt x="3040284" y="3009553"/>
                </a:cubicBezTo>
                <a:cubicBezTo>
                  <a:pt x="3033045" y="3013363"/>
                  <a:pt x="3029902" y="3007077"/>
                  <a:pt x="3033236" y="2995933"/>
                </a:cubicBezTo>
                <a:cubicBezTo>
                  <a:pt x="3036569" y="2985074"/>
                  <a:pt x="3044666" y="2972882"/>
                  <a:pt x="3051428" y="2969358"/>
                </a:cubicBezTo>
                <a:close/>
                <a:moveTo>
                  <a:pt x="1520285" y="2968786"/>
                </a:moveTo>
                <a:cubicBezTo>
                  <a:pt x="1518666" y="2976406"/>
                  <a:pt x="1517237" y="2982979"/>
                  <a:pt x="1515808" y="2989551"/>
                </a:cubicBezTo>
                <a:cubicBezTo>
                  <a:pt x="1524095" y="2990503"/>
                  <a:pt x="1532191" y="2991646"/>
                  <a:pt x="1540097" y="2992789"/>
                </a:cubicBezTo>
                <a:cubicBezTo>
                  <a:pt x="1541716" y="2985741"/>
                  <a:pt x="1543241" y="2978692"/>
                  <a:pt x="1544764" y="2971930"/>
                </a:cubicBezTo>
                <a:cubicBezTo>
                  <a:pt x="1536192" y="2970691"/>
                  <a:pt x="1528382" y="2969643"/>
                  <a:pt x="1520285" y="2968786"/>
                </a:cubicBezTo>
                <a:close/>
                <a:moveTo>
                  <a:pt x="1743646" y="2968310"/>
                </a:moveTo>
                <a:cubicBezTo>
                  <a:pt x="1743742" y="2968405"/>
                  <a:pt x="1743837" y="2968500"/>
                  <a:pt x="1743932" y="2968596"/>
                </a:cubicBezTo>
                <a:lnTo>
                  <a:pt x="1743696" y="2968448"/>
                </a:lnTo>
                <a:close/>
                <a:moveTo>
                  <a:pt x="1743456" y="2968024"/>
                </a:moveTo>
                <a:lnTo>
                  <a:pt x="1743811" y="2968218"/>
                </a:lnTo>
                <a:lnTo>
                  <a:pt x="1743837" y="2968310"/>
                </a:lnTo>
                <a:cubicBezTo>
                  <a:pt x="1743741" y="2968119"/>
                  <a:pt x="1743741" y="2968119"/>
                  <a:pt x="1743456" y="2968024"/>
                </a:cubicBezTo>
                <a:close/>
                <a:moveTo>
                  <a:pt x="3020854" y="2965167"/>
                </a:moveTo>
                <a:cubicBezTo>
                  <a:pt x="3016377" y="2967072"/>
                  <a:pt x="3011996" y="2968977"/>
                  <a:pt x="3007709" y="2970596"/>
                </a:cubicBezTo>
                <a:cubicBezTo>
                  <a:pt x="3006376" y="2977835"/>
                  <a:pt x="3005042" y="2984026"/>
                  <a:pt x="3003328" y="2990694"/>
                </a:cubicBezTo>
                <a:cubicBezTo>
                  <a:pt x="3007995" y="2988884"/>
                  <a:pt x="3012662" y="2986979"/>
                  <a:pt x="3017139" y="2984979"/>
                </a:cubicBezTo>
                <a:cubicBezTo>
                  <a:pt x="3018473" y="2978692"/>
                  <a:pt x="3019806" y="2971644"/>
                  <a:pt x="3020854" y="2965167"/>
                </a:cubicBezTo>
                <a:close/>
                <a:moveTo>
                  <a:pt x="2380774" y="2962119"/>
                </a:moveTo>
                <a:cubicBezTo>
                  <a:pt x="2398681" y="2965452"/>
                  <a:pt x="2411444" y="2977740"/>
                  <a:pt x="2408682" y="2989455"/>
                </a:cubicBezTo>
                <a:cubicBezTo>
                  <a:pt x="2405920" y="3001171"/>
                  <a:pt x="2388679" y="3007934"/>
                  <a:pt x="2370772" y="3004505"/>
                </a:cubicBezTo>
                <a:cubicBezTo>
                  <a:pt x="2353246" y="3001171"/>
                  <a:pt x="2342197" y="2989741"/>
                  <a:pt x="2344483" y="2977930"/>
                </a:cubicBezTo>
                <a:cubicBezTo>
                  <a:pt x="2346865" y="2965548"/>
                  <a:pt x="2362581" y="2958594"/>
                  <a:pt x="2380774" y="2962119"/>
                </a:cubicBezTo>
                <a:close/>
                <a:moveTo>
                  <a:pt x="2212943" y="2961357"/>
                </a:moveTo>
                <a:cubicBezTo>
                  <a:pt x="2231326" y="2965739"/>
                  <a:pt x="2243613" y="2978597"/>
                  <a:pt x="2240375" y="2990885"/>
                </a:cubicBezTo>
                <a:cubicBezTo>
                  <a:pt x="2237136" y="3003267"/>
                  <a:pt x="2219991" y="3010030"/>
                  <a:pt x="2201894" y="3006125"/>
                </a:cubicBezTo>
                <a:cubicBezTo>
                  <a:pt x="2182844" y="3002029"/>
                  <a:pt x="2170747" y="2988313"/>
                  <a:pt x="2174366" y="2975454"/>
                </a:cubicBezTo>
                <a:cubicBezTo>
                  <a:pt x="2177795" y="2963072"/>
                  <a:pt x="2194655" y="2956976"/>
                  <a:pt x="2212943" y="2961357"/>
                </a:cubicBezTo>
                <a:close/>
                <a:moveTo>
                  <a:pt x="2044160" y="2959262"/>
                </a:moveTo>
                <a:cubicBezTo>
                  <a:pt x="2062734" y="2963738"/>
                  <a:pt x="2074640" y="2977454"/>
                  <a:pt x="2070735" y="2990504"/>
                </a:cubicBezTo>
                <a:cubicBezTo>
                  <a:pt x="2066830" y="3003648"/>
                  <a:pt x="2049208" y="3010506"/>
                  <a:pt x="2030635" y="3006220"/>
                </a:cubicBezTo>
                <a:cubicBezTo>
                  <a:pt x="2012347" y="3002029"/>
                  <a:pt x="2000440" y="2988122"/>
                  <a:pt x="2003488" y="2975168"/>
                </a:cubicBezTo>
                <a:cubicBezTo>
                  <a:pt x="2006632" y="2961834"/>
                  <a:pt x="2025015" y="2954499"/>
                  <a:pt x="2044160" y="2959262"/>
                </a:cubicBezTo>
                <a:close/>
                <a:moveTo>
                  <a:pt x="2543079" y="2958118"/>
                </a:moveTo>
                <a:cubicBezTo>
                  <a:pt x="2560033" y="2961262"/>
                  <a:pt x="2571940" y="2972977"/>
                  <a:pt x="2569273" y="2984121"/>
                </a:cubicBezTo>
                <a:cubicBezTo>
                  <a:pt x="2566511" y="2995266"/>
                  <a:pt x="2550318" y="3001743"/>
                  <a:pt x="2533363" y="2998599"/>
                </a:cubicBezTo>
                <a:cubicBezTo>
                  <a:pt x="2516314" y="2995456"/>
                  <a:pt x="2505836" y="2983931"/>
                  <a:pt x="2508979" y="2972310"/>
                </a:cubicBezTo>
                <a:cubicBezTo>
                  <a:pt x="2511932" y="2961166"/>
                  <a:pt x="2526601" y="2955070"/>
                  <a:pt x="2543079" y="2958118"/>
                </a:cubicBezTo>
                <a:close/>
                <a:moveTo>
                  <a:pt x="321564" y="2957071"/>
                </a:moveTo>
                <a:cubicBezTo>
                  <a:pt x="322421" y="2956975"/>
                  <a:pt x="325850" y="2959357"/>
                  <a:pt x="325755" y="2960214"/>
                </a:cubicBezTo>
                <a:cubicBezTo>
                  <a:pt x="325659" y="2961643"/>
                  <a:pt x="323564" y="2962595"/>
                  <a:pt x="321468" y="2964786"/>
                </a:cubicBezTo>
                <a:cubicBezTo>
                  <a:pt x="318706" y="2962214"/>
                  <a:pt x="315753" y="2960404"/>
                  <a:pt x="316039" y="2959357"/>
                </a:cubicBezTo>
                <a:cubicBezTo>
                  <a:pt x="316420" y="2958118"/>
                  <a:pt x="319278" y="2957261"/>
                  <a:pt x="321564" y="2957071"/>
                </a:cubicBezTo>
                <a:close/>
                <a:moveTo>
                  <a:pt x="3232308" y="2956975"/>
                </a:moveTo>
                <a:cubicBezTo>
                  <a:pt x="3234118" y="2956785"/>
                  <a:pt x="3235165" y="2958690"/>
                  <a:pt x="3237737" y="2960499"/>
                </a:cubicBezTo>
                <a:cubicBezTo>
                  <a:pt x="3234023" y="2964786"/>
                  <a:pt x="3231832" y="2968119"/>
                  <a:pt x="3229736" y="2969548"/>
                </a:cubicBezTo>
                <a:cubicBezTo>
                  <a:pt x="3227165" y="2971263"/>
                  <a:pt x="3226307" y="2969072"/>
                  <a:pt x="3226783" y="2965548"/>
                </a:cubicBezTo>
                <a:cubicBezTo>
                  <a:pt x="3227260" y="2961833"/>
                  <a:pt x="3230022" y="2957166"/>
                  <a:pt x="3232308" y="2956975"/>
                </a:cubicBezTo>
                <a:close/>
                <a:moveTo>
                  <a:pt x="1877151" y="2956666"/>
                </a:moveTo>
                <a:cubicBezTo>
                  <a:pt x="1884759" y="2958333"/>
                  <a:pt x="1892045" y="2961786"/>
                  <a:pt x="1897379" y="2966691"/>
                </a:cubicBezTo>
                <a:cubicBezTo>
                  <a:pt x="1908238" y="2976597"/>
                  <a:pt x="1909286" y="2990027"/>
                  <a:pt x="1899856" y="2998981"/>
                </a:cubicBezTo>
                <a:lnTo>
                  <a:pt x="1891233" y="3005586"/>
                </a:lnTo>
                <a:lnTo>
                  <a:pt x="1876805" y="3006982"/>
                </a:lnTo>
                <a:cubicBezTo>
                  <a:pt x="1860899" y="3006982"/>
                  <a:pt x="1845849" y="2998314"/>
                  <a:pt x="1840515" y="2986789"/>
                </a:cubicBezTo>
                <a:cubicBezTo>
                  <a:pt x="1834895" y="2974597"/>
                  <a:pt x="1840896" y="2962119"/>
                  <a:pt x="1854993" y="2957357"/>
                </a:cubicBezTo>
                <a:cubicBezTo>
                  <a:pt x="1861613" y="2955119"/>
                  <a:pt x="1869543" y="2955000"/>
                  <a:pt x="1877151" y="2956666"/>
                </a:cubicBezTo>
                <a:close/>
                <a:moveTo>
                  <a:pt x="2853403" y="2955166"/>
                </a:moveTo>
                <a:cubicBezTo>
                  <a:pt x="2865786" y="2955261"/>
                  <a:pt x="2875120" y="2965738"/>
                  <a:pt x="2873311" y="2977740"/>
                </a:cubicBezTo>
                <a:cubicBezTo>
                  <a:pt x="2871501" y="2989932"/>
                  <a:pt x="2859499" y="3000314"/>
                  <a:pt x="2847117" y="3000695"/>
                </a:cubicBezTo>
                <a:cubicBezTo>
                  <a:pt x="2834068" y="3001076"/>
                  <a:pt x="2825114" y="2990694"/>
                  <a:pt x="2827114" y="2977644"/>
                </a:cubicBezTo>
                <a:cubicBezTo>
                  <a:pt x="2829019" y="2965262"/>
                  <a:pt x="2840830" y="2954975"/>
                  <a:pt x="2853403" y="2955166"/>
                </a:cubicBezTo>
                <a:close/>
                <a:moveTo>
                  <a:pt x="544448" y="2955166"/>
                </a:moveTo>
                <a:cubicBezTo>
                  <a:pt x="551783" y="2955070"/>
                  <a:pt x="559022" y="2958785"/>
                  <a:pt x="559879" y="2963262"/>
                </a:cubicBezTo>
                <a:cubicBezTo>
                  <a:pt x="560641" y="2967739"/>
                  <a:pt x="557307" y="2970406"/>
                  <a:pt x="550068" y="2970977"/>
                </a:cubicBezTo>
                <a:cubicBezTo>
                  <a:pt x="543115" y="2971549"/>
                  <a:pt x="535209" y="2967834"/>
                  <a:pt x="533590" y="2963548"/>
                </a:cubicBezTo>
                <a:cubicBezTo>
                  <a:pt x="531971" y="2959452"/>
                  <a:pt x="537400" y="2955261"/>
                  <a:pt x="544448" y="2955166"/>
                </a:cubicBezTo>
                <a:close/>
                <a:moveTo>
                  <a:pt x="662654" y="2954595"/>
                </a:moveTo>
                <a:cubicBezTo>
                  <a:pt x="672179" y="2954785"/>
                  <a:pt x="680561" y="2959547"/>
                  <a:pt x="681228" y="2965262"/>
                </a:cubicBezTo>
                <a:cubicBezTo>
                  <a:pt x="681990" y="2970978"/>
                  <a:pt x="674846" y="2975359"/>
                  <a:pt x="665416" y="2975169"/>
                </a:cubicBezTo>
                <a:cubicBezTo>
                  <a:pt x="656177" y="2974978"/>
                  <a:pt x="647128" y="2969835"/>
                  <a:pt x="646366" y="2964501"/>
                </a:cubicBezTo>
                <a:cubicBezTo>
                  <a:pt x="645604" y="2959167"/>
                  <a:pt x="653605" y="2954404"/>
                  <a:pt x="662654" y="2954595"/>
                </a:cubicBezTo>
                <a:close/>
                <a:moveTo>
                  <a:pt x="2776918" y="2954118"/>
                </a:moveTo>
                <a:cubicBezTo>
                  <a:pt x="2791301" y="2955642"/>
                  <a:pt x="2801112" y="2966120"/>
                  <a:pt x="2799397" y="2978312"/>
                </a:cubicBezTo>
                <a:cubicBezTo>
                  <a:pt x="2797683" y="2990218"/>
                  <a:pt x="2784538" y="2998790"/>
                  <a:pt x="2770346" y="2997457"/>
                </a:cubicBezTo>
                <a:cubicBezTo>
                  <a:pt x="2756344" y="2996123"/>
                  <a:pt x="2745867" y="2985360"/>
                  <a:pt x="2747295" y="2973835"/>
                </a:cubicBezTo>
                <a:cubicBezTo>
                  <a:pt x="2748819" y="2961738"/>
                  <a:pt x="2762440" y="2952594"/>
                  <a:pt x="2776918" y="2954118"/>
                </a:cubicBezTo>
                <a:close/>
                <a:moveTo>
                  <a:pt x="780859" y="2954118"/>
                </a:moveTo>
                <a:cubicBezTo>
                  <a:pt x="792289" y="2954309"/>
                  <a:pt x="802386" y="2960214"/>
                  <a:pt x="802957" y="2966977"/>
                </a:cubicBezTo>
                <a:cubicBezTo>
                  <a:pt x="803529" y="2973835"/>
                  <a:pt x="794480" y="2979360"/>
                  <a:pt x="783145" y="2979169"/>
                </a:cubicBezTo>
                <a:cubicBezTo>
                  <a:pt x="771906" y="2978979"/>
                  <a:pt x="761333" y="2972978"/>
                  <a:pt x="760666" y="2966406"/>
                </a:cubicBezTo>
                <a:cubicBezTo>
                  <a:pt x="760000" y="2959833"/>
                  <a:pt x="769715" y="2953928"/>
                  <a:pt x="780859" y="2954118"/>
                </a:cubicBezTo>
                <a:close/>
                <a:moveTo>
                  <a:pt x="898111" y="2953642"/>
                </a:moveTo>
                <a:cubicBezTo>
                  <a:pt x="911256" y="2953642"/>
                  <a:pt x="922876" y="2960405"/>
                  <a:pt x="923257" y="2968311"/>
                </a:cubicBezTo>
                <a:cubicBezTo>
                  <a:pt x="923543" y="2976312"/>
                  <a:pt x="913066" y="2982884"/>
                  <a:pt x="900016" y="2982979"/>
                </a:cubicBezTo>
                <a:cubicBezTo>
                  <a:pt x="887062" y="2982979"/>
                  <a:pt x="875251" y="2976312"/>
                  <a:pt x="874585" y="2968406"/>
                </a:cubicBezTo>
                <a:cubicBezTo>
                  <a:pt x="873918" y="2960690"/>
                  <a:pt x="884967" y="2953737"/>
                  <a:pt x="898111" y="2953642"/>
                </a:cubicBezTo>
                <a:close/>
                <a:moveTo>
                  <a:pt x="1013079" y="2953356"/>
                </a:moveTo>
                <a:cubicBezTo>
                  <a:pt x="1027843" y="2953261"/>
                  <a:pt x="1040416" y="2961166"/>
                  <a:pt x="1040034" y="2970215"/>
                </a:cubicBezTo>
                <a:cubicBezTo>
                  <a:pt x="1039749" y="2979264"/>
                  <a:pt x="1026985" y="2986884"/>
                  <a:pt x="1012412" y="2986598"/>
                </a:cubicBezTo>
                <a:cubicBezTo>
                  <a:pt x="998505" y="2986408"/>
                  <a:pt x="986790" y="2979073"/>
                  <a:pt x="986409" y="2970406"/>
                </a:cubicBezTo>
                <a:cubicBezTo>
                  <a:pt x="986028" y="2961166"/>
                  <a:pt x="998220" y="2953451"/>
                  <a:pt x="1013079" y="2953356"/>
                </a:cubicBezTo>
                <a:close/>
                <a:moveTo>
                  <a:pt x="2954465" y="2952975"/>
                </a:moveTo>
                <a:cubicBezTo>
                  <a:pt x="2948654" y="2954308"/>
                  <a:pt x="2941891" y="2955737"/>
                  <a:pt x="2935415" y="2956975"/>
                </a:cubicBezTo>
                <a:cubicBezTo>
                  <a:pt x="2934653" y="2964976"/>
                  <a:pt x="2933510" y="2973549"/>
                  <a:pt x="2932366" y="2980692"/>
                </a:cubicBezTo>
                <a:cubicBezTo>
                  <a:pt x="2938939" y="2979454"/>
                  <a:pt x="2945416" y="2978121"/>
                  <a:pt x="2951321" y="2976692"/>
                </a:cubicBezTo>
                <a:cubicBezTo>
                  <a:pt x="2952560" y="2969072"/>
                  <a:pt x="2953607" y="2961166"/>
                  <a:pt x="2954465" y="2952975"/>
                </a:cubicBezTo>
                <a:close/>
                <a:moveTo>
                  <a:pt x="1125378" y="2952974"/>
                </a:moveTo>
                <a:cubicBezTo>
                  <a:pt x="1141571" y="2953355"/>
                  <a:pt x="1153572" y="2962595"/>
                  <a:pt x="1151667" y="2972691"/>
                </a:cubicBezTo>
                <a:cubicBezTo>
                  <a:pt x="1149858" y="2982407"/>
                  <a:pt x="1135761" y="2990408"/>
                  <a:pt x="1120806" y="2989931"/>
                </a:cubicBezTo>
                <a:cubicBezTo>
                  <a:pt x="1104804" y="2989550"/>
                  <a:pt x="1092993" y="2980692"/>
                  <a:pt x="1094517" y="2970120"/>
                </a:cubicBezTo>
                <a:cubicBezTo>
                  <a:pt x="1096041" y="2960023"/>
                  <a:pt x="1109662" y="2952498"/>
                  <a:pt x="1125378" y="2952974"/>
                </a:cubicBezTo>
                <a:close/>
                <a:moveTo>
                  <a:pt x="428529" y="2952785"/>
                </a:moveTo>
                <a:cubicBezTo>
                  <a:pt x="434625" y="2957071"/>
                  <a:pt x="439388" y="2959262"/>
                  <a:pt x="440340" y="2961548"/>
                </a:cubicBezTo>
                <a:cubicBezTo>
                  <a:pt x="441007" y="2963358"/>
                  <a:pt x="437673" y="2966311"/>
                  <a:pt x="434720" y="2966882"/>
                </a:cubicBezTo>
                <a:cubicBezTo>
                  <a:pt x="429482" y="2967930"/>
                  <a:pt x="423957" y="2965453"/>
                  <a:pt x="423100" y="2962024"/>
                </a:cubicBezTo>
                <a:cubicBezTo>
                  <a:pt x="422528" y="2959643"/>
                  <a:pt x="425672" y="2957357"/>
                  <a:pt x="428529" y="2952785"/>
                </a:cubicBezTo>
                <a:close/>
                <a:moveTo>
                  <a:pt x="1229010" y="2952594"/>
                </a:moveTo>
                <a:cubicBezTo>
                  <a:pt x="1245584" y="2952498"/>
                  <a:pt x="1257681" y="2961357"/>
                  <a:pt x="1256443" y="2972501"/>
                </a:cubicBezTo>
                <a:cubicBezTo>
                  <a:pt x="1255299" y="2983359"/>
                  <a:pt x="1241012" y="2992599"/>
                  <a:pt x="1224819" y="2992694"/>
                </a:cubicBezTo>
                <a:cubicBezTo>
                  <a:pt x="1208246" y="2992789"/>
                  <a:pt x="1196054" y="2984121"/>
                  <a:pt x="1197102" y="2972882"/>
                </a:cubicBezTo>
                <a:cubicBezTo>
                  <a:pt x="1198150" y="2961547"/>
                  <a:pt x="1212246" y="2952689"/>
                  <a:pt x="1229010" y="2952594"/>
                </a:cubicBezTo>
                <a:close/>
                <a:moveTo>
                  <a:pt x="1657255" y="2952117"/>
                </a:moveTo>
                <a:cubicBezTo>
                  <a:pt x="1655921" y="2961262"/>
                  <a:pt x="1654492" y="2969453"/>
                  <a:pt x="1652968" y="2978025"/>
                </a:cubicBezTo>
                <a:cubicBezTo>
                  <a:pt x="1662684" y="2980121"/>
                  <a:pt x="1673066" y="2982502"/>
                  <a:pt x="1683067" y="2984883"/>
                </a:cubicBezTo>
                <a:cubicBezTo>
                  <a:pt x="1685163" y="2976501"/>
                  <a:pt x="1687258" y="2967739"/>
                  <a:pt x="1689259" y="2958975"/>
                </a:cubicBezTo>
                <a:cubicBezTo>
                  <a:pt x="1677829" y="2961071"/>
                  <a:pt x="1666684" y="2958404"/>
                  <a:pt x="1657255" y="2952117"/>
                </a:cubicBezTo>
                <a:close/>
                <a:moveTo>
                  <a:pt x="1328261" y="2951641"/>
                </a:moveTo>
                <a:cubicBezTo>
                  <a:pt x="1344548" y="2952308"/>
                  <a:pt x="1354359" y="2962119"/>
                  <a:pt x="1351597" y="2974501"/>
                </a:cubicBezTo>
                <a:cubicBezTo>
                  <a:pt x="1348835" y="2986598"/>
                  <a:pt x="1334738" y="2995647"/>
                  <a:pt x="1318450" y="2995266"/>
                </a:cubicBezTo>
                <a:cubicBezTo>
                  <a:pt x="1302448" y="2994885"/>
                  <a:pt x="1290923" y="2984979"/>
                  <a:pt x="1293113" y="2973073"/>
                </a:cubicBezTo>
                <a:cubicBezTo>
                  <a:pt x="1295304" y="2960690"/>
                  <a:pt x="1311497" y="2950975"/>
                  <a:pt x="1328261" y="2951641"/>
                </a:cubicBezTo>
                <a:close/>
                <a:moveTo>
                  <a:pt x="3178969" y="2951165"/>
                </a:moveTo>
                <a:cubicBezTo>
                  <a:pt x="3182397" y="2948880"/>
                  <a:pt x="3184684" y="2951928"/>
                  <a:pt x="3183541" y="2957547"/>
                </a:cubicBezTo>
                <a:cubicBezTo>
                  <a:pt x="3182397" y="2963167"/>
                  <a:pt x="3178111" y="2970025"/>
                  <a:pt x="3174587" y="2972025"/>
                </a:cubicBezTo>
                <a:cubicBezTo>
                  <a:pt x="3171158" y="2974026"/>
                  <a:pt x="3169539" y="2971549"/>
                  <a:pt x="3170586" y="2966120"/>
                </a:cubicBezTo>
                <a:cubicBezTo>
                  <a:pt x="3171729" y="2960310"/>
                  <a:pt x="3175444" y="2953642"/>
                  <a:pt x="3178969" y="2951165"/>
                </a:cubicBezTo>
                <a:close/>
                <a:moveTo>
                  <a:pt x="3133534" y="2949546"/>
                </a:moveTo>
                <a:cubicBezTo>
                  <a:pt x="3137821" y="2946688"/>
                  <a:pt x="3139916" y="2951546"/>
                  <a:pt x="3137821" y="2959642"/>
                </a:cubicBezTo>
                <a:cubicBezTo>
                  <a:pt x="3135630" y="2967834"/>
                  <a:pt x="3129724" y="2976883"/>
                  <a:pt x="3125438" y="2979073"/>
                </a:cubicBezTo>
                <a:cubicBezTo>
                  <a:pt x="3121247" y="2981169"/>
                  <a:pt x="3119914" y="2976692"/>
                  <a:pt x="3122104" y="2968882"/>
                </a:cubicBezTo>
                <a:cubicBezTo>
                  <a:pt x="3124295" y="2961166"/>
                  <a:pt x="3129439" y="2952308"/>
                  <a:pt x="3133534" y="2949546"/>
                </a:cubicBezTo>
                <a:close/>
                <a:moveTo>
                  <a:pt x="3088671" y="2948879"/>
                </a:moveTo>
                <a:cubicBezTo>
                  <a:pt x="3094291" y="2945545"/>
                  <a:pt x="3096958" y="2951260"/>
                  <a:pt x="3094482" y="2961452"/>
                </a:cubicBezTo>
                <a:cubicBezTo>
                  <a:pt x="3092005" y="2971644"/>
                  <a:pt x="3085052" y="2982598"/>
                  <a:pt x="3079242" y="2986026"/>
                </a:cubicBezTo>
                <a:cubicBezTo>
                  <a:pt x="3073527" y="2989456"/>
                  <a:pt x="3070955" y="2984217"/>
                  <a:pt x="3073432" y="2974501"/>
                </a:cubicBezTo>
                <a:cubicBezTo>
                  <a:pt x="3076003" y="2964309"/>
                  <a:pt x="3082957" y="2952213"/>
                  <a:pt x="3088671" y="2948879"/>
                </a:cubicBezTo>
                <a:close/>
                <a:moveTo>
                  <a:pt x="2690145" y="2946212"/>
                </a:moveTo>
                <a:cubicBezTo>
                  <a:pt x="2705575" y="2948403"/>
                  <a:pt x="2716815" y="2959071"/>
                  <a:pt x="2715386" y="2970501"/>
                </a:cubicBezTo>
                <a:cubicBezTo>
                  <a:pt x="2713958" y="2982026"/>
                  <a:pt x="2700623" y="2989456"/>
                  <a:pt x="2685097" y="2987646"/>
                </a:cubicBezTo>
                <a:cubicBezTo>
                  <a:pt x="2669000" y="2985741"/>
                  <a:pt x="2657665" y="2974692"/>
                  <a:pt x="2659570" y="2962881"/>
                </a:cubicBezTo>
                <a:cubicBezTo>
                  <a:pt x="2661475" y="2951451"/>
                  <a:pt x="2674619" y="2944116"/>
                  <a:pt x="2690145" y="2946212"/>
                </a:cubicBezTo>
                <a:close/>
                <a:moveTo>
                  <a:pt x="3277742" y="2941926"/>
                </a:moveTo>
                <a:cubicBezTo>
                  <a:pt x="3279076" y="2941640"/>
                  <a:pt x="3280124" y="2943164"/>
                  <a:pt x="3282505" y="2944498"/>
                </a:cubicBezTo>
                <a:cubicBezTo>
                  <a:pt x="3279362" y="2947451"/>
                  <a:pt x="3277647" y="2949832"/>
                  <a:pt x="3276218" y="2950308"/>
                </a:cubicBezTo>
                <a:cubicBezTo>
                  <a:pt x="3275266" y="2950594"/>
                  <a:pt x="3274123" y="2948403"/>
                  <a:pt x="3274409" y="2946879"/>
                </a:cubicBezTo>
                <a:cubicBezTo>
                  <a:pt x="3274694" y="2945355"/>
                  <a:pt x="3276885" y="2942117"/>
                  <a:pt x="3277742" y="2941926"/>
                </a:cubicBezTo>
                <a:close/>
                <a:moveTo>
                  <a:pt x="3003232" y="2940116"/>
                </a:moveTo>
                <a:cubicBezTo>
                  <a:pt x="2998375" y="2941926"/>
                  <a:pt x="2993422" y="2943640"/>
                  <a:pt x="2988755" y="2945164"/>
                </a:cubicBezTo>
                <a:cubicBezTo>
                  <a:pt x="2987993" y="2952117"/>
                  <a:pt x="2987135" y="2959071"/>
                  <a:pt x="2986088" y="2965643"/>
                </a:cubicBezTo>
                <a:cubicBezTo>
                  <a:pt x="2991231" y="2963929"/>
                  <a:pt x="2995994" y="2962309"/>
                  <a:pt x="3000661" y="2960595"/>
                </a:cubicBezTo>
                <a:cubicBezTo>
                  <a:pt x="3001709" y="2953641"/>
                  <a:pt x="3002471" y="2946974"/>
                  <a:pt x="3003232" y="2940116"/>
                </a:cubicBezTo>
                <a:close/>
                <a:moveTo>
                  <a:pt x="2275522" y="2938593"/>
                </a:moveTo>
                <a:cubicBezTo>
                  <a:pt x="2292858" y="2942879"/>
                  <a:pt x="2305336" y="2955738"/>
                  <a:pt x="2302764" y="2967358"/>
                </a:cubicBezTo>
                <a:cubicBezTo>
                  <a:pt x="2300097" y="2979360"/>
                  <a:pt x="2282285" y="2986027"/>
                  <a:pt x="2264283" y="2981741"/>
                </a:cubicBezTo>
                <a:cubicBezTo>
                  <a:pt x="2246662" y="2977550"/>
                  <a:pt x="2235613" y="2965072"/>
                  <a:pt x="2238184" y="2952975"/>
                </a:cubicBezTo>
                <a:cubicBezTo>
                  <a:pt x="2240851" y="2940402"/>
                  <a:pt x="2257139" y="2934116"/>
                  <a:pt x="2275522" y="2938593"/>
                </a:cubicBezTo>
                <a:close/>
                <a:moveTo>
                  <a:pt x="1569434" y="2938497"/>
                </a:moveTo>
                <a:cubicBezTo>
                  <a:pt x="1568101" y="2945641"/>
                  <a:pt x="1566672" y="2952499"/>
                  <a:pt x="1565053" y="2960309"/>
                </a:cubicBezTo>
                <a:cubicBezTo>
                  <a:pt x="1574863" y="2961833"/>
                  <a:pt x="1583626" y="2963357"/>
                  <a:pt x="1592104" y="2964881"/>
                </a:cubicBezTo>
                <a:cubicBezTo>
                  <a:pt x="1593818" y="2956880"/>
                  <a:pt x="1595437" y="2949450"/>
                  <a:pt x="1596676" y="2942974"/>
                </a:cubicBezTo>
                <a:cubicBezTo>
                  <a:pt x="1586770" y="2941259"/>
                  <a:pt x="1577435" y="2939735"/>
                  <a:pt x="1569434" y="2938497"/>
                </a:cubicBezTo>
                <a:close/>
                <a:moveTo>
                  <a:pt x="2440400" y="2938021"/>
                </a:moveTo>
                <a:cubicBezTo>
                  <a:pt x="2457069" y="2941545"/>
                  <a:pt x="2470118" y="2953737"/>
                  <a:pt x="2468309" y="2964881"/>
                </a:cubicBezTo>
                <a:cubicBezTo>
                  <a:pt x="2466594" y="2975930"/>
                  <a:pt x="2450497" y="2982979"/>
                  <a:pt x="2433733" y="2980121"/>
                </a:cubicBezTo>
                <a:cubicBezTo>
                  <a:pt x="2416683" y="2977264"/>
                  <a:pt x="2404396" y="2965643"/>
                  <a:pt x="2405920" y="2953928"/>
                </a:cubicBezTo>
                <a:cubicBezTo>
                  <a:pt x="2407444" y="2941736"/>
                  <a:pt x="2422779" y="2934496"/>
                  <a:pt x="2440400" y="2938021"/>
                </a:cubicBezTo>
                <a:close/>
                <a:moveTo>
                  <a:pt x="2106073" y="2936687"/>
                </a:moveTo>
                <a:cubicBezTo>
                  <a:pt x="2124456" y="2941069"/>
                  <a:pt x="2136743" y="2954309"/>
                  <a:pt x="2133409" y="2966786"/>
                </a:cubicBezTo>
                <a:cubicBezTo>
                  <a:pt x="2129980" y="2979264"/>
                  <a:pt x="2112835" y="2985932"/>
                  <a:pt x="2094452" y="2981931"/>
                </a:cubicBezTo>
                <a:cubicBezTo>
                  <a:pt x="2076069" y="2977931"/>
                  <a:pt x="2064258" y="2964786"/>
                  <a:pt x="2066830" y="2952118"/>
                </a:cubicBezTo>
                <a:cubicBezTo>
                  <a:pt x="2069497" y="2938973"/>
                  <a:pt x="2086832" y="2932020"/>
                  <a:pt x="2106073" y="2936687"/>
                </a:cubicBezTo>
                <a:close/>
                <a:moveTo>
                  <a:pt x="1938909" y="2933449"/>
                </a:moveTo>
                <a:cubicBezTo>
                  <a:pt x="1957864" y="2938307"/>
                  <a:pt x="1969865" y="2952785"/>
                  <a:pt x="1965579" y="2966310"/>
                </a:cubicBezTo>
                <a:cubicBezTo>
                  <a:pt x="1961483" y="2979264"/>
                  <a:pt x="1944148" y="2985455"/>
                  <a:pt x="1925955" y="2980598"/>
                </a:cubicBezTo>
                <a:cubicBezTo>
                  <a:pt x="1908048" y="2975835"/>
                  <a:pt x="1896618" y="2961929"/>
                  <a:pt x="1899571" y="2948975"/>
                </a:cubicBezTo>
                <a:cubicBezTo>
                  <a:pt x="1902619" y="2935640"/>
                  <a:pt x="1920049" y="2928591"/>
                  <a:pt x="1938909" y="2933449"/>
                </a:cubicBezTo>
                <a:close/>
                <a:moveTo>
                  <a:pt x="2596610" y="2932401"/>
                </a:moveTo>
                <a:cubicBezTo>
                  <a:pt x="2612707" y="2935354"/>
                  <a:pt x="2625280" y="2947641"/>
                  <a:pt x="2623185" y="2958785"/>
                </a:cubicBezTo>
                <a:cubicBezTo>
                  <a:pt x="2621089" y="2969644"/>
                  <a:pt x="2606516" y="2976216"/>
                  <a:pt x="2590800" y="2973549"/>
                </a:cubicBezTo>
                <a:cubicBezTo>
                  <a:pt x="2574226" y="2970692"/>
                  <a:pt x="2563177" y="2959262"/>
                  <a:pt x="2565177" y="2947355"/>
                </a:cubicBezTo>
                <a:cubicBezTo>
                  <a:pt x="2567083" y="2936116"/>
                  <a:pt x="2580799" y="2929544"/>
                  <a:pt x="2596610" y="2932401"/>
                </a:cubicBezTo>
                <a:close/>
                <a:moveTo>
                  <a:pt x="1757934" y="2932020"/>
                </a:moveTo>
                <a:cubicBezTo>
                  <a:pt x="1770602" y="2928496"/>
                  <a:pt x="1787175" y="2932400"/>
                  <a:pt x="1797177" y="2941545"/>
                </a:cubicBezTo>
                <a:cubicBezTo>
                  <a:pt x="1807368" y="2950784"/>
                  <a:pt x="1809178" y="2962976"/>
                  <a:pt x="1801653" y="2972215"/>
                </a:cubicBezTo>
                <a:cubicBezTo>
                  <a:pt x="1799748" y="2974501"/>
                  <a:pt x="1797653" y="2976692"/>
                  <a:pt x="1795557" y="2978978"/>
                </a:cubicBezTo>
                <a:cubicBezTo>
                  <a:pt x="1793557" y="2980026"/>
                  <a:pt x="1791652" y="2980978"/>
                  <a:pt x="1789652" y="2982026"/>
                </a:cubicBezTo>
                <a:cubicBezTo>
                  <a:pt x="1780746" y="2982788"/>
                  <a:pt x="1772460" y="2982026"/>
                  <a:pt x="1764768" y="2979704"/>
                </a:cubicBezTo>
                <a:lnTo>
                  <a:pt x="1743811" y="2968218"/>
                </a:lnTo>
                <a:lnTo>
                  <a:pt x="1740598" y="2957166"/>
                </a:lnTo>
                <a:cubicBezTo>
                  <a:pt x="1738312" y="2945736"/>
                  <a:pt x="1745361" y="2935544"/>
                  <a:pt x="1757934" y="2932020"/>
                </a:cubicBezTo>
                <a:close/>
                <a:moveTo>
                  <a:pt x="3218306" y="2931543"/>
                </a:moveTo>
                <a:cubicBezTo>
                  <a:pt x="3220973" y="2930496"/>
                  <a:pt x="3222592" y="2933353"/>
                  <a:pt x="3221831" y="2937639"/>
                </a:cubicBezTo>
                <a:cubicBezTo>
                  <a:pt x="3220973" y="2942497"/>
                  <a:pt x="3217449" y="2947926"/>
                  <a:pt x="3214401" y="2949069"/>
                </a:cubicBezTo>
                <a:cubicBezTo>
                  <a:pt x="3211353" y="2950307"/>
                  <a:pt x="3210020" y="2947069"/>
                  <a:pt x="3211353" y="2941925"/>
                </a:cubicBezTo>
                <a:cubicBezTo>
                  <a:pt x="3212591" y="2937258"/>
                  <a:pt x="3215544" y="2932591"/>
                  <a:pt x="3218306" y="2931543"/>
                </a:cubicBezTo>
                <a:close/>
                <a:moveTo>
                  <a:pt x="1486376" y="2930210"/>
                </a:moveTo>
                <a:cubicBezTo>
                  <a:pt x="1485043" y="2937354"/>
                  <a:pt x="1483804" y="2943926"/>
                  <a:pt x="1482471" y="2950879"/>
                </a:cubicBezTo>
                <a:cubicBezTo>
                  <a:pt x="1490186" y="2951451"/>
                  <a:pt x="1497806" y="2952022"/>
                  <a:pt x="1506283" y="2952784"/>
                </a:cubicBezTo>
                <a:cubicBezTo>
                  <a:pt x="1507712" y="2945545"/>
                  <a:pt x="1509046" y="2938497"/>
                  <a:pt x="1510284" y="2932020"/>
                </a:cubicBezTo>
                <a:cubicBezTo>
                  <a:pt x="1501807" y="2931258"/>
                  <a:pt x="1493806" y="2930686"/>
                  <a:pt x="1486376" y="2930210"/>
                </a:cubicBezTo>
                <a:close/>
                <a:moveTo>
                  <a:pt x="1404271" y="2929543"/>
                </a:moveTo>
                <a:cubicBezTo>
                  <a:pt x="1403985" y="2933449"/>
                  <a:pt x="1404175" y="2937163"/>
                  <a:pt x="1403223" y="2940878"/>
                </a:cubicBezTo>
                <a:cubicBezTo>
                  <a:pt x="1402366" y="2944593"/>
                  <a:pt x="1400366" y="2948212"/>
                  <a:pt x="1398937" y="2951451"/>
                </a:cubicBezTo>
                <a:cubicBezTo>
                  <a:pt x="1409033" y="2951451"/>
                  <a:pt x="1418082" y="2951546"/>
                  <a:pt x="1426274" y="2951546"/>
                </a:cubicBezTo>
                <a:cubicBezTo>
                  <a:pt x="1427702" y="2943831"/>
                  <a:pt x="1429036" y="2936782"/>
                  <a:pt x="1430274" y="2929639"/>
                </a:cubicBezTo>
                <a:cubicBezTo>
                  <a:pt x="1421225" y="2929639"/>
                  <a:pt x="1412843" y="2929543"/>
                  <a:pt x="1404271" y="2929543"/>
                </a:cubicBezTo>
                <a:close/>
                <a:moveTo>
                  <a:pt x="3168014" y="2928020"/>
                </a:moveTo>
                <a:cubicBezTo>
                  <a:pt x="3171634" y="2925639"/>
                  <a:pt x="3173824" y="2929353"/>
                  <a:pt x="3172586" y="2935926"/>
                </a:cubicBezTo>
                <a:cubicBezTo>
                  <a:pt x="3171253" y="2942974"/>
                  <a:pt x="3166395" y="2951261"/>
                  <a:pt x="3162490" y="2953452"/>
                </a:cubicBezTo>
                <a:cubicBezTo>
                  <a:pt x="3158870" y="2955547"/>
                  <a:pt x="3157156" y="2951832"/>
                  <a:pt x="3158680" y="2944974"/>
                </a:cubicBezTo>
                <a:cubicBezTo>
                  <a:pt x="3160204" y="2938212"/>
                  <a:pt x="3164395" y="2930401"/>
                  <a:pt x="3168014" y="2928020"/>
                </a:cubicBezTo>
                <a:close/>
                <a:moveTo>
                  <a:pt x="3122866" y="2927352"/>
                </a:moveTo>
                <a:cubicBezTo>
                  <a:pt x="3127629" y="2923923"/>
                  <a:pt x="3130296" y="2928686"/>
                  <a:pt x="3128486" y="2937830"/>
                </a:cubicBezTo>
                <a:cubicBezTo>
                  <a:pt x="3126771" y="2946879"/>
                  <a:pt x="3121152" y="2956975"/>
                  <a:pt x="3116199" y="2960499"/>
                </a:cubicBezTo>
                <a:cubicBezTo>
                  <a:pt x="3111150" y="2964119"/>
                  <a:pt x="3108674" y="2959261"/>
                  <a:pt x="3110769" y="2950022"/>
                </a:cubicBezTo>
                <a:cubicBezTo>
                  <a:pt x="3112770" y="2941164"/>
                  <a:pt x="3118199" y="2930591"/>
                  <a:pt x="3122866" y="2927352"/>
                </a:cubicBezTo>
                <a:close/>
                <a:moveTo>
                  <a:pt x="3075908" y="2925829"/>
                </a:moveTo>
                <a:cubicBezTo>
                  <a:pt x="3082480" y="2921638"/>
                  <a:pt x="3086385" y="2927543"/>
                  <a:pt x="3084385" y="2939259"/>
                </a:cubicBezTo>
                <a:cubicBezTo>
                  <a:pt x="3082384" y="2950975"/>
                  <a:pt x="3075336" y="2963167"/>
                  <a:pt x="3068669" y="2967262"/>
                </a:cubicBezTo>
                <a:cubicBezTo>
                  <a:pt x="3062191" y="2971263"/>
                  <a:pt x="3058667" y="2965358"/>
                  <a:pt x="3060667" y="2954213"/>
                </a:cubicBezTo>
                <a:cubicBezTo>
                  <a:pt x="3062668" y="2943069"/>
                  <a:pt x="3069526" y="2930020"/>
                  <a:pt x="3075908" y="2925829"/>
                </a:cubicBezTo>
                <a:close/>
                <a:moveTo>
                  <a:pt x="255460" y="2921543"/>
                </a:moveTo>
                <a:cubicBezTo>
                  <a:pt x="256126" y="2921352"/>
                  <a:pt x="258698" y="2923352"/>
                  <a:pt x="261555" y="2924971"/>
                </a:cubicBezTo>
                <a:cubicBezTo>
                  <a:pt x="259174" y="2926019"/>
                  <a:pt x="257745" y="2927353"/>
                  <a:pt x="256221" y="2927162"/>
                </a:cubicBezTo>
                <a:cubicBezTo>
                  <a:pt x="254412" y="2926972"/>
                  <a:pt x="252602" y="2925353"/>
                  <a:pt x="250697" y="2924400"/>
                </a:cubicBezTo>
                <a:cubicBezTo>
                  <a:pt x="252221" y="2923352"/>
                  <a:pt x="253459" y="2922019"/>
                  <a:pt x="255460" y="2921543"/>
                </a:cubicBezTo>
                <a:close/>
                <a:moveTo>
                  <a:pt x="3046666" y="2921447"/>
                </a:moveTo>
                <a:cubicBezTo>
                  <a:pt x="3042571" y="2923542"/>
                  <a:pt x="3038665" y="2925543"/>
                  <a:pt x="3034284" y="2927543"/>
                </a:cubicBezTo>
                <a:cubicBezTo>
                  <a:pt x="3033522" y="2935068"/>
                  <a:pt x="3032665" y="2941640"/>
                  <a:pt x="3031712" y="2948117"/>
                </a:cubicBezTo>
                <a:cubicBezTo>
                  <a:pt x="3036284" y="2946402"/>
                  <a:pt x="3040761" y="2944593"/>
                  <a:pt x="3044666" y="2942974"/>
                </a:cubicBezTo>
                <a:cubicBezTo>
                  <a:pt x="3045523" y="2935734"/>
                  <a:pt x="3046190" y="2928210"/>
                  <a:pt x="3046666" y="2921447"/>
                </a:cubicBezTo>
                <a:close/>
                <a:moveTo>
                  <a:pt x="364331" y="2920400"/>
                </a:moveTo>
                <a:cubicBezTo>
                  <a:pt x="367474" y="2922210"/>
                  <a:pt x="372427" y="2923924"/>
                  <a:pt x="373284" y="2925829"/>
                </a:cubicBezTo>
                <a:cubicBezTo>
                  <a:pt x="374142" y="2927734"/>
                  <a:pt x="370713" y="2929734"/>
                  <a:pt x="368236" y="2932878"/>
                </a:cubicBezTo>
                <a:cubicBezTo>
                  <a:pt x="363378" y="2929925"/>
                  <a:pt x="357854" y="2927639"/>
                  <a:pt x="357949" y="2926305"/>
                </a:cubicBezTo>
                <a:cubicBezTo>
                  <a:pt x="358140" y="2924020"/>
                  <a:pt x="362045" y="2922400"/>
                  <a:pt x="364331" y="2920400"/>
                </a:cubicBezTo>
                <a:close/>
                <a:moveTo>
                  <a:pt x="479964" y="2920019"/>
                </a:moveTo>
                <a:cubicBezTo>
                  <a:pt x="485393" y="2921257"/>
                  <a:pt x="489965" y="2924495"/>
                  <a:pt x="497871" y="2928305"/>
                </a:cubicBezTo>
                <a:cubicBezTo>
                  <a:pt x="490823" y="2931353"/>
                  <a:pt x="487013" y="2934497"/>
                  <a:pt x="481964" y="2934878"/>
                </a:cubicBezTo>
                <a:cubicBezTo>
                  <a:pt x="474916" y="2935354"/>
                  <a:pt x="469582" y="2931830"/>
                  <a:pt x="467963" y="2927353"/>
                </a:cubicBezTo>
                <a:cubicBezTo>
                  <a:pt x="466439" y="2923067"/>
                  <a:pt x="473297" y="2918495"/>
                  <a:pt x="479964" y="2920019"/>
                </a:cubicBezTo>
                <a:close/>
                <a:moveTo>
                  <a:pt x="597788" y="2919066"/>
                </a:moveTo>
                <a:cubicBezTo>
                  <a:pt x="607218" y="2919352"/>
                  <a:pt x="615695" y="2924495"/>
                  <a:pt x="616076" y="2930020"/>
                </a:cubicBezTo>
                <a:cubicBezTo>
                  <a:pt x="616457" y="2935640"/>
                  <a:pt x="608742" y="2939831"/>
                  <a:pt x="599312" y="2939164"/>
                </a:cubicBezTo>
                <a:cubicBezTo>
                  <a:pt x="590835" y="2938592"/>
                  <a:pt x="582643" y="2933830"/>
                  <a:pt x="581786" y="2928877"/>
                </a:cubicBezTo>
                <a:cubicBezTo>
                  <a:pt x="580834" y="2923638"/>
                  <a:pt x="588739" y="2918780"/>
                  <a:pt x="597788" y="2919066"/>
                </a:cubicBezTo>
                <a:close/>
                <a:moveTo>
                  <a:pt x="2816352" y="2918780"/>
                </a:moveTo>
                <a:cubicBezTo>
                  <a:pt x="2829782" y="2919447"/>
                  <a:pt x="2839784" y="2930591"/>
                  <a:pt x="2839498" y="2943640"/>
                </a:cubicBezTo>
                <a:cubicBezTo>
                  <a:pt x="2839212" y="2956499"/>
                  <a:pt x="2828163" y="2966405"/>
                  <a:pt x="2814828" y="2965929"/>
                </a:cubicBezTo>
                <a:cubicBezTo>
                  <a:pt x="2801684" y="2965452"/>
                  <a:pt x="2790825" y="2954689"/>
                  <a:pt x="2790825" y="2942402"/>
                </a:cubicBezTo>
                <a:cubicBezTo>
                  <a:pt x="2790825" y="2929543"/>
                  <a:pt x="2802731" y="2918018"/>
                  <a:pt x="2816352" y="2918780"/>
                </a:cubicBezTo>
                <a:close/>
                <a:moveTo>
                  <a:pt x="717994" y="2918589"/>
                </a:moveTo>
                <a:cubicBezTo>
                  <a:pt x="729519" y="2918875"/>
                  <a:pt x="739901" y="2924971"/>
                  <a:pt x="740187" y="2931734"/>
                </a:cubicBezTo>
                <a:cubicBezTo>
                  <a:pt x="740473" y="2938497"/>
                  <a:pt x="730757" y="2943926"/>
                  <a:pt x="719327" y="2943355"/>
                </a:cubicBezTo>
                <a:cubicBezTo>
                  <a:pt x="708659" y="2942783"/>
                  <a:pt x="698753" y="2937163"/>
                  <a:pt x="697896" y="2930877"/>
                </a:cubicBezTo>
                <a:cubicBezTo>
                  <a:pt x="696944" y="2924305"/>
                  <a:pt x="706564" y="2918399"/>
                  <a:pt x="717994" y="2918589"/>
                </a:cubicBezTo>
                <a:close/>
                <a:moveTo>
                  <a:pt x="837628" y="2918399"/>
                </a:moveTo>
                <a:cubicBezTo>
                  <a:pt x="850963" y="2918304"/>
                  <a:pt x="863250" y="2925257"/>
                  <a:pt x="863631" y="2933163"/>
                </a:cubicBezTo>
                <a:cubicBezTo>
                  <a:pt x="864012" y="2941068"/>
                  <a:pt x="852677" y="2947736"/>
                  <a:pt x="839342" y="2947450"/>
                </a:cubicBezTo>
                <a:cubicBezTo>
                  <a:pt x="825912" y="2947164"/>
                  <a:pt x="814292" y="2940116"/>
                  <a:pt x="814292" y="2932115"/>
                </a:cubicBezTo>
                <a:cubicBezTo>
                  <a:pt x="814196" y="2924590"/>
                  <a:pt x="824769" y="2918399"/>
                  <a:pt x="837628" y="2918399"/>
                </a:cubicBezTo>
                <a:close/>
                <a:moveTo>
                  <a:pt x="956024" y="2918018"/>
                </a:moveTo>
                <a:cubicBezTo>
                  <a:pt x="971454" y="2917828"/>
                  <a:pt x="984789" y="2925829"/>
                  <a:pt x="984599" y="2934973"/>
                </a:cubicBezTo>
                <a:cubicBezTo>
                  <a:pt x="984408" y="2944117"/>
                  <a:pt x="970978" y="2951737"/>
                  <a:pt x="955928" y="2951260"/>
                </a:cubicBezTo>
                <a:cubicBezTo>
                  <a:pt x="941450" y="2950784"/>
                  <a:pt x="929449" y="2943164"/>
                  <a:pt x="929354" y="2934306"/>
                </a:cubicBezTo>
                <a:cubicBezTo>
                  <a:pt x="929258" y="2925448"/>
                  <a:pt x="941260" y="2918113"/>
                  <a:pt x="956024" y="2918018"/>
                </a:cubicBezTo>
                <a:close/>
                <a:moveTo>
                  <a:pt x="1070704" y="2917637"/>
                </a:moveTo>
                <a:cubicBezTo>
                  <a:pt x="1087564" y="2917256"/>
                  <a:pt x="1101470" y="2925829"/>
                  <a:pt x="1101184" y="2936116"/>
                </a:cubicBezTo>
                <a:cubicBezTo>
                  <a:pt x="1100899" y="2946308"/>
                  <a:pt x="1086230" y="2955166"/>
                  <a:pt x="1069847" y="2954880"/>
                </a:cubicBezTo>
                <a:cubicBezTo>
                  <a:pt x="1053845" y="2954690"/>
                  <a:pt x="1041082" y="2946498"/>
                  <a:pt x="1041272" y="2936306"/>
                </a:cubicBezTo>
                <a:cubicBezTo>
                  <a:pt x="1041367" y="2926019"/>
                  <a:pt x="1054036" y="2918018"/>
                  <a:pt x="1070704" y="2917637"/>
                </a:cubicBezTo>
                <a:close/>
                <a:moveTo>
                  <a:pt x="1182242" y="2917352"/>
                </a:moveTo>
                <a:cubicBezTo>
                  <a:pt x="1199673" y="2917638"/>
                  <a:pt x="1212436" y="2926972"/>
                  <a:pt x="1211008" y="2938116"/>
                </a:cubicBezTo>
                <a:cubicBezTo>
                  <a:pt x="1209579" y="2949165"/>
                  <a:pt x="1194434" y="2958214"/>
                  <a:pt x="1177384" y="2957928"/>
                </a:cubicBezTo>
                <a:cubicBezTo>
                  <a:pt x="1160049" y="2957738"/>
                  <a:pt x="1147190" y="2948689"/>
                  <a:pt x="1148428" y="2937164"/>
                </a:cubicBezTo>
                <a:cubicBezTo>
                  <a:pt x="1149762" y="2925734"/>
                  <a:pt x="1164526" y="2917066"/>
                  <a:pt x="1182242" y="2917352"/>
                </a:cubicBezTo>
                <a:close/>
                <a:moveTo>
                  <a:pt x="1285779" y="2916494"/>
                </a:moveTo>
                <a:cubicBezTo>
                  <a:pt x="1303210" y="2916970"/>
                  <a:pt x="1314354" y="2926781"/>
                  <a:pt x="1312259" y="2939068"/>
                </a:cubicBezTo>
                <a:cubicBezTo>
                  <a:pt x="1310163" y="2951832"/>
                  <a:pt x="1294923" y="2961262"/>
                  <a:pt x="1277016" y="2960785"/>
                </a:cubicBezTo>
                <a:cubicBezTo>
                  <a:pt x="1259966" y="2960309"/>
                  <a:pt x="1247679" y="2950308"/>
                  <a:pt x="1249489" y="2938211"/>
                </a:cubicBezTo>
                <a:cubicBezTo>
                  <a:pt x="1251394" y="2925638"/>
                  <a:pt x="1267777" y="2916018"/>
                  <a:pt x="1285779" y="2916494"/>
                </a:cubicBezTo>
                <a:close/>
                <a:moveTo>
                  <a:pt x="2886456" y="2915065"/>
                </a:moveTo>
                <a:cubicBezTo>
                  <a:pt x="2897790" y="2914494"/>
                  <a:pt x="2908553" y="2926686"/>
                  <a:pt x="2907982" y="2939354"/>
                </a:cubicBezTo>
                <a:cubicBezTo>
                  <a:pt x="2907315" y="2952308"/>
                  <a:pt x="2897028" y="2963643"/>
                  <a:pt x="2885408" y="2964595"/>
                </a:cubicBezTo>
                <a:cubicBezTo>
                  <a:pt x="2873216" y="2965548"/>
                  <a:pt x="2864167" y="2955166"/>
                  <a:pt x="2864834" y="2941354"/>
                </a:cubicBezTo>
                <a:cubicBezTo>
                  <a:pt x="2865024" y="2927829"/>
                  <a:pt x="2874930" y="2915541"/>
                  <a:pt x="2886456" y="2915065"/>
                </a:cubicBezTo>
                <a:close/>
                <a:moveTo>
                  <a:pt x="2334005" y="2914971"/>
                </a:moveTo>
                <a:cubicBezTo>
                  <a:pt x="2351055" y="2918590"/>
                  <a:pt x="2364867" y="2931830"/>
                  <a:pt x="2362962" y="2943355"/>
                </a:cubicBezTo>
                <a:cubicBezTo>
                  <a:pt x="2361152" y="2954404"/>
                  <a:pt x="2345531" y="2961072"/>
                  <a:pt x="2328862" y="2958119"/>
                </a:cubicBezTo>
                <a:cubicBezTo>
                  <a:pt x="2311526" y="2954976"/>
                  <a:pt x="2298477" y="2942117"/>
                  <a:pt x="2299811" y="2930211"/>
                </a:cubicBezTo>
                <a:cubicBezTo>
                  <a:pt x="2301240" y="2918304"/>
                  <a:pt x="2316575" y="2911351"/>
                  <a:pt x="2334005" y="2914971"/>
                </a:cubicBezTo>
                <a:close/>
                <a:moveTo>
                  <a:pt x="3259931" y="2914874"/>
                </a:moveTo>
                <a:cubicBezTo>
                  <a:pt x="3261646" y="2914779"/>
                  <a:pt x="3262789" y="2916684"/>
                  <a:pt x="3265170" y="2918208"/>
                </a:cubicBezTo>
                <a:cubicBezTo>
                  <a:pt x="3262312" y="2922304"/>
                  <a:pt x="3260503" y="2925733"/>
                  <a:pt x="3258693" y="2927162"/>
                </a:cubicBezTo>
                <a:cubicBezTo>
                  <a:pt x="3256121" y="2929162"/>
                  <a:pt x="3254692" y="2927447"/>
                  <a:pt x="3254883" y="2923828"/>
                </a:cubicBezTo>
                <a:cubicBezTo>
                  <a:pt x="3254978" y="2920208"/>
                  <a:pt x="3257645" y="2915160"/>
                  <a:pt x="3259931" y="2914874"/>
                </a:cubicBezTo>
                <a:close/>
                <a:moveTo>
                  <a:pt x="2734722" y="2914209"/>
                </a:moveTo>
                <a:cubicBezTo>
                  <a:pt x="2749486" y="2915828"/>
                  <a:pt x="2760821" y="2928306"/>
                  <a:pt x="2760440" y="2940402"/>
                </a:cubicBezTo>
                <a:cubicBezTo>
                  <a:pt x="2760058" y="2952499"/>
                  <a:pt x="2747866" y="2960690"/>
                  <a:pt x="2733007" y="2959071"/>
                </a:cubicBezTo>
                <a:cubicBezTo>
                  <a:pt x="2718149" y="2957452"/>
                  <a:pt x="2707195" y="2946689"/>
                  <a:pt x="2707671" y="2934592"/>
                </a:cubicBezTo>
                <a:cubicBezTo>
                  <a:pt x="2708147" y="2922400"/>
                  <a:pt x="2719863" y="2912494"/>
                  <a:pt x="2734722" y="2914209"/>
                </a:cubicBezTo>
                <a:close/>
                <a:moveTo>
                  <a:pt x="2495074" y="2913351"/>
                </a:moveTo>
                <a:cubicBezTo>
                  <a:pt x="2511361" y="2916209"/>
                  <a:pt x="2525172" y="2928591"/>
                  <a:pt x="2524315" y="2939926"/>
                </a:cubicBezTo>
                <a:cubicBezTo>
                  <a:pt x="2523458" y="2951261"/>
                  <a:pt x="2508218" y="2958309"/>
                  <a:pt x="2491740" y="2955261"/>
                </a:cubicBezTo>
                <a:cubicBezTo>
                  <a:pt x="2475928" y="2952404"/>
                  <a:pt x="2463641" y="2940783"/>
                  <a:pt x="2464117" y="2929639"/>
                </a:cubicBezTo>
                <a:cubicBezTo>
                  <a:pt x="2464594" y="2917923"/>
                  <a:pt x="2478500" y="2910589"/>
                  <a:pt x="2495074" y="2913351"/>
                </a:cubicBezTo>
                <a:close/>
                <a:moveTo>
                  <a:pt x="2168556" y="2912779"/>
                </a:moveTo>
                <a:cubicBezTo>
                  <a:pt x="2185892" y="2917352"/>
                  <a:pt x="2198274" y="2930972"/>
                  <a:pt x="2195322" y="2942498"/>
                </a:cubicBezTo>
                <a:cubicBezTo>
                  <a:pt x="2192274" y="2954594"/>
                  <a:pt x="2174367" y="2960690"/>
                  <a:pt x="2156269" y="2956118"/>
                </a:cubicBezTo>
                <a:cubicBezTo>
                  <a:pt x="2138648" y="2951737"/>
                  <a:pt x="2127789" y="2939069"/>
                  <a:pt x="2130552" y="2926781"/>
                </a:cubicBezTo>
                <a:cubicBezTo>
                  <a:pt x="2133409" y="2914208"/>
                  <a:pt x="2150173" y="2908017"/>
                  <a:pt x="2168556" y="2912779"/>
                </a:cubicBezTo>
                <a:close/>
                <a:moveTo>
                  <a:pt x="2980658" y="2909636"/>
                </a:moveTo>
                <a:cubicBezTo>
                  <a:pt x="2975134" y="2911350"/>
                  <a:pt x="2968943" y="2913065"/>
                  <a:pt x="2963323" y="2914494"/>
                </a:cubicBezTo>
                <a:cubicBezTo>
                  <a:pt x="2963990" y="2923447"/>
                  <a:pt x="2964180" y="2932687"/>
                  <a:pt x="2963704" y="2940211"/>
                </a:cubicBezTo>
                <a:cubicBezTo>
                  <a:pt x="2969895" y="2938687"/>
                  <a:pt x="2975801" y="2936973"/>
                  <a:pt x="2981039" y="2935449"/>
                </a:cubicBezTo>
                <a:cubicBezTo>
                  <a:pt x="2981611" y="2927067"/>
                  <a:pt x="2981420" y="2918685"/>
                  <a:pt x="2980658" y="2909636"/>
                </a:cubicBezTo>
                <a:close/>
                <a:moveTo>
                  <a:pt x="1998249" y="2909256"/>
                </a:moveTo>
                <a:cubicBezTo>
                  <a:pt x="2016727" y="2913637"/>
                  <a:pt x="2029967" y="2928115"/>
                  <a:pt x="2026633" y="2941164"/>
                </a:cubicBezTo>
                <a:cubicBezTo>
                  <a:pt x="2023490" y="2953642"/>
                  <a:pt x="2006345" y="2960310"/>
                  <a:pt x="1988629" y="2956119"/>
                </a:cubicBezTo>
                <a:cubicBezTo>
                  <a:pt x="1970531" y="2951832"/>
                  <a:pt x="1957767" y="2936973"/>
                  <a:pt x="1960816" y="2924305"/>
                </a:cubicBezTo>
                <a:cubicBezTo>
                  <a:pt x="1963768" y="2912113"/>
                  <a:pt x="1980723" y="2905160"/>
                  <a:pt x="1998249" y="2909256"/>
                </a:cubicBezTo>
                <a:close/>
                <a:moveTo>
                  <a:pt x="1836705" y="2908302"/>
                </a:moveTo>
                <a:cubicBezTo>
                  <a:pt x="1854422" y="2912970"/>
                  <a:pt x="1866518" y="2926972"/>
                  <a:pt x="1863661" y="2939830"/>
                </a:cubicBezTo>
                <a:cubicBezTo>
                  <a:pt x="1860613" y="2953260"/>
                  <a:pt x="1843277" y="2960118"/>
                  <a:pt x="1824989" y="2955356"/>
                </a:cubicBezTo>
                <a:cubicBezTo>
                  <a:pt x="1806797" y="2950689"/>
                  <a:pt x="1795271" y="2936592"/>
                  <a:pt x="1798414" y="2923352"/>
                </a:cubicBezTo>
                <a:cubicBezTo>
                  <a:pt x="1801558" y="2910112"/>
                  <a:pt x="1818131" y="2903445"/>
                  <a:pt x="1836705" y="2908302"/>
                </a:cubicBezTo>
                <a:close/>
                <a:moveTo>
                  <a:pt x="1618869" y="2907445"/>
                </a:moveTo>
                <a:cubicBezTo>
                  <a:pt x="1617154" y="2917161"/>
                  <a:pt x="1615535" y="2925733"/>
                  <a:pt x="1613916" y="2933734"/>
                </a:cubicBezTo>
                <a:cubicBezTo>
                  <a:pt x="1625060" y="2935734"/>
                  <a:pt x="1635633" y="2937830"/>
                  <a:pt x="1646015" y="2939925"/>
                </a:cubicBezTo>
                <a:cubicBezTo>
                  <a:pt x="1647730" y="2931829"/>
                  <a:pt x="1649444" y="2922876"/>
                  <a:pt x="1651254" y="2913160"/>
                </a:cubicBezTo>
                <a:cubicBezTo>
                  <a:pt x="1640205" y="2915256"/>
                  <a:pt x="1628584" y="2914017"/>
                  <a:pt x="1618869" y="2907445"/>
                </a:cubicBezTo>
                <a:close/>
                <a:moveTo>
                  <a:pt x="3204591" y="2907160"/>
                </a:moveTo>
                <a:cubicBezTo>
                  <a:pt x="3207544" y="2905636"/>
                  <a:pt x="3209544" y="2909255"/>
                  <a:pt x="3208591" y="2914875"/>
                </a:cubicBezTo>
                <a:cubicBezTo>
                  <a:pt x="3207639" y="2920495"/>
                  <a:pt x="3203829" y="2926876"/>
                  <a:pt x="3200686" y="2928686"/>
                </a:cubicBezTo>
                <a:cubicBezTo>
                  <a:pt x="3197257" y="2930686"/>
                  <a:pt x="3195352" y="2926972"/>
                  <a:pt x="3196685" y="2920781"/>
                </a:cubicBezTo>
                <a:cubicBezTo>
                  <a:pt x="3197828" y="2915066"/>
                  <a:pt x="3201543" y="2908684"/>
                  <a:pt x="3204591" y="2907160"/>
                </a:cubicBezTo>
                <a:close/>
                <a:moveTo>
                  <a:pt x="3156584" y="2904969"/>
                </a:moveTo>
                <a:cubicBezTo>
                  <a:pt x="3160680" y="2902111"/>
                  <a:pt x="3163061" y="2906588"/>
                  <a:pt x="3161633" y="2914875"/>
                </a:cubicBezTo>
                <a:cubicBezTo>
                  <a:pt x="3160204" y="2923067"/>
                  <a:pt x="3155442" y="2932020"/>
                  <a:pt x="3151250" y="2934687"/>
                </a:cubicBezTo>
                <a:cubicBezTo>
                  <a:pt x="3147155" y="2937354"/>
                  <a:pt x="3145059" y="2932973"/>
                  <a:pt x="3146488" y="2925067"/>
                </a:cubicBezTo>
                <a:cubicBezTo>
                  <a:pt x="3148012" y="2917161"/>
                  <a:pt x="3152584" y="2907827"/>
                  <a:pt x="3156584" y="2904969"/>
                </a:cubicBezTo>
                <a:close/>
                <a:moveTo>
                  <a:pt x="3111626" y="2904017"/>
                </a:moveTo>
                <a:cubicBezTo>
                  <a:pt x="3116770" y="2900778"/>
                  <a:pt x="3119722" y="2906303"/>
                  <a:pt x="3118103" y="2916685"/>
                </a:cubicBezTo>
                <a:cubicBezTo>
                  <a:pt x="3116389" y="2927353"/>
                  <a:pt x="3110388" y="2938783"/>
                  <a:pt x="3104959" y="2942307"/>
                </a:cubicBezTo>
                <a:cubicBezTo>
                  <a:pt x="3099625" y="2945736"/>
                  <a:pt x="3096862" y="2939831"/>
                  <a:pt x="3098767" y="2929544"/>
                </a:cubicBezTo>
                <a:cubicBezTo>
                  <a:pt x="3100672" y="2918971"/>
                  <a:pt x="3106387" y="2907446"/>
                  <a:pt x="3111626" y="2904017"/>
                </a:cubicBezTo>
                <a:close/>
                <a:moveTo>
                  <a:pt x="2645473" y="2902588"/>
                </a:moveTo>
                <a:cubicBezTo>
                  <a:pt x="2660427" y="2905445"/>
                  <a:pt x="2672905" y="2919447"/>
                  <a:pt x="2672333" y="2930591"/>
                </a:cubicBezTo>
                <a:cubicBezTo>
                  <a:pt x="2671666" y="2941926"/>
                  <a:pt x="2658331" y="2949260"/>
                  <a:pt x="2643282" y="2946974"/>
                </a:cubicBezTo>
                <a:cubicBezTo>
                  <a:pt x="2627470" y="2944498"/>
                  <a:pt x="2615659" y="2932687"/>
                  <a:pt x="2616612" y="2920590"/>
                </a:cubicBezTo>
                <a:cubicBezTo>
                  <a:pt x="2617374" y="2908303"/>
                  <a:pt x="2630423" y="2899730"/>
                  <a:pt x="2645473" y="2902588"/>
                </a:cubicBezTo>
                <a:close/>
                <a:moveTo>
                  <a:pt x="3306985" y="2901159"/>
                </a:moveTo>
                <a:cubicBezTo>
                  <a:pt x="3308318" y="2900969"/>
                  <a:pt x="3309271" y="2902588"/>
                  <a:pt x="3310890" y="2903922"/>
                </a:cubicBezTo>
                <a:cubicBezTo>
                  <a:pt x="3308699" y="2906208"/>
                  <a:pt x="3307080" y="2908780"/>
                  <a:pt x="3306032" y="2908875"/>
                </a:cubicBezTo>
                <a:cubicBezTo>
                  <a:pt x="3304985" y="2908875"/>
                  <a:pt x="3304127" y="2906684"/>
                  <a:pt x="3304032" y="2905065"/>
                </a:cubicBezTo>
                <a:cubicBezTo>
                  <a:pt x="3304032" y="2904207"/>
                  <a:pt x="3306318" y="2901159"/>
                  <a:pt x="3306985" y="2901159"/>
                </a:cubicBezTo>
                <a:close/>
                <a:moveTo>
                  <a:pt x="1532572" y="2897539"/>
                </a:moveTo>
                <a:cubicBezTo>
                  <a:pt x="1531429" y="2905255"/>
                  <a:pt x="1530191" y="2912398"/>
                  <a:pt x="1528762" y="2920304"/>
                </a:cubicBezTo>
                <a:cubicBezTo>
                  <a:pt x="1538478" y="2921352"/>
                  <a:pt x="1547527" y="2922495"/>
                  <a:pt x="1555337" y="2923542"/>
                </a:cubicBezTo>
                <a:cubicBezTo>
                  <a:pt x="1557242" y="2915827"/>
                  <a:pt x="1559052" y="2908017"/>
                  <a:pt x="1560576" y="2900873"/>
                </a:cubicBezTo>
                <a:cubicBezTo>
                  <a:pt x="1551432" y="2899635"/>
                  <a:pt x="1541526" y="2898492"/>
                  <a:pt x="1532572" y="2897539"/>
                </a:cubicBezTo>
                <a:close/>
                <a:moveTo>
                  <a:pt x="1367885" y="2894872"/>
                </a:moveTo>
                <a:cubicBezTo>
                  <a:pt x="1366552" y="2901730"/>
                  <a:pt x="1364933" y="2908874"/>
                  <a:pt x="1363313" y="2916113"/>
                </a:cubicBezTo>
                <a:cubicBezTo>
                  <a:pt x="1373219" y="2916208"/>
                  <a:pt x="1382554" y="2916208"/>
                  <a:pt x="1391031" y="2916304"/>
                </a:cubicBezTo>
                <a:cubicBezTo>
                  <a:pt x="1391888" y="2908874"/>
                  <a:pt x="1392555" y="2901921"/>
                  <a:pt x="1393222" y="2895063"/>
                </a:cubicBezTo>
                <a:cubicBezTo>
                  <a:pt x="1384649" y="2895063"/>
                  <a:pt x="1376458" y="2894967"/>
                  <a:pt x="1367885" y="2894872"/>
                </a:cubicBezTo>
                <a:close/>
                <a:moveTo>
                  <a:pt x="3026188" y="2894777"/>
                </a:moveTo>
                <a:cubicBezTo>
                  <a:pt x="3021616" y="2896777"/>
                  <a:pt x="3017139" y="2898682"/>
                  <a:pt x="3012948" y="2900397"/>
                </a:cubicBezTo>
                <a:cubicBezTo>
                  <a:pt x="3013615" y="2908493"/>
                  <a:pt x="3013710" y="2916018"/>
                  <a:pt x="3013234" y="2922685"/>
                </a:cubicBezTo>
                <a:cubicBezTo>
                  <a:pt x="3017901" y="2920780"/>
                  <a:pt x="3022092" y="2919066"/>
                  <a:pt x="3026473" y="2917066"/>
                </a:cubicBezTo>
                <a:cubicBezTo>
                  <a:pt x="3026950" y="2910303"/>
                  <a:pt x="3026855" y="2903159"/>
                  <a:pt x="3026188" y="2894777"/>
                </a:cubicBezTo>
                <a:close/>
                <a:moveTo>
                  <a:pt x="1452658" y="2894206"/>
                </a:moveTo>
                <a:cubicBezTo>
                  <a:pt x="1451515" y="2901635"/>
                  <a:pt x="1450372" y="2908302"/>
                  <a:pt x="1449229" y="2915160"/>
                </a:cubicBezTo>
                <a:cubicBezTo>
                  <a:pt x="1456944" y="2915160"/>
                  <a:pt x="1464278" y="2915256"/>
                  <a:pt x="1472565" y="2915541"/>
                </a:cubicBezTo>
                <a:cubicBezTo>
                  <a:pt x="1473803" y="2908302"/>
                  <a:pt x="1474946" y="2901254"/>
                  <a:pt x="1475994" y="2894587"/>
                </a:cubicBezTo>
                <a:cubicBezTo>
                  <a:pt x="1467898" y="2894301"/>
                  <a:pt x="1459897" y="2894206"/>
                  <a:pt x="1452658" y="2894206"/>
                </a:cubicBezTo>
                <a:close/>
                <a:moveTo>
                  <a:pt x="2391822" y="2891634"/>
                </a:moveTo>
                <a:cubicBezTo>
                  <a:pt x="2408491" y="2895349"/>
                  <a:pt x="2421254" y="2907637"/>
                  <a:pt x="2420111" y="2918971"/>
                </a:cubicBezTo>
                <a:cubicBezTo>
                  <a:pt x="2418968" y="2930401"/>
                  <a:pt x="2404490" y="2936783"/>
                  <a:pt x="2387917" y="2933545"/>
                </a:cubicBezTo>
                <a:cubicBezTo>
                  <a:pt x="2370962" y="2930211"/>
                  <a:pt x="2357723" y="2916876"/>
                  <a:pt x="2359247" y="2905255"/>
                </a:cubicBezTo>
                <a:cubicBezTo>
                  <a:pt x="2360771" y="2894111"/>
                  <a:pt x="2375439" y="2887824"/>
                  <a:pt x="2391822" y="2891634"/>
                </a:cubicBezTo>
                <a:close/>
                <a:moveTo>
                  <a:pt x="2204692" y="2889801"/>
                </a:moveTo>
                <a:cubicBezTo>
                  <a:pt x="2211276" y="2887538"/>
                  <a:pt x="2219706" y="2887348"/>
                  <a:pt x="2228278" y="2889825"/>
                </a:cubicBezTo>
                <a:cubicBezTo>
                  <a:pt x="2245042" y="2894682"/>
                  <a:pt x="2257330" y="2907731"/>
                  <a:pt x="2255234" y="2918876"/>
                </a:cubicBezTo>
                <a:cubicBezTo>
                  <a:pt x="2253043" y="2930592"/>
                  <a:pt x="2236089" y="2936783"/>
                  <a:pt x="2219039" y="2932211"/>
                </a:cubicBezTo>
                <a:cubicBezTo>
                  <a:pt x="2201799" y="2927639"/>
                  <a:pt x="2189702" y="2913827"/>
                  <a:pt x="2192179" y="2902207"/>
                </a:cubicBezTo>
                <a:cubicBezTo>
                  <a:pt x="2193370" y="2896397"/>
                  <a:pt x="2198108" y="2892063"/>
                  <a:pt x="2204692" y="2889801"/>
                </a:cubicBezTo>
                <a:close/>
                <a:moveTo>
                  <a:pt x="3242881" y="2888777"/>
                </a:moveTo>
                <a:cubicBezTo>
                  <a:pt x="3245548" y="2886967"/>
                  <a:pt x="3247930" y="2889825"/>
                  <a:pt x="3247453" y="2894206"/>
                </a:cubicBezTo>
                <a:cubicBezTo>
                  <a:pt x="3246977" y="2898683"/>
                  <a:pt x="3243929" y="2904112"/>
                  <a:pt x="3241167" y="2905541"/>
                </a:cubicBezTo>
                <a:cubicBezTo>
                  <a:pt x="3238310" y="2906970"/>
                  <a:pt x="3236500" y="2904017"/>
                  <a:pt x="3237166" y="2899445"/>
                </a:cubicBezTo>
                <a:cubicBezTo>
                  <a:pt x="3237738" y="2895254"/>
                  <a:pt x="3240405" y="2890396"/>
                  <a:pt x="3242881" y="2888777"/>
                </a:cubicBezTo>
                <a:close/>
                <a:moveTo>
                  <a:pt x="2059114" y="2886110"/>
                </a:moveTo>
                <a:cubicBezTo>
                  <a:pt x="2076640" y="2890587"/>
                  <a:pt x="2089689" y="2904017"/>
                  <a:pt x="2087498" y="2915923"/>
                </a:cubicBezTo>
                <a:cubicBezTo>
                  <a:pt x="2085307" y="2928211"/>
                  <a:pt x="2067210" y="2935259"/>
                  <a:pt x="2049684" y="2930782"/>
                </a:cubicBezTo>
                <a:cubicBezTo>
                  <a:pt x="2031682" y="2926210"/>
                  <a:pt x="2019966" y="2912304"/>
                  <a:pt x="2022823" y="2899636"/>
                </a:cubicBezTo>
                <a:cubicBezTo>
                  <a:pt x="2025681" y="2887444"/>
                  <a:pt x="2041302" y="2881538"/>
                  <a:pt x="2059114" y="2886110"/>
                </a:cubicBezTo>
                <a:close/>
                <a:moveTo>
                  <a:pt x="1262539" y="2886110"/>
                </a:moveTo>
                <a:cubicBezTo>
                  <a:pt x="1262729" y="2886205"/>
                  <a:pt x="1262824" y="2886300"/>
                  <a:pt x="1262919" y="2886396"/>
                </a:cubicBezTo>
                <a:lnTo>
                  <a:pt x="1262654" y="2886313"/>
                </a:lnTo>
                <a:close/>
                <a:moveTo>
                  <a:pt x="1262539" y="2886109"/>
                </a:moveTo>
                <a:lnTo>
                  <a:pt x="1262826" y="2886216"/>
                </a:lnTo>
                <a:lnTo>
                  <a:pt x="1262920" y="2886395"/>
                </a:lnTo>
                <a:cubicBezTo>
                  <a:pt x="1262824" y="2886300"/>
                  <a:pt x="1262729" y="2886205"/>
                  <a:pt x="1262539" y="2886109"/>
                </a:cubicBezTo>
                <a:close/>
                <a:moveTo>
                  <a:pt x="2547651" y="2885728"/>
                </a:moveTo>
                <a:cubicBezTo>
                  <a:pt x="2563272" y="2888777"/>
                  <a:pt x="2576226" y="2902874"/>
                  <a:pt x="2576131" y="2914208"/>
                </a:cubicBezTo>
                <a:cubicBezTo>
                  <a:pt x="2575940" y="2925638"/>
                  <a:pt x="2562986" y="2932592"/>
                  <a:pt x="2547270" y="2929925"/>
                </a:cubicBezTo>
                <a:cubicBezTo>
                  <a:pt x="2531268" y="2927258"/>
                  <a:pt x="2518028" y="2914589"/>
                  <a:pt x="2518600" y="2902969"/>
                </a:cubicBezTo>
                <a:cubicBezTo>
                  <a:pt x="2519266" y="2891729"/>
                  <a:pt x="2532221" y="2882681"/>
                  <a:pt x="2547651" y="2885728"/>
                </a:cubicBezTo>
                <a:close/>
                <a:moveTo>
                  <a:pt x="1737931" y="2885157"/>
                </a:moveTo>
                <a:cubicBezTo>
                  <a:pt x="1755362" y="2889538"/>
                  <a:pt x="1767744" y="2904112"/>
                  <a:pt x="1764411" y="2916875"/>
                </a:cubicBezTo>
                <a:cubicBezTo>
                  <a:pt x="1761077" y="2929734"/>
                  <a:pt x="1743932" y="2936497"/>
                  <a:pt x="1726787" y="2932306"/>
                </a:cubicBezTo>
                <a:cubicBezTo>
                  <a:pt x="1709261" y="2928019"/>
                  <a:pt x="1698212" y="2914780"/>
                  <a:pt x="1700783" y="2901540"/>
                </a:cubicBezTo>
                <a:cubicBezTo>
                  <a:pt x="1703355" y="2887824"/>
                  <a:pt x="1719357" y="2880490"/>
                  <a:pt x="1737931" y="2885157"/>
                </a:cubicBezTo>
                <a:close/>
                <a:moveTo>
                  <a:pt x="189642" y="2885062"/>
                </a:moveTo>
                <a:cubicBezTo>
                  <a:pt x="192024" y="2886491"/>
                  <a:pt x="194405" y="2887634"/>
                  <a:pt x="194310" y="2888110"/>
                </a:cubicBezTo>
                <a:cubicBezTo>
                  <a:pt x="194024" y="2889253"/>
                  <a:pt x="192595" y="2890110"/>
                  <a:pt x="191643" y="2890967"/>
                </a:cubicBezTo>
                <a:cubicBezTo>
                  <a:pt x="190309" y="2890205"/>
                  <a:pt x="188023" y="2889443"/>
                  <a:pt x="187928" y="2888777"/>
                </a:cubicBezTo>
                <a:cubicBezTo>
                  <a:pt x="187642" y="2887729"/>
                  <a:pt x="188785" y="2886681"/>
                  <a:pt x="189642" y="2885062"/>
                </a:cubicBezTo>
                <a:close/>
                <a:moveTo>
                  <a:pt x="411480" y="2884205"/>
                </a:moveTo>
                <a:cubicBezTo>
                  <a:pt x="417766" y="2883824"/>
                  <a:pt x="426339" y="2887920"/>
                  <a:pt x="425482" y="2891348"/>
                </a:cubicBezTo>
                <a:cubicBezTo>
                  <a:pt x="424815" y="2894492"/>
                  <a:pt x="420433" y="2896968"/>
                  <a:pt x="415766" y="2901731"/>
                </a:cubicBezTo>
                <a:cubicBezTo>
                  <a:pt x="409384" y="2896682"/>
                  <a:pt x="404146" y="2893920"/>
                  <a:pt x="402431" y="2890777"/>
                </a:cubicBezTo>
                <a:cubicBezTo>
                  <a:pt x="400240" y="2886777"/>
                  <a:pt x="405193" y="2884586"/>
                  <a:pt x="411480" y="2884205"/>
                </a:cubicBezTo>
                <a:close/>
                <a:moveTo>
                  <a:pt x="1894618" y="2884109"/>
                </a:moveTo>
                <a:cubicBezTo>
                  <a:pt x="1912048" y="2888871"/>
                  <a:pt x="1924145" y="2902587"/>
                  <a:pt x="1921573" y="2915256"/>
                </a:cubicBezTo>
                <a:cubicBezTo>
                  <a:pt x="1918906" y="2928495"/>
                  <a:pt x="1901857" y="2935258"/>
                  <a:pt x="1883854" y="2930496"/>
                </a:cubicBezTo>
                <a:cubicBezTo>
                  <a:pt x="1866043" y="2925828"/>
                  <a:pt x="1853755" y="2911160"/>
                  <a:pt x="1856613" y="2898682"/>
                </a:cubicBezTo>
                <a:cubicBezTo>
                  <a:pt x="1859566" y="2886109"/>
                  <a:pt x="1876806" y="2879251"/>
                  <a:pt x="1894618" y="2884109"/>
                </a:cubicBezTo>
                <a:close/>
                <a:moveTo>
                  <a:pt x="531304" y="2883442"/>
                </a:moveTo>
                <a:cubicBezTo>
                  <a:pt x="539972" y="2883633"/>
                  <a:pt x="548544" y="2888300"/>
                  <a:pt x="549592" y="2893348"/>
                </a:cubicBezTo>
                <a:cubicBezTo>
                  <a:pt x="550735" y="2898777"/>
                  <a:pt x="542734" y="2903635"/>
                  <a:pt x="533590" y="2903064"/>
                </a:cubicBezTo>
                <a:cubicBezTo>
                  <a:pt x="525017" y="2902588"/>
                  <a:pt x="517016" y="2897730"/>
                  <a:pt x="516445" y="2892586"/>
                </a:cubicBezTo>
                <a:cubicBezTo>
                  <a:pt x="515683" y="2887443"/>
                  <a:pt x="522541" y="2883252"/>
                  <a:pt x="531304" y="2883442"/>
                </a:cubicBezTo>
                <a:close/>
                <a:moveTo>
                  <a:pt x="3190779" y="2883348"/>
                </a:moveTo>
                <a:cubicBezTo>
                  <a:pt x="3194494" y="2880871"/>
                  <a:pt x="3196685" y="2884872"/>
                  <a:pt x="3195637" y="2892111"/>
                </a:cubicBezTo>
                <a:cubicBezTo>
                  <a:pt x="3194590" y="2899254"/>
                  <a:pt x="3190494" y="2906874"/>
                  <a:pt x="3186874" y="2908875"/>
                </a:cubicBezTo>
                <a:cubicBezTo>
                  <a:pt x="3183541" y="2910684"/>
                  <a:pt x="3181540" y="2906970"/>
                  <a:pt x="3182397" y="2900683"/>
                </a:cubicBezTo>
                <a:cubicBezTo>
                  <a:pt x="3183350" y="2893825"/>
                  <a:pt x="3187065" y="2885824"/>
                  <a:pt x="3190779" y="2883348"/>
                </a:cubicBezTo>
                <a:close/>
                <a:moveTo>
                  <a:pt x="652557" y="2883061"/>
                </a:moveTo>
                <a:cubicBezTo>
                  <a:pt x="663511" y="2883157"/>
                  <a:pt x="674083" y="2888681"/>
                  <a:pt x="675226" y="2894968"/>
                </a:cubicBezTo>
                <a:cubicBezTo>
                  <a:pt x="676465" y="2901635"/>
                  <a:pt x="666844" y="2907636"/>
                  <a:pt x="655224" y="2907255"/>
                </a:cubicBezTo>
                <a:cubicBezTo>
                  <a:pt x="644175" y="2906874"/>
                  <a:pt x="634459" y="2901254"/>
                  <a:pt x="633602" y="2894777"/>
                </a:cubicBezTo>
                <a:cubicBezTo>
                  <a:pt x="632840" y="2888205"/>
                  <a:pt x="641413" y="2882966"/>
                  <a:pt x="652557" y="2883061"/>
                </a:cubicBezTo>
                <a:close/>
                <a:moveTo>
                  <a:pt x="298037" y="2882776"/>
                </a:moveTo>
                <a:cubicBezTo>
                  <a:pt x="302323" y="2886396"/>
                  <a:pt x="306895" y="2888777"/>
                  <a:pt x="306704" y="2890396"/>
                </a:cubicBezTo>
                <a:cubicBezTo>
                  <a:pt x="306514" y="2892206"/>
                  <a:pt x="302513" y="2894015"/>
                  <a:pt x="299275" y="2894397"/>
                </a:cubicBezTo>
                <a:cubicBezTo>
                  <a:pt x="297846" y="2894587"/>
                  <a:pt x="292322" y="2891158"/>
                  <a:pt x="292226" y="2889729"/>
                </a:cubicBezTo>
                <a:cubicBezTo>
                  <a:pt x="291845" y="2887729"/>
                  <a:pt x="294989" y="2886014"/>
                  <a:pt x="298037" y="2882776"/>
                </a:cubicBezTo>
                <a:close/>
                <a:moveTo>
                  <a:pt x="776668" y="2882775"/>
                </a:moveTo>
                <a:cubicBezTo>
                  <a:pt x="789908" y="2883252"/>
                  <a:pt x="801338" y="2890205"/>
                  <a:pt x="801624" y="2897730"/>
                </a:cubicBezTo>
                <a:cubicBezTo>
                  <a:pt x="801814" y="2905254"/>
                  <a:pt x="790765" y="2911636"/>
                  <a:pt x="777811" y="2911446"/>
                </a:cubicBezTo>
                <a:cubicBezTo>
                  <a:pt x="763714" y="2911255"/>
                  <a:pt x="751998" y="2904207"/>
                  <a:pt x="752094" y="2895920"/>
                </a:cubicBezTo>
                <a:cubicBezTo>
                  <a:pt x="752189" y="2888109"/>
                  <a:pt x="763047" y="2882299"/>
                  <a:pt x="776668" y="2882775"/>
                </a:cubicBezTo>
                <a:close/>
                <a:moveTo>
                  <a:pt x="896683" y="2882490"/>
                </a:moveTo>
                <a:cubicBezTo>
                  <a:pt x="911923" y="2882490"/>
                  <a:pt x="925258" y="2889824"/>
                  <a:pt x="926020" y="2898587"/>
                </a:cubicBezTo>
                <a:cubicBezTo>
                  <a:pt x="926877" y="2907731"/>
                  <a:pt x="913542" y="2915732"/>
                  <a:pt x="897921" y="2915446"/>
                </a:cubicBezTo>
                <a:cubicBezTo>
                  <a:pt x="882872" y="2915256"/>
                  <a:pt x="870203" y="2907731"/>
                  <a:pt x="869727" y="2898778"/>
                </a:cubicBezTo>
                <a:cubicBezTo>
                  <a:pt x="869346" y="2889634"/>
                  <a:pt x="881157" y="2882490"/>
                  <a:pt x="896683" y="2882490"/>
                </a:cubicBezTo>
                <a:close/>
                <a:moveTo>
                  <a:pt x="1016412" y="2882299"/>
                </a:moveTo>
                <a:cubicBezTo>
                  <a:pt x="1033367" y="2882490"/>
                  <a:pt x="1046987" y="2890777"/>
                  <a:pt x="1046987" y="2900778"/>
                </a:cubicBezTo>
                <a:cubicBezTo>
                  <a:pt x="1046892" y="2911065"/>
                  <a:pt x="1031652" y="2919828"/>
                  <a:pt x="1014602" y="2919352"/>
                </a:cubicBezTo>
                <a:cubicBezTo>
                  <a:pt x="997934" y="2918875"/>
                  <a:pt x="984789" y="2910398"/>
                  <a:pt x="985170" y="2900206"/>
                </a:cubicBezTo>
                <a:cubicBezTo>
                  <a:pt x="985551" y="2889919"/>
                  <a:pt x="999172" y="2882109"/>
                  <a:pt x="1016412" y="2882299"/>
                </a:cubicBezTo>
                <a:close/>
                <a:moveTo>
                  <a:pt x="1228117" y="2882050"/>
                </a:moveTo>
                <a:cubicBezTo>
                  <a:pt x="1235559" y="2880562"/>
                  <a:pt x="1243631" y="2880681"/>
                  <a:pt x="1251013" y="2882681"/>
                </a:cubicBezTo>
                <a:lnTo>
                  <a:pt x="1262654" y="2886313"/>
                </a:lnTo>
                <a:lnTo>
                  <a:pt x="1267873" y="2895539"/>
                </a:lnTo>
                <a:cubicBezTo>
                  <a:pt x="1272254" y="2905922"/>
                  <a:pt x="1265301" y="2917161"/>
                  <a:pt x="1251490" y="2922781"/>
                </a:cubicBezTo>
                <a:cubicBezTo>
                  <a:pt x="1238536" y="2928020"/>
                  <a:pt x="1220914" y="2926686"/>
                  <a:pt x="1210913" y="2919638"/>
                </a:cubicBezTo>
                <a:cubicBezTo>
                  <a:pt x="1200055" y="2912018"/>
                  <a:pt x="1199102" y="2900112"/>
                  <a:pt x="1209008" y="2891063"/>
                </a:cubicBezTo>
                <a:cubicBezTo>
                  <a:pt x="1213866" y="2886634"/>
                  <a:pt x="1220676" y="2883538"/>
                  <a:pt x="1228117" y="2882050"/>
                </a:cubicBezTo>
                <a:close/>
                <a:moveTo>
                  <a:pt x="1130617" y="2881823"/>
                </a:moveTo>
                <a:cubicBezTo>
                  <a:pt x="1148906" y="2881918"/>
                  <a:pt x="1162812" y="2891157"/>
                  <a:pt x="1162050" y="2902397"/>
                </a:cubicBezTo>
                <a:cubicBezTo>
                  <a:pt x="1161288" y="2913541"/>
                  <a:pt x="1145858" y="2922780"/>
                  <a:pt x="1128046" y="2922685"/>
                </a:cubicBezTo>
                <a:cubicBezTo>
                  <a:pt x="1109853" y="2922590"/>
                  <a:pt x="1095946" y="2913637"/>
                  <a:pt x="1096518" y="2902111"/>
                </a:cubicBezTo>
                <a:cubicBezTo>
                  <a:pt x="1097185" y="2890491"/>
                  <a:pt x="1112044" y="2881728"/>
                  <a:pt x="1130617" y="2881823"/>
                </a:cubicBezTo>
                <a:close/>
                <a:moveTo>
                  <a:pt x="3144869" y="2881252"/>
                </a:moveTo>
                <a:cubicBezTo>
                  <a:pt x="3149536" y="2878395"/>
                  <a:pt x="3151918" y="2884300"/>
                  <a:pt x="3150203" y="2894587"/>
                </a:cubicBezTo>
                <a:cubicBezTo>
                  <a:pt x="3148584" y="2904017"/>
                  <a:pt x="3143536" y="2913447"/>
                  <a:pt x="3139154" y="2915923"/>
                </a:cubicBezTo>
                <a:cubicBezTo>
                  <a:pt x="3134773" y="2918400"/>
                  <a:pt x="3132582" y="2913066"/>
                  <a:pt x="3134011" y="2904112"/>
                </a:cubicBezTo>
                <a:cubicBezTo>
                  <a:pt x="3135535" y="2894492"/>
                  <a:pt x="3140297" y="2884014"/>
                  <a:pt x="3144869" y="2881252"/>
                </a:cubicBezTo>
                <a:close/>
                <a:moveTo>
                  <a:pt x="3097530" y="2879442"/>
                </a:moveTo>
                <a:cubicBezTo>
                  <a:pt x="3103435" y="2875632"/>
                  <a:pt x="3107340" y="2882299"/>
                  <a:pt x="3106197" y="2894396"/>
                </a:cubicBezTo>
                <a:cubicBezTo>
                  <a:pt x="3104959" y="2906302"/>
                  <a:pt x="3098958" y="2918494"/>
                  <a:pt x="3092862" y="2922495"/>
                </a:cubicBezTo>
                <a:cubicBezTo>
                  <a:pt x="3086861" y="2926400"/>
                  <a:pt x="3083337" y="2920494"/>
                  <a:pt x="3084480" y="2908779"/>
                </a:cubicBezTo>
                <a:cubicBezTo>
                  <a:pt x="3085718" y="2896682"/>
                  <a:pt x="3091338" y="2883347"/>
                  <a:pt x="3097530" y="2879442"/>
                </a:cubicBezTo>
                <a:close/>
                <a:moveTo>
                  <a:pt x="2851213" y="2875823"/>
                </a:moveTo>
                <a:cubicBezTo>
                  <a:pt x="2863119" y="2875727"/>
                  <a:pt x="2872454" y="2887824"/>
                  <a:pt x="2872930" y="2902778"/>
                </a:cubicBezTo>
                <a:cubicBezTo>
                  <a:pt x="2873406" y="2917542"/>
                  <a:pt x="2864357" y="2929067"/>
                  <a:pt x="2852261" y="2929353"/>
                </a:cubicBezTo>
                <a:cubicBezTo>
                  <a:pt x="2840259" y="2929543"/>
                  <a:pt x="2829306" y="2918304"/>
                  <a:pt x="2828924" y="2904112"/>
                </a:cubicBezTo>
                <a:cubicBezTo>
                  <a:pt x="2828448" y="2889253"/>
                  <a:pt x="2839021" y="2875823"/>
                  <a:pt x="2851213" y="2875823"/>
                </a:cubicBezTo>
                <a:close/>
                <a:moveTo>
                  <a:pt x="2774727" y="2875156"/>
                </a:moveTo>
                <a:cubicBezTo>
                  <a:pt x="2788443" y="2876013"/>
                  <a:pt x="2799778" y="2888586"/>
                  <a:pt x="2800445" y="2902683"/>
                </a:cubicBezTo>
                <a:cubicBezTo>
                  <a:pt x="2801111" y="2916876"/>
                  <a:pt x="2790729" y="2927067"/>
                  <a:pt x="2776918" y="2926401"/>
                </a:cubicBezTo>
                <a:cubicBezTo>
                  <a:pt x="2762821" y="2925638"/>
                  <a:pt x="2751486" y="2914685"/>
                  <a:pt x="2750819" y="2900111"/>
                </a:cubicBezTo>
                <a:cubicBezTo>
                  <a:pt x="2750248" y="2885538"/>
                  <a:pt x="2760821" y="2874299"/>
                  <a:pt x="2774727" y="2875156"/>
                </a:cubicBezTo>
                <a:close/>
                <a:moveTo>
                  <a:pt x="3067717" y="2872965"/>
                </a:moveTo>
                <a:cubicBezTo>
                  <a:pt x="3063812" y="2875822"/>
                  <a:pt x="3059906" y="2878584"/>
                  <a:pt x="3055334" y="2881728"/>
                </a:cubicBezTo>
                <a:cubicBezTo>
                  <a:pt x="3055811" y="2888872"/>
                  <a:pt x="3055906" y="2896873"/>
                  <a:pt x="3055430" y="2903826"/>
                </a:cubicBezTo>
                <a:cubicBezTo>
                  <a:pt x="3059716" y="2901825"/>
                  <a:pt x="3064002" y="2899730"/>
                  <a:pt x="3067812" y="2897825"/>
                </a:cubicBezTo>
                <a:cubicBezTo>
                  <a:pt x="3068288" y="2890015"/>
                  <a:pt x="3068193" y="2881442"/>
                  <a:pt x="3067717" y="2872965"/>
                </a:cubicBezTo>
                <a:close/>
                <a:moveTo>
                  <a:pt x="3287172" y="2872584"/>
                </a:moveTo>
                <a:cubicBezTo>
                  <a:pt x="3288791" y="2872489"/>
                  <a:pt x="3289839" y="2874775"/>
                  <a:pt x="3291839" y="2876870"/>
                </a:cubicBezTo>
                <a:cubicBezTo>
                  <a:pt x="3289077" y="2880394"/>
                  <a:pt x="3287458" y="2883633"/>
                  <a:pt x="3285838" y="2884490"/>
                </a:cubicBezTo>
                <a:cubicBezTo>
                  <a:pt x="3283171" y="2886014"/>
                  <a:pt x="3281647" y="2884014"/>
                  <a:pt x="3282124" y="2880013"/>
                </a:cubicBezTo>
                <a:cubicBezTo>
                  <a:pt x="3282600" y="2875918"/>
                  <a:pt x="3284695" y="2872775"/>
                  <a:pt x="3287172" y="2872584"/>
                </a:cubicBezTo>
                <a:close/>
                <a:moveTo>
                  <a:pt x="2913602" y="2868012"/>
                </a:moveTo>
                <a:cubicBezTo>
                  <a:pt x="2924460" y="2866202"/>
                  <a:pt x="2934271" y="2879252"/>
                  <a:pt x="2934938" y="2894873"/>
                </a:cubicBezTo>
                <a:cubicBezTo>
                  <a:pt x="2935604" y="2910208"/>
                  <a:pt x="2927794" y="2923257"/>
                  <a:pt x="2917031" y="2924495"/>
                </a:cubicBezTo>
                <a:cubicBezTo>
                  <a:pt x="2906172" y="2925829"/>
                  <a:pt x="2896552" y="2915256"/>
                  <a:pt x="2895695" y="2899730"/>
                </a:cubicBezTo>
                <a:cubicBezTo>
                  <a:pt x="2894837" y="2884300"/>
                  <a:pt x="2903029" y="2869727"/>
                  <a:pt x="2913602" y="2868012"/>
                </a:cubicBezTo>
                <a:close/>
                <a:moveTo>
                  <a:pt x="2283713" y="2866774"/>
                </a:moveTo>
                <a:cubicBezTo>
                  <a:pt x="2301144" y="2870965"/>
                  <a:pt x="2314098" y="2883252"/>
                  <a:pt x="2312860" y="2894968"/>
                </a:cubicBezTo>
                <a:cubicBezTo>
                  <a:pt x="2311621" y="2906588"/>
                  <a:pt x="2296286" y="2912589"/>
                  <a:pt x="2279427" y="2908208"/>
                </a:cubicBezTo>
                <a:cubicBezTo>
                  <a:pt x="2262663" y="2903921"/>
                  <a:pt x="2249899" y="2890396"/>
                  <a:pt x="2251519" y="2879347"/>
                </a:cubicBezTo>
                <a:cubicBezTo>
                  <a:pt x="2253138" y="2868488"/>
                  <a:pt x="2267140" y="2862964"/>
                  <a:pt x="2283713" y="2866774"/>
                </a:cubicBezTo>
                <a:close/>
                <a:moveTo>
                  <a:pt x="2689669" y="2865916"/>
                </a:moveTo>
                <a:cubicBezTo>
                  <a:pt x="2703956" y="2868202"/>
                  <a:pt x="2716434" y="2882585"/>
                  <a:pt x="2716530" y="2896015"/>
                </a:cubicBezTo>
                <a:cubicBezTo>
                  <a:pt x="2716720" y="2909826"/>
                  <a:pt x="2704718" y="2918971"/>
                  <a:pt x="2690336" y="2916875"/>
                </a:cubicBezTo>
                <a:cubicBezTo>
                  <a:pt x="2675858" y="2914780"/>
                  <a:pt x="2663666" y="2902207"/>
                  <a:pt x="2663475" y="2888109"/>
                </a:cubicBezTo>
                <a:cubicBezTo>
                  <a:pt x="2663285" y="2874013"/>
                  <a:pt x="2675286" y="2863630"/>
                  <a:pt x="2689669" y="2865916"/>
                </a:cubicBezTo>
                <a:close/>
                <a:moveTo>
                  <a:pt x="2445925" y="2865631"/>
                </a:moveTo>
                <a:cubicBezTo>
                  <a:pt x="2462212" y="2869441"/>
                  <a:pt x="2474690" y="2882871"/>
                  <a:pt x="2474309" y="2894206"/>
                </a:cubicBezTo>
                <a:cubicBezTo>
                  <a:pt x="2474023" y="2905445"/>
                  <a:pt x="2461165" y="2911636"/>
                  <a:pt x="2445067" y="2908493"/>
                </a:cubicBezTo>
                <a:cubicBezTo>
                  <a:pt x="2428589" y="2905255"/>
                  <a:pt x="2415159" y="2892872"/>
                  <a:pt x="2415444" y="2881442"/>
                </a:cubicBezTo>
                <a:cubicBezTo>
                  <a:pt x="2415730" y="2870012"/>
                  <a:pt x="2429161" y="2861630"/>
                  <a:pt x="2445925" y="2865631"/>
                </a:cubicBezTo>
                <a:close/>
                <a:moveTo>
                  <a:pt x="3227260" y="2863059"/>
                </a:moveTo>
                <a:cubicBezTo>
                  <a:pt x="3230594" y="2861154"/>
                  <a:pt x="3232784" y="2864678"/>
                  <a:pt x="3231927" y="2870965"/>
                </a:cubicBezTo>
                <a:cubicBezTo>
                  <a:pt x="3231165" y="2876584"/>
                  <a:pt x="3228117" y="2882204"/>
                  <a:pt x="3224974" y="2883918"/>
                </a:cubicBezTo>
                <a:cubicBezTo>
                  <a:pt x="3221735" y="2885633"/>
                  <a:pt x="3219545" y="2881918"/>
                  <a:pt x="3220402" y="2876203"/>
                </a:cubicBezTo>
                <a:cubicBezTo>
                  <a:pt x="3221164" y="2870869"/>
                  <a:pt x="3224307" y="2864678"/>
                  <a:pt x="3227260" y="2863059"/>
                </a:cubicBezTo>
                <a:close/>
                <a:moveTo>
                  <a:pt x="2116645" y="2863058"/>
                </a:moveTo>
                <a:cubicBezTo>
                  <a:pt x="2134076" y="2866964"/>
                  <a:pt x="2148173" y="2880585"/>
                  <a:pt x="2146554" y="2892491"/>
                </a:cubicBezTo>
                <a:cubicBezTo>
                  <a:pt x="2144935" y="2903921"/>
                  <a:pt x="2129599" y="2910588"/>
                  <a:pt x="2112740" y="2907255"/>
                </a:cubicBezTo>
                <a:cubicBezTo>
                  <a:pt x="2095405" y="2903825"/>
                  <a:pt x="2081784" y="2890395"/>
                  <a:pt x="2082832" y="2878299"/>
                </a:cubicBezTo>
                <a:cubicBezTo>
                  <a:pt x="2083784" y="2866107"/>
                  <a:pt x="2099119" y="2859153"/>
                  <a:pt x="2116645" y="2863058"/>
                </a:cubicBezTo>
                <a:close/>
                <a:moveTo>
                  <a:pt x="1573071" y="2861127"/>
                </a:moveTo>
                <a:lnTo>
                  <a:pt x="1579650" y="2876239"/>
                </a:lnTo>
                <a:cubicBezTo>
                  <a:pt x="1579817" y="2881323"/>
                  <a:pt x="1578150" y="2886300"/>
                  <a:pt x="1575340" y="2890967"/>
                </a:cubicBezTo>
                <a:cubicBezTo>
                  <a:pt x="1587055" y="2893063"/>
                  <a:pt x="1598009" y="2895253"/>
                  <a:pt x="1609439" y="2897539"/>
                </a:cubicBezTo>
                <a:cubicBezTo>
                  <a:pt x="1606534" y="2891777"/>
                  <a:pt x="1606725" y="2886562"/>
                  <a:pt x="1608499" y="2881621"/>
                </a:cubicBezTo>
                <a:lnTo>
                  <a:pt x="1616915" y="2867586"/>
                </a:lnTo>
                <a:lnTo>
                  <a:pt x="1594057" y="2869786"/>
                </a:lnTo>
                <a:close/>
                <a:moveTo>
                  <a:pt x="3336892" y="2860582"/>
                </a:moveTo>
                <a:cubicBezTo>
                  <a:pt x="3337369" y="2860392"/>
                  <a:pt x="3338607" y="2862297"/>
                  <a:pt x="3338416" y="2863154"/>
                </a:cubicBezTo>
                <a:cubicBezTo>
                  <a:pt x="3338035" y="2864678"/>
                  <a:pt x="3336797" y="2866107"/>
                  <a:pt x="3335368" y="2868488"/>
                </a:cubicBezTo>
                <a:cubicBezTo>
                  <a:pt x="3334511" y="2866392"/>
                  <a:pt x="3333368" y="2865059"/>
                  <a:pt x="3333654" y="2863821"/>
                </a:cubicBezTo>
                <a:cubicBezTo>
                  <a:pt x="3333939" y="2862582"/>
                  <a:pt x="3335749" y="2861154"/>
                  <a:pt x="3336892" y="2860582"/>
                </a:cubicBezTo>
                <a:close/>
                <a:moveTo>
                  <a:pt x="3001423" y="2859916"/>
                </a:moveTo>
                <a:cubicBezTo>
                  <a:pt x="2996184" y="2861821"/>
                  <a:pt x="2990469" y="2863821"/>
                  <a:pt x="2985516" y="2865345"/>
                </a:cubicBezTo>
                <a:cubicBezTo>
                  <a:pt x="2986183" y="2875251"/>
                  <a:pt x="2986945" y="2885633"/>
                  <a:pt x="2987612" y="2894206"/>
                </a:cubicBezTo>
                <a:cubicBezTo>
                  <a:pt x="2993231" y="2892396"/>
                  <a:pt x="2998280" y="2890586"/>
                  <a:pt x="3003423" y="2888681"/>
                </a:cubicBezTo>
                <a:cubicBezTo>
                  <a:pt x="3002661" y="2878584"/>
                  <a:pt x="3002090" y="2869345"/>
                  <a:pt x="3001423" y="2859916"/>
                </a:cubicBezTo>
                <a:close/>
                <a:moveTo>
                  <a:pt x="1326356" y="2859916"/>
                </a:moveTo>
                <a:cubicBezTo>
                  <a:pt x="1324928" y="2867631"/>
                  <a:pt x="1323594" y="2874489"/>
                  <a:pt x="1322261" y="2880871"/>
                </a:cubicBezTo>
                <a:cubicBezTo>
                  <a:pt x="1332452" y="2880966"/>
                  <a:pt x="1342454" y="2881061"/>
                  <a:pt x="1351502" y="2881156"/>
                </a:cubicBezTo>
                <a:cubicBezTo>
                  <a:pt x="1352550" y="2873822"/>
                  <a:pt x="1353503" y="2867059"/>
                  <a:pt x="1354455" y="2860201"/>
                </a:cubicBezTo>
                <a:cubicBezTo>
                  <a:pt x="1343787" y="2860106"/>
                  <a:pt x="1334738" y="2860011"/>
                  <a:pt x="1326356" y="2859916"/>
                </a:cubicBezTo>
                <a:close/>
                <a:moveTo>
                  <a:pt x="1951101" y="2859821"/>
                </a:moveTo>
                <a:cubicBezTo>
                  <a:pt x="1968817" y="2864107"/>
                  <a:pt x="1982533" y="2878395"/>
                  <a:pt x="1980247" y="2890872"/>
                </a:cubicBezTo>
                <a:cubicBezTo>
                  <a:pt x="1977961" y="2903255"/>
                  <a:pt x="1960340" y="2910018"/>
                  <a:pt x="1943100" y="2905350"/>
                </a:cubicBezTo>
                <a:cubicBezTo>
                  <a:pt x="1925479" y="2900683"/>
                  <a:pt x="1913668" y="2886681"/>
                  <a:pt x="1916239" y="2874108"/>
                </a:cubicBezTo>
                <a:cubicBezTo>
                  <a:pt x="1918620" y="2862011"/>
                  <a:pt x="1933956" y="2855630"/>
                  <a:pt x="1951101" y="2859821"/>
                </a:cubicBezTo>
                <a:close/>
                <a:moveTo>
                  <a:pt x="1790604" y="2859630"/>
                </a:moveTo>
                <a:cubicBezTo>
                  <a:pt x="1809082" y="2863631"/>
                  <a:pt x="1822036" y="2877728"/>
                  <a:pt x="1819274" y="2891253"/>
                </a:cubicBezTo>
                <a:cubicBezTo>
                  <a:pt x="1816607" y="2904302"/>
                  <a:pt x="1800605" y="2910684"/>
                  <a:pt x="1782984" y="2906398"/>
                </a:cubicBezTo>
                <a:cubicBezTo>
                  <a:pt x="1765553" y="2902207"/>
                  <a:pt x="1753742" y="2888681"/>
                  <a:pt x="1755742" y="2876013"/>
                </a:cubicBezTo>
                <a:cubicBezTo>
                  <a:pt x="1757743" y="2863345"/>
                  <a:pt x="1773078" y="2855915"/>
                  <a:pt x="1790604" y="2859630"/>
                </a:cubicBezTo>
                <a:close/>
                <a:moveTo>
                  <a:pt x="3177159" y="2859154"/>
                </a:moveTo>
                <a:cubicBezTo>
                  <a:pt x="3181159" y="2856297"/>
                  <a:pt x="3183826" y="2860392"/>
                  <a:pt x="3183064" y="2868584"/>
                </a:cubicBezTo>
                <a:cubicBezTo>
                  <a:pt x="3182302" y="2876775"/>
                  <a:pt x="3178492" y="2885253"/>
                  <a:pt x="3174396" y="2888396"/>
                </a:cubicBezTo>
                <a:cubicBezTo>
                  <a:pt x="3170205" y="2891539"/>
                  <a:pt x="3167538" y="2887158"/>
                  <a:pt x="3168586" y="2878776"/>
                </a:cubicBezTo>
                <a:cubicBezTo>
                  <a:pt x="3169443" y="2870775"/>
                  <a:pt x="3173253" y="2861916"/>
                  <a:pt x="3177159" y="2859154"/>
                </a:cubicBezTo>
                <a:close/>
                <a:moveTo>
                  <a:pt x="1495901" y="2859058"/>
                </a:moveTo>
                <a:cubicBezTo>
                  <a:pt x="1494949" y="2866964"/>
                  <a:pt x="1493901" y="2874774"/>
                  <a:pt x="1492663" y="2882490"/>
                </a:cubicBezTo>
                <a:cubicBezTo>
                  <a:pt x="1502092" y="2882966"/>
                  <a:pt x="1511237" y="2883633"/>
                  <a:pt x="1520190" y="2884395"/>
                </a:cubicBezTo>
                <a:cubicBezTo>
                  <a:pt x="1521428" y="2876489"/>
                  <a:pt x="1522571" y="2868298"/>
                  <a:pt x="1523524" y="2860963"/>
                </a:cubicBezTo>
                <a:cubicBezTo>
                  <a:pt x="1514666" y="2860201"/>
                  <a:pt x="1504759" y="2859534"/>
                  <a:pt x="1495901" y="2859058"/>
                </a:cubicBezTo>
                <a:close/>
                <a:moveTo>
                  <a:pt x="1417415" y="2859058"/>
                </a:moveTo>
                <a:cubicBezTo>
                  <a:pt x="1416463" y="2866392"/>
                  <a:pt x="1415415" y="2873346"/>
                  <a:pt x="1414367" y="2880394"/>
                </a:cubicBezTo>
                <a:cubicBezTo>
                  <a:pt x="1423035" y="2880394"/>
                  <a:pt x="1430655" y="2880394"/>
                  <a:pt x="1439037" y="2880490"/>
                </a:cubicBezTo>
                <a:cubicBezTo>
                  <a:pt x="1440085" y="2873250"/>
                  <a:pt x="1441133" y="2866107"/>
                  <a:pt x="1442085" y="2859154"/>
                </a:cubicBezTo>
                <a:cubicBezTo>
                  <a:pt x="1434179" y="2859154"/>
                  <a:pt x="1425797" y="2859058"/>
                  <a:pt x="1417415" y="2859058"/>
                </a:cubicBezTo>
                <a:close/>
                <a:moveTo>
                  <a:pt x="3130200" y="2857344"/>
                </a:moveTo>
                <a:cubicBezTo>
                  <a:pt x="3135439" y="2853058"/>
                  <a:pt x="3139153" y="2858773"/>
                  <a:pt x="3138296" y="2870108"/>
                </a:cubicBezTo>
                <a:cubicBezTo>
                  <a:pt x="3137439" y="2880966"/>
                  <a:pt x="3132581" y="2891920"/>
                  <a:pt x="3127438" y="2895730"/>
                </a:cubicBezTo>
                <a:cubicBezTo>
                  <a:pt x="3122389" y="2899445"/>
                  <a:pt x="3119246" y="2894301"/>
                  <a:pt x="3120103" y="2883728"/>
                </a:cubicBezTo>
                <a:cubicBezTo>
                  <a:pt x="3120961" y="2873251"/>
                  <a:pt x="3125247" y="2861345"/>
                  <a:pt x="3130200" y="2857344"/>
                </a:cubicBezTo>
                <a:close/>
                <a:moveTo>
                  <a:pt x="2596229" y="2851439"/>
                </a:moveTo>
                <a:cubicBezTo>
                  <a:pt x="2611659" y="2854678"/>
                  <a:pt x="2623565" y="2868489"/>
                  <a:pt x="2623661" y="2882490"/>
                </a:cubicBezTo>
                <a:cubicBezTo>
                  <a:pt x="2623756" y="2896111"/>
                  <a:pt x="2611374" y="2904207"/>
                  <a:pt x="2596419" y="2901255"/>
                </a:cubicBezTo>
                <a:cubicBezTo>
                  <a:pt x="2581560" y="2898302"/>
                  <a:pt x="2568606" y="2884776"/>
                  <a:pt x="2568511" y="2871346"/>
                </a:cubicBezTo>
                <a:cubicBezTo>
                  <a:pt x="2568511" y="2857725"/>
                  <a:pt x="2580989" y="2848296"/>
                  <a:pt x="2596229" y="2851439"/>
                </a:cubicBezTo>
                <a:close/>
                <a:moveTo>
                  <a:pt x="1214532" y="2850581"/>
                </a:moveTo>
                <a:cubicBezTo>
                  <a:pt x="1214723" y="2850676"/>
                  <a:pt x="1214818" y="2850772"/>
                  <a:pt x="1215008" y="2850772"/>
                </a:cubicBezTo>
                <a:lnTo>
                  <a:pt x="1214571" y="2850644"/>
                </a:lnTo>
                <a:close/>
                <a:moveTo>
                  <a:pt x="1214533" y="2850486"/>
                </a:moveTo>
                <a:lnTo>
                  <a:pt x="1214919" y="2850623"/>
                </a:lnTo>
                <a:lnTo>
                  <a:pt x="1215009" y="2850772"/>
                </a:lnTo>
                <a:cubicBezTo>
                  <a:pt x="1214818" y="2850676"/>
                  <a:pt x="1214723" y="2850581"/>
                  <a:pt x="1214533" y="2850486"/>
                </a:cubicBezTo>
                <a:close/>
                <a:moveTo>
                  <a:pt x="345662" y="2848676"/>
                </a:moveTo>
                <a:cubicBezTo>
                  <a:pt x="352520" y="2848771"/>
                  <a:pt x="358140" y="2851343"/>
                  <a:pt x="358044" y="2855343"/>
                </a:cubicBezTo>
                <a:cubicBezTo>
                  <a:pt x="357949" y="2858106"/>
                  <a:pt x="353568" y="2860392"/>
                  <a:pt x="349377" y="2864678"/>
                </a:cubicBezTo>
                <a:cubicBezTo>
                  <a:pt x="343281" y="2860201"/>
                  <a:pt x="338137" y="2857820"/>
                  <a:pt x="336613" y="2855058"/>
                </a:cubicBezTo>
                <a:cubicBezTo>
                  <a:pt x="334327" y="2850867"/>
                  <a:pt x="338899" y="2848676"/>
                  <a:pt x="345662" y="2848676"/>
                </a:cubicBezTo>
                <a:close/>
                <a:moveTo>
                  <a:pt x="232791" y="2848295"/>
                </a:moveTo>
                <a:cubicBezTo>
                  <a:pt x="236220" y="2850867"/>
                  <a:pt x="239458" y="2852486"/>
                  <a:pt x="240315" y="2854296"/>
                </a:cubicBezTo>
                <a:cubicBezTo>
                  <a:pt x="240792" y="2855248"/>
                  <a:pt x="236696" y="2857725"/>
                  <a:pt x="235267" y="2857344"/>
                </a:cubicBezTo>
                <a:cubicBezTo>
                  <a:pt x="232505" y="2856677"/>
                  <a:pt x="229266" y="2854772"/>
                  <a:pt x="227933" y="2852962"/>
                </a:cubicBezTo>
                <a:cubicBezTo>
                  <a:pt x="227266" y="2852105"/>
                  <a:pt x="230409" y="2850486"/>
                  <a:pt x="232791" y="2848295"/>
                </a:cubicBezTo>
                <a:close/>
                <a:moveTo>
                  <a:pt x="463486" y="2847914"/>
                </a:moveTo>
                <a:cubicBezTo>
                  <a:pt x="471677" y="2847914"/>
                  <a:pt x="479964" y="2851724"/>
                  <a:pt x="481678" y="2856391"/>
                </a:cubicBezTo>
                <a:cubicBezTo>
                  <a:pt x="483679" y="2861344"/>
                  <a:pt x="477106" y="2866202"/>
                  <a:pt x="468248" y="2866297"/>
                </a:cubicBezTo>
                <a:cubicBezTo>
                  <a:pt x="459866" y="2866393"/>
                  <a:pt x="452246" y="2862773"/>
                  <a:pt x="450532" y="2857820"/>
                </a:cubicBezTo>
                <a:cubicBezTo>
                  <a:pt x="448531" y="2852200"/>
                  <a:pt x="454056" y="2847914"/>
                  <a:pt x="463486" y="2847914"/>
                </a:cubicBezTo>
                <a:close/>
                <a:moveTo>
                  <a:pt x="586930" y="2847438"/>
                </a:moveTo>
                <a:cubicBezTo>
                  <a:pt x="598550" y="2847724"/>
                  <a:pt x="608551" y="2853344"/>
                  <a:pt x="608932" y="2859726"/>
                </a:cubicBezTo>
                <a:cubicBezTo>
                  <a:pt x="609313" y="2866012"/>
                  <a:pt x="599788" y="2871156"/>
                  <a:pt x="588644" y="2870584"/>
                </a:cubicBezTo>
                <a:cubicBezTo>
                  <a:pt x="577309" y="2870013"/>
                  <a:pt x="568070" y="2864298"/>
                  <a:pt x="567975" y="2857630"/>
                </a:cubicBezTo>
                <a:cubicBezTo>
                  <a:pt x="567880" y="2851439"/>
                  <a:pt x="575785" y="2847153"/>
                  <a:pt x="586930" y="2847438"/>
                </a:cubicBezTo>
                <a:close/>
                <a:moveTo>
                  <a:pt x="710088" y="2846962"/>
                </a:moveTo>
                <a:cubicBezTo>
                  <a:pt x="723804" y="2846867"/>
                  <a:pt x="736377" y="2853439"/>
                  <a:pt x="737234" y="2861059"/>
                </a:cubicBezTo>
                <a:cubicBezTo>
                  <a:pt x="738091" y="2868584"/>
                  <a:pt x="726947" y="2875156"/>
                  <a:pt x="713517" y="2874965"/>
                </a:cubicBezTo>
                <a:cubicBezTo>
                  <a:pt x="700563" y="2874775"/>
                  <a:pt x="689323" y="2868965"/>
                  <a:pt x="687895" y="2861440"/>
                </a:cubicBezTo>
                <a:cubicBezTo>
                  <a:pt x="686370" y="2853439"/>
                  <a:pt x="695991" y="2847057"/>
                  <a:pt x="710088" y="2846962"/>
                </a:cubicBezTo>
                <a:close/>
                <a:moveTo>
                  <a:pt x="834866" y="2846676"/>
                </a:moveTo>
                <a:cubicBezTo>
                  <a:pt x="850678" y="2846771"/>
                  <a:pt x="864298" y="2854106"/>
                  <a:pt x="864965" y="2862964"/>
                </a:cubicBezTo>
                <a:cubicBezTo>
                  <a:pt x="865632" y="2871727"/>
                  <a:pt x="852964" y="2879252"/>
                  <a:pt x="837533" y="2879252"/>
                </a:cubicBezTo>
                <a:cubicBezTo>
                  <a:pt x="821817" y="2879252"/>
                  <a:pt x="808577" y="2872013"/>
                  <a:pt x="807815" y="2862964"/>
                </a:cubicBezTo>
                <a:cubicBezTo>
                  <a:pt x="806958" y="2853629"/>
                  <a:pt x="818674" y="2846676"/>
                  <a:pt x="834866" y="2846676"/>
                </a:cubicBezTo>
                <a:close/>
                <a:moveTo>
                  <a:pt x="959167" y="2846485"/>
                </a:moveTo>
                <a:cubicBezTo>
                  <a:pt x="976788" y="2847057"/>
                  <a:pt x="990504" y="2855915"/>
                  <a:pt x="989552" y="2865917"/>
                </a:cubicBezTo>
                <a:cubicBezTo>
                  <a:pt x="988694" y="2876013"/>
                  <a:pt x="973835" y="2883824"/>
                  <a:pt x="956595" y="2883252"/>
                </a:cubicBezTo>
                <a:cubicBezTo>
                  <a:pt x="939164" y="2882681"/>
                  <a:pt x="925734" y="2874108"/>
                  <a:pt x="926306" y="2863821"/>
                </a:cubicBezTo>
                <a:cubicBezTo>
                  <a:pt x="926877" y="2853439"/>
                  <a:pt x="941165" y="2845914"/>
                  <a:pt x="959167" y="2846485"/>
                </a:cubicBezTo>
                <a:close/>
                <a:moveTo>
                  <a:pt x="1178207" y="2846390"/>
                </a:moveTo>
                <a:cubicBezTo>
                  <a:pt x="1185981" y="2844914"/>
                  <a:pt x="1194482" y="2845057"/>
                  <a:pt x="1202340" y="2847057"/>
                </a:cubicBezTo>
                <a:lnTo>
                  <a:pt x="1214571" y="2850644"/>
                </a:lnTo>
                <a:lnTo>
                  <a:pt x="1220438" y="2860106"/>
                </a:lnTo>
                <a:cubicBezTo>
                  <a:pt x="1225295" y="2870584"/>
                  <a:pt x="1218437" y="2881918"/>
                  <a:pt x="1204055" y="2887538"/>
                </a:cubicBezTo>
                <a:cubicBezTo>
                  <a:pt x="1190624" y="2892777"/>
                  <a:pt x="1172051" y="2891443"/>
                  <a:pt x="1161287" y="2884300"/>
                </a:cubicBezTo>
                <a:cubicBezTo>
                  <a:pt x="1149667" y="2876680"/>
                  <a:pt x="1148333" y="2864583"/>
                  <a:pt x="1158430" y="2855439"/>
                </a:cubicBezTo>
                <a:cubicBezTo>
                  <a:pt x="1163383" y="2850962"/>
                  <a:pt x="1170432" y="2847866"/>
                  <a:pt x="1178207" y="2846390"/>
                </a:cubicBezTo>
                <a:close/>
                <a:moveTo>
                  <a:pt x="1076992" y="2846009"/>
                </a:moveTo>
                <a:cubicBezTo>
                  <a:pt x="1095946" y="2846390"/>
                  <a:pt x="1110424" y="2856010"/>
                  <a:pt x="1109472" y="2867250"/>
                </a:cubicBezTo>
                <a:cubicBezTo>
                  <a:pt x="1108519" y="2878489"/>
                  <a:pt x="1092708" y="2887443"/>
                  <a:pt x="1074039" y="2887062"/>
                </a:cubicBezTo>
                <a:cubicBezTo>
                  <a:pt x="1055179" y="2886681"/>
                  <a:pt x="1040797" y="2877537"/>
                  <a:pt x="1041463" y="2865916"/>
                </a:cubicBezTo>
                <a:cubicBezTo>
                  <a:pt x="1042130" y="2854296"/>
                  <a:pt x="1057751" y="2845723"/>
                  <a:pt x="1076992" y="2846009"/>
                </a:cubicBezTo>
                <a:close/>
                <a:moveTo>
                  <a:pt x="3267456" y="2845056"/>
                </a:moveTo>
                <a:cubicBezTo>
                  <a:pt x="3270218" y="2843723"/>
                  <a:pt x="3272218" y="2846104"/>
                  <a:pt x="3271933" y="2850676"/>
                </a:cubicBezTo>
                <a:cubicBezTo>
                  <a:pt x="3271647" y="2855153"/>
                  <a:pt x="3269075" y="2859820"/>
                  <a:pt x="3266408" y="2861058"/>
                </a:cubicBezTo>
                <a:cubicBezTo>
                  <a:pt x="3263836" y="2862297"/>
                  <a:pt x="3261645" y="2859630"/>
                  <a:pt x="3261931" y="2855534"/>
                </a:cubicBezTo>
                <a:cubicBezTo>
                  <a:pt x="3262217" y="2851343"/>
                  <a:pt x="3264789" y="2846390"/>
                  <a:pt x="3267456" y="2845056"/>
                </a:cubicBezTo>
                <a:close/>
                <a:moveTo>
                  <a:pt x="3044762" y="2843628"/>
                </a:moveTo>
                <a:cubicBezTo>
                  <a:pt x="3040571" y="2845723"/>
                  <a:pt x="3036380" y="2847724"/>
                  <a:pt x="3032284" y="2849533"/>
                </a:cubicBezTo>
                <a:cubicBezTo>
                  <a:pt x="3032760" y="2858296"/>
                  <a:pt x="3033236" y="2866869"/>
                  <a:pt x="3033713" y="2874393"/>
                </a:cubicBezTo>
                <a:cubicBezTo>
                  <a:pt x="3037999" y="2872393"/>
                  <a:pt x="3041809" y="2870583"/>
                  <a:pt x="3046000" y="2868393"/>
                </a:cubicBezTo>
                <a:cubicBezTo>
                  <a:pt x="3045523" y="2860106"/>
                  <a:pt x="3045143" y="2851915"/>
                  <a:pt x="3044762" y="2843628"/>
                </a:cubicBezTo>
                <a:close/>
                <a:moveTo>
                  <a:pt x="2339340" y="2841914"/>
                </a:moveTo>
                <a:cubicBezTo>
                  <a:pt x="2356009" y="2846010"/>
                  <a:pt x="2369058" y="2859821"/>
                  <a:pt x="2368391" y="2871060"/>
                </a:cubicBezTo>
                <a:cubicBezTo>
                  <a:pt x="2367724" y="2882300"/>
                  <a:pt x="2354008" y="2887729"/>
                  <a:pt x="2337244" y="2883633"/>
                </a:cubicBezTo>
                <a:cubicBezTo>
                  <a:pt x="2320766" y="2879537"/>
                  <a:pt x="2308384" y="2867345"/>
                  <a:pt x="2308955" y="2856106"/>
                </a:cubicBezTo>
                <a:cubicBezTo>
                  <a:pt x="2309526" y="2844962"/>
                  <a:pt x="2322671" y="2837723"/>
                  <a:pt x="2339340" y="2841914"/>
                </a:cubicBezTo>
                <a:close/>
                <a:moveTo>
                  <a:pt x="2175033" y="2840390"/>
                </a:moveTo>
                <a:cubicBezTo>
                  <a:pt x="2192654" y="2844771"/>
                  <a:pt x="2205513" y="2857249"/>
                  <a:pt x="2203989" y="2868965"/>
                </a:cubicBezTo>
                <a:cubicBezTo>
                  <a:pt x="2202656" y="2880014"/>
                  <a:pt x="2188273" y="2885538"/>
                  <a:pt x="2171699" y="2881823"/>
                </a:cubicBezTo>
                <a:cubicBezTo>
                  <a:pt x="2154745" y="2878013"/>
                  <a:pt x="2141219" y="2864869"/>
                  <a:pt x="2142077" y="2853439"/>
                </a:cubicBezTo>
                <a:cubicBezTo>
                  <a:pt x="2142934" y="2841914"/>
                  <a:pt x="2157602" y="2836104"/>
                  <a:pt x="2175033" y="2840390"/>
                </a:cubicBezTo>
                <a:close/>
                <a:moveTo>
                  <a:pt x="1693164" y="2838771"/>
                </a:moveTo>
                <a:cubicBezTo>
                  <a:pt x="1710499" y="2842104"/>
                  <a:pt x="1723549" y="2855725"/>
                  <a:pt x="1721644" y="2868774"/>
                </a:cubicBezTo>
                <a:cubicBezTo>
                  <a:pt x="1719739" y="2881824"/>
                  <a:pt x="1703832" y="2889158"/>
                  <a:pt x="1686592" y="2885729"/>
                </a:cubicBezTo>
                <a:cubicBezTo>
                  <a:pt x="1669256" y="2882205"/>
                  <a:pt x="1657731" y="2869537"/>
                  <a:pt x="1659541" y="2856392"/>
                </a:cubicBezTo>
                <a:cubicBezTo>
                  <a:pt x="1661255" y="2843247"/>
                  <a:pt x="1675638" y="2835437"/>
                  <a:pt x="1693164" y="2838771"/>
                </a:cubicBezTo>
                <a:close/>
                <a:moveTo>
                  <a:pt x="3211638" y="2837531"/>
                </a:moveTo>
                <a:cubicBezTo>
                  <a:pt x="3215068" y="2835531"/>
                  <a:pt x="3217449" y="2838865"/>
                  <a:pt x="3217068" y="2845532"/>
                </a:cubicBezTo>
                <a:cubicBezTo>
                  <a:pt x="3216782" y="2852486"/>
                  <a:pt x="3213448" y="2859725"/>
                  <a:pt x="3209734" y="2862106"/>
                </a:cubicBezTo>
                <a:cubicBezTo>
                  <a:pt x="3206114" y="2864487"/>
                  <a:pt x="3203638" y="2860868"/>
                  <a:pt x="3204209" y="2854010"/>
                </a:cubicBezTo>
                <a:cubicBezTo>
                  <a:pt x="3204780" y="2847152"/>
                  <a:pt x="3208019" y="2839627"/>
                  <a:pt x="3211638" y="2837531"/>
                </a:cubicBezTo>
                <a:close/>
                <a:moveTo>
                  <a:pt x="2007583" y="2835913"/>
                </a:moveTo>
                <a:cubicBezTo>
                  <a:pt x="2025395" y="2839913"/>
                  <a:pt x="2039397" y="2853153"/>
                  <a:pt x="2038254" y="2865440"/>
                </a:cubicBezTo>
                <a:cubicBezTo>
                  <a:pt x="2037111" y="2877632"/>
                  <a:pt x="2021014" y="2884109"/>
                  <a:pt x="2003392" y="2879823"/>
                </a:cubicBezTo>
                <a:cubicBezTo>
                  <a:pt x="1986152" y="2875632"/>
                  <a:pt x="1974055" y="2863344"/>
                  <a:pt x="1974722" y="2851343"/>
                </a:cubicBezTo>
                <a:cubicBezTo>
                  <a:pt x="1975389" y="2838675"/>
                  <a:pt x="1989581" y="2831912"/>
                  <a:pt x="2007583" y="2835913"/>
                </a:cubicBezTo>
                <a:close/>
                <a:moveTo>
                  <a:pt x="1845849" y="2834579"/>
                </a:moveTo>
                <a:cubicBezTo>
                  <a:pt x="1862994" y="2838389"/>
                  <a:pt x="1876710" y="2852200"/>
                  <a:pt x="1875472" y="2864773"/>
                </a:cubicBezTo>
                <a:cubicBezTo>
                  <a:pt x="1874138" y="2877441"/>
                  <a:pt x="1858708" y="2884776"/>
                  <a:pt x="1841468" y="2881251"/>
                </a:cubicBezTo>
                <a:cubicBezTo>
                  <a:pt x="1823846" y="2877632"/>
                  <a:pt x="1810226" y="2863344"/>
                  <a:pt x="1811845" y="2850581"/>
                </a:cubicBezTo>
                <a:cubicBezTo>
                  <a:pt x="1813369" y="2838294"/>
                  <a:pt x="1828704" y="2830864"/>
                  <a:pt x="1845849" y="2834579"/>
                </a:cubicBezTo>
                <a:close/>
                <a:moveTo>
                  <a:pt x="3162871" y="2834008"/>
                </a:moveTo>
                <a:cubicBezTo>
                  <a:pt x="3167253" y="2830865"/>
                  <a:pt x="3170491" y="2836294"/>
                  <a:pt x="3169729" y="2846105"/>
                </a:cubicBezTo>
                <a:cubicBezTo>
                  <a:pt x="3168967" y="2855915"/>
                  <a:pt x="3164681" y="2865631"/>
                  <a:pt x="3160204" y="2868489"/>
                </a:cubicBezTo>
                <a:cubicBezTo>
                  <a:pt x="3156013" y="2871251"/>
                  <a:pt x="3153442" y="2866393"/>
                  <a:pt x="3154013" y="2857154"/>
                </a:cubicBezTo>
                <a:cubicBezTo>
                  <a:pt x="3154680" y="2847534"/>
                  <a:pt x="3158395" y="2837247"/>
                  <a:pt x="3162871" y="2834008"/>
                </a:cubicBezTo>
                <a:close/>
                <a:moveTo>
                  <a:pt x="2494883" y="2831817"/>
                </a:moveTo>
                <a:cubicBezTo>
                  <a:pt x="2510790" y="2834960"/>
                  <a:pt x="2523839" y="2848676"/>
                  <a:pt x="2524601" y="2862392"/>
                </a:cubicBezTo>
                <a:cubicBezTo>
                  <a:pt x="2525363" y="2876203"/>
                  <a:pt x="2513647" y="2883918"/>
                  <a:pt x="2497835" y="2880871"/>
                </a:cubicBezTo>
                <a:cubicBezTo>
                  <a:pt x="2482024" y="2877823"/>
                  <a:pt x="2468975" y="2865535"/>
                  <a:pt x="2468118" y="2851724"/>
                </a:cubicBezTo>
                <a:cubicBezTo>
                  <a:pt x="2467260" y="2838103"/>
                  <a:pt x="2479167" y="2828769"/>
                  <a:pt x="2494883" y="2831817"/>
                </a:cubicBezTo>
                <a:close/>
                <a:moveTo>
                  <a:pt x="3313843" y="2830769"/>
                </a:moveTo>
                <a:cubicBezTo>
                  <a:pt x="3315176" y="2830960"/>
                  <a:pt x="3316605" y="2833436"/>
                  <a:pt x="3316510" y="2835341"/>
                </a:cubicBezTo>
                <a:cubicBezTo>
                  <a:pt x="3316414" y="2837151"/>
                  <a:pt x="3314319" y="2839532"/>
                  <a:pt x="3312414" y="2843152"/>
                </a:cubicBezTo>
                <a:cubicBezTo>
                  <a:pt x="3310985" y="2840485"/>
                  <a:pt x="3309366" y="2839151"/>
                  <a:pt x="3309366" y="2837056"/>
                </a:cubicBezTo>
                <a:cubicBezTo>
                  <a:pt x="3309366" y="2833436"/>
                  <a:pt x="3311462" y="2830483"/>
                  <a:pt x="3313843" y="2830769"/>
                </a:cubicBezTo>
                <a:close/>
                <a:moveTo>
                  <a:pt x="2811494" y="2830483"/>
                </a:moveTo>
                <a:cubicBezTo>
                  <a:pt x="2824544" y="2830769"/>
                  <a:pt x="2835116" y="2843437"/>
                  <a:pt x="2836164" y="2859153"/>
                </a:cubicBezTo>
                <a:cubicBezTo>
                  <a:pt x="2837307" y="2874870"/>
                  <a:pt x="2828354" y="2887157"/>
                  <a:pt x="2815399" y="2887062"/>
                </a:cubicBezTo>
                <a:cubicBezTo>
                  <a:pt x="2802160" y="2886966"/>
                  <a:pt x="2791111" y="2875250"/>
                  <a:pt x="2789968" y="2859153"/>
                </a:cubicBezTo>
                <a:cubicBezTo>
                  <a:pt x="2788920" y="2843151"/>
                  <a:pt x="2798445" y="2830293"/>
                  <a:pt x="2811494" y="2830483"/>
                </a:cubicBezTo>
                <a:close/>
                <a:moveTo>
                  <a:pt x="3114008" y="2830388"/>
                </a:moveTo>
                <a:cubicBezTo>
                  <a:pt x="3119627" y="2826102"/>
                  <a:pt x="3124676" y="2833722"/>
                  <a:pt x="3124485" y="2845914"/>
                </a:cubicBezTo>
                <a:cubicBezTo>
                  <a:pt x="3124295" y="2858201"/>
                  <a:pt x="3119151" y="2871250"/>
                  <a:pt x="3113532" y="2875346"/>
                </a:cubicBezTo>
                <a:cubicBezTo>
                  <a:pt x="3107817" y="2879442"/>
                  <a:pt x="3104102" y="2873060"/>
                  <a:pt x="3104483" y="2860392"/>
                </a:cubicBezTo>
                <a:cubicBezTo>
                  <a:pt x="3104864" y="2848295"/>
                  <a:pt x="3108388" y="2834579"/>
                  <a:pt x="3114008" y="2830388"/>
                </a:cubicBezTo>
                <a:close/>
                <a:moveTo>
                  <a:pt x="2880740" y="2825817"/>
                </a:moveTo>
                <a:cubicBezTo>
                  <a:pt x="2891789" y="2825150"/>
                  <a:pt x="2900838" y="2838104"/>
                  <a:pt x="2901790" y="2854772"/>
                </a:cubicBezTo>
                <a:cubicBezTo>
                  <a:pt x="2902648" y="2871251"/>
                  <a:pt x="2894837" y="2884776"/>
                  <a:pt x="2883883" y="2885729"/>
                </a:cubicBezTo>
                <a:cubicBezTo>
                  <a:pt x="2873025" y="2886681"/>
                  <a:pt x="2862547" y="2874585"/>
                  <a:pt x="2861500" y="2858678"/>
                </a:cubicBezTo>
                <a:cubicBezTo>
                  <a:pt x="2860356" y="2842104"/>
                  <a:pt x="2869501" y="2826388"/>
                  <a:pt x="2880740" y="2825817"/>
                </a:cubicBezTo>
                <a:close/>
                <a:moveTo>
                  <a:pt x="2731389" y="2824197"/>
                </a:moveTo>
                <a:cubicBezTo>
                  <a:pt x="2745105" y="2826102"/>
                  <a:pt x="2757297" y="2841533"/>
                  <a:pt x="2757583" y="2856487"/>
                </a:cubicBezTo>
                <a:cubicBezTo>
                  <a:pt x="2757868" y="2871632"/>
                  <a:pt x="2746438" y="2882204"/>
                  <a:pt x="2732627" y="2880013"/>
                </a:cubicBezTo>
                <a:cubicBezTo>
                  <a:pt x="2718626" y="2877727"/>
                  <a:pt x="2707005" y="2863631"/>
                  <a:pt x="2707005" y="2848105"/>
                </a:cubicBezTo>
                <a:cubicBezTo>
                  <a:pt x="2707005" y="2833341"/>
                  <a:pt x="2718149" y="2822292"/>
                  <a:pt x="2731389" y="2824197"/>
                </a:cubicBezTo>
                <a:close/>
                <a:moveTo>
                  <a:pt x="1281208" y="2824006"/>
                </a:moveTo>
                <a:cubicBezTo>
                  <a:pt x="1279970" y="2831245"/>
                  <a:pt x="1278731" y="2838484"/>
                  <a:pt x="1277493" y="2845342"/>
                </a:cubicBezTo>
                <a:cubicBezTo>
                  <a:pt x="1288161" y="2845438"/>
                  <a:pt x="1298734" y="2845533"/>
                  <a:pt x="1308545" y="2845628"/>
                </a:cubicBezTo>
                <a:cubicBezTo>
                  <a:pt x="1309307" y="2838389"/>
                  <a:pt x="1310164" y="2831531"/>
                  <a:pt x="1310926" y="2824292"/>
                </a:cubicBezTo>
                <a:cubicBezTo>
                  <a:pt x="1299972" y="2824197"/>
                  <a:pt x="1290733" y="2824101"/>
                  <a:pt x="1281208" y="2824006"/>
                </a:cubicBezTo>
                <a:close/>
                <a:moveTo>
                  <a:pt x="1378077" y="2823530"/>
                </a:moveTo>
                <a:cubicBezTo>
                  <a:pt x="1377315" y="2830769"/>
                  <a:pt x="1376553" y="2837532"/>
                  <a:pt x="1375600" y="2845152"/>
                </a:cubicBezTo>
                <a:cubicBezTo>
                  <a:pt x="1385316" y="2845247"/>
                  <a:pt x="1393888" y="2845247"/>
                  <a:pt x="1402270" y="2845342"/>
                </a:cubicBezTo>
                <a:cubicBezTo>
                  <a:pt x="1403223" y="2837913"/>
                  <a:pt x="1404080" y="2830483"/>
                  <a:pt x="1404842" y="2823721"/>
                </a:cubicBezTo>
                <a:cubicBezTo>
                  <a:pt x="1395889" y="2823625"/>
                  <a:pt x="1386840" y="2823625"/>
                  <a:pt x="1378077" y="2823530"/>
                </a:cubicBezTo>
                <a:close/>
                <a:moveTo>
                  <a:pt x="1487329" y="2822863"/>
                </a:moveTo>
                <a:cubicBezTo>
                  <a:pt x="1479137" y="2822958"/>
                  <a:pt x="1469898" y="2823340"/>
                  <a:pt x="1460468" y="2823721"/>
                </a:cubicBezTo>
                <a:cubicBezTo>
                  <a:pt x="1459706" y="2830959"/>
                  <a:pt x="1458754" y="2839151"/>
                  <a:pt x="1457706" y="2846771"/>
                </a:cubicBezTo>
                <a:cubicBezTo>
                  <a:pt x="1467421" y="2846771"/>
                  <a:pt x="1476280" y="2846866"/>
                  <a:pt x="1484566" y="2847152"/>
                </a:cubicBezTo>
                <a:cubicBezTo>
                  <a:pt x="1485519" y="2839151"/>
                  <a:pt x="1486567" y="2830579"/>
                  <a:pt x="1487329" y="2822863"/>
                </a:cubicBezTo>
                <a:close/>
                <a:moveTo>
                  <a:pt x="3366039" y="2820196"/>
                </a:moveTo>
                <a:cubicBezTo>
                  <a:pt x="3366992" y="2820291"/>
                  <a:pt x="3367754" y="2821244"/>
                  <a:pt x="3369563" y="2822577"/>
                </a:cubicBezTo>
                <a:cubicBezTo>
                  <a:pt x="3367277" y="2824006"/>
                  <a:pt x="3366134" y="2825435"/>
                  <a:pt x="3365372" y="2825149"/>
                </a:cubicBezTo>
                <a:cubicBezTo>
                  <a:pt x="3364610" y="2824863"/>
                  <a:pt x="3364229" y="2823244"/>
                  <a:pt x="3363658" y="2822292"/>
                </a:cubicBezTo>
                <a:cubicBezTo>
                  <a:pt x="3364420" y="2821530"/>
                  <a:pt x="3365372" y="2820196"/>
                  <a:pt x="3366039" y="2820196"/>
                </a:cubicBezTo>
                <a:close/>
                <a:moveTo>
                  <a:pt x="3085719" y="2819053"/>
                </a:moveTo>
                <a:cubicBezTo>
                  <a:pt x="3081052" y="2822673"/>
                  <a:pt x="3076765" y="2826007"/>
                  <a:pt x="3072860" y="2828959"/>
                </a:cubicBezTo>
                <a:cubicBezTo>
                  <a:pt x="3072860" y="2838580"/>
                  <a:pt x="3072956" y="2847914"/>
                  <a:pt x="3073146" y="2856391"/>
                </a:cubicBezTo>
                <a:cubicBezTo>
                  <a:pt x="3075623" y="2854391"/>
                  <a:pt x="3078004" y="2851724"/>
                  <a:pt x="3080385" y="2850772"/>
                </a:cubicBezTo>
                <a:cubicBezTo>
                  <a:pt x="3082671" y="2849819"/>
                  <a:pt x="3084957" y="2850772"/>
                  <a:pt x="3088291" y="2850867"/>
                </a:cubicBezTo>
                <a:cubicBezTo>
                  <a:pt x="3084005" y="2842104"/>
                  <a:pt x="3084290" y="2830579"/>
                  <a:pt x="3085719" y="2819053"/>
                </a:cubicBezTo>
                <a:close/>
                <a:moveTo>
                  <a:pt x="3249263" y="2817815"/>
                </a:moveTo>
                <a:cubicBezTo>
                  <a:pt x="3252311" y="2816291"/>
                  <a:pt x="3254597" y="2819149"/>
                  <a:pt x="3254406" y="2824483"/>
                </a:cubicBezTo>
                <a:cubicBezTo>
                  <a:pt x="3254120" y="2830293"/>
                  <a:pt x="3251263" y="2836103"/>
                  <a:pt x="3247929" y="2837818"/>
                </a:cubicBezTo>
                <a:cubicBezTo>
                  <a:pt x="3244881" y="2839342"/>
                  <a:pt x="3242786" y="2836484"/>
                  <a:pt x="3242976" y="2831245"/>
                </a:cubicBezTo>
                <a:cubicBezTo>
                  <a:pt x="3243166" y="2825531"/>
                  <a:pt x="3245929" y="2819530"/>
                  <a:pt x="3249263" y="2817815"/>
                </a:cubicBezTo>
                <a:close/>
                <a:moveTo>
                  <a:pt x="2229897" y="2816387"/>
                </a:moveTo>
                <a:cubicBezTo>
                  <a:pt x="2246757" y="2820483"/>
                  <a:pt x="2260282" y="2834103"/>
                  <a:pt x="2259711" y="2845248"/>
                </a:cubicBezTo>
                <a:cubicBezTo>
                  <a:pt x="2259139" y="2856487"/>
                  <a:pt x="2244947" y="2861631"/>
                  <a:pt x="2227993" y="2857059"/>
                </a:cubicBezTo>
                <a:cubicBezTo>
                  <a:pt x="2211800" y="2852677"/>
                  <a:pt x="2199989" y="2841152"/>
                  <a:pt x="2199989" y="2830198"/>
                </a:cubicBezTo>
                <a:cubicBezTo>
                  <a:pt x="2199989" y="2818863"/>
                  <a:pt x="2212943" y="2812291"/>
                  <a:pt x="2229897" y="2816387"/>
                </a:cubicBezTo>
                <a:close/>
                <a:moveTo>
                  <a:pt x="2977801" y="2815529"/>
                </a:moveTo>
                <a:lnTo>
                  <a:pt x="2977806" y="2815729"/>
                </a:lnTo>
                <a:lnTo>
                  <a:pt x="2977610" y="2816005"/>
                </a:lnTo>
                <a:cubicBezTo>
                  <a:pt x="2977706" y="2815815"/>
                  <a:pt x="2977706" y="2815719"/>
                  <a:pt x="2977801" y="2815529"/>
                </a:cubicBezTo>
                <a:close/>
                <a:moveTo>
                  <a:pt x="2938652" y="2815148"/>
                </a:moveTo>
                <a:cubicBezTo>
                  <a:pt x="2948844" y="2812862"/>
                  <a:pt x="2957988" y="2826483"/>
                  <a:pt x="2958941" y="2843628"/>
                </a:cubicBezTo>
                <a:cubicBezTo>
                  <a:pt x="2959893" y="2860392"/>
                  <a:pt x="2953035" y="2875251"/>
                  <a:pt x="2943224" y="2877442"/>
                </a:cubicBezTo>
                <a:cubicBezTo>
                  <a:pt x="2932842" y="2879823"/>
                  <a:pt x="2923508" y="2868202"/>
                  <a:pt x="2922365" y="2850295"/>
                </a:cubicBezTo>
                <a:cubicBezTo>
                  <a:pt x="2921317" y="2833151"/>
                  <a:pt x="2928651" y="2817339"/>
                  <a:pt x="2938652" y="2815148"/>
                </a:cubicBezTo>
                <a:close/>
                <a:moveTo>
                  <a:pt x="2978086" y="2815053"/>
                </a:moveTo>
                <a:cubicBezTo>
                  <a:pt x="2978086" y="2815053"/>
                  <a:pt x="2977896" y="2815529"/>
                  <a:pt x="2977896" y="2815529"/>
                </a:cubicBezTo>
                <a:lnTo>
                  <a:pt x="2977962" y="2815186"/>
                </a:lnTo>
                <a:close/>
                <a:moveTo>
                  <a:pt x="170497" y="2814196"/>
                </a:moveTo>
                <a:cubicBezTo>
                  <a:pt x="171258" y="2814005"/>
                  <a:pt x="174973" y="2816005"/>
                  <a:pt x="175068" y="2816958"/>
                </a:cubicBezTo>
                <a:cubicBezTo>
                  <a:pt x="175450" y="2818387"/>
                  <a:pt x="173830" y="2819720"/>
                  <a:pt x="172497" y="2822197"/>
                </a:cubicBezTo>
                <a:cubicBezTo>
                  <a:pt x="169163" y="2819910"/>
                  <a:pt x="165829" y="2818387"/>
                  <a:pt x="165734" y="2817244"/>
                </a:cubicBezTo>
                <a:cubicBezTo>
                  <a:pt x="165734" y="2816005"/>
                  <a:pt x="168401" y="2814672"/>
                  <a:pt x="170497" y="2814196"/>
                </a:cubicBezTo>
                <a:close/>
                <a:moveTo>
                  <a:pt x="281653" y="2812957"/>
                </a:moveTo>
                <a:cubicBezTo>
                  <a:pt x="285749" y="2813529"/>
                  <a:pt x="289273" y="2816386"/>
                  <a:pt x="295750" y="2819625"/>
                </a:cubicBezTo>
                <a:cubicBezTo>
                  <a:pt x="289750" y="2822101"/>
                  <a:pt x="286797" y="2824483"/>
                  <a:pt x="282892" y="2824768"/>
                </a:cubicBezTo>
                <a:cubicBezTo>
                  <a:pt x="276415" y="2825244"/>
                  <a:pt x="271747" y="2822482"/>
                  <a:pt x="271271" y="2818291"/>
                </a:cubicBezTo>
                <a:cubicBezTo>
                  <a:pt x="270795" y="2814100"/>
                  <a:pt x="275081" y="2811719"/>
                  <a:pt x="281653" y="2812957"/>
                </a:cubicBezTo>
                <a:close/>
                <a:moveTo>
                  <a:pt x="1744503" y="2812290"/>
                </a:moveTo>
                <a:cubicBezTo>
                  <a:pt x="1761553" y="2815529"/>
                  <a:pt x="1775174" y="2828864"/>
                  <a:pt x="1774031" y="2841818"/>
                </a:cubicBezTo>
                <a:cubicBezTo>
                  <a:pt x="1772888" y="2854867"/>
                  <a:pt x="1757934" y="2862297"/>
                  <a:pt x="1740788" y="2858963"/>
                </a:cubicBezTo>
                <a:cubicBezTo>
                  <a:pt x="1723834" y="2855629"/>
                  <a:pt x="1711071" y="2842580"/>
                  <a:pt x="1711928" y="2829912"/>
                </a:cubicBezTo>
                <a:cubicBezTo>
                  <a:pt x="1712785" y="2817529"/>
                  <a:pt x="1727644" y="2809147"/>
                  <a:pt x="1744503" y="2812290"/>
                </a:cubicBezTo>
                <a:close/>
                <a:moveTo>
                  <a:pt x="2064638" y="2812196"/>
                </a:moveTo>
                <a:cubicBezTo>
                  <a:pt x="2081307" y="2816292"/>
                  <a:pt x="2094547" y="2828484"/>
                  <a:pt x="2094451" y="2840104"/>
                </a:cubicBezTo>
                <a:cubicBezTo>
                  <a:pt x="2094356" y="2852296"/>
                  <a:pt x="2080259" y="2858773"/>
                  <a:pt x="2062828" y="2854868"/>
                </a:cubicBezTo>
                <a:cubicBezTo>
                  <a:pt x="2045683" y="2850963"/>
                  <a:pt x="2032158" y="2837913"/>
                  <a:pt x="2032539" y="2826198"/>
                </a:cubicBezTo>
                <a:cubicBezTo>
                  <a:pt x="2033015" y="2814577"/>
                  <a:pt x="2047684" y="2808005"/>
                  <a:pt x="2064638" y="2812196"/>
                </a:cubicBezTo>
                <a:close/>
                <a:moveTo>
                  <a:pt x="397764" y="2811815"/>
                </a:moveTo>
                <a:cubicBezTo>
                  <a:pt x="406432" y="2812101"/>
                  <a:pt x="413575" y="2816292"/>
                  <a:pt x="413956" y="2821245"/>
                </a:cubicBezTo>
                <a:cubicBezTo>
                  <a:pt x="414337" y="2826197"/>
                  <a:pt x="407860" y="2829722"/>
                  <a:pt x="399193" y="2829150"/>
                </a:cubicBezTo>
                <a:cubicBezTo>
                  <a:pt x="391477" y="2828674"/>
                  <a:pt x="384905" y="2824864"/>
                  <a:pt x="384048" y="2820387"/>
                </a:cubicBezTo>
                <a:cubicBezTo>
                  <a:pt x="383096" y="2815434"/>
                  <a:pt x="389192" y="2811624"/>
                  <a:pt x="397764" y="2811815"/>
                </a:cubicBezTo>
                <a:close/>
                <a:moveTo>
                  <a:pt x="3195351" y="2811719"/>
                </a:moveTo>
                <a:cubicBezTo>
                  <a:pt x="3199352" y="2808671"/>
                  <a:pt x="3202495" y="2813243"/>
                  <a:pt x="3202114" y="2821626"/>
                </a:cubicBezTo>
                <a:cubicBezTo>
                  <a:pt x="3201828" y="2829626"/>
                  <a:pt x="3198399" y="2837818"/>
                  <a:pt x="3194589" y="2840676"/>
                </a:cubicBezTo>
                <a:cubicBezTo>
                  <a:pt x="3190493" y="2843723"/>
                  <a:pt x="3187826" y="2839628"/>
                  <a:pt x="3188207" y="2831055"/>
                </a:cubicBezTo>
                <a:cubicBezTo>
                  <a:pt x="3188683" y="2823054"/>
                  <a:pt x="3191636" y="2814672"/>
                  <a:pt x="3195351" y="2811719"/>
                </a:cubicBezTo>
                <a:close/>
                <a:moveTo>
                  <a:pt x="519303" y="2811433"/>
                </a:moveTo>
                <a:cubicBezTo>
                  <a:pt x="530256" y="2811338"/>
                  <a:pt x="540067" y="2816291"/>
                  <a:pt x="541210" y="2822482"/>
                </a:cubicBezTo>
                <a:cubicBezTo>
                  <a:pt x="542353" y="2828674"/>
                  <a:pt x="534543" y="2833626"/>
                  <a:pt x="523494" y="2833626"/>
                </a:cubicBezTo>
                <a:cubicBezTo>
                  <a:pt x="512349" y="2833626"/>
                  <a:pt x="503015" y="2828864"/>
                  <a:pt x="501777" y="2822577"/>
                </a:cubicBezTo>
                <a:cubicBezTo>
                  <a:pt x="500538" y="2816291"/>
                  <a:pt x="508158" y="2811338"/>
                  <a:pt x="519303" y="2811433"/>
                </a:cubicBezTo>
                <a:close/>
                <a:moveTo>
                  <a:pt x="2640044" y="2811338"/>
                </a:moveTo>
                <a:cubicBezTo>
                  <a:pt x="2655094" y="2813434"/>
                  <a:pt x="2667476" y="2827626"/>
                  <a:pt x="2668524" y="2843152"/>
                </a:cubicBezTo>
                <a:cubicBezTo>
                  <a:pt x="2669571" y="2858582"/>
                  <a:pt x="2658618" y="2868393"/>
                  <a:pt x="2643854" y="2866012"/>
                </a:cubicBezTo>
                <a:cubicBezTo>
                  <a:pt x="2629376" y="2863631"/>
                  <a:pt x="2616136" y="2849248"/>
                  <a:pt x="2615565" y="2834293"/>
                </a:cubicBezTo>
                <a:cubicBezTo>
                  <a:pt x="2614898" y="2819816"/>
                  <a:pt x="2625852" y="2809243"/>
                  <a:pt x="2640044" y="2811338"/>
                </a:cubicBezTo>
                <a:close/>
                <a:moveTo>
                  <a:pt x="645985" y="2810957"/>
                </a:moveTo>
                <a:cubicBezTo>
                  <a:pt x="659415" y="2811338"/>
                  <a:pt x="670368" y="2817625"/>
                  <a:pt x="670940" y="2824959"/>
                </a:cubicBezTo>
                <a:cubicBezTo>
                  <a:pt x="671512" y="2832484"/>
                  <a:pt x="661510" y="2838199"/>
                  <a:pt x="648175" y="2838008"/>
                </a:cubicBezTo>
                <a:cubicBezTo>
                  <a:pt x="634745" y="2837913"/>
                  <a:pt x="623601" y="2832103"/>
                  <a:pt x="622362" y="2824578"/>
                </a:cubicBezTo>
                <a:cubicBezTo>
                  <a:pt x="621029" y="2816577"/>
                  <a:pt x="631602" y="2810481"/>
                  <a:pt x="645985" y="2810957"/>
                </a:cubicBezTo>
                <a:close/>
                <a:moveTo>
                  <a:pt x="1902237" y="2810766"/>
                </a:moveTo>
                <a:cubicBezTo>
                  <a:pt x="1919382" y="2814957"/>
                  <a:pt x="1932813" y="2828578"/>
                  <a:pt x="1931384" y="2840484"/>
                </a:cubicBezTo>
                <a:cubicBezTo>
                  <a:pt x="1929860" y="2852391"/>
                  <a:pt x="1914144" y="2858963"/>
                  <a:pt x="1897189" y="2854962"/>
                </a:cubicBezTo>
                <a:cubicBezTo>
                  <a:pt x="1879282" y="2850676"/>
                  <a:pt x="1866900" y="2837341"/>
                  <a:pt x="1868709" y="2824578"/>
                </a:cubicBezTo>
                <a:cubicBezTo>
                  <a:pt x="1870424" y="2812290"/>
                  <a:pt x="1884521" y="2806290"/>
                  <a:pt x="1902237" y="2810766"/>
                </a:cubicBezTo>
                <a:close/>
                <a:moveTo>
                  <a:pt x="770953" y="2810671"/>
                </a:moveTo>
                <a:cubicBezTo>
                  <a:pt x="787336" y="2810671"/>
                  <a:pt x="800957" y="2818196"/>
                  <a:pt x="801147" y="2827245"/>
                </a:cubicBezTo>
                <a:cubicBezTo>
                  <a:pt x="801338" y="2835722"/>
                  <a:pt x="789336" y="2842485"/>
                  <a:pt x="774096" y="2842485"/>
                </a:cubicBezTo>
                <a:cubicBezTo>
                  <a:pt x="757618" y="2842485"/>
                  <a:pt x="744378" y="2835246"/>
                  <a:pt x="743997" y="2826006"/>
                </a:cubicBezTo>
                <a:cubicBezTo>
                  <a:pt x="743616" y="2817243"/>
                  <a:pt x="755237" y="2810576"/>
                  <a:pt x="770953" y="2810671"/>
                </a:cubicBezTo>
                <a:close/>
                <a:moveTo>
                  <a:pt x="896016" y="2810291"/>
                </a:moveTo>
                <a:cubicBezTo>
                  <a:pt x="914400" y="2810291"/>
                  <a:pt x="929068" y="2818482"/>
                  <a:pt x="929354" y="2828770"/>
                </a:cubicBezTo>
                <a:cubicBezTo>
                  <a:pt x="929640" y="2838961"/>
                  <a:pt x="915447" y="2847057"/>
                  <a:pt x="897350" y="2846867"/>
                </a:cubicBezTo>
                <a:cubicBezTo>
                  <a:pt x="880014" y="2846676"/>
                  <a:pt x="866013" y="2838961"/>
                  <a:pt x="865060" y="2829055"/>
                </a:cubicBezTo>
                <a:cubicBezTo>
                  <a:pt x="864012" y="2818673"/>
                  <a:pt x="877728" y="2810291"/>
                  <a:pt x="896016" y="2810291"/>
                </a:cubicBezTo>
                <a:close/>
                <a:moveTo>
                  <a:pt x="1019365" y="2809909"/>
                </a:moveTo>
                <a:cubicBezTo>
                  <a:pt x="1039177" y="2810195"/>
                  <a:pt x="1054322" y="2819815"/>
                  <a:pt x="1053465" y="2831245"/>
                </a:cubicBezTo>
                <a:cubicBezTo>
                  <a:pt x="1052703" y="2842770"/>
                  <a:pt x="1036510" y="2851533"/>
                  <a:pt x="1016984" y="2850962"/>
                </a:cubicBezTo>
                <a:cubicBezTo>
                  <a:pt x="997362" y="2850390"/>
                  <a:pt x="982599" y="2840865"/>
                  <a:pt x="983646" y="2829149"/>
                </a:cubicBezTo>
                <a:cubicBezTo>
                  <a:pt x="984694" y="2818005"/>
                  <a:pt x="1000220" y="2809623"/>
                  <a:pt x="1019365" y="2809909"/>
                </a:cubicBezTo>
                <a:close/>
                <a:moveTo>
                  <a:pt x="1137952" y="2809528"/>
                </a:moveTo>
                <a:cubicBezTo>
                  <a:pt x="1158240" y="2810195"/>
                  <a:pt x="1172242" y="2820196"/>
                  <a:pt x="1171004" y="2832864"/>
                </a:cubicBezTo>
                <a:cubicBezTo>
                  <a:pt x="1169765" y="2845914"/>
                  <a:pt x="1152811" y="2855439"/>
                  <a:pt x="1132046" y="2854772"/>
                </a:cubicBezTo>
                <a:cubicBezTo>
                  <a:pt x="1112234" y="2854105"/>
                  <a:pt x="1097089" y="2843913"/>
                  <a:pt x="1098137" y="2831531"/>
                </a:cubicBezTo>
                <a:cubicBezTo>
                  <a:pt x="1099185" y="2818672"/>
                  <a:pt x="1117092" y="2808862"/>
                  <a:pt x="1137952" y="2809528"/>
                </a:cubicBezTo>
                <a:close/>
                <a:moveTo>
                  <a:pt x="2389536" y="2809052"/>
                </a:moveTo>
                <a:cubicBezTo>
                  <a:pt x="2405538" y="2812195"/>
                  <a:pt x="2419825" y="2827054"/>
                  <a:pt x="2420397" y="2840484"/>
                </a:cubicBezTo>
                <a:cubicBezTo>
                  <a:pt x="2420968" y="2853343"/>
                  <a:pt x="2408872" y="2860677"/>
                  <a:pt x="2393441" y="2857630"/>
                </a:cubicBezTo>
                <a:cubicBezTo>
                  <a:pt x="2376963" y="2854391"/>
                  <a:pt x="2363818" y="2841913"/>
                  <a:pt x="2363247" y="2827912"/>
                </a:cubicBezTo>
                <a:cubicBezTo>
                  <a:pt x="2362675" y="2814576"/>
                  <a:pt x="2373915" y="2806004"/>
                  <a:pt x="2389536" y="2809052"/>
                </a:cubicBezTo>
                <a:close/>
                <a:moveTo>
                  <a:pt x="3147250" y="2807718"/>
                </a:moveTo>
                <a:cubicBezTo>
                  <a:pt x="3151917" y="2804289"/>
                  <a:pt x="3155441" y="2810385"/>
                  <a:pt x="3155441" y="2820863"/>
                </a:cubicBezTo>
                <a:cubicBezTo>
                  <a:pt x="3155537" y="2831816"/>
                  <a:pt x="3151155" y="2843913"/>
                  <a:pt x="3146297" y="2847628"/>
                </a:cubicBezTo>
                <a:cubicBezTo>
                  <a:pt x="3141344" y="2851438"/>
                  <a:pt x="3138106" y="2845532"/>
                  <a:pt x="3138391" y="2833912"/>
                </a:cubicBezTo>
                <a:cubicBezTo>
                  <a:pt x="3138677" y="2822958"/>
                  <a:pt x="3142487" y="2811243"/>
                  <a:pt x="3147250" y="2807718"/>
                </a:cubicBezTo>
                <a:close/>
                <a:moveTo>
                  <a:pt x="3021616" y="2806099"/>
                </a:moveTo>
                <a:cubicBezTo>
                  <a:pt x="3016853" y="2807909"/>
                  <a:pt x="3011900" y="2809909"/>
                  <a:pt x="3006852" y="2811719"/>
                </a:cubicBezTo>
                <a:cubicBezTo>
                  <a:pt x="3007328" y="2822197"/>
                  <a:pt x="3007900" y="2832960"/>
                  <a:pt x="3008376" y="2842008"/>
                </a:cubicBezTo>
                <a:cubicBezTo>
                  <a:pt x="3013615" y="2840008"/>
                  <a:pt x="3018377" y="2838103"/>
                  <a:pt x="3022949" y="2836198"/>
                </a:cubicBezTo>
                <a:cubicBezTo>
                  <a:pt x="3022473" y="2825816"/>
                  <a:pt x="3021997" y="2815910"/>
                  <a:pt x="3021616" y="2806099"/>
                </a:cubicBezTo>
                <a:close/>
                <a:moveTo>
                  <a:pt x="3291078" y="2801528"/>
                </a:moveTo>
                <a:cubicBezTo>
                  <a:pt x="3293078" y="2801147"/>
                  <a:pt x="3294793" y="2803337"/>
                  <a:pt x="3298031" y="2805242"/>
                </a:cubicBezTo>
                <a:cubicBezTo>
                  <a:pt x="3294888" y="2810100"/>
                  <a:pt x="3293269" y="2813910"/>
                  <a:pt x="3291268" y="2815434"/>
                </a:cubicBezTo>
                <a:cubicBezTo>
                  <a:pt x="3288411" y="2817720"/>
                  <a:pt x="3286601" y="2815339"/>
                  <a:pt x="3286601" y="2810862"/>
                </a:cubicBezTo>
                <a:cubicBezTo>
                  <a:pt x="3286601" y="2806481"/>
                  <a:pt x="3288220" y="2802099"/>
                  <a:pt x="3291078" y="2801528"/>
                </a:cubicBezTo>
                <a:close/>
                <a:moveTo>
                  <a:pt x="1648967" y="2794193"/>
                </a:moveTo>
                <a:cubicBezTo>
                  <a:pt x="1666112" y="2796956"/>
                  <a:pt x="1678971" y="2810005"/>
                  <a:pt x="1677352" y="2823340"/>
                </a:cubicBezTo>
                <a:cubicBezTo>
                  <a:pt x="1675828" y="2836199"/>
                  <a:pt x="1661445" y="2843533"/>
                  <a:pt x="1644967" y="2840676"/>
                </a:cubicBezTo>
                <a:cubicBezTo>
                  <a:pt x="1627917" y="2837723"/>
                  <a:pt x="1616106" y="2825340"/>
                  <a:pt x="1617630" y="2812291"/>
                </a:cubicBezTo>
                <a:cubicBezTo>
                  <a:pt x="1619154" y="2799718"/>
                  <a:pt x="1632584" y="2791622"/>
                  <a:pt x="1648967" y="2794193"/>
                </a:cubicBezTo>
                <a:close/>
                <a:moveTo>
                  <a:pt x="2543651" y="2793050"/>
                </a:moveTo>
                <a:cubicBezTo>
                  <a:pt x="2558986" y="2796383"/>
                  <a:pt x="2571845" y="2811624"/>
                  <a:pt x="2572416" y="2826483"/>
                </a:cubicBezTo>
                <a:cubicBezTo>
                  <a:pt x="2572988" y="2841437"/>
                  <a:pt x="2561177" y="2849914"/>
                  <a:pt x="2545746" y="2846390"/>
                </a:cubicBezTo>
                <a:cubicBezTo>
                  <a:pt x="2530316" y="2842961"/>
                  <a:pt x="2518219" y="2828959"/>
                  <a:pt x="2517933" y="2813624"/>
                </a:cubicBezTo>
                <a:cubicBezTo>
                  <a:pt x="2517743" y="2799146"/>
                  <a:pt x="2528792" y="2789907"/>
                  <a:pt x="2543651" y="2793050"/>
                </a:cubicBezTo>
                <a:close/>
                <a:moveTo>
                  <a:pt x="3230975" y="2790384"/>
                </a:moveTo>
                <a:cubicBezTo>
                  <a:pt x="3234309" y="2788574"/>
                  <a:pt x="3237166" y="2792765"/>
                  <a:pt x="3236976" y="2799337"/>
                </a:cubicBezTo>
                <a:cubicBezTo>
                  <a:pt x="3236785" y="2806005"/>
                  <a:pt x="3233547" y="2813053"/>
                  <a:pt x="3230118" y="2814958"/>
                </a:cubicBezTo>
                <a:cubicBezTo>
                  <a:pt x="3226498" y="2816958"/>
                  <a:pt x="3224212" y="2813339"/>
                  <a:pt x="3224498" y="2806195"/>
                </a:cubicBezTo>
                <a:cubicBezTo>
                  <a:pt x="3224688" y="2799147"/>
                  <a:pt x="3227451" y="2792289"/>
                  <a:pt x="3230975" y="2790384"/>
                </a:cubicBezTo>
                <a:close/>
                <a:moveTo>
                  <a:pt x="2118264" y="2789431"/>
                </a:moveTo>
                <a:cubicBezTo>
                  <a:pt x="2135218" y="2793145"/>
                  <a:pt x="2149411" y="2806004"/>
                  <a:pt x="2149887" y="2817434"/>
                </a:cubicBezTo>
                <a:cubicBezTo>
                  <a:pt x="2150268" y="2828864"/>
                  <a:pt x="2136647" y="2834770"/>
                  <a:pt x="2119693" y="2830769"/>
                </a:cubicBezTo>
                <a:cubicBezTo>
                  <a:pt x="2102548" y="2826674"/>
                  <a:pt x="2089784" y="2814672"/>
                  <a:pt x="2089880" y="2803051"/>
                </a:cubicBezTo>
                <a:cubicBezTo>
                  <a:pt x="2089880" y="2791907"/>
                  <a:pt x="2101976" y="2785811"/>
                  <a:pt x="2118264" y="2789431"/>
                </a:cubicBezTo>
                <a:close/>
                <a:moveTo>
                  <a:pt x="3064193" y="2788668"/>
                </a:moveTo>
                <a:cubicBezTo>
                  <a:pt x="3060002" y="2790859"/>
                  <a:pt x="3056096" y="2792859"/>
                  <a:pt x="3051905" y="2794860"/>
                </a:cubicBezTo>
                <a:cubicBezTo>
                  <a:pt x="3052096" y="2804766"/>
                  <a:pt x="3052286" y="2813529"/>
                  <a:pt x="3052477" y="2821530"/>
                </a:cubicBezTo>
                <a:cubicBezTo>
                  <a:pt x="3056763" y="2819339"/>
                  <a:pt x="3060764" y="2817243"/>
                  <a:pt x="3064478" y="2815243"/>
                </a:cubicBezTo>
                <a:cubicBezTo>
                  <a:pt x="3064288" y="2806099"/>
                  <a:pt x="3064288" y="2796955"/>
                  <a:pt x="3064193" y="2788668"/>
                </a:cubicBezTo>
                <a:close/>
                <a:moveTo>
                  <a:pt x="3340418" y="2788383"/>
                </a:moveTo>
                <a:cubicBezTo>
                  <a:pt x="3341084" y="2787907"/>
                  <a:pt x="3343561" y="2790383"/>
                  <a:pt x="3343465" y="2791717"/>
                </a:cubicBezTo>
                <a:cubicBezTo>
                  <a:pt x="3343275" y="2793908"/>
                  <a:pt x="3341560" y="2796194"/>
                  <a:pt x="3339941" y="2799718"/>
                </a:cubicBezTo>
                <a:cubicBezTo>
                  <a:pt x="3338322" y="2797146"/>
                  <a:pt x="3336512" y="2795527"/>
                  <a:pt x="3336798" y="2794288"/>
                </a:cubicBezTo>
                <a:cubicBezTo>
                  <a:pt x="3337274" y="2792098"/>
                  <a:pt x="3338989" y="2789526"/>
                  <a:pt x="3340418" y="2788383"/>
                </a:cubicBezTo>
                <a:close/>
                <a:moveTo>
                  <a:pt x="1231106" y="2787906"/>
                </a:moveTo>
                <a:cubicBezTo>
                  <a:pt x="1230535" y="2795241"/>
                  <a:pt x="1229868" y="2802194"/>
                  <a:pt x="1229201" y="2809433"/>
                </a:cubicBezTo>
                <a:cubicBezTo>
                  <a:pt x="1240631" y="2809528"/>
                  <a:pt x="1251871" y="2809719"/>
                  <a:pt x="1261777" y="2809814"/>
                </a:cubicBezTo>
                <a:cubicBezTo>
                  <a:pt x="1262539" y="2802099"/>
                  <a:pt x="1263110" y="2795146"/>
                  <a:pt x="1263777" y="2788288"/>
                </a:cubicBezTo>
                <a:cubicBezTo>
                  <a:pt x="1252633" y="2788192"/>
                  <a:pt x="1242346" y="2788002"/>
                  <a:pt x="1231106" y="2787906"/>
                </a:cubicBezTo>
                <a:close/>
                <a:moveTo>
                  <a:pt x="1335024" y="2787716"/>
                </a:moveTo>
                <a:cubicBezTo>
                  <a:pt x="1334453" y="2794955"/>
                  <a:pt x="1333691" y="2801908"/>
                  <a:pt x="1332929" y="2809433"/>
                </a:cubicBezTo>
                <a:cubicBezTo>
                  <a:pt x="1342454" y="2809528"/>
                  <a:pt x="1352169" y="2809623"/>
                  <a:pt x="1361504" y="2809719"/>
                </a:cubicBezTo>
                <a:cubicBezTo>
                  <a:pt x="1362266" y="2802289"/>
                  <a:pt x="1363028" y="2794764"/>
                  <a:pt x="1363694" y="2788002"/>
                </a:cubicBezTo>
                <a:cubicBezTo>
                  <a:pt x="1353979" y="2787906"/>
                  <a:pt x="1344358" y="2787811"/>
                  <a:pt x="1335024" y="2787716"/>
                </a:cubicBezTo>
                <a:close/>
                <a:moveTo>
                  <a:pt x="1797558" y="2786573"/>
                </a:moveTo>
                <a:cubicBezTo>
                  <a:pt x="1814417" y="2790192"/>
                  <a:pt x="1828514" y="2804099"/>
                  <a:pt x="1827371" y="2816481"/>
                </a:cubicBezTo>
                <a:cubicBezTo>
                  <a:pt x="1826228" y="2828864"/>
                  <a:pt x="1810130" y="2835912"/>
                  <a:pt x="1793557" y="2831912"/>
                </a:cubicBezTo>
                <a:cubicBezTo>
                  <a:pt x="1776603" y="2827816"/>
                  <a:pt x="1764506" y="2814576"/>
                  <a:pt x="1765934" y="2802003"/>
                </a:cubicBezTo>
                <a:cubicBezTo>
                  <a:pt x="1767268" y="2790002"/>
                  <a:pt x="1781079" y="2783049"/>
                  <a:pt x="1797558" y="2786573"/>
                </a:cubicBezTo>
                <a:close/>
                <a:moveTo>
                  <a:pt x="1957006" y="2786193"/>
                </a:moveTo>
                <a:cubicBezTo>
                  <a:pt x="1974151" y="2790574"/>
                  <a:pt x="1986914" y="2803242"/>
                  <a:pt x="1985962" y="2815339"/>
                </a:cubicBezTo>
                <a:cubicBezTo>
                  <a:pt x="1985009" y="2827340"/>
                  <a:pt x="1970912" y="2833151"/>
                  <a:pt x="1953672" y="2828960"/>
                </a:cubicBezTo>
                <a:cubicBezTo>
                  <a:pt x="1936813" y="2824864"/>
                  <a:pt x="1924049" y="2812101"/>
                  <a:pt x="1924430" y="2800385"/>
                </a:cubicBezTo>
                <a:cubicBezTo>
                  <a:pt x="1924811" y="2788193"/>
                  <a:pt x="1939480" y="2781620"/>
                  <a:pt x="1957006" y="2786193"/>
                </a:cubicBezTo>
                <a:close/>
                <a:moveTo>
                  <a:pt x="3179921" y="2785240"/>
                </a:moveTo>
                <a:cubicBezTo>
                  <a:pt x="3184017" y="2782192"/>
                  <a:pt x="3186684" y="2787526"/>
                  <a:pt x="3186684" y="2796860"/>
                </a:cubicBezTo>
                <a:cubicBezTo>
                  <a:pt x="3186684" y="2806195"/>
                  <a:pt x="3182969" y="2816577"/>
                  <a:pt x="3178778" y="2819625"/>
                </a:cubicBezTo>
                <a:cubicBezTo>
                  <a:pt x="3174492" y="2822673"/>
                  <a:pt x="3171539" y="2817720"/>
                  <a:pt x="3171539" y="2808004"/>
                </a:cubicBezTo>
                <a:cubicBezTo>
                  <a:pt x="3171539" y="2798384"/>
                  <a:pt x="3175635" y="2788192"/>
                  <a:pt x="3179921" y="2785240"/>
                </a:cubicBezTo>
                <a:close/>
                <a:moveTo>
                  <a:pt x="2282571" y="2785240"/>
                </a:moveTo>
                <a:cubicBezTo>
                  <a:pt x="2298097" y="2788669"/>
                  <a:pt x="2312384" y="2803719"/>
                  <a:pt x="2312765" y="2816387"/>
                </a:cubicBezTo>
                <a:cubicBezTo>
                  <a:pt x="2313146" y="2829055"/>
                  <a:pt x="2299907" y="2835913"/>
                  <a:pt x="2284286" y="2832198"/>
                </a:cubicBezTo>
                <a:cubicBezTo>
                  <a:pt x="2268188" y="2828388"/>
                  <a:pt x="2255425" y="2815911"/>
                  <a:pt x="2254948" y="2802861"/>
                </a:cubicBezTo>
                <a:cubicBezTo>
                  <a:pt x="2254472" y="2789907"/>
                  <a:pt x="2266664" y="2781525"/>
                  <a:pt x="2282571" y="2785240"/>
                </a:cubicBezTo>
                <a:close/>
                <a:moveTo>
                  <a:pt x="1451991" y="2785144"/>
                </a:moveTo>
                <a:cubicBezTo>
                  <a:pt x="1442466" y="2789812"/>
                  <a:pt x="1432560" y="2789526"/>
                  <a:pt x="1423511" y="2785621"/>
                </a:cubicBezTo>
                <a:cubicBezTo>
                  <a:pt x="1422749" y="2794764"/>
                  <a:pt x="1421892" y="2803337"/>
                  <a:pt x="1421035" y="2811338"/>
                </a:cubicBezTo>
                <a:cubicBezTo>
                  <a:pt x="1431226" y="2811529"/>
                  <a:pt x="1440466" y="2811529"/>
                  <a:pt x="1449514" y="2811529"/>
                </a:cubicBezTo>
                <a:cubicBezTo>
                  <a:pt x="1450372" y="2803147"/>
                  <a:pt x="1451229" y="2794193"/>
                  <a:pt x="1451991" y="2785144"/>
                </a:cubicBezTo>
                <a:close/>
                <a:moveTo>
                  <a:pt x="1559242" y="2781430"/>
                </a:moveTo>
                <a:cubicBezTo>
                  <a:pt x="1575339" y="2782954"/>
                  <a:pt x="1588388" y="2795813"/>
                  <a:pt x="1586960" y="2808957"/>
                </a:cubicBezTo>
                <a:cubicBezTo>
                  <a:pt x="1585626" y="2821626"/>
                  <a:pt x="1571148" y="2830484"/>
                  <a:pt x="1555813" y="2828960"/>
                </a:cubicBezTo>
                <a:cubicBezTo>
                  <a:pt x="1539620" y="2827340"/>
                  <a:pt x="1528571" y="2815910"/>
                  <a:pt x="1529810" y="2802290"/>
                </a:cubicBezTo>
                <a:cubicBezTo>
                  <a:pt x="1531048" y="2789240"/>
                  <a:pt x="1543430" y="2779906"/>
                  <a:pt x="1559242" y="2781430"/>
                </a:cubicBezTo>
                <a:close/>
                <a:moveTo>
                  <a:pt x="2845403" y="2778858"/>
                </a:moveTo>
                <a:cubicBezTo>
                  <a:pt x="2856642" y="2779049"/>
                  <a:pt x="2866072" y="2793717"/>
                  <a:pt x="2866643" y="2810957"/>
                </a:cubicBezTo>
                <a:cubicBezTo>
                  <a:pt x="2867215" y="2828198"/>
                  <a:pt x="2858833" y="2840961"/>
                  <a:pt x="2847117" y="2840770"/>
                </a:cubicBezTo>
                <a:cubicBezTo>
                  <a:pt x="2835497" y="2840580"/>
                  <a:pt x="2825686" y="2827054"/>
                  <a:pt x="2825305" y="2809624"/>
                </a:cubicBezTo>
                <a:cubicBezTo>
                  <a:pt x="2825019" y="2792288"/>
                  <a:pt x="2833782" y="2778668"/>
                  <a:pt x="2845403" y="2778858"/>
                </a:cubicBezTo>
                <a:close/>
                <a:moveTo>
                  <a:pt x="110299" y="2778001"/>
                </a:moveTo>
                <a:cubicBezTo>
                  <a:pt x="111822" y="2778001"/>
                  <a:pt x="113537" y="2779715"/>
                  <a:pt x="116109" y="2781239"/>
                </a:cubicBezTo>
                <a:cubicBezTo>
                  <a:pt x="113918" y="2782477"/>
                  <a:pt x="111822" y="2784097"/>
                  <a:pt x="111156" y="2783811"/>
                </a:cubicBezTo>
                <a:cubicBezTo>
                  <a:pt x="109156" y="2782954"/>
                  <a:pt x="107632" y="2781430"/>
                  <a:pt x="105917" y="2780096"/>
                </a:cubicBezTo>
                <a:cubicBezTo>
                  <a:pt x="107346" y="2779334"/>
                  <a:pt x="108775" y="2777905"/>
                  <a:pt x="110299" y="2778001"/>
                </a:cubicBezTo>
                <a:close/>
                <a:moveTo>
                  <a:pt x="3132391" y="2777525"/>
                </a:moveTo>
                <a:cubicBezTo>
                  <a:pt x="3137915" y="2773905"/>
                  <a:pt x="3141725" y="2782382"/>
                  <a:pt x="3141058" y="2795146"/>
                </a:cubicBezTo>
                <a:cubicBezTo>
                  <a:pt x="3140392" y="2808100"/>
                  <a:pt x="3135820" y="2821816"/>
                  <a:pt x="3130581" y="2825626"/>
                </a:cubicBezTo>
                <a:cubicBezTo>
                  <a:pt x="3125247" y="2829531"/>
                  <a:pt x="3120865" y="2822292"/>
                  <a:pt x="3121151" y="2808957"/>
                </a:cubicBezTo>
                <a:cubicBezTo>
                  <a:pt x="3121532" y="2795717"/>
                  <a:pt x="3126866" y="2781144"/>
                  <a:pt x="3132391" y="2777525"/>
                </a:cubicBezTo>
                <a:close/>
                <a:moveTo>
                  <a:pt x="2769393" y="2777048"/>
                </a:moveTo>
                <a:cubicBezTo>
                  <a:pt x="2782442" y="2778477"/>
                  <a:pt x="2794349" y="2794384"/>
                  <a:pt x="2795111" y="2810577"/>
                </a:cubicBezTo>
                <a:cubicBezTo>
                  <a:pt x="2795968" y="2826960"/>
                  <a:pt x="2785681" y="2839247"/>
                  <a:pt x="2772536" y="2837628"/>
                </a:cubicBezTo>
                <a:cubicBezTo>
                  <a:pt x="2759297" y="2835913"/>
                  <a:pt x="2747676" y="2821054"/>
                  <a:pt x="2747200" y="2804195"/>
                </a:cubicBezTo>
                <a:cubicBezTo>
                  <a:pt x="2746724" y="2788193"/>
                  <a:pt x="2756915" y="2775810"/>
                  <a:pt x="2769393" y="2777048"/>
                </a:cubicBezTo>
                <a:close/>
                <a:moveTo>
                  <a:pt x="331851" y="2775620"/>
                </a:moveTo>
                <a:cubicBezTo>
                  <a:pt x="339471" y="2776001"/>
                  <a:pt x="344519" y="2778572"/>
                  <a:pt x="346138" y="2783240"/>
                </a:cubicBezTo>
                <a:cubicBezTo>
                  <a:pt x="347757" y="2788002"/>
                  <a:pt x="342804" y="2791907"/>
                  <a:pt x="335089" y="2792003"/>
                </a:cubicBezTo>
                <a:cubicBezTo>
                  <a:pt x="327945" y="2792098"/>
                  <a:pt x="320135" y="2788097"/>
                  <a:pt x="319278" y="2783811"/>
                </a:cubicBezTo>
                <a:cubicBezTo>
                  <a:pt x="318420" y="2779525"/>
                  <a:pt x="324612" y="2775239"/>
                  <a:pt x="331851" y="2775620"/>
                </a:cubicBezTo>
                <a:close/>
                <a:moveTo>
                  <a:pt x="454818" y="2774952"/>
                </a:moveTo>
                <a:cubicBezTo>
                  <a:pt x="465010" y="2775619"/>
                  <a:pt x="472820" y="2780667"/>
                  <a:pt x="473011" y="2786763"/>
                </a:cubicBezTo>
                <a:cubicBezTo>
                  <a:pt x="473106" y="2792764"/>
                  <a:pt x="465581" y="2796860"/>
                  <a:pt x="455199" y="2796479"/>
                </a:cubicBezTo>
                <a:cubicBezTo>
                  <a:pt x="445198" y="2796098"/>
                  <a:pt x="436244" y="2790954"/>
                  <a:pt x="435577" y="2785335"/>
                </a:cubicBezTo>
                <a:cubicBezTo>
                  <a:pt x="434911" y="2779239"/>
                  <a:pt x="444055" y="2774286"/>
                  <a:pt x="454818" y="2774952"/>
                </a:cubicBezTo>
                <a:close/>
                <a:moveTo>
                  <a:pt x="578262" y="2774476"/>
                </a:moveTo>
                <a:cubicBezTo>
                  <a:pt x="591692" y="2774476"/>
                  <a:pt x="602646" y="2780572"/>
                  <a:pt x="603313" y="2788192"/>
                </a:cubicBezTo>
                <a:cubicBezTo>
                  <a:pt x="603979" y="2795907"/>
                  <a:pt x="594169" y="2801432"/>
                  <a:pt x="580643" y="2800956"/>
                </a:cubicBezTo>
                <a:cubicBezTo>
                  <a:pt x="568356" y="2800574"/>
                  <a:pt x="557593" y="2794764"/>
                  <a:pt x="556354" y="2787906"/>
                </a:cubicBezTo>
                <a:cubicBezTo>
                  <a:pt x="555021" y="2780572"/>
                  <a:pt x="565213" y="2774381"/>
                  <a:pt x="578262" y="2774476"/>
                </a:cubicBezTo>
                <a:close/>
                <a:moveTo>
                  <a:pt x="705993" y="2774095"/>
                </a:moveTo>
                <a:cubicBezTo>
                  <a:pt x="721900" y="2774190"/>
                  <a:pt x="734568" y="2781144"/>
                  <a:pt x="735235" y="2790097"/>
                </a:cubicBezTo>
                <a:cubicBezTo>
                  <a:pt x="735901" y="2799050"/>
                  <a:pt x="724471" y="2805718"/>
                  <a:pt x="708565" y="2805528"/>
                </a:cubicBezTo>
                <a:cubicBezTo>
                  <a:pt x="692848" y="2805337"/>
                  <a:pt x="679704" y="2798384"/>
                  <a:pt x="678942" y="2789621"/>
                </a:cubicBezTo>
                <a:cubicBezTo>
                  <a:pt x="678180" y="2781048"/>
                  <a:pt x="690372" y="2774000"/>
                  <a:pt x="705993" y="2774095"/>
                </a:cubicBezTo>
                <a:close/>
                <a:moveTo>
                  <a:pt x="834485" y="2773809"/>
                </a:moveTo>
                <a:cubicBezTo>
                  <a:pt x="852392" y="2774286"/>
                  <a:pt x="866203" y="2782382"/>
                  <a:pt x="866393" y="2792479"/>
                </a:cubicBezTo>
                <a:cubicBezTo>
                  <a:pt x="866584" y="2802670"/>
                  <a:pt x="853249" y="2810195"/>
                  <a:pt x="835437" y="2810100"/>
                </a:cubicBezTo>
                <a:cubicBezTo>
                  <a:pt x="817721" y="2810005"/>
                  <a:pt x="803052" y="2802194"/>
                  <a:pt x="802100" y="2792193"/>
                </a:cubicBezTo>
                <a:cubicBezTo>
                  <a:pt x="801147" y="2781810"/>
                  <a:pt x="815911" y="2773429"/>
                  <a:pt x="834485" y="2773809"/>
                </a:cubicBezTo>
                <a:close/>
                <a:moveTo>
                  <a:pt x="960119" y="2773524"/>
                </a:moveTo>
                <a:cubicBezTo>
                  <a:pt x="979931" y="2773905"/>
                  <a:pt x="994695" y="2783049"/>
                  <a:pt x="994409" y="2794479"/>
                </a:cubicBezTo>
                <a:cubicBezTo>
                  <a:pt x="994028" y="2806004"/>
                  <a:pt x="979074" y="2814577"/>
                  <a:pt x="959452" y="2814482"/>
                </a:cubicBezTo>
                <a:cubicBezTo>
                  <a:pt x="939926" y="2814386"/>
                  <a:pt x="924019" y="2805433"/>
                  <a:pt x="923543" y="2794194"/>
                </a:cubicBezTo>
                <a:cubicBezTo>
                  <a:pt x="922972" y="2782573"/>
                  <a:pt x="939736" y="2773143"/>
                  <a:pt x="960119" y="2773524"/>
                </a:cubicBezTo>
                <a:close/>
                <a:moveTo>
                  <a:pt x="217360" y="2773334"/>
                </a:moveTo>
                <a:cubicBezTo>
                  <a:pt x="221742" y="2778382"/>
                  <a:pt x="225647" y="2781049"/>
                  <a:pt x="225647" y="2783335"/>
                </a:cubicBezTo>
                <a:cubicBezTo>
                  <a:pt x="225647" y="2785050"/>
                  <a:pt x="220503" y="2787622"/>
                  <a:pt x="217741" y="2787336"/>
                </a:cubicBezTo>
                <a:cubicBezTo>
                  <a:pt x="214598" y="2787050"/>
                  <a:pt x="209169" y="2783716"/>
                  <a:pt x="209169" y="2782097"/>
                </a:cubicBezTo>
                <a:cubicBezTo>
                  <a:pt x="209073" y="2779716"/>
                  <a:pt x="212979" y="2777715"/>
                  <a:pt x="217360" y="2773334"/>
                </a:cubicBezTo>
                <a:close/>
                <a:moveTo>
                  <a:pt x="1080706" y="2773143"/>
                </a:moveTo>
                <a:cubicBezTo>
                  <a:pt x="1101756" y="2773333"/>
                  <a:pt x="1117187" y="2783239"/>
                  <a:pt x="1116711" y="2796003"/>
                </a:cubicBezTo>
                <a:cubicBezTo>
                  <a:pt x="1116234" y="2808766"/>
                  <a:pt x="1100328" y="2818482"/>
                  <a:pt x="1079563" y="2818577"/>
                </a:cubicBezTo>
                <a:cubicBezTo>
                  <a:pt x="1058037" y="2818577"/>
                  <a:pt x="1040796" y="2808099"/>
                  <a:pt x="1041558" y="2795240"/>
                </a:cubicBezTo>
                <a:cubicBezTo>
                  <a:pt x="1042320" y="2782858"/>
                  <a:pt x="1059942" y="2772952"/>
                  <a:pt x="1080706" y="2773143"/>
                </a:cubicBezTo>
                <a:close/>
                <a:moveTo>
                  <a:pt x="3269932" y="2772000"/>
                </a:moveTo>
                <a:cubicBezTo>
                  <a:pt x="3272980" y="2770381"/>
                  <a:pt x="3275838" y="2774096"/>
                  <a:pt x="3275743" y="2779335"/>
                </a:cubicBezTo>
                <a:cubicBezTo>
                  <a:pt x="3275647" y="2784764"/>
                  <a:pt x="3272599" y="2790479"/>
                  <a:pt x="3269456" y="2791431"/>
                </a:cubicBezTo>
                <a:cubicBezTo>
                  <a:pt x="3266503" y="2792384"/>
                  <a:pt x="3264503" y="2789145"/>
                  <a:pt x="3264694" y="2783906"/>
                </a:cubicBezTo>
                <a:cubicBezTo>
                  <a:pt x="3264789" y="2778763"/>
                  <a:pt x="3267075" y="2773429"/>
                  <a:pt x="3269932" y="2772000"/>
                </a:cubicBezTo>
                <a:close/>
                <a:moveTo>
                  <a:pt x="2440591" y="2771238"/>
                </a:moveTo>
                <a:cubicBezTo>
                  <a:pt x="2455450" y="2774572"/>
                  <a:pt x="2469261" y="2790574"/>
                  <a:pt x="2470023" y="2804671"/>
                </a:cubicBezTo>
                <a:cubicBezTo>
                  <a:pt x="2470785" y="2818863"/>
                  <a:pt x="2458497" y="2827531"/>
                  <a:pt x="2443638" y="2824197"/>
                </a:cubicBezTo>
                <a:cubicBezTo>
                  <a:pt x="2428399" y="2820768"/>
                  <a:pt x="2415635" y="2806957"/>
                  <a:pt x="2414683" y="2792193"/>
                </a:cubicBezTo>
                <a:cubicBezTo>
                  <a:pt x="2413825" y="2777525"/>
                  <a:pt x="2425446" y="2767809"/>
                  <a:pt x="2440591" y="2771238"/>
                </a:cubicBezTo>
                <a:close/>
                <a:moveTo>
                  <a:pt x="2906553" y="2770095"/>
                </a:moveTo>
                <a:cubicBezTo>
                  <a:pt x="2917126" y="2768285"/>
                  <a:pt x="2926365" y="2782572"/>
                  <a:pt x="2927508" y="2801146"/>
                </a:cubicBezTo>
                <a:cubicBezTo>
                  <a:pt x="2928556" y="2818863"/>
                  <a:pt x="2921603" y="2834007"/>
                  <a:pt x="2911506" y="2835722"/>
                </a:cubicBezTo>
                <a:cubicBezTo>
                  <a:pt x="2901124" y="2837437"/>
                  <a:pt x="2890837" y="2823816"/>
                  <a:pt x="2889789" y="2805718"/>
                </a:cubicBezTo>
                <a:cubicBezTo>
                  <a:pt x="2888741" y="2788288"/>
                  <a:pt x="2896457" y="2771714"/>
                  <a:pt x="2906553" y="2770095"/>
                </a:cubicBezTo>
                <a:close/>
                <a:moveTo>
                  <a:pt x="2683573" y="2766952"/>
                </a:moveTo>
                <a:cubicBezTo>
                  <a:pt x="2697575" y="2769333"/>
                  <a:pt x="2709101" y="2783621"/>
                  <a:pt x="2710434" y="2799813"/>
                </a:cubicBezTo>
                <a:cubicBezTo>
                  <a:pt x="2711863" y="2816578"/>
                  <a:pt x="2701671" y="2827722"/>
                  <a:pt x="2687288" y="2825436"/>
                </a:cubicBezTo>
                <a:cubicBezTo>
                  <a:pt x="2673668" y="2823245"/>
                  <a:pt x="2661285" y="2809053"/>
                  <a:pt x="2659761" y="2793146"/>
                </a:cubicBezTo>
                <a:cubicBezTo>
                  <a:pt x="2658142" y="2776668"/>
                  <a:pt x="2669095" y="2764476"/>
                  <a:pt x="2683573" y="2766952"/>
                </a:cubicBezTo>
                <a:close/>
                <a:moveTo>
                  <a:pt x="1697735" y="2766286"/>
                </a:moveTo>
                <a:cubicBezTo>
                  <a:pt x="1713833" y="2768952"/>
                  <a:pt x="1727549" y="2781621"/>
                  <a:pt x="1727549" y="2794194"/>
                </a:cubicBezTo>
                <a:cubicBezTo>
                  <a:pt x="1727453" y="2807338"/>
                  <a:pt x="1713071" y="2815434"/>
                  <a:pt x="1696211" y="2812482"/>
                </a:cubicBezTo>
                <a:cubicBezTo>
                  <a:pt x="1679638" y="2809624"/>
                  <a:pt x="1666493" y="2796480"/>
                  <a:pt x="1667351" y="2784002"/>
                </a:cubicBezTo>
                <a:cubicBezTo>
                  <a:pt x="1668113" y="2772000"/>
                  <a:pt x="1681924" y="2763714"/>
                  <a:pt x="1697735" y="2766286"/>
                </a:cubicBezTo>
                <a:close/>
                <a:moveTo>
                  <a:pt x="3213353" y="2763427"/>
                </a:moveTo>
                <a:cubicBezTo>
                  <a:pt x="3217068" y="2760665"/>
                  <a:pt x="3219354" y="2765142"/>
                  <a:pt x="3219545" y="2773048"/>
                </a:cubicBezTo>
                <a:cubicBezTo>
                  <a:pt x="3219735" y="2781144"/>
                  <a:pt x="3216211" y="2790288"/>
                  <a:pt x="3212401" y="2792383"/>
                </a:cubicBezTo>
                <a:cubicBezTo>
                  <a:pt x="3208686" y="2794574"/>
                  <a:pt x="3205924" y="2790097"/>
                  <a:pt x="3205829" y="2782191"/>
                </a:cubicBezTo>
                <a:cubicBezTo>
                  <a:pt x="3205733" y="2774286"/>
                  <a:pt x="3209639" y="2766190"/>
                  <a:pt x="3213353" y="2763427"/>
                </a:cubicBezTo>
                <a:close/>
                <a:moveTo>
                  <a:pt x="2009489" y="2761523"/>
                </a:moveTo>
                <a:cubicBezTo>
                  <a:pt x="2025682" y="2765332"/>
                  <a:pt x="2039969" y="2778763"/>
                  <a:pt x="2040064" y="2789812"/>
                </a:cubicBezTo>
                <a:cubicBezTo>
                  <a:pt x="2040255" y="2801242"/>
                  <a:pt x="2026253" y="2807433"/>
                  <a:pt x="2009965" y="2803623"/>
                </a:cubicBezTo>
                <a:cubicBezTo>
                  <a:pt x="1993678" y="2799718"/>
                  <a:pt x="1980247" y="2786954"/>
                  <a:pt x="1979962" y="2775524"/>
                </a:cubicBezTo>
                <a:cubicBezTo>
                  <a:pt x="1979866" y="2764570"/>
                  <a:pt x="1993201" y="2757712"/>
                  <a:pt x="2009489" y="2761523"/>
                </a:cubicBezTo>
                <a:close/>
                <a:moveTo>
                  <a:pt x="1849564" y="2761332"/>
                </a:moveTo>
                <a:cubicBezTo>
                  <a:pt x="1866805" y="2765142"/>
                  <a:pt x="1880807" y="2778191"/>
                  <a:pt x="1880140" y="2790383"/>
                </a:cubicBezTo>
                <a:cubicBezTo>
                  <a:pt x="1879473" y="2802575"/>
                  <a:pt x="1864709" y="2808957"/>
                  <a:pt x="1847659" y="2804766"/>
                </a:cubicBezTo>
                <a:cubicBezTo>
                  <a:pt x="1830514" y="2800670"/>
                  <a:pt x="1818227" y="2787907"/>
                  <a:pt x="1819180" y="2775715"/>
                </a:cubicBezTo>
                <a:cubicBezTo>
                  <a:pt x="1820037" y="2763999"/>
                  <a:pt x="1832991" y="2757712"/>
                  <a:pt x="1849564" y="2761332"/>
                </a:cubicBezTo>
                <a:close/>
                <a:moveTo>
                  <a:pt x="2172176" y="2760474"/>
                </a:moveTo>
                <a:cubicBezTo>
                  <a:pt x="2187701" y="2763999"/>
                  <a:pt x="2202179" y="2778667"/>
                  <a:pt x="2202941" y="2790955"/>
                </a:cubicBezTo>
                <a:cubicBezTo>
                  <a:pt x="2203703" y="2803147"/>
                  <a:pt x="2190464" y="2809719"/>
                  <a:pt x="2174843" y="2806004"/>
                </a:cubicBezTo>
                <a:cubicBezTo>
                  <a:pt x="2158841" y="2802194"/>
                  <a:pt x="2145696" y="2789907"/>
                  <a:pt x="2144934" y="2777334"/>
                </a:cubicBezTo>
                <a:cubicBezTo>
                  <a:pt x="2144172" y="2764856"/>
                  <a:pt x="2156269" y="2756760"/>
                  <a:pt x="2172176" y="2760474"/>
                </a:cubicBezTo>
                <a:close/>
                <a:moveTo>
                  <a:pt x="2960858" y="2758022"/>
                </a:moveTo>
                <a:cubicBezTo>
                  <a:pt x="2964799" y="2756427"/>
                  <a:pt x="2968990" y="2757475"/>
                  <a:pt x="2972752" y="2761427"/>
                </a:cubicBezTo>
                <a:cubicBezTo>
                  <a:pt x="2979801" y="2768857"/>
                  <a:pt x="2983039" y="2784573"/>
                  <a:pt x="2980849" y="2800004"/>
                </a:cubicBezTo>
                <a:lnTo>
                  <a:pt x="2977962" y="2815186"/>
                </a:lnTo>
                <a:lnTo>
                  <a:pt x="2972181" y="2821340"/>
                </a:lnTo>
                <a:cubicBezTo>
                  <a:pt x="2964561" y="2828864"/>
                  <a:pt x="2955607" y="2825531"/>
                  <a:pt x="2950273" y="2813053"/>
                </a:cubicBezTo>
                <a:cubicBezTo>
                  <a:pt x="2945225" y="2801147"/>
                  <a:pt x="2945320" y="2782859"/>
                  <a:pt x="2950464" y="2770476"/>
                </a:cubicBezTo>
                <a:cubicBezTo>
                  <a:pt x="2953226" y="2763856"/>
                  <a:pt x="2956917" y="2759618"/>
                  <a:pt x="2960858" y="2758022"/>
                </a:cubicBezTo>
                <a:close/>
                <a:moveTo>
                  <a:pt x="3314890" y="2757045"/>
                </a:moveTo>
                <a:cubicBezTo>
                  <a:pt x="3317462" y="2755712"/>
                  <a:pt x="3320605" y="2759046"/>
                  <a:pt x="3319843" y="2762855"/>
                </a:cubicBezTo>
                <a:cubicBezTo>
                  <a:pt x="3319272" y="2765808"/>
                  <a:pt x="3317367" y="2768761"/>
                  <a:pt x="3315081" y="2773905"/>
                </a:cubicBezTo>
                <a:cubicBezTo>
                  <a:pt x="3313080" y="2770095"/>
                  <a:pt x="3311271" y="2768285"/>
                  <a:pt x="3310890" y="2765618"/>
                </a:cubicBezTo>
                <a:cubicBezTo>
                  <a:pt x="3310318" y="2761713"/>
                  <a:pt x="3312223" y="2758474"/>
                  <a:pt x="3314890" y="2757045"/>
                </a:cubicBezTo>
                <a:close/>
                <a:moveTo>
                  <a:pt x="3166967" y="2755998"/>
                </a:moveTo>
                <a:cubicBezTo>
                  <a:pt x="3171634" y="2753236"/>
                  <a:pt x="3174301" y="2760379"/>
                  <a:pt x="3173253" y="2771143"/>
                </a:cubicBezTo>
                <a:cubicBezTo>
                  <a:pt x="3172206" y="2782001"/>
                  <a:pt x="3167919" y="2793717"/>
                  <a:pt x="3163443" y="2797336"/>
                </a:cubicBezTo>
                <a:cubicBezTo>
                  <a:pt x="3158775" y="2801146"/>
                  <a:pt x="3155060" y="2794955"/>
                  <a:pt x="3155918" y="2783335"/>
                </a:cubicBezTo>
                <a:cubicBezTo>
                  <a:pt x="3156775" y="2771810"/>
                  <a:pt x="3162109" y="2758760"/>
                  <a:pt x="3166967" y="2755998"/>
                </a:cubicBezTo>
                <a:close/>
                <a:moveTo>
                  <a:pt x="1606487" y="2751426"/>
                </a:moveTo>
                <a:cubicBezTo>
                  <a:pt x="1622774" y="2754188"/>
                  <a:pt x="1634776" y="2767142"/>
                  <a:pt x="1632966" y="2780382"/>
                </a:cubicBezTo>
                <a:cubicBezTo>
                  <a:pt x="1631251" y="2792955"/>
                  <a:pt x="1617250" y="2800004"/>
                  <a:pt x="1601248" y="2797241"/>
                </a:cubicBezTo>
                <a:cubicBezTo>
                  <a:pt x="1585722" y="2794574"/>
                  <a:pt x="1574673" y="2782763"/>
                  <a:pt x="1575721" y="2770286"/>
                </a:cubicBezTo>
                <a:cubicBezTo>
                  <a:pt x="1576768" y="2757332"/>
                  <a:pt x="1590199" y="2748664"/>
                  <a:pt x="1606487" y="2751426"/>
                </a:cubicBezTo>
                <a:close/>
                <a:moveTo>
                  <a:pt x="1288351" y="2751331"/>
                </a:moveTo>
                <a:cubicBezTo>
                  <a:pt x="1287780" y="2759236"/>
                  <a:pt x="1287208" y="2766094"/>
                  <a:pt x="1286637" y="2773333"/>
                </a:cubicBezTo>
                <a:cubicBezTo>
                  <a:pt x="1297495" y="2773429"/>
                  <a:pt x="1307592" y="2773524"/>
                  <a:pt x="1317022" y="2773619"/>
                </a:cubicBezTo>
                <a:cubicBezTo>
                  <a:pt x="1317688" y="2766094"/>
                  <a:pt x="1318260" y="2759046"/>
                  <a:pt x="1318736" y="2751616"/>
                </a:cubicBezTo>
                <a:cubicBezTo>
                  <a:pt x="1308545" y="2751521"/>
                  <a:pt x="1297972" y="2751426"/>
                  <a:pt x="1288351" y="2751331"/>
                </a:cubicBezTo>
                <a:close/>
                <a:moveTo>
                  <a:pt x="1178528" y="2751045"/>
                </a:moveTo>
                <a:cubicBezTo>
                  <a:pt x="1178052" y="2758569"/>
                  <a:pt x="1177576" y="2765904"/>
                  <a:pt x="1177004" y="2773143"/>
                </a:cubicBezTo>
                <a:cubicBezTo>
                  <a:pt x="1189482" y="2773333"/>
                  <a:pt x="1201293" y="2773429"/>
                  <a:pt x="1211675" y="2773619"/>
                </a:cubicBezTo>
                <a:cubicBezTo>
                  <a:pt x="1212247" y="2765808"/>
                  <a:pt x="1212818" y="2758760"/>
                  <a:pt x="1213294" y="2751521"/>
                </a:cubicBezTo>
                <a:cubicBezTo>
                  <a:pt x="1201102" y="2751331"/>
                  <a:pt x="1189768" y="2751235"/>
                  <a:pt x="1178528" y="2751045"/>
                </a:cubicBezTo>
                <a:close/>
                <a:moveTo>
                  <a:pt x="1382649" y="2750854"/>
                </a:moveTo>
                <a:cubicBezTo>
                  <a:pt x="1382078" y="2759236"/>
                  <a:pt x="1381411" y="2767714"/>
                  <a:pt x="1380744" y="2775714"/>
                </a:cubicBezTo>
                <a:cubicBezTo>
                  <a:pt x="1391412" y="2775714"/>
                  <a:pt x="1401413" y="2775810"/>
                  <a:pt x="1412176" y="2775905"/>
                </a:cubicBezTo>
                <a:cubicBezTo>
                  <a:pt x="1411795" y="2772000"/>
                  <a:pt x="1410557" y="2767428"/>
                  <a:pt x="1411033" y="2762760"/>
                </a:cubicBezTo>
                <a:cubicBezTo>
                  <a:pt x="1411510" y="2758284"/>
                  <a:pt x="1413605" y="2753902"/>
                  <a:pt x="1414558" y="2751045"/>
                </a:cubicBezTo>
                <a:cubicBezTo>
                  <a:pt x="1403318" y="2750949"/>
                  <a:pt x="1392174" y="2750949"/>
                  <a:pt x="1382649" y="2750854"/>
                </a:cubicBezTo>
                <a:close/>
                <a:moveTo>
                  <a:pt x="3042666" y="2749997"/>
                </a:moveTo>
                <a:cubicBezTo>
                  <a:pt x="3037713" y="2751521"/>
                  <a:pt x="3032951" y="2752855"/>
                  <a:pt x="3028474" y="2754093"/>
                </a:cubicBezTo>
                <a:cubicBezTo>
                  <a:pt x="3028664" y="2765047"/>
                  <a:pt x="3028950" y="2776000"/>
                  <a:pt x="3029140" y="2785525"/>
                </a:cubicBezTo>
                <a:cubicBezTo>
                  <a:pt x="3033998" y="2783525"/>
                  <a:pt x="3038570" y="2781525"/>
                  <a:pt x="3042952" y="2779620"/>
                </a:cubicBezTo>
                <a:cubicBezTo>
                  <a:pt x="3042761" y="2769333"/>
                  <a:pt x="3042666" y="2759808"/>
                  <a:pt x="3042666" y="2749997"/>
                </a:cubicBezTo>
                <a:close/>
                <a:moveTo>
                  <a:pt x="2589085" y="2749807"/>
                </a:moveTo>
                <a:cubicBezTo>
                  <a:pt x="2603753" y="2752855"/>
                  <a:pt x="2616898" y="2769333"/>
                  <a:pt x="2617660" y="2785145"/>
                </a:cubicBezTo>
                <a:cubicBezTo>
                  <a:pt x="2618422" y="2800289"/>
                  <a:pt x="2607754" y="2809910"/>
                  <a:pt x="2593562" y="2807147"/>
                </a:cubicBezTo>
                <a:cubicBezTo>
                  <a:pt x="2579179" y="2804385"/>
                  <a:pt x="2566987" y="2790669"/>
                  <a:pt x="2565368" y="2774763"/>
                </a:cubicBezTo>
                <a:cubicBezTo>
                  <a:pt x="2563653" y="2757998"/>
                  <a:pt x="2574131" y="2746664"/>
                  <a:pt x="2589085" y="2749807"/>
                </a:cubicBezTo>
                <a:close/>
                <a:moveTo>
                  <a:pt x="2333815" y="2747807"/>
                </a:moveTo>
                <a:cubicBezTo>
                  <a:pt x="2348960" y="2751521"/>
                  <a:pt x="2362009" y="2766666"/>
                  <a:pt x="2362961" y="2780763"/>
                </a:cubicBezTo>
                <a:cubicBezTo>
                  <a:pt x="2363819" y="2794765"/>
                  <a:pt x="2352198" y="2803052"/>
                  <a:pt x="2337244" y="2799813"/>
                </a:cubicBezTo>
                <a:cubicBezTo>
                  <a:pt x="2321813" y="2796479"/>
                  <a:pt x="2307812" y="2781620"/>
                  <a:pt x="2307335" y="2767237"/>
                </a:cubicBezTo>
                <a:cubicBezTo>
                  <a:pt x="2306859" y="2753521"/>
                  <a:pt x="2319051" y="2744187"/>
                  <a:pt x="2333815" y="2747807"/>
                </a:cubicBezTo>
                <a:close/>
                <a:moveTo>
                  <a:pt x="3367182" y="2746663"/>
                </a:moveTo>
                <a:cubicBezTo>
                  <a:pt x="3368325" y="2745997"/>
                  <a:pt x="3370039" y="2747902"/>
                  <a:pt x="3372421" y="2749235"/>
                </a:cubicBezTo>
                <a:cubicBezTo>
                  <a:pt x="3370516" y="2751807"/>
                  <a:pt x="3369373" y="2754093"/>
                  <a:pt x="3367944" y="2754760"/>
                </a:cubicBezTo>
                <a:cubicBezTo>
                  <a:pt x="3367087" y="2755236"/>
                  <a:pt x="3364705" y="2753331"/>
                  <a:pt x="3364801" y="2752378"/>
                </a:cubicBezTo>
                <a:cubicBezTo>
                  <a:pt x="3364991" y="2750378"/>
                  <a:pt x="3366039" y="2747235"/>
                  <a:pt x="3367182" y="2746663"/>
                </a:cubicBezTo>
                <a:close/>
                <a:moveTo>
                  <a:pt x="3250311" y="2743425"/>
                </a:moveTo>
                <a:cubicBezTo>
                  <a:pt x="3253454" y="2741615"/>
                  <a:pt x="3255264" y="2744854"/>
                  <a:pt x="3255645" y="2750950"/>
                </a:cubicBezTo>
                <a:cubicBezTo>
                  <a:pt x="3256026" y="2757141"/>
                  <a:pt x="3253359" y="2764380"/>
                  <a:pt x="3250120" y="2766571"/>
                </a:cubicBezTo>
                <a:cubicBezTo>
                  <a:pt x="3246882" y="2768762"/>
                  <a:pt x="3243834" y="2765523"/>
                  <a:pt x="3243358" y="2759427"/>
                </a:cubicBezTo>
                <a:cubicBezTo>
                  <a:pt x="3242881" y="2752855"/>
                  <a:pt x="3246787" y="2745425"/>
                  <a:pt x="3250311" y="2743425"/>
                </a:cubicBezTo>
                <a:close/>
                <a:moveTo>
                  <a:pt x="3117532" y="2742663"/>
                </a:moveTo>
                <a:cubicBezTo>
                  <a:pt x="3124104" y="2739329"/>
                  <a:pt x="3128009" y="2749140"/>
                  <a:pt x="3127057" y="2764475"/>
                </a:cubicBezTo>
                <a:cubicBezTo>
                  <a:pt x="3126009" y="2779810"/>
                  <a:pt x="3120771" y="2795050"/>
                  <a:pt x="3114674" y="2799622"/>
                </a:cubicBezTo>
                <a:cubicBezTo>
                  <a:pt x="3108483" y="2804289"/>
                  <a:pt x="3103054" y="2795241"/>
                  <a:pt x="3103625" y="2779429"/>
                </a:cubicBezTo>
                <a:cubicBezTo>
                  <a:pt x="3104197" y="2763522"/>
                  <a:pt x="3110864" y="2746187"/>
                  <a:pt x="3117532" y="2742663"/>
                </a:cubicBezTo>
                <a:close/>
                <a:moveTo>
                  <a:pt x="1519808" y="2742091"/>
                </a:moveTo>
                <a:cubicBezTo>
                  <a:pt x="1534667" y="2743234"/>
                  <a:pt x="1546859" y="2755141"/>
                  <a:pt x="1546097" y="2767999"/>
                </a:cubicBezTo>
                <a:cubicBezTo>
                  <a:pt x="1545335" y="2781334"/>
                  <a:pt x="1530857" y="2790764"/>
                  <a:pt x="1515617" y="2789240"/>
                </a:cubicBezTo>
                <a:cubicBezTo>
                  <a:pt x="1500567" y="2787811"/>
                  <a:pt x="1490662" y="2777048"/>
                  <a:pt x="1491805" y="2763808"/>
                </a:cubicBezTo>
                <a:cubicBezTo>
                  <a:pt x="1492948" y="2750664"/>
                  <a:pt x="1504663" y="2740948"/>
                  <a:pt x="1519808" y="2742091"/>
                </a:cubicBezTo>
                <a:close/>
                <a:moveTo>
                  <a:pt x="54292" y="2741900"/>
                </a:moveTo>
                <a:cubicBezTo>
                  <a:pt x="54769" y="2741805"/>
                  <a:pt x="57340" y="2743710"/>
                  <a:pt x="57150" y="2744187"/>
                </a:cubicBezTo>
                <a:cubicBezTo>
                  <a:pt x="56769" y="2745330"/>
                  <a:pt x="55245" y="2746187"/>
                  <a:pt x="53911" y="2747615"/>
                </a:cubicBezTo>
                <a:cubicBezTo>
                  <a:pt x="52197" y="2745996"/>
                  <a:pt x="50292" y="2744663"/>
                  <a:pt x="50578" y="2744282"/>
                </a:cubicBezTo>
                <a:cubicBezTo>
                  <a:pt x="51340" y="2743234"/>
                  <a:pt x="52768" y="2742377"/>
                  <a:pt x="54292" y="2741900"/>
                </a:cubicBezTo>
                <a:close/>
                <a:moveTo>
                  <a:pt x="155067" y="2740472"/>
                </a:moveTo>
                <a:cubicBezTo>
                  <a:pt x="158400" y="2741234"/>
                  <a:pt x="162877" y="2743520"/>
                  <a:pt x="163449" y="2745330"/>
                </a:cubicBezTo>
                <a:cubicBezTo>
                  <a:pt x="164115" y="2747140"/>
                  <a:pt x="160305" y="2749235"/>
                  <a:pt x="156972" y="2752569"/>
                </a:cubicBezTo>
                <a:cubicBezTo>
                  <a:pt x="153257" y="2748950"/>
                  <a:pt x="149923" y="2746759"/>
                  <a:pt x="149542" y="2744663"/>
                </a:cubicBezTo>
                <a:cubicBezTo>
                  <a:pt x="149352" y="2743139"/>
                  <a:pt x="153733" y="2740187"/>
                  <a:pt x="155067" y="2740472"/>
                </a:cubicBezTo>
                <a:close/>
                <a:moveTo>
                  <a:pt x="1747171" y="2739520"/>
                </a:moveTo>
                <a:cubicBezTo>
                  <a:pt x="1763268" y="2742473"/>
                  <a:pt x="1777270" y="2754855"/>
                  <a:pt x="1777746" y="2767047"/>
                </a:cubicBezTo>
                <a:cubicBezTo>
                  <a:pt x="1778413" y="2779429"/>
                  <a:pt x="1763839" y="2787431"/>
                  <a:pt x="1747266" y="2784287"/>
                </a:cubicBezTo>
                <a:cubicBezTo>
                  <a:pt x="1731169" y="2781239"/>
                  <a:pt x="1718596" y="2769333"/>
                  <a:pt x="1718215" y="2757141"/>
                </a:cubicBezTo>
                <a:cubicBezTo>
                  <a:pt x="1717834" y="2744187"/>
                  <a:pt x="1730121" y="2736281"/>
                  <a:pt x="1747171" y="2739520"/>
                </a:cubicBezTo>
                <a:close/>
                <a:moveTo>
                  <a:pt x="267747" y="2739329"/>
                </a:moveTo>
                <a:cubicBezTo>
                  <a:pt x="273081" y="2740472"/>
                  <a:pt x="277653" y="2743520"/>
                  <a:pt x="285749" y="2747235"/>
                </a:cubicBezTo>
                <a:cubicBezTo>
                  <a:pt x="278415" y="2750568"/>
                  <a:pt x="274605" y="2753521"/>
                  <a:pt x="269557" y="2754379"/>
                </a:cubicBezTo>
                <a:cubicBezTo>
                  <a:pt x="264032" y="2755331"/>
                  <a:pt x="257079" y="2750568"/>
                  <a:pt x="256507" y="2746568"/>
                </a:cubicBezTo>
                <a:cubicBezTo>
                  <a:pt x="256031" y="2742567"/>
                  <a:pt x="261841" y="2738091"/>
                  <a:pt x="267747" y="2739329"/>
                </a:cubicBezTo>
                <a:close/>
                <a:moveTo>
                  <a:pt x="386238" y="2738186"/>
                </a:moveTo>
                <a:cubicBezTo>
                  <a:pt x="395763" y="2737901"/>
                  <a:pt x="405193" y="2743044"/>
                  <a:pt x="405955" y="2748950"/>
                </a:cubicBezTo>
                <a:cubicBezTo>
                  <a:pt x="406621" y="2754284"/>
                  <a:pt x="399763" y="2758951"/>
                  <a:pt x="390810" y="2759141"/>
                </a:cubicBezTo>
                <a:cubicBezTo>
                  <a:pt x="381285" y="2759332"/>
                  <a:pt x="371569" y="2754188"/>
                  <a:pt x="370903" y="2748473"/>
                </a:cubicBezTo>
                <a:cubicBezTo>
                  <a:pt x="370236" y="2743425"/>
                  <a:pt x="377665" y="2738472"/>
                  <a:pt x="386238" y="2738186"/>
                </a:cubicBezTo>
                <a:close/>
                <a:moveTo>
                  <a:pt x="511396" y="2737615"/>
                </a:moveTo>
                <a:cubicBezTo>
                  <a:pt x="523398" y="2737520"/>
                  <a:pt x="534733" y="2743521"/>
                  <a:pt x="535780" y="2750569"/>
                </a:cubicBezTo>
                <a:cubicBezTo>
                  <a:pt x="536828" y="2757618"/>
                  <a:pt x="527589" y="2763523"/>
                  <a:pt x="515397" y="2763618"/>
                </a:cubicBezTo>
                <a:cubicBezTo>
                  <a:pt x="503300" y="2763714"/>
                  <a:pt x="491870" y="2757713"/>
                  <a:pt x="490727" y="2750760"/>
                </a:cubicBezTo>
                <a:cubicBezTo>
                  <a:pt x="489584" y="2743997"/>
                  <a:pt x="499585" y="2737710"/>
                  <a:pt x="511396" y="2737615"/>
                </a:cubicBezTo>
                <a:close/>
                <a:moveTo>
                  <a:pt x="643032" y="2737424"/>
                </a:moveTo>
                <a:cubicBezTo>
                  <a:pt x="657891" y="2738472"/>
                  <a:pt x="669130" y="2745996"/>
                  <a:pt x="668464" y="2754474"/>
                </a:cubicBezTo>
                <a:cubicBezTo>
                  <a:pt x="667892" y="2762856"/>
                  <a:pt x="655510" y="2768952"/>
                  <a:pt x="640651" y="2768285"/>
                </a:cubicBezTo>
                <a:cubicBezTo>
                  <a:pt x="626173" y="2767618"/>
                  <a:pt x="613409" y="2759903"/>
                  <a:pt x="613505" y="2751902"/>
                </a:cubicBezTo>
                <a:cubicBezTo>
                  <a:pt x="613600" y="2743329"/>
                  <a:pt x="627982" y="2736281"/>
                  <a:pt x="643032" y="2737424"/>
                </a:cubicBezTo>
                <a:close/>
                <a:moveTo>
                  <a:pt x="770286" y="2737044"/>
                </a:moveTo>
                <a:cubicBezTo>
                  <a:pt x="788288" y="2737520"/>
                  <a:pt x="802290" y="2746187"/>
                  <a:pt x="801623" y="2756475"/>
                </a:cubicBezTo>
                <a:cubicBezTo>
                  <a:pt x="800956" y="2766095"/>
                  <a:pt x="787050" y="2773429"/>
                  <a:pt x="770000" y="2772953"/>
                </a:cubicBezTo>
                <a:cubicBezTo>
                  <a:pt x="753236" y="2772477"/>
                  <a:pt x="738472" y="2764285"/>
                  <a:pt x="737901" y="2754855"/>
                </a:cubicBezTo>
                <a:cubicBezTo>
                  <a:pt x="737234" y="2745044"/>
                  <a:pt x="752665" y="2736662"/>
                  <a:pt x="770286" y="2737044"/>
                </a:cubicBezTo>
                <a:close/>
                <a:moveTo>
                  <a:pt x="897731" y="2736757"/>
                </a:moveTo>
                <a:cubicBezTo>
                  <a:pt x="917924" y="2737043"/>
                  <a:pt x="933259" y="2746473"/>
                  <a:pt x="932783" y="2758093"/>
                </a:cubicBezTo>
                <a:cubicBezTo>
                  <a:pt x="932307" y="2769618"/>
                  <a:pt x="916400" y="2778191"/>
                  <a:pt x="896302" y="2777524"/>
                </a:cubicBezTo>
                <a:cubicBezTo>
                  <a:pt x="877538" y="2776953"/>
                  <a:pt x="861726" y="2767714"/>
                  <a:pt x="861441" y="2756950"/>
                </a:cubicBezTo>
                <a:cubicBezTo>
                  <a:pt x="861155" y="2745806"/>
                  <a:pt x="878109" y="2736472"/>
                  <a:pt x="897731" y="2736757"/>
                </a:cubicBezTo>
                <a:close/>
                <a:moveTo>
                  <a:pt x="1901285" y="2736472"/>
                </a:moveTo>
                <a:cubicBezTo>
                  <a:pt x="1917859" y="2739996"/>
                  <a:pt x="1931955" y="2752950"/>
                  <a:pt x="1931955" y="2764190"/>
                </a:cubicBezTo>
                <a:cubicBezTo>
                  <a:pt x="1932146" y="2776191"/>
                  <a:pt x="1918335" y="2782478"/>
                  <a:pt x="1901666" y="2778477"/>
                </a:cubicBezTo>
                <a:cubicBezTo>
                  <a:pt x="1886045" y="2774667"/>
                  <a:pt x="1872901" y="2762285"/>
                  <a:pt x="1872139" y="2751045"/>
                </a:cubicBezTo>
                <a:cubicBezTo>
                  <a:pt x="1871376" y="2739425"/>
                  <a:pt x="1884997" y="2733043"/>
                  <a:pt x="1901285" y="2736472"/>
                </a:cubicBezTo>
                <a:close/>
                <a:moveTo>
                  <a:pt x="1022128" y="2736282"/>
                </a:moveTo>
                <a:cubicBezTo>
                  <a:pt x="1043464" y="2736472"/>
                  <a:pt x="1059846" y="2746854"/>
                  <a:pt x="1059466" y="2759523"/>
                </a:cubicBezTo>
                <a:cubicBezTo>
                  <a:pt x="1058989" y="2772381"/>
                  <a:pt x="1042130" y="2782192"/>
                  <a:pt x="1020889" y="2781906"/>
                </a:cubicBezTo>
                <a:cubicBezTo>
                  <a:pt x="999839" y="2781621"/>
                  <a:pt x="982313" y="2771143"/>
                  <a:pt x="982504" y="2758761"/>
                </a:cubicBezTo>
                <a:cubicBezTo>
                  <a:pt x="982694" y="2746473"/>
                  <a:pt x="1001077" y="2736091"/>
                  <a:pt x="1022128" y="2736282"/>
                </a:cubicBezTo>
                <a:close/>
                <a:moveTo>
                  <a:pt x="3201542" y="2734852"/>
                </a:moveTo>
                <a:cubicBezTo>
                  <a:pt x="3205733" y="2732662"/>
                  <a:pt x="3207638" y="2738662"/>
                  <a:pt x="3206305" y="2748092"/>
                </a:cubicBezTo>
                <a:cubicBezTo>
                  <a:pt x="3204876" y="2757427"/>
                  <a:pt x="3200590" y="2767237"/>
                  <a:pt x="3196589" y="2769809"/>
                </a:cubicBezTo>
                <a:cubicBezTo>
                  <a:pt x="3192589" y="2772476"/>
                  <a:pt x="3189827" y="2767142"/>
                  <a:pt x="3190874" y="2757998"/>
                </a:cubicBezTo>
                <a:cubicBezTo>
                  <a:pt x="3192017" y="2748283"/>
                  <a:pt x="3197161" y="2737138"/>
                  <a:pt x="3201542" y="2734852"/>
                </a:cubicBezTo>
                <a:close/>
                <a:moveTo>
                  <a:pt x="2061972" y="2733519"/>
                </a:moveTo>
                <a:cubicBezTo>
                  <a:pt x="2078069" y="2737234"/>
                  <a:pt x="2092071" y="2750950"/>
                  <a:pt x="2092642" y="2763237"/>
                </a:cubicBezTo>
                <a:cubicBezTo>
                  <a:pt x="2093404" y="2775239"/>
                  <a:pt x="2080164" y="2781525"/>
                  <a:pt x="2064353" y="2777715"/>
                </a:cubicBezTo>
                <a:cubicBezTo>
                  <a:pt x="2048160" y="2773810"/>
                  <a:pt x="2035302" y="2761904"/>
                  <a:pt x="2034635" y="2749521"/>
                </a:cubicBezTo>
                <a:cubicBezTo>
                  <a:pt x="2033968" y="2737139"/>
                  <a:pt x="2045779" y="2729805"/>
                  <a:pt x="2061972" y="2733519"/>
                </a:cubicBezTo>
                <a:close/>
                <a:moveTo>
                  <a:pt x="3085910" y="2730566"/>
                </a:moveTo>
                <a:cubicBezTo>
                  <a:pt x="3081623" y="2732662"/>
                  <a:pt x="3077432" y="2734757"/>
                  <a:pt x="3073241" y="2736757"/>
                </a:cubicBezTo>
                <a:cubicBezTo>
                  <a:pt x="3072956" y="2747235"/>
                  <a:pt x="3072765" y="2756855"/>
                  <a:pt x="3072670" y="2765713"/>
                </a:cubicBezTo>
                <a:cubicBezTo>
                  <a:pt x="3077147" y="2763427"/>
                  <a:pt x="3081147" y="2761332"/>
                  <a:pt x="3084862" y="2759331"/>
                </a:cubicBezTo>
                <a:cubicBezTo>
                  <a:pt x="3085148" y="2749902"/>
                  <a:pt x="3085433" y="2740567"/>
                  <a:pt x="3085910" y="2730566"/>
                </a:cubicBezTo>
                <a:close/>
                <a:moveTo>
                  <a:pt x="2488691" y="2728566"/>
                </a:moveTo>
                <a:cubicBezTo>
                  <a:pt x="2502883" y="2731995"/>
                  <a:pt x="2515742" y="2747807"/>
                  <a:pt x="2517171" y="2762761"/>
                </a:cubicBezTo>
                <a:cubicBezTo>
                  <a:pt x="2518695" y="2778477"/>
                  <a:pt x="2507170" y="2788669"/>
                  <a:pt x="2492501" y="2785145"/>
                </a:cubicBezTo>
                <a:cubicBezTo>
                  <a:pt x="2478404" y="2781811"/>
                  <a:pt x="2465546" y="2767143"/>
                  <a:pt x="2464022" y="2751998"/>
                </a:cubicBezTo>
                <a:cubicBezTo>
                  <a:pt x="2462497" y="2736186"/>
                  <a:pt x="2473928" y="2724947"/>
                  <a:pt x="2488691" y="2728566"/>
                </a:cubicBezTo>
                <a:close/>
                <a:moveTo>
                  <a:pt x="3292126" y="2726376"/>
                </a:moveTo>
                <a:cubicBezTo>
                  <a:pt x="3294888" y="2725423"/>
                  <a:pt x="3296317" y="2727995"/>
                  <a:pt x="3296603" y="2732662"/>
                </a:cubicBezTo>
                <a:cubicBezTo>
                  <a:pt x="3296888" y="2737806"/>
                  <a:pt x="3294316" y="2743425"/>
                  <a:pt x="3291269" y="2744473"/>
                </a:cubicBezTo>
                <a:cubicBezTo>
                  <a:pt x="3288602" y="2745426"/>
                  <a:pt x="3286030" y="2742282"/>
                  <a:pt x="3285744" y="2737711"/>
                </a:cubicBezTo>
                <a:cubicBezTo>
                  <a:pt x="3285458" y="2732757"/>
                  <a:pt x="3289078" y="2727519"/>
                  <a:pt x="3292126" y="2726376"/>
                </a:cubicBezTo>
                <a:close/>
                <a:moveTo>
                  <a:pt x="2804921" y="2725232"/>
                </a:moveTo>
                <a:cubicBezTo>
                  <a:pt x="2817018" y="2726375"/>
                  <a:pt x="2827781" y="2741996"/>
                  <a:pt x="2828924" y="2759236"/>
                </a:cubicBezTo>
                <a:cubicBezTo>
                  <a:pt x="2830067" y="2776667"/>
                  <a:pt x="2821400" y="2790859"/>
                  <a:pt x="2809208" y="2790002"/>
                </a:cubicBezTo>
                <a:cubicBezTo>
                  <a:pt x="2796920" y="2789049"/>
                  <a:pt x="2785586" y="2774000"/>
                  <a:pt x="2784347" y="2756093"/>
                </a:cubicBezTo>
                <a:cubicBezTo>
                  <a:pt x="2783109" y="2738281"/>
                  <a:pt x="2792634" y="2724184"/>
                  <a:pt x="2804921" y="2725232"/>
                </a:cubicBezTo>
                <a:close/>
                <a:moveTo>
                  <a:pt x="2223325" y="2724565"/>
                </a:moveTo>
                <a:cubicBezTo>
                  <a:pt x="2238660" y="2727423"/>
                  <a:pt x="2252186" y="2741710"/>
                  <a:pt x="2253424" y="2755902"/>
                </a:cubicBezTo>
                <a:cubicBezTo>
                  <a:pt x="2254662" y="2769999"/>
                  <a:pt x="2243327" y="2778096"/>
                  <a:pt x="2228087" y="2774952"/>
                </a:cubicBezTo>
                <a:cubicBezTo>
                  <a:pt x="2213228" y="2771905"/>
                  <a:pt x="2199322" y="2758284"/>
                  <a:pt x="2197988" y="2744949"/>
                </a:cubicBezTo>
                <a:cubicBezTo>
                  <a:pt x="2196655" y="2731518"/>
                  <a:pt x="2208275" y="2721803"/>
                  <a:pt x="2223325" y="2724565"/>
                </a:cubicBezTo>
                <a:close/>
                <a:moveTo>
                  <a:pt x="3153822" y="2723708"/>
                </a:moveTo>
                <a:cubicBezTo>
                  <a:pt x="3159633" y="2719707"/>
                  <a:pt x="3162776" y="2727708"/>
                  <a:pt x="3161252" y="2741139"/>
                </a:cubicBezTo>
                <a:cubicBezTo>
                  <a:pt x="3159728" y="2754473"/>
                  <a:pt x="3154585" y="2768094"/>
                  <a:pt x="3149251" y="2772285"/>
                </a:cubicBezTo>
                <a:cubicBezTo>
                  <a:pt x="3144012" y="2776381"/>
                  <a:pt x="3140011" y="2768952"/>
                  <a:pt x="3140964" y="2755807"/>
                </a:cubicBezTo>
                <a:cubicBezTo>
                  <a:pt x="3142012" y="2742567"/>
                  <a:pt x="3148012" y="2727708"/>
                  <a:pt x="3153822" y="2723708"/>
                </a:cubicBezTo>
                <a:close/>
                <a:moveTo>
                  <a:pt x="1651539" y="2721708"/>
                </a:moveTo>
                <a:cubicBezTo>
                  <a:pt x="1667065" y="2724375"/>
                  <a:pt x="1680400" y="2737044"/>
                  <a:pt x="1680305" y="2749426"/>
                </a:cubicBezTo>
                <a:cubicBezTo>
                  <a:pt x="1680209" y="2761904"/>
                  <a:pt x="1666684" y="2769810"/>
                  <a:pt x="1651063" y="2767523"/>
                </a:cubicBezTo>
                <a:cubicBezTo>
                  <a:pt x="1634966" y="2765142"/>
                  <a:pt x="1622012" y="2752379"/>
                  <a:pt x="1622583" y="2739806"/>
                </a:cubicBezTo>
                <a:cubicBezTo>
                  <a:pt x="1623155" y="2727614"/>
                  <a:pt x="1636109" y="2719137"/>
                  <a:pt x="1651539" y="2721708"/>
                </a:cubicBezTo>
                <a:close/>
                <a:moveTo>
                  <a:pt x="2872358" y="2720946"/>
                </a:moveTo>
                <a:cubicBezTo>
                  <a:pt x="2883122" y="2720089"/>
                  <a:pt x="2892456" y="2734567"/>
                  <a:pt x="2893694" y="2753045"/>
                </a:cubicBezTo>
                <a:cubicBezTo>
                  <a:pt x="2895028" y="2771619"/>
                  <a:pt x="2887980" y="2786573"/>
                  <a:pt x="2877216" y="2787812"/>
                </a:cubicBezTo>
                <a:cubicBezTo>
                  <a:pt x="2866453" y="2789050"/>
                  <a:pt x="2856547" y="2776001"/>
                  <a:pt x="2854928" y="2757522"/>
                </a:cubicBezTo>
                <a:cubicBezTo>
                  <a:pt x="2853213" y="2738377"/>
                  <a:pt x="2861119" y="2721708"/>
                  <a:pt x="2872358" y="2720946"/>
                </a:cubicBezTo>
                <a:close/>
                <a:moveTo>
                  <a:pt x="2723863" y="2718088"/>
                </a:moveTo>
                <a:cubicBezTo>
                  <a:pt x="2737294" y="2720469"/>
                  <a:pt x="2748152" y="2735519"/>
                  <a:pt x="2749581" y="2752664"/>
                </a:cubicBezTo>
                <a:cubicBezTo>
                  <a:pt x="2751010" y="2770380"/>
                  <a:pt x="2741294" y="2782477"/>
                  <a:pt x="2727578" y="2780096"/>
                </a:cubicBezTo>
                <a:cubicBezTo>
                  <a:pt x="2714624" y="2777905"/>
                  <a:pt x="2702527" y="2762474"/>
                  <a:pt x="2701098" y="2745806"/>
                </a:cubicBezTo>
                <a:cubicBezTo>
                  <a:pt x="2699575" y="2728280"/>
                  <a:pt x="2710052" y="2715516"/>
                  <a:pt x="2723863" y="2718088"/>
                </a:cubicBezTo>
                <a:close/>
                <a:moveTo>
                  <a:pt x="3237451" y="2715231"/>
                </a:moveTo>
                <a:cubicBezTo>
                  <a:pt x="3241261" y="2713231"/>
                  <a:pt x="3242976" y="2717613"/>
                  <a:pt x="3241737" y="2725138"/>
                </a:cubicBezTo>
                <a:cubicBezTo>
                  <a:pt x="3240404" y="2733139"/>
                  <a:pt x="3236308" y="2741330"/>
                  <a:pt x="3232498" y="2743425"/>
                </a:cubicBezTo>
                <a:cubicBezTo>
                  <a:pt x="3228974" y="2745330"/>
                  <a:pt x="3226688" y="2740949"/>
                  <a:pt x="3227736" y="2733805"/>
                </a:cubicBezTo>
                <a:cubicBezTo>
                  <a:pt x="3228879" y="2726090"/>
                  <a:pt x="3233546" y="2717327"/>
                  <a:pt x="3237451" y="2715231"/>
                </a:cubicBezTo>
                <a:close/>
                <a:moveTo>
                  <a:pt x="1238250" y="2714564"/>
                </a:moveTo>
                <a:cubicBezTo>
                  <a:pt x="1237774" y="2722184"/>
                  <a:pt x="1237393" y="2729232"/>
                  <a:pt x="1236916" y="2736662"/>
                </a:cubicBezTo>
                <a:cubicBezTo>
                  <a:pt x="1247489" y="2736757"/>
                  <a:pt x="1257871" y="2736948"/>
                  <a:pt x="1268825" y="2737043"/>
                </a:cubicBezTo>
                <a:cubicBezTo>
                  <a:pt x="1269301" y="2729328"/>
                  <a:pt x="1269778" y="2721898"/>
                  <a:pt x="1270159" y="2714945"/>
                </a:cubicBezTo>
                <a:cubicBezTo>
                  <a:pt x="1259586" y="2714850"/>
                  <a:pt x="1248728" y="2714659"/>
                  <a:pt x="1238250" y="2714564"/>
                </a:cubicBezTo>
                <a:close/>
                <a:moveTo>
                  <a:pt x="1372171" y="2714373"/>
                </a:moveTo>
                <a:cubicBezTo>
                  <a:pt x="1360741" y="2714659"/>
                  <a:pt x="1349692" y="2714945"/>
                  <a:pt x="1338167" y="2715231"/>
                </a:cubicBezTo>
                <a:cubicBezTo>
                  <a:pt x="1337786" y="2722756"/>
                  <a:pt x="1337310" y="2731233"/>
                  <a:pt x="1336738" y="2739234"/>
                </a:cubicBezTo>
                <a:cubicBezTo>
                  <a:pt x="1348549" y="2739329"/>
                  <a:pt x="1359599" y="2739424"/>
                  <a:pt x="1370171" y="2739519"/>
                </a:cubicBezTo>
                <a:cubicBezTo>
                  <a:pt x="1369695" y="2735519"/>
                  <a:pt x="1368266" y="2730852"/>
                  <a:pt x="1368647" y="2726280"/>
                </a:cubicBezTo>
                <a:cubicBezTo>
                  <a:pt x="1369028" y="2721803"/>
                  <a:pt x="1371219" y="2717422"/>
                  <a:pt x="1372171" y="2714373"/>
                </a:cubicBezTo>
                <a:close/>
                <a:moveTo>
                  <a:pt x="1796701" y="2714088"/>
                </a:moveTo>
                <a:cubicBezTo>
                  <a:pt x="1813084" y="2717136"/>
                  <a:pt x="1826609" y="2728851"/>
                  <a:pt x="1827181" y="2740091"/>
                </a:cubicBezTo>
                <a:cubicBezTo>
                  <a:pt x="1827752" y="2751425"/>
                  <a:pt x="1815751" y="2759236"/>
                  <a:pt x="1799368" y="2756283"/>
                </a:cubicBezTo>
                <a:cubicBezTo>
                  <a:pt x="1782413" y="2753235"/>
                  <a:pt x="1768602" y="2740853"/>
                  <a:pt x="1768316" y="2728661"/>
                </a:cubicBezTo>
                <a:cubicBezTo>
                  <a:pt x="1768126" y="2718088"/>
                  <a:pt x="1780603" y="2711040"/>
                  <a:pt x="1796701" y="2714088"/>
                </a:cubicBezTo>
                <a:close/>
                <a:moveTo>
                  <a:pt x="3340608" y="2713898"/>
                </a:moveTo>
                <a:cubicBezTo>
                  <a:pt x="3342132" y="2713326"/>
                  <a:pt x="3343275" y="2716088"/>
                  <a:pt x="3346418" y="2718755"/>
                </a:cubicBezTo>
                <a:cubicBezTo>
                  <a:pt x="3343179" y="2722280"/>
                  <a:pt x="3341179" y="2725709"/>
                  <a:pt x="3339750" y="2725613"/>
                </a:cubicBezTo>
                <a:cubicBezTo>
                  <a:pt x="3338036" y="2725518"/>
                  <a:pt x="3336798" y="2722089"/>
                  <a:pt x="3335369" y="2720184"/>
                </a:cubicBezTo>
                <a:cubicBezTo>
                  <a:pt x="3336893" y="2717803"/>
                  <a:pt x="3338893" y="2714374"/>
                  <a:pt x="3340608" y="2713898"/>
                </a:cubicBezTo>
                <a:close/>
                <a:moveTo>
                  <a:pt x="1122902" y="2713802"/>
                </a:moveTo>
                <a:cubicBezTo>
                  <a:pt x="1122521" y="2721231"/>
                  <a:pt x="1122045" y="2729328"/>
                  <a:pt x="1121664" y="2736472"/>
                </a:cubicBezTo>
                <a:cubicBezTo>
                  <a:pt x="1134142" y="2736662"/>
                  <a:pt x="1146524" y="2736852"/>
                  <a:pt x="1158335" y="2737043"/>
                </a:cubicBezTo>
                <a:cubicBezTo>
                  <a:pt x="1158811" y="2729518"/>
                  <a:pt x="1159192" y="2722184"/>
                  <a:pt x="1159669" y="2714373"/>
                </a:cubicBezTo>
                <a:cubicBezTo>
                  <a:pt x="1146905" y="2714183"/>
                  <a:pt x="1134999" y="2713992"/>
                  <a:pt x="1122902" y="2713802"/>
                </a:cubicBezTo>
                <a:close/>
                <a:moveTo>
                  <a:pt x="2931318" y="2709993"/>
                </a:moveTo>
                <a:cubicBezTo>
                  <a:pt x="2941510" y="2707802"/>
                  <a:pt x="2950654" y="2723137"/>
                  <a:pt x="2951702" y="2742759"/>
                </a:cubicBezTo>
                <a:cubicBezTo>
                  <a:pt x="2952750" y="2761713"/>
                  <a:pt x="2946082" y="2778287"/>
                  <a:pt x="2936462" y="2780478"/>
                </a:cubicBezTo>
                <a:cubicBezTo>
                  <a:pt x="2926556" y="2782669"/>
                  <a:pt x="2916745" y="2768286"/>
                  <a:pt x="2915411" y="2748759"/>
                </a:cubicBezTo>
                <a:cubicBezTo>
                  <a:pt x="2914173" y="2729900"/>
                  <a:pt x="2921508" y="2712088"/>
                  <a:pt x="2931318" y="2709993"/>
                </a:cubicBezTo>
                <a:close/>
                <a:moveTo>
                  <a:pt x="1561147" y="2709612"/>
                </a:moveTo>
                <a:cubicBezTo>
                  <a:pt x="1576768" y="2711040"/>
                  <a:pt x="1589531" y="2723232"/>
                  <a:pt x="1588960" y="2736663"/>
                </a:cubicBezTo>
                <a:cubicBezTo>
                  <a:pt x="1588388" y="2749521"/>
                  <a:pt x="1575625" y="2757713"/>
                  <a:pt x="1560289" y="2755998"/>
                </a:cubicBezTo>
                <a:cubicBezTo>
                  <a:pt x="1545335" y="2754284"/>
                  <a:pt x="1534001" y="2743140"/>
                  <a:pt x="1534286" y="2730471"/>
                </a:cubicBezTo>
                <a:cubicBezTo>
                  <a:pt x="1534572" y="2717898"/>
                  <a:pt x="1546288" y="2708278"/>
                  <a:pt x="1561147" y="2709612"/>
                </a:cubicBezTo>
                <a:close/>
                <a:moveTo>
                  <a:pt x="1951386" y="2708659"/>
                </a:moveTo>
                <a:cubicBezTo>
                  <a:pt x="1967484" y="2711421"/>
                  <a:pt x="1982438" y="2724946"/>
                  <a:pt x="1983581" y="2737329"/>
                </a:cubicBezTo>
                <a:cubicBezTo>
                  <a:pt x="1984724" y="2749521"/>
                  <a:pt x="1971103" y="2756284"/>
                  <a:pt x="1955196" y="2752569"/>
                </a:cubicBezTo>
                <a:cubicBezTo>
                  <a:pt x="1939575" y="2748949"/>
                  <a:pt x="1926812" y="2737329"/>
                  <a:pt x="1925859" y="2725613"/>
                </a:cubicBezTo>
                <a:cubicBezTo>
                  <a:pt x="1924812" y="2713612"/>
                  <a:pt x="1935575" y="2706087"/>
                  <a:pt x="1951386" y="2708659"/>
                </a:cubicBezTo>
                <a:close/>
                <a:moveTo>
                  <a:pt x="3396139" y="2706373"/>
                </a:moveTo>
                <a:cubicBezTo>
                  <a:pt x="3397472" y="2706087"/>
                  <a:pt x="3398711" y="2707040"/>
                  <a:pt x="3400996" y="2707802"/>
                </a:cubicBezTo>
                <a:cubicBezTo>
                  <a:pt x="3399472" y="2709992"/>
                  <a:pt x="3398520" y="2712183"/>
                  <a:pt x="3397853" y="2712183"/>
                </a:cubicBezTo>
                <a:cubicBezTo>
                  <a:pt x="3396520" y="2712088"/>
                  <a:pt x="3395281" y="2710754"/>
                  <a:pt x="3393948" y="2709992"/>
                </a:cubicBezTo>
                <a:cubicBezTo>
                  <a:pt x="3394615" y="2708659"/>
                  <a:pt x="3395377" y="2706563"/>
                  <a:pt x="3396139" y="2706373"/>
                </a:cubicBezTo>
                <a:close/>
                <a:moveTo>
                  <a:pt x="2383726" y="2706277"/>
                </a:moveTo>
                <a:cubicBezTo>
                  <a:pt x="2398585" y="2710182"/>
                  <a:pt x="2410491" y="2724756"/>
                  <a:pt x="2411634" y="2739996"/>
                </a:cubicBezTo>
                <a:cubicBezTo>
                  <a:pt x="2412777" y="2755045"/>
                  <a:pt x="2402585" y="2763808"/>
                  <a:pt x="2388012" y="2760856"/>
                </a:cubicBezTo>
                <a:cubicBezTo>
                  <a:pt x="2373343" y="2757903"/>
                  <a:pt x="2359246" y="2742567"/>
                  <a:pt x="2358008" y="2727518"/>
                </a:cubicBezTo>
                <a:cubicBezTo>
                  <a:pt x="2356770" y="2712373"/>
                  <a:pt x="2368581" y="2702277"/>
                  <a:pt x="2383726" y="2706277"/>
                </a:cubicBezTo>
                <a:close/>
                <a:moveTo>
                  <a:pt x="3019615" y="2704753"/>
                </a:moveTo>
                <a:cubicBezTo>
                  <a:pt x="3013710" y="2705991"/>
                  <a:pt x="3007423" y="2707134"/>
                  <a:pt x="3000661" y="2708373"/>
                </a:cubicBezTo>
                <a:cubicBezTo>
                  <a:pt x="3004852" y="2719803"/>
                  <a:pt x="3005328" y="2733233"/>
                  <a:pt x="3002471" y="2746949"/>
                </a:cubicBezTo>
                <a:cubicBezTo>
                  <a:pt x="3008948" y="2744854"/>
                  <a:pt x="3014853" y="2742853"/>
                  <a:pt x="3020282" y="2740853"/>
                </a:cubicBezTo>
                <a:cubicBezTo>
                  <a:pt x="3019997" y="2728375"/>
                  <a:pt x="3019806" y="2715516"/>
                  <a:pt x="3019615" y="2704753"/>
                </a:cubicBezTo>
                <a:close/>
                <a:moveTo>
                  <a:pt x="98964" y="2704753"/>
                </a:moveTo>
                <a:cubicBezTo>
                  <a:pt x="100298" y="2704468"/>
                  <a:pt x="103060" y="2706658"/>
                  <a:pt x="106203" y="2708278"/>
                </a:cubicBezTo>
                <a:cubicBezTo>
                  <a:pt x="103346" y="2709897"/>
                  <a:pt x="101631" y="2711707"/>
                  <a:pt x="99631" y="2711707"/>
                </a:cubicBezTo>
                <a:cubicBezTo>
                  <a:pt x="97726" y="2711707"/>
                  <a:pt x="95535" y="2709802"/>
                  <a:pt x="93440" y="2708754"/>
                </a:cubicBezTo>
                <a:cubicBezTo>
                  <a:pt x="95250" y="2707325"/>
                  <a:pt x="96678" y="2705230"/>
                  <a:pt x="98964" y="2704753"/>
                </a:cubicBezTo>
                <a:close/>
                <a:moveTo>
                  <a:pt x="1480756" y="2704182"/>
                </a:moveTo>
                <a:cubicBezTo>
                  <a:pt x="1494567" y="2704563"/>
                  <a:pt x="1506378" y="2715993"/>
                  <a:pt x="1505997" y="2728947"/>
                </a:cubicBezTo>
                <a:cubicBezTo>
                  <a:pt x="1505616" y="2742377"/>
                  <a:pt x="1492376" y="2752474"/>
                  <a:pt x="1477899" y="2751807"/>
                </a:cubicBezTo>
                <a:cubicBezTo>
                  <a:pt x="1463801" y="2751045"/>
                  <a:pt x="1453991" y="2740663"/>
                  <a:pt x="1454848" y="2727233"/>
                </a:cubicBezTo>
                <a:cubicBezTo>
                  <a:pt x="1455705" y="2713898"/>
                  <a:pt x="1466659" y="2703706"/>
                  <a:pt x="1480756" y="2704182"/>
                </a:cubicBezTo>
                <a:close/>
                <a:moveTo>
                  <a:pt x="3190779" y="2703515"/>
                </a:moveTo>
                <a:cubicBezTo>
                  <a:pt x="3195732" y="2700848"/>
                  <a:pt x="3197637" y="2707611"/>
                  <a:pt x="3195637" y="2719041"/>
                </a:cubicBezTo>
                <a:cubicBezTo>
                  <a:pt x="3193637" y="2730376"/>
                  <a:pt x="3188684" y="2741329"/>
                  <a:pt x="3183921" y="2744854"/>
                </a:cubicBezTo>
                <a:cubicBezTo>
                  <a:pt x="3179064" y="2748378"/>
                  <a:pt x="3176016" y="2741710"/>
                  <a:pt x="3177825" y="2730280"/>
                </a:cubicBezTo>
                <a:cubicBezTo>
                  <a:pt x="3179635" y="2718660"/>
                  <a:pt x="3185731" y="2706182"/>
                  <a:pt x="3190779" y="2703515"/>
                </a:cubicBezTo>
                <a:close/>
                <a:moveTo>
                  <a:pt x="2632424" y="2702467"/>
                </a:moveTo>
                <a:cubicBezTo>
                  <a:pt x="2646140" y="2705229"/>
                  <a:pt x="2658808" y="2721422"/>
                  <a:pt x="2660427" y="2737710"/>
                </a:cubicBezTo>
                <a:cubicBezTo>
                  <a:pt x="2662142" y="2753902"/>
                  <a:pt x="2652236" y="2765523"/>
                  <a:pt x="2638615" y="2763522"/>
                </a:cubicBezTo>
                <a:cubicBezTo>
                  <a:pt x="2624613" y="2761427"/>
                  <a:pt x="2612136" y="2747044"/>
                  <a:pt x="2610135" y="2729994"/>
                </a:cubicBezTo>
                <a:cubicBezTo>
                  <a:pt x="2607944" y="2711992"/>
                  <a:pt x="2617851" y="2699610"/>
                  <a:pt x="2632424" y="2702467"/>
                </a:cubicBezTo>
                <a:close/>
                <a:moveTo>
                  <a:pt x="323849" y="2701992"/>
                </a:moveTo>
                <a:cubicBezTo>
                  <a:pt x="332136" y="2702372"/>
                  <a:pt x="339470" y="2706659"/>
                  <a:pt x="340042" y="2711421"/>
                </a:cubicBezTo>
                <a:cubicBezTo>
                  <a:pt x="340613" y="2716565"/>
                  <a:pt x="332708" y="2721232"/>
                  <a:pt x="324135" y="2720946"/>
                </a:cubicBezTo>
                <a:cubicBezTo>
                  <a:pt x="314991" y="2720565"/>
                  <a:pt x="308038" y="2715803"/>
                  <a:pt x="308419" y="2710183"/>
                </a:cubicBezTo>
                <a:cubicBezTo>
                  <a:pt x="308800" y="2704944"/>
                  <a:pt x="315086" y="2701610"/>
                  <a:pt x="323849" y="2701992"/>
                </a:cubicBezTo>
                <a:close/>
                <a:moveTo>
                  <a:pt x="447770" y="2701134"/>
                </a:moveTo>
                <a:cubicBezTo>
                  <a:pt x="459295" y="2701706"/>
                  <a:pt x="469106" y="2707897"/>
                  <a:pt x="468915" y="2714469"/>
                </a:cubicBezTo>
                <a:cubicBezTo>
                  <a:pt x="468630" y="2720851"/>
                  <a:pt x="458343" y="2726280"/>
                  <a:pt x="447294" y="2725804"/>
                </a:cubicBezTo>
                <a:cubicBezTo>
                  <a:pt x="435768" y="2725232"/>
                  <a:pt x="426434" y="2719232"/>
                  <a:pt x="426434" y="2712469"/>
                </a:cubicBezTo>
                <a:cubicBezTo>
                  <a:pt x="426434" y="2705611"/>
                  <a:pt x="435959" y="2700563"/>
                  <a:pt x="447770" y="2701134"/>
                </a:cubicBezTo>
                <a:close/>
                <a:moveTo>
                  <a:pt x="2112740" y="2700372"/>
                </a:moveTo>
                <a:cubicBezTo>
                  <a:pt x="2128075" y="2703325"/>
                  <a:pt x="2141791" y="2717517"/>
                  <a:pt x="2143220" y="2731233"/>
                </a:cubicBezTo>
                <a:cubicBezTo>
                  <a:pt x="2144553" y="2744949"/>
                  <a:pt x="2133219" y="2752570"/>
                  <a:pt x="2117884" y="2749236"/>
                </a:cubicBezTo>
                <a:cubicBezTo>
                  <a:pt x="2102929" y="2745997"/>
                  <a:pt x="2088928" y="2732567"/>
                  <a:pt x="2087499" y="2719613"/>
                </a:cubicBezTo>
                <a:cubicBezTo>
                  <a:pt x="2086070" y="2706659"/>
                  <a:pt x="2097595" y="2697420"/>
                  <a:pt x="2112740" y="2700372"/>
                </a:cubicBezTo>
                <a:close/>
                <a:moveTo>
                  <a:pt x="574929" y="2700372"/>
                </a:moveTo>
                <a:cubicBezTo>
                  <a:pt x="588740" y="2700753"/>
                  <a:pt x="601027" y="2707706"/>
                  <a:pt x="601694" y="2715517"/>
                </a:cubicBezTo>
                <a:cubicBezTo>
                  <a:pt x="602361" y="2723804"/>
                  <a:pt x="589883" y="2730852"/>
                  <a:pt x="575500" y="2730567"/>
                </a:cubicBezTo>
                <a:cubicBezTo>
                  <a:pt x="561499" y="2730185"/>
                  <a:pt x="549688" y="2723423"/>
                  <a:pt x="548926" y="2715422"/>
                </a:cubicBezTo>
                <a:cubicBezTo>
                  <a:pt x="548164" y="2706849"/>
                  <a:pt x="560070" y="2699991"/>
                  <a:pt x="574929" y="2700372"/>
                </a:cubicBezTo>
                <a:close/>
                <a:moveTo>
                  <a:pt x="703421" y="2699991"/>
                </a:moveTo>
                <a:cubicBezTo>
                  <a:pt x="720375" y="2699896"/>
                  <a:pt x="735615" y="2708373"/>
                  <a:pt x="735996" y="2717993"/>
                </a:cubicBezTo>
                <a:cubicBezTo>
                  <a:pt x="736377" y="2727709"/>
                  <a:pt x="722280" y="2735710"/>
                  <a:pt x="705135" y="2735424"/>
                </a:cubicBezTo>
                <a:cubicBezTo>
                  <a:pt x="688847" y="2735138"/>
                  <a:pt x="674655" y="2727423"/>
                  <a:pt x="673607" y="2718184"/>
                </a:cubicBezTo>
                <a:cubicBezTo>
                  <a:pt x="672560" y="2708373"/>
                  <a:pt x="686276" y="2699991"/>
                  <a:pt x="703421" y="2699991"/>
                </a:cubicBezTo>
                <a:close/>
                <a:moveTo>
                  <a:pt x="206311" y="2699896"/>
                </a:moveTo>
                <a:cubicBezTo>
                  <a:pt x="211740" y="2704563"/>
                  <a:pt x="216693" y="2707040"/>
                  <a:pt x="217645" y="2709897"/>
                </a:cubicBezTo>
                <a:cubicBezTo>
                  <a:pt x="218979" y="2713993"/>
                  <a:pt x="214312" y="2716565"/>
                  <a:pt x="207644" y="2716374"/>
                </a:cubicBezTo>
                <a:cubicBezTo>
                  <a:pt x="201072" y="2716184"/>
                  <a:pt x="195928" y="2713612"/>
                  <a:pt x="196881" y="2709421"/>
                </a:cubicBezTo>
                <a:cubicBezTo>
                  <a:pt x="197452" y="2706659"/>
                  <a:pt x="201739" y="2704373"/>
                  <a:pt x="206311" y="2699896"/>
                </a:cubicBezTo>
                <a:close/>
                <a:moveTo>
                  <a:pt x="834008" y="2699515"/>
                </a:moveTo>
                <a:cubicBezTo>
                  <a:pt x="853058" y="2699705"/>
                  <a:pt x="869251" y="2709040"/>
                  <a:pt x="869536" y="2719994"/>
                </a:cubicBezTo>
                <a:cubicBezTo>
                  <a:pt x="869917" y="2731424"/>
                  <a:pt x="853249" y="2740663"/>
                  <a:pt x="833341" y="2740092"/>
                </a:cubicBezTo>
                <a:cubicBezTo>
                  <a:pt x="814387" y="2739520"/>
                  <a:pt x="798194" y="2729995"/>
                  <a:pt x="798289" y="2719232"/>
                </a:cubicBezTo>
                <a:cubicBezTo>
                  <a:pt x="798480" y="2708468"/>
                  <a:pt x="815053" y="2699325"/>
                  <a:pt x="834008" y="2699515"/>
                </a:cubicBezTo>
                <a:close/>
                <a:moveTo>
                  <a:pt x="961453" y="2699229"/>
                </a:moveTo>
                <a:cubicBezTo>
                  <a:pt x="983170" y="2699419"/>
                  <a:pt x="1000411" y="2710373"/>
                  <a:pt x="999649" y="2723041"/>
                </a:cubicBezTo>
                <a:cubicBezTo>
                  <a:pt x="998887" y="2735233"/>
                  <a:pt x="981742" y="2744854"/>
                  <a:pt x="960882" y="2744663"/>
                </a:cubicBezTo>
                <a:cubicBezTo>
                  <a:pt x="939546" y="2744472"/>
                  <a:pt x="921258" y="2733423"/>
                  <a:pt x="921925" y="2721041"/>
                </a:cubicBezTo>
                <a:cubicBezTo>
                  <a:pt x="922591" y="2709039"/>
                  <a:pt x="940879" y="2699038"/>
                  <a:pt x="961453" y="2699229"/>
                </a:cubicBezTo>
                <a:close/>
                <a:moveTo>
                  <a:pt x="3277171" y="2697705"/>
                </a:moveTo>
                <a:cubicBezTo>
                  <a:pt x="3280791" y="2696086"/>
                  <a:pt x="3282219" y="2699705"/>
                  <a:pt x="3280886" y="2706087"/>
                </a:cubicBezTo>
                <a:cubicBezTo>
                  <a:pt x="3279553" y="2712183"/>
                  <a:pt x="3275933" y="2717993"/>
                  <a:pt x="3272504" y="2719422"/>
                </a:cubicBezTo>
                <a:cubicBezTo>
                  <a:pt x="3269266" y="2720756"/>
                  <a:pt x="3267265" y="2716850"/>
                  <a:pt x="3268503" y="2711135"/>
                </a:cubicBezTo>
                <a:cubicBezTo>
                  <a:pt x="3269742" y="2705230"/>
                  <a:pt x="3273742" y="2699038"/>
                  <a:pt x="3277171" y="2697705"/>
                </a:cubicBezTo>
                <a:close/>
                <a:moveTo>
                  <a:pt x="1697831" y="2695133"/>
                </a:moveTo>
                <a:cubicBezTo>
                  <a:pt x="1713643" y="2697895"/>
                  <a:pt x="1727454" y="2709992"/>
                  <a:pt x="1727359" y="2720946"/>
                </a:cubicBezTo>
                <a:cubicBezTo>
                  <a:pt x="1727740" y="2732948"/>
                  <a:pt x="1714214" y="2740377"/>
                  <a:pt x="1698498" y="2737519"/>
                </a:cubicBezTo>
                <a:cubicBezTo>
                  <a:pt x="1682496" y="2734662"/>
                  <a:pt x="1670304" y="2723041"/>
                  <a:pt x="1669923" y="2710659"/>
                </a:cubicBezTo>
                <a:cubicBezTo>
                  <a:pt x="1669923" y="2699324"/>
                  <a:pt x="1681639" y="2692276"/>
                  <a:pt x="1697831" y="2695133"/>
                </a:cubicBezTo>
                <a:close/>
                <a:moveTo>
                  <a:pt x="3065621" y="2689132"/>
                </a:moveTo>
                <a:cubicBezTo>
                  <a:pt x="3060573" y="2691132"/>
                  <a:pt x="3055906" y="2692942"/>
                  <a:pt x="3051524" y="2694657"/>
                </a:cubicBezTo>
                <a:cubicBezTo>
                  <a:pt x="3051334" y="2705134"/>
                  <a:pt x="3051239" y="2715802"/>
                  <a:pt x="3051143" y="2725994"/>
                </a:cubicBezTo>
                <a:cubicBezTo>
                  <a:pt x="3056191" y="2723898"/>
                  <a:pt x="3060478" y="2722089"/>
                  <a:pt x="3064764" y="2720184"/>
                </a:cubicBezTo>
                <a:cubicBezTo>
                  <a:pt x="3065050" y="2709516"/>
                  <a:pt x="3065336" y="2699133"/>
                  <a:pt x="3065621" y="2689132"/>
                </a:cubicBezTo>
                <a:close/>
                <a:moveTo>
                  <a:pt x="1846516" y="2686561"/>
                </a:moveTo>
                <a:cubicBezTo>
                  <a:pt x="1862042" y="2689609"/>
                  <a:pt x="1876234" y="2702753"/>
                  <a:pt x="1876996" y="2714564"/>
                </a:cubicBezTo>
                <a:cubicBezTo>
                  <a:pt x="1877758" y="2726376"/>
                  <a:pt x="1864804" y="2732853"/>
                  <a:pt x="1849183" y="2729519"/>
                </a:cubicBezTo>
                <a:cubicBezTo>
                  <a:pt x="1833562" y="2726185"/>
                  <a:pt x="1820227" y="2714374"/>
                  <a:pt x="1819465" y="2702849"/>
                </a:cubicBezTo>
                <a:cubicBezTo>
                  <a:pt x="1818703" y="2691323"/>
                  <a:pt x="1830895" y="2683513"/>
                  <a:pt x="1846516" y="2686561"/>
                </a:cubicBezTo>
                <a:close/>
                <a:moveTo>
                  <a:pt x="3141916" y="2686180"/>
                </a:moveTo>
                <a:cubicBezTo>
                  <a:pt x="3148583" y="2683132"/>
                  <a:pt x="3151727" y="2693419"/>
                  <a:pt x="3149536" y="2709135"/>
                </a:cubicBezTo>
                <a:cubicBezTo>
                  <a:pt x="3147345" y="2724756"/>
                  <a:pt x="3141249" y="2739520"/>
                  <a:pt x="3134963" y="2743616"/>
                </a:cubicBezTo>
                <a:cubicBezTo>
                  <a:pt x="3128486" y="2747807"/>
                  <a:pt x="3124104" y="2738091"/>
                  <a:pt x="3125819" y="2721899"/>
                </a:cubicBezTo>
                <a:cubicBezTo>
                  <a:pt x="3127533" y="2705516"/>
                  <a:pt x="3134963" y="2689323"/>
                  <a:pt x="3141916" y="2686180"/>
                </a:cubicBezTo>
                <a:close/>
                <a:moveTo>
                  <a:pt x="3227641" y="2684274"/>
                </a:moveTo>
                <a:cubicBezTo>
                  <a:pt x="3232213" y="2681893"/>
                  <a:pt x="3233737" y="2687608"/>
                  <a:pt x="3231451" y="2697229"/>
                </a:cubicBezTo>
                <a:cubicBezTo>
                  <a:pt x="3229165" y="2706754"/>
                  <a:pt x="3224212" y="2715897"/>
                  <a:pt x="3219925" y="2718374"/>
                </a:cubicBezTo>
                <a:cubicBezTo>
                  <a:pt x="3215639" y="2720850"/>
                  <a:pt x="3213544" y="2715231"/>
                  <a:pt x="3215639" y="2705896"/>
                </a:cubicBezTo>
                <a:cubicBezTo>
                  <a:pt x="3217639" y="2696371"/>
                  <a:pt x="3223164" y="2686656"/>
                  <a:pt x="3227641" y="2684274"/>
                </a:cubicBezTo>
                <a:close/>
                <a:moveTo>
                  <a:pt x="3322225" y="2683036"/>
                </a:moveTo>
                <a:cubicBezTo>
                  <a:pt x="3324129" y="2683227"/>
                  <a:pt x="3325082" y="2685894"/>
                  <a:pt x="3327463" y="2688466"/>
                </a:cubicBezTo>
                <a:cubicBezTo>
                  <a:pt x="3323463" y="2693038"/>
                  <a:pt x="3321177" y="2696752"/>
                  <a:pt x="3318891" y="2698372"/>
                </a:cubicBezTo>
                <a:cubicBezTo>
                  <a:pt x="3315652" y="2700562"/>
                  <a:pt x="3313747" y="2697229"/>
                  <a:pt x="3314700" y="2692657"/>
                </a:cubicBezTo>
                <a:cubicBezTo>
                  <a:pt x="3315652" y="2687989"/>
                  <a:pt x="3319462" y="2682750"/>
                  <a:pt x="3322225" y="2683036"/>
                </a:cubicBezTo>
                <a:close/>
                <a:moveTo>
                  <a:pt x="2274284" y="2683036"/>
                </a:moveTo>
                <a:cubicBezTo>
                  <a:pt x="2289333" y="2686465"/>
                  <a:pt x="2302001" y="2701134"/>
                  <a:pt x="2303144" y="2716088"/>
                </a:cubicBezTo>
                <a:cubicBezTo>
                  <a:pt x="2304287" y="2731042"/>
                  <a:pt x="2293429" y="2739234"/>
                  <a:pt x="2278284" y="2735709"/>
                </a:cubicBezTo>
                <a:cubicBezTo>
                  <a:pt x="2263425" y="2732281"/>
                  <a:pt x="2250471" y="2718184"/>
                  <a:pt x="2249423" y="2703706"/>
                </a:cubicBezTo>
                <a:cubicBezTo>
                  <a:pt x="2248376" y="2689132"/>
                  <a:pt x="2259329" y="2679607"/>
                  <a:pt x="2274284" y="2683036"/>
                </a:cubicBezTo>
                <a:close/>
                <a:moveTo>
                  <a:pt x="2533650" y="2682179"/>
                </a:moveTo>
                <a:cubicBezTo>
                  <a:pt x="2547747" y="2684846"/>
                  <a:pt x="2560605" y="2700944"/>
                  <a:pt x="2562415" y="2717422"/>
                </a:cubicBezTo>
                <a:cubicBezTo>
                  <a:pt x="2564225" y="2733805"/>
                  <a:pt x="2554414" y="2744568"/>
                  <a:pt x="2540412" y="2741996"/>
                </a:cubicBezTo>
                <a:cubicBezTo>
                  <a:pt x="2526792" y="2739425"/>
                  <a:pt x="2513171" y="2723613"/>
                  <a:pt x="2511266" y="2707516"/>
                </a:cubicBezTo>
                <a:cubicBezTo>
                  <a:pt x="2509361" y="2691419"/>
                  <a:pt x="2519743" y="2679512"/>
                  <a:pt x="2533650" y="2682179"/>
                </a:cubicBezTo>
                <a:close/>
                <a:moveTo>
                  <a:pt x="1604867" y="2679989"/>
                </a:moveTo>
                <a:cubicBezTo>
                  <a:pt x="1619726" y="2682180"/>
                  <a:pt x="1632775" y="2693800"/>
                  <a:pt x="1632871" y="2705135"/>
                </a:cubicBezTo>
                <a:cubicBezTo>
                  <a:pt x="1633252" y="2717422"/>
                  <a:pt x="1620679" y="2725899"/>
                  <a:pt x="1605820" y="2724185"/>
                </a:cubicBezTo>
                <a:cubicBezTo>
                  <a:pt x="1590961" y="2722471"/>
                  <a:pt x="1578673" y="2711136"/>
                  <a:pt x="1577911" y="2698753"/>
                </a:cubicBezTo>
                <a:cubicBezTo>
                  <a:pt x="1577149" y="2685895"/>
                  <a:pt x="1589532" y="2677798"/>
                  <a:pt x="1604867" y="2679989"/>
                </a:cubicBezTo>
                <a:close/>
                <a:moveTo>
                  <a:pt x="1183767" y="2677321"/>
                </a:moveTo>
                <a:cubicBezTo>
                  <a:pt x="1184338" y="2685037"/>
                  <a:pt x="1184529" y="2692085"/>
                  <a:pt x="1184148" y="2699419"/>
                </a:cubicBezTo>
                <a:cubicBezTo>
                  <a:pt x="1195673" y="2699610"/>
                  <a:pt x="1206913" y="2699705"/>
                  <a:pt x="1217295" y="2699896"/>
                </a:cubicBezTo>
                <a:cubicBezTo>
                  <a:pt x="1217676" y="2692085"/>
                  <a:pt x="1217485" y="2684941"/>
                  <a:pt x="1216914" y="2677798"/>
                </a:cubicBezTo>
                <a:cubicBezTo>
                  <a:pt x="1206341" y="2677702"/>
                  <a:pt x="1195006" y="2677512"/>
                  <a:pt x="1183767" y="2677321"/>
                </a:cubicBezTo>
                <a:close/>
                <a:moveTo>
                  <a:pt x="1289018" y="2677226"/>
                </a:moveTo>
                <a:cubicBezTo>
                  <a:pt x="1289685" y="2685894"/>
                  <a:pt x="1289780" y="2694371"/>
                  <a:pt x="1289399" y="2702563"/>
                </a:cubicBezTo>
                <a:cubicBezTo>
                  <a:pt x="1296257" y="2702086"/>
                  <a:pt x="1301782" y="2701134"/>
                  <a:pt x="1307211" y="2701419"/>
                </a:cubicBezTo>
                <a:cubicBezTo>
                  <a:pt x="1313116" y="2701705"/>
                  <a:pt x="1318832" y="2702943"/>
                  <a:pt x="1323594" y="2703706"/>
                </a:cubicBezTo>
                <a:cubicBezTo>
                  <a:pt x="1324070" y="2694466"/>
                  <a:pt x="1323880" y="2685513"/>
                  <a:pt x="1323308" y="2677607"/>
                </a:cubicBezTo>
                <a:cubicBezTo>
                  <a:pt x="1312640" y="2677416"/>
                  <a:pt x="1300448" y="2677321"/>
                  <a:pt x="1289018" y="2677226"/>
                </a:cubicBezTo>
                <a:close/>
                <a:moveTo>
                  <a:pt x="2003203" y="2675988"/>
                </a:moveTo>
                <a:cubicBezTo>
                  <a:pt x="2018728" y="2679131"/>
                  <a:pt x="2031968" y="2692275"/>
                  <a:pt x="2033302" y="2705515"/>
                </a:cubicBezTo>
                <a:cubicBezTo>
                  <a:pt x="2034730" y="2718755"/>
                  <a:pt x="2023586" y="2725899"/>
                  <a:pt x="2008060" y="2722756"/>
                </a:cubicBezTo>
                <a:cubicBezTo>
                  <a:pt x="1992535" y="2719612"/>
                  <a:pt x="1979390" y="2707897"/>
                  <a:pt x="1977580" y="2695038"/>
                </a:cubicBezTo>
                <a:cubicBezTo>
                  <a:pt x="1975675" y="2681703"/>
                  <a:pt x="1987105" y="2672749"/>
                  <a:pt x="2003203" y="2675988"/>
                </a:cubicBezTo>
                <a:close/>
                <a:moveTo>
                  <a:pt x="1064609" y="2675607"/>
                </a:moveTo>
                <a:cubicBezTo>
                  <a:pt x="1064228" y="2684465"/>
                  <a:pt x="1063180" y="2693228"/>
                  <a:pt x="1062037" y="2700372"/>
                </a:cubicBezTo>
                <a:cubicBezTo>
                  <a:pt x="1075563" y="2699991"/>
                  <a:pt x="1089565" y="2699705"/>
                  <a:pt x="1102328" y="2699324"/>
                </a:cubicBezTo>
                <a:cubicBezTo>
                  <a:pt x="1102614" y="2692085"/>
                  <a:pt x="1102614" y="2684560"/>
                  <a:pt x="1102138" y="2677416"/>
                </a:cubicBezTo>
                <a:cubicBezTo>
                  <a:pt x="1088422" y="2676750"/>
                  <a:pt x="1075658" y="2676083"/>
                  <a:pt x="1064609" y="2675607"/>
                </a:cubicBezTo>
                <a:close/>
                <a:moveTo>
                  <a:pt x="3373564" y="2672655"/>
                </a:moveTo>
                <a:cubicBezTo>
                  <a:pt x="3374898" y="2672369"/>
                  <a:pt x="3376517" y="2674846"/>
                  <a:pt x="3376326" y="2676750"/>
                </a:cubicBezTo>
                <a:cubicBezTo>
                  <a:pt x="3376041" y="2678465"/>
                  <a:pt x="3373564" y="2681037"/>
                  <a:pt x="3370992" y="2684942"/>
                </a:cubicBezTo>
                <a:cubicBezTo>
                  <a:pt x="3369754" y="2681799"/>
                  <a:pt x="3368135" y="2680084"/>
                  <a:pt x="3368706" y="2678274"/>
                </a:cubicBezTo>
                <a:cubicBezTo>
                  <a:pt x="3369278" y="2676274"/>
                  <a:pt x="3372231" y="2672845"/>
                  <a:pt x="3373564" y="2672655"/>
                </a:cubicBezTo>
                <a:close/>
                <a:moveTo>
                  <a:pt x="1519142" y="2670463"/>
                </a:moveTo>
                <a:cubicBezTo>
                  <a:pt x="1533334" y="2671511"/>
                  <a:pt x="1545431" y="2682465"/>
                  <a:pt x="1545621" y="2694657"/>
                </a:cubicBezTo>
                <a:cubicBezTo>
                  <a:pt x="1545812" y="2707039"/>
                  <a:pt x="1534668" y="2716850"/>
                  <a:pt x="1520380" y="2716279"/>
                </a:cubicBezTo>
                <a:cubicBezTo>
                  <a:pt x="1505616" y="2715707"/>
                  <a:pt x="1493996" y="2704372"/>
                  <a:pt x="1494186" y="2691514"/>
                </a:cubicBezTo>
                <a:cubicBezTo>
                  <a:pt x="1494377" y="2679131"/>
                  <a:pt x="1505140" y="2669511"/>
                  <a:pt x="1519142" y="2670463"/>
                </a:cubicBezTo>
                <a:close/>
                <a:moveTo>
                  <a:pt x="3111151" y="2669130"/>
                </a:moveTo>
                <a:cubicBezTo>
                  <a:pt x="3106484" y="2671797"/>
                  <a:pt x="3101721" y="2674654"/>
                  <a:pt x="3097054" y="2677226"/>
                </a:cubicBezTo>
                <a:cubicBezTo>
                  <a:pt x="3096292" y="2687323"/>
                  <a:pt x="3095625" y="2697419"/>
                  <a:pt x="3095054" y="2706754"/>
                </a:cubicBezTo>
                <a:cubicBezTo>
                  <a:pt x="3099816" y="2705230"/>
                  <a:pt x="3104293" y="2703706"/>
                  <a:pt x="3108198" y="2702372"/>
                </a:cubicBezTo>
                <a:cubicBezTo>
                  <a:pt x="3109151" y="2691323"/>
                  <a:pt x="3110103" y="2680179"/>
                  <a:pt x="3111151" y="2669130"/>
                </a:cubicBezTo>
                <a:close/>
                <a:moveTo>
                  <a:pt x="3180207" y="2668273"/>
                </a:moveTo>
                <a:cubicBezTo>
                  <a:pt x="3186302" y="2664843"/>
                  <a:pt x="3188779" y="2672940"/>
                  <a:pt x="3186207" y="2686465"/>
                </a:cubicBezTo>
                <a:cubicBezTo>
                  <a:pt x="3183635" y="2700086"/>
                  <a:pt x="3177540" y="2713040"/>
                  <a:pt x="3171825" y="2716850"/>
                </a:cubicBezTo>
                <a:cubicBezTo>
                  <a:pt x="3166109" y="2720565"/>
                  <a:pt x="3163061" y="2713135"/>
                  <a:pt x="3165157" y="2699419"/>
                </a:cubicBezTo>
                <a:cubicBezTo>
                  <a:pt x="3167348" y="2685799"/>
                  <a:pt x="3174110" y="2671701"/>
                  <a:pt x="3180207" y="2668273"/>
                </a:cubicBezTo>
                <a:close/>
                <a:moveTo>
                  <a:pt x="46767" y="2667987"/>
                </a:moveTo>
                <a:cubicBezTo>
                  <a:pt x="47339" y="2667701"/>
                  <a:pt x="49339" y="2669416"/>
                  <a:pt x="54197" y="2672083"/>
                </a:cubicBezTo>
                <a:cubicBezTo>
                  <a:pt x="50863" y="2673131"/>
                  <a:pt x="48958" y="2674083"/>
                  <a:pt x="47244" y="2673988"/>
                </a:cubicBezTo>
                <a:cubicBezTo>
                  <a:pt x="45624" y="2673892"/>
                  <a:pt x="44100" y="2672559"/>
                  <a:pt x="42481" y="2671797"/>
                </a:cubicBezTo>
                <a:cubicBezTo>
                  <a:pt x="43719" y="2670463"/>
                  <a:pt x="44957" y="2668844"/>
                  <a:pt x="46767" y="2667987"/>
                </a:cubicBezTo>
                <a:close/>
                <a:moveTo>
                  <a:pt x="1744503" y="2667416"/>
                </a:moveTo>
                <a:cubicBezTo>
                  <a:pt x="1760219" y="2670178"/>
                  <a:pt x="1773554" y="2682275"/>
                  <a:pt x="1774221" y="2694276"/>
                </a:cubicBezTo>
                <a:cubicBezTo>
                  <a:pt x="1774888" y="2706278"/>
                  <a:pt x="1762601" y="2712469"/>
                  <a:pt x="1746694" y="2709421"/>
                </a:cubicBezTo>
                <a:cubicBezTo>
                  <a:pt x="1731168" y="2706468"/>
                  <a:pt x="1718214" y="2695038"/>
                  <a:pt x="1717643" y="2683799"/>
                </a:cubicBezTo>
                <a:cubicBezTo>
                  <a:pt x="1717071" y="2672559"/>
                  <a:pt x="1729073" y="2664749"/>
                  <a:pt x="1744503" y="2667416"/>
                </a:cubicBezTo>
                <a:close/>
                <a:moveTo>
                  <a:pt x="1441608" y="2667130"/>
                </a:moveTo>
                <a:cubicBezTo>
                  <a:pt x="1456181" y="2667320"/>
                  <a:pt x="1467706" y="2678083"/>
                  <a:pt x="1467802" y="2691228"/>
                </a:cubicBezTo>
                <a:cubicBezTo>
                  <a:pt x="1467897" y="2704277"/>
                  <a:pt x="1456657" y="2715231"/>
                  <a:pt x="1442179" y="2715326"/>
                </a:cubicBezTo>
                <a:cubicBezTo>
                  <a:pt x="1427416" y="2715516"/>
                  <a:pt x="1415319" y="2705420"/>
                  <a:pt x="1415224" y="2691894"/>
                </a:cubicBezTo>
                <a:cubicBezTo>
                  <a:pt x="1415128" y="2677893"/>
                  <a:pt x="1426177" y="2667034"/>
                  <a:pt x="1441608" y="2667130"/>
                </a:cubicBezTo>
                <a:close/>
                <a:moveTo>
                  <a:pt x="149732" y="2666558"/>
                </a:moveTo>
                <a:cubicBezTo>
                  <a:pt x="151351" y="2666177"/>
                  <a:pt x="157066" y="2669606"/>
                  <a:pt x="157162" y="2671511"/>
                </a:cubicBezTo>
                <a:cubicBezTo>
                  <a:pt x="157257" y="2673797"/>
                  <a:pt x="154114" y="2676464"/>
                  <a:pt x="150875" y="2681417"/>
                </a:cubicBezTo>
                <a:cubicBezTo>
                  <a:pt x="145446" y="2676941"/>
                  <a:pt x="140493" y="2674464"/>
                  <a:pt x="140683" y="2672464"/>
                </a:cubicBezTo>
                <a:cubicBezTo>
                  <a:pt x="140874" y="2670178"/>
                  <a:pt x="145922" y="2667416"/>
                  <a:pt x="149732" y="2666558"/>
                </a:cubicBezTo>
                <a:close/>
                <a:moveTo>
                  <a:pt x="3266694" y="2666463"/>
                </a:moveTo>
                <a:cubicBezTo>
                  <a:pt x="3270980" y="2664368"/>
                  <a:pt x="3272409" y="2669130"/>
                  <a:pt x="3270123" y="2677036"/>
                </a:cubicBezTo>
                <a:cubicBezTo>
                  <a:pt x="3267932" y="2684465"/>
                  <a:pt x="3263551" y="2691323"/>
                  <a:pt x="3259645" y="2693419"/>
                </a:cubicBezTo>
                <a:cubicBezTo>
                  <a:pt x="3255740" y="2695515"/>
                  <a:pt x="3253930" y="2691800"/>
                  <a:pt x="3255645" y="2684561"/>
                </a:cubicBezTo>
                <a:cubicBezTo>
                  <a:pt x="3257455" y="2676846"/>
                  <a:pt x="3262503" y="2668654"/>
                  <a:pt x="3266694" y="2666463"/>
                </a:cubicBezTo>
                <a:close/>
                <a:moveTo>
                  <a:pt x="2834735" y="2666367"/>
                </a:moveTo>
                <a:cubicBezTo>
                  <a:pt x="2845308" y="2665796"/>
                  <a:pt x="2855594" y="2681322"/>
                  <a:pt x="2857309" y="2699705"/>
                </a:cubicBezTo>
                <a:cubicBezTo>
                  <a:pt x="2859024" y="2718183"/>
                  <a:pt x="2851689" y="2734376"/>
                  <a:pt x="2841117" y="2735519"/>
                </a:cubicBezTo>
                <a:cubicBezTo>
                  <a:pt x="2830449" y="2736662"/>
                  <a:pt x="2819971" y="2722850"/>
                  <a:pt x="2817971" y="2703991"/>
                </a:cubicBezTo>
                <a:cubicBezTo>
                  <a:pt x="2815875" y="2684274"/>
                  <a:pt x="2823591" y="2667034"/>
                  <a:pt x="2834735" y="2666367"/>
                </a:cubicBezTo>
                <a:close/>
                <a:moveTo>
                  <a:pt x="2761773" y="2665130"/>
                </a:moveTo>
                <a:cubicBezTo>
                  <a:pt x="2774822" y="2668082"/>
                  <a:pt x="2785014" y="2684751"/>
                  <a:pt x="2785681" y="2703515"/>
                </a:cubicBezTo>
                <a:cubicBezTo>
                  <a:pt x="2786252" y="2720851"/>
                  <a:pt x="2777108" y="2732757"/>
                  <a:pt x="2764726" y="2730471"/>
                </a:cubicBezTo>
                <a:cubicBezTo>
                  <a:pt x="2751962" y="2728090"/>
                  <a:pt x="2739961" y="2710659"/>
                  <a:pt x="2739294" y="2692943"/>
                </a:cubicBezTo>
                <a:cubicBezTo>
                  <a:pt x="2738627" y="2674655"/>
                  <a:pt x="2748819" y="2662177"/>
                  <a:pt x="2761773" y="2665130"/>
                </a:cubicBezTo>
                <a:close/>
                <a:moveTo>
                  <a:pt x="262508" y="2664844"/>
                </a:moveTo>
                <a:cubicBezTo>
                  <a:pt x="270223" y="2664844"/>
                  <a:pt x="275748" y="2668368"/>
                  <a:pt x="276034" y="2673226"/>
                </a:cubicBezTo>
                <a:cubicBezTo>
                  <a:pt x="276319" y="2678655"/>
                  <a:pt x="270985" y="2682561"/>
                  <a:pt x="262508" y="2682465"/>
                </a:cubicBezTo>
                <a:cubicBezTo>
                  <a:pt x="254983" y="2682370"/>
                  <a:pt x="248602" y="2678751"/>
                  <a:pt x="247840" y="2674179"/>
                </a:cubicBezTo>
                <a:cubicBezTo>
                  <a:pt x="246887" y="2669130"/>
                  <a:pt x="254317" y="2664844"/>
                  <a:pt x="262508" y="2664844"/>
                </a:cubicBezTo>
                <a:close/>
                <a:moveTo>
                  <a:pt x="384523" y="2664177"/>
                </a:moveTo>
                <a:cubicBezTo>
                  <a:pt x="395382" y="2664558"/>
                  <a:pt x="402907" y="2669988"/>
                  <a:pt x="402716" y="2676464"/>
                </a:cubicBezTo>
                <a:cubicBezTo>
                  <a:pt x="402430" y="2682942"/>
                  <a:pt x="393572" y="2687609"/>
                  <a:pt x="382523" y="2687132"/>
                </a:cubicBezTo>
                <a:cubicBezTo>
                  <a:pt x="371474" y="2686656"/>
                  <a:pt x="362521" y="2681322"/>
                  <a:pt x="363378" y="2674845"/>
                </a:cubicBezTo>
                <a:cubicBezTo>
                  <a:pt x="364235" y="2668368"/>
                  <a:pt x="373379" y="2663701"/>
                  <a:pt x="384523" y="2664177"/>
                </a:cubicBezTo>
                <a:close/>
                <a:moveTo>
                  <a:pt x="510730" y="2663510"/>
                </a:moveTo>
                <a:cubicBezTo>
                  <a:pt x="524160" y="2663986"/>
                  <a:pt x="534923" y="2670463"/>
                  <a:pt x="534923" y="2677988"/>
                </a:cubicBezTo>
                <a:cubicBezTo>
                  <a:pt x="535305" y="2685894"/>
                  <a:pt x="523208" y="2692466"/>
                  <a:pt x="509111" y="2691990"/>
                </a:cubicBezTo>
                <a:cubicBezTo>
                  <a:pt x="495490" y="2691514"/>
                  <a:pt x="484822" y="2685322"/>
                  <a:pt x="484441" y="2677512"/>
                </a:cubicBezTo>
                <a:cubicBezTo>
                  <a:pt x="484536" y="2669130"/>
                  <a:pt x="496062" y="2663034"/>
                  <a:pt x="510730" y="2663510"/>
                </a:cubicBezTo>
                <a:close/>
                <a:moveTo>
                  <a:pt x="641318" y="2663034"/>
                </a:moveTo>
                <a:cubicBezTo>
                  <a:pt x="657891" y="2663892"/>
                  <a:pt x="670845" y="2672464"/>
                  <a:pt x="669702" y="2681608"/>
                </a:cubicBezTo>
                <a:cubicBezTo>
                  <a:pt x="668464" y="2690847"/>
                  <a:pt x="653795" y="2697896"/>
                  <a:pt x="637412" y="2696943"/>
                </a:cubicBezTo>
                <a:cubicBezTo>
                  <a:pt x="620553" y="2695991"/>
                  <a:pt x="607980" y="2687990"/>
                  <a:pt x="609123" y="2678369"/>
                </a:cubicBezTo>
                <a:cubicBezTo>
                  <a:pt x="610266" y="2668749"/>
                  <a:pt x="624173" y="2662177"/>
                  <a:pt x="641318" y="2663034"/>
                </a:cubicBezTo>
                <a:close/>
                <a:moveTo>
                  <a:pt x="767714" y="2662462"/>
                </a:moveTo>
                <a:cubicBezTo>
                  <a:pt x="787240" y="2662272"/>
                  <a:pt x="804195" y="2671415"/>
                  <a:pt x="804862" y="2682464"/>
                </a:cubicBezTo>
                <a:cubicBezTo>
                  <a:pt x="805624" y="2693323"/>
                  <a:pt x="788479" y="2702562"/>
                  <a:pt x="769333" y="2702086"/>
                </a:cubicBezTo>
                <a:cubicBezTo>
                  <a:pt x="750569" y="2701705"/>
                  <a:pt x="735329" y="2692847"/>
                  <a:pt x="735043" y="2682083"/>
                </a:cubicBezTo>
                <a:cubicBezTo>
                  <a:pt x="734758" y="2671130"/>
                  <a:pt x="748664" y="2662748"/>
                  <a:pt x="767714" y="2662462"/>
                </a:cubicBezTo>
                <a:close/>
                <a:moveTo>
                  <a:pt x="897159" y="2661986"/>
                </a:moveTo>
                <a:cubicBezTo>
                  <a:pt x="918304" y="2662081"/>
                  <a:pt x="936973" y="2672654"/>
                  <a:pt x="937735" y="2684846"/>
                </a:cubicBezTo>
                <a:cubicBezTo>
                  <a:pt x="937640" y="2697038"/>
                  <a:pt x="919447" y="2707230"/>
                  <a:pt x="898397" y="2706849"/>
                </a:cubicBezTo>
                <a:cubicBezTo>
                  <a:pt x="877918" y="2706468"/>
                  <a:pt x="860869" y="2696657"/>
                  <a:pt x="860392" y="2684656"/>
                </a:cubicBezTo>
                <a:cubicBezTo>
                  <a:pt x="859916" y="2671987"/>
                  <a:pt x="875728" y="2661986"/>
                  <a:pt x="897159" y="2661986"/>
                </a:cubicBezTo>
                <a:close/>
                <a:moveTo>
                  <a:pt x="2162269" y="2660843"/>
                </a:moveTo>
                <a:cubicBezTo>
                  <a:pt x="2177414" y="2663415"/>
                  <a:pt x="2191035" y="2677512"/>
                  <a:pt x="2192845" y="2692181"/>
                </a:cubicBezTo>
                <a:cubicBezTo>
                  <a:pt x="2194654" y="2706944"/>
                  <a:pt x="2183986" y="2715421"/>
                  <a:pt x="2168746" y="2712088"/>
                </a:cubicBezTo>
                <a:cubicBezTo>
                  <a:pt x="2153506" y="2708754"/>
                  <a:pt x="2140648" y="2695419"/>
                  <a:pt x="2139314" y="2681036"/>
                </a:cubicBezTo>
                <a:cubicBezTo>
                  <a:pt x="2138076" y="2667320"/>
                  <a:pt x="2147887" y="2658367"/>
                  <a:pt x="2162269" y="2660843"/>
                </a:cubicBezTo>
                <a:close/>
                <a:moveTo>
                  <a:pt x="2430208" y="2659795"/>
                </a:moveTo>
                <a:cubicBezTo>
                  <a:pt x="2444782" y="2663034"/>
                  <a:pt x="2457355" y="2678274"/>
                  <a:pt x="2459069" y="2694276"/>
                </a:cubicBezTo>
                <a:cubicBezTo>
                  <a:pt x="2460784" y="2710373"/>
                  <a:pt x="2450878" y="2719994"/>
                  <a:pt x="2436400" y="2716850"/>
                </a:cubicBezTo>
                <a:cubicBezTo>
                  <a:pt x="2422017" y="2713707"/>
                  <a:pt x="2409063" y="2698943"/>
                  <a:pt x="2407349" y="2683132"/>
                </a:cubicBezTo>
                <a:cubicBezTo>
                  <a:pt x="2405539" y="2667416"/>
                  <a:pt x="2415826" y="2656652"/>
                  <a:pt x="2430208" y="2659795"/>
                </a:cubicBezTo>
                <a:close/>
                <a:moveTo>
                  <a:pt x="2897980" y="2658557"/>
                </a:moveTo>
                <a:cubicBezTo>
                  <a:pt x="2908458" y="2657128"/>
                  <a:pt x="2917507" y="2671511"/>
                  <a:pt x="2919126" y="2691132"/>
                </a:cubicBezTo>
                <a:cubicBezTo>
                  <a:pt x="2920745" y="2710849"/>
                  <a:pt x="2914554" y="2727518"/>
                  <a:pt x="2904457" y="2729899"/>
                </a:cubicBezTo>
                <a:cubicBezTo>
                  <a:pt x="2894075" y="2732376"/>
                  <a:pt x="2883693" y="2718469"/>
                  <a:pt x="2881693" y="2698372"/>
                </a:cubicBezTo>
                <a:cubicBezTo>
                  <a:pt x="2879692" y="2678369"/>
                  <a:pt x="2887217" y="2660081"/>
                  <a:pt x="2897980" y="2658557"/>
                </a:cubicBezTo>
                <a:close/>
                <a:moveTo>
                  <a:pt x="1894331" y="2655128"/>
                </a:moveTo>
                <a:cubicBezTo>
                  <a:pt x="1910143" y="2657509"/>
                  <a:pt x="1924430" y="2670463"/>
                  <a:pt x="1925859" y="2683322"/>
                </a:cubicBezTo>
                <a:cubicBezTo>
                  <a:pt x="1927288" y="2695991"/>
                  <a:pt x="1915096" y="2703420"/>
                  <a:pt x="1899475" y="2700277"/>
                </a:cubicBezTo>
                <a:cubicBezTo>
                  <a:pt x="1884330" y="2697229"/>
                  <a:pt x="1871852" y="2686084"/>
                  <a:pt x="1870042" y="2673988"/>
                </a:cubicBezTo>
                <a:cubicBezTo>
                  <a:pt x="1868233" y="2661129"/>
                  <a:pt x="1878615" y="2652557"/>
                  <a:pt x="1894331" y="2655128"/>
                </a:cubicBezTo>
                <a:close/>
                <a:moveTo>
                  <a:pt x="2674715" y="2652081"/>
                </a:moveTo>
                <a:cubicBezTo>
                  <a:pt x="2687764" y="2655319"/>
                  <a:pt x="2699766" y="2672750"/>
                  <a:pt x="2700909" y="2689514"/>
                </a:cubicBezTo>
                <a:cubicBezTo>
                  <a:pt x="2702052" y="2706564"/>
                  <a:pt x="2692432" y="2718184"/>
                  <a:pt x="2679192" y="2715613"/>
                </a:cubicBezTo>
                <a:cubicBezTo>
                  <a:pt x="2665095" y="2712850"/>
                  <a:pt x="2653093" y="2696277"/>
                  <a:pt x="2652141" y="2677608"/>
                </a:cubicBezTo>
                <a:cubicBezTo>
                  <a:pt x="2651188" y="2660082"/>
                  <a:pt x="2661190" y="2648652"/>
                  <a:pt x="2674715" y="2652081"/>
                </a:cubicBezTo>
                <a:close/>
                <a:moveTo>
                  <a:pt x="1648491" y="2651700"/>
                </a:moveTo>
                <a:cubicBezTo>
                  <a:pt x="1663731" y="2654081"/>
                  <a:pt x="1677162" y="2666082"/>
                  <a:pt x="1677542" y="2677607"/>
                </a:cubicBezTo>
                <a:cubicBezTo>
                  <a:pt x="1677828" y="2689228"/>
                  <a:pt x="1665160" y="2695991"/>
                  <a:pt x="1649920" y="2693514"/>
                </a:cubicBezTo>
                <a:cubicBezTo>
                  <a:pt x="1634490" y="2690943"/>
                  <a:pt x="1622869" y="2680370"/>
                  <a:pt x="1622488" y="2668654"/>
                </a:cubicBezTo>
                <a:cubicBezTo>
                  <a:pt x="1622012" y="2656938"/>
                  <a:pt x="1632966" y="2649319"/>
                  <a:pt x="1648491" y="2651700"/>
                </a:cubicBezTo>
                <a:close/>
                <a:moveTo>
                  <a:pt x="3310032" y="2650842"/>
                </a:moveTo>
                <a:cubicBezTo>
                  <a:pt x="3313461" y="2649508"/>
                  <a:pt x="3314795" y="2653318"/>
                  <a:pt x="3312985" y="2659033"/>
                </a:cubicBezTo>
                <a:cubicBezTo>
                  <a:pt x="3311175" y="2664748"/>
                  <a:pt x="3306984" y="2670368"/>
                  <a:pt x="3303555" y="2671702"/>
                </a:cubicBezTo>
                <a:cubicBezTo>
                  <a:pt x="3299936" y="2673035"/>
                  <a:pt x="3298697" y="2669797"/>
                  <a:pt x="3300507" y="2663701"/>
                </a:cubicBezTo>
                <a:cubicBezTo>
                  <a:pt x="3302412" y="2657605"/>
                  <a:pt x="3306508" y="2652175"/>
                  <a:pt x="3310032" y="2650842"/>
                </a:cubicBezTo>
                <a:close/>
                <a:moveTo>
                  <a:pt x="3218878" y="2650365"/>
                </a:moveTo>
                <a:cubicBezTo>
                  <a:pt x="3224402" y="2646841"/>
                  <a:pt x="3226403" y="2653699"/>
                  <a:pt x="3223641" y="2665034"/>
                </a:cubicBezTo>
                <a:cubicBezTo>
                  <a:pt x="3220974" y="2675892"/>
                  <a:pt x="3214973" y="2687037"/>
                  <a:pt x="3210020" y="2690561"/>
                </a:cubicBezTo>
                <a:cubicBezTo>
                  <a:pt x="3204591" y="2694276"/>
                  <a:pt x="3202305" y="2688370"/>
                  <a:pt x="3204876" y="2676464"/>
                </a:cubicBezTo>
                <a:cubicBezTo>
                  <a:pt x="3207353" y="2665129"/>
                  <a:pt x="3213449" y="2653794"/>
                  <a:pt x="3218878" y="2650365"/>
                </a:cubicBezTo>
                <a:close/>
                <a:moveTo>
                  <a:pt x="2955988" y="2646365"/>
                </a:moveTo>
                <a:cubicBezTo>
                  <a:pt x="2965799" y="2643984"/>
                  <a:pt x="2975038" y="2659700"/>
                  <a:pt x="2975990" y="2679798"/>
                </a:cubicBezTo>
                <a:cubicBezTo>
                  <a:pt x="2977038" y="2699896"/>
                  <a:pt x="2970085" y="2718565"/>
                  <a:pt x="2960465" y="2721136"/>
                </a:cubicBezTo>
                <a:cubicBezTo>
                  <a:pt x="2950844" y="2723708"/>
                  <a:pt x="2941510" y="2709325"/>
                  <a:pt x="2940081" y="2688751"/>
                </a:cubicBezTo>
                <a:cubicBezTo>
                  <a:pt x="2938652" y="2668177"/>
                  <a:pt x="2945987" y="2648746"/>
                  <a:pt x="2955988" y="2646365"/>
                </a:cubicBezTo>
                <a:close/>
                <a:moveTo>
                  <a:pt x="3043999" y="2641031"/>
                </a:moveTo>
                <a:cubicBezTo>
                  <a:pt x="3038665" y="2642650"/>
                  <a:pt x="3032760" y="2644460"/>
                  <a:pt x="3027140" y="2646174"/>
                </a:cubicBezTo>
                <a:cubicBezTo>
                  <a:pt x="3027140" y="2657985"/>
                  <a:pt x="3027140" y="2671892"/>
                  <a:pt x="3027140" y="2684370"/>
                </a:cubicBezTo>
                <a:cubicBezTo>
                  <a:pt x="3032570" y="2682560"/>
                  <a:pt x="3038189" y="2680655"/>
                  <a:pt x="3043428" y="2678845"/>
                </a:cubicBezTo>
                <a:cubicBezTo>
                  <a:pt x="3043619" y="2666082"/>
                  <a:pt x="3043809" y="2653699"/>
                  <a:pt x="3043999" y="2641031"/>
                </a:cubicBezTo>
                <a:close/>
                <a:moveTo>
                  <a:pt x="1123569" y="2640555"/>
                </a:moveTo>
                <a:cubicBezTo>
                  <a:pt x="1124140" y="2647889"/>
                  <a:pt x="1124712" y="2654366"/>
                  <a:pt x="1125283" y="2661796"/>
                </a:cubicBezTo>
                <a:cubicBezTo>
                  <a:pt x="1137285" y="2661986"/>
                  <a:pt x="1148905" y="2662176"/>
                  <a:pt x="1159478" y="2662272"/>
                </a:cubicBezTo>
                <a:cubicBezTo>
                  <a:pt x="1158811" y="2654556"/>
                  <a:pt x="1158240" y="2647508"/>
                  <a:pt x="1157668" y="2641031"/>
                </a:cubicBezTo>
                <a:cubicBezTo>
                  <a:pt x="1145857" y="2640840"/>
                  <a:pt x="1134332" y="2640650"/>
                  <a:pt x="1123569" y="2640555"/>
                </a:cubicBezTo>
                <a:close/>
                <a:moveTo>
                  <a:pt x="1233773" y="2640174"/>
                </a:moveTo>
                <a:cubicBezTo>
                  <a:pt x="1234630" y="2648841"/>
                  <a:pt x="1235392" y="2657033"/>
                  <a:pt x="1236059" y="2664843"/>
                </a:cubicBezTo>
                <a:cubicBezTo>
                  <a:pt x="1248823" y="2665034"/>
                  <a:pt x="1260634" y="2665129"/>
                  <a:pt x="1271302" y="2665224"/>
                </a:cubicBezTo>
                <a:cubicBezTo>
                  <a:pt x="1270635" y="2657223"/>
                  <a:pt x="1269873" y="2648651"/>
                  <a:pt x="1269016" y="2640555"/>
                </a:cubicBezTo>
                <a:cubicBezTo>
                  <a:pt x="1258633" y="2640459"/>
                  <a:pt x="1245965" y="2640269"/>
                  <a:pt x="1233773" y="2640174"/>
                </a:cubicBezTo>
                <a:close/>
                <a:moveTo>
                  <a:pt x="1558480" y="2639126"/>
                </a:moveTo>
                <a:cubicBezTo>
                  <a:pt x="1572577" y="2640555"/>
                  <a:pt x="1585912" y="2652366"/>
                  <a:pt x="1586674" y="2664272"/>
                </a:cubicBezTo>
                <a:cubicBezTo>
                  <a:pt x="1587436" y="2676178"/>
                  <a:pt x="1575339" y="2684465"/>
                  <a:pt x="1561147" y="2683132"/>
                </a:cubicBezTo>
                <a:cubicBezTo>
                  <a:pt x="1546955" y="2681703"/>
                  <a:pt x="1535239" y="2671035"/>
                  <a:pt x="1534477" y="2658938"/>
                </a:cubicBezTo>
                <a:cubicBezTo>
                  <a:pt x="1533810" y="2646841"/>
                  <a:pt x="1544288" y="2637698"/>
                  <a:pt x="1558480" y="2639126"/>
                </a:cubicBezTo>
                <a:close/>
                <a:moveTo>
                  <a:pt x="3358038" y="2638650"/>
                </a:moveTo>
                <a:cubicBezTo>
                  <a:pt x="3360991" y="2637507"/>
                  <a:pt x="3362706" y="2641222"/>
                  <a:pt x="3360610" y="2645222"/>
                </a:cubicBezTo>
                <a:cubicBezTo>
                  <a:pt x="3358991" y="2648366"/>
                  <a:pt x="3356133" y="2651223"/>
                  <a:pt x="3352228" y="2656366"/>
                </a:cubicBezTo>
                <a:cubicBezTo>
                  <a:pt x="3351466" y="2652271"/>
                  <a:pt x="3350418" y="2650175"/>
                  <a:pt x="3350990" y="2647318"/>
                </a:cubicBezTo>
                <a:cubicBezTo>
                  <a:pt x="3351847" y="2643222"/>
                  <a:pt x="3354895" y="2639888"/>
                  <a:pt x="3358038" y="2638650"/>
                </a:cubicBezTo>
                <a:close/>
                <a:moveTo>
                  <a:pt x="2052733" y="2637031"/>
                </a:moveTo>
                <a:cubicBezTo>
                  <a:pt x="2067306" y="2639889"/>
                  <a:pt x="2080832" y="2654272"/>
                  <a:pt x="2082165" y="2668083"/>
                </a:cubicBezTo>
                <a:cubicBezTo>
                  <a:pt x="2083499" y="2681894"/>
                  <a:pt x="2072259" y="2690181"/>
                  <a:pt x="2057686" y="2687038"/>
                </a:cubicBezTo>
                <a:cubicBezTo>
                  <a:pt x="2043208" y="2683894"/>
                  <a:pt x="2029778" y="2670273"/>
                  <a:pt x="2028444" y="2657129"/>
                </a:cubicBezTo>
                <a:cubicBezTo>
                  <a:pt x="2027206" y="2643889"/>
                  <a:pt x="2038350" y="2634174"/>
                  <a:pt x="2052733" y="2637031"/>
                </a:cubicBezTo>
                <a:close/>
                <a:moveTo>
                  <a:pt x="2323814" y="2636650"/>
                </a:moveTo>
                <a:cubicBezTo>
                  <a:pt x="2337625" y="2640460"/>
                  <a:pt x="2350389" y="2656462"/>
                  <a:pt x="2351437" y="2671035"/>
                </a:cubicBezTo>
                <a:cubicBezTo>
                  <a:pt x="2352484" y="2685894"/>
                  <a:pt x="2342007" y="2694848"/>
                  <a:pt x="2328005" y="2691704"/>
                </a:cubicBezTo>
                <a:cubicBezTo>
                  <a:pt x="2313051" y="2688276"/>
                  <a:pt x="2300764" y="2673417"/>
                  <a:pt x="2299906" y="2657224"/>
                </a:cubicBezTo>
                <a:cubicBezTo>
                  <a:pt x="2299049" y="2642079"/>
                  <a:pt x="2309431" y="2632840"/>
                  <a:pt x="2323814" y="2636650"/>
                </a:cubicBezTo>
                <a:close/>
                <a:moveTo>
                  <a:pt x="1789556" y="2636174"/>
                </a:moveTo>
                <a:cubicBezTo>
                  <a:pt x="1804606" y="2637984"/>
                  <a:pt x="1819560" y="2650937"/>
                  <a:pt x="1821179" y="2663320"/>
                </a:cubicBezTo>
                <a:cubicBezTo>
                  <a:pt x="1822798" y="2675702"/>
                  <a:pt x="1810702" y="2683608"/>
                  <a:pt x="1795557" y="2681036"/>
                </a:cubicBezTo>
                <a:cubicBezTo>
                  <a:pt x="1780889" y="2678465"/>
                  <a:pt x="1768030" y="2667416"/>
                  <a:pt x="1766030" y="2655700"/>
                </a:cubicBezTo>
                <a:cubicBezTo>
                  <a:pt x="1763934" y="2643222"/>
                  <a:pt x="1774126" y="2634364"/>
                  <a:pt x="1789556" y="2636174"/>
                </a:cubicBezTo>
                <a:close/>
                <a:moveTo>
                  <a:pt x="2579275" y="2633125"/>
                </a:moveTo>
                <a:cubicBezTo>
                  <a:pt x="2593276" y="2636935"/>
                  <a:pt x="2604897" y="2653413"/>
                  <a:pt x="2606230" y="2670654"/>
                </a:cubicBezTo>
                <a:cubicBezTo>
                  <a:pt x="2607468" y="2687513"/>
                  <a:pt x="2597277" y="2698372"/>
                  <a:pt x="2583751" y="2694657"/>
                </a:cubicBezTo>
                <a:cubicBezTo>
                  <a:pt x="2570226" y="2691037"/>
                  <a:pt x="2557462" y="2673892"/>
                  <a:pt x="2556224" y="2657414"/>
                </a:cubicBezTo>
                <a:cubicBezTo>
                  <a:pt x="2554986" y="2640745"/>
                  <a:pt x="2565654" y="2629410"/>
                  <a:pt x="2579275" y="2633125"/>
                </a:cubicBezTo>
                <a:close/>
                <a:moveTo>
                  <a:pt x="3259645" y="2632650"/>
                </a:moveTo>
                <a:cubicBezTo>
                  <a:pt x="3264217" y="2630459"/>
                  <a:pt x="3265551" y="2636460"/>
                  <a:pt x="3262693" y="2645413"/>
                </a:cubicBezTo>
                <a:cubicBezTo>
                  <a:pt x="3259836" y="2654367"/>
                  <a:pt x="3253835" y="2663701"/>
                  <a:pt x="3249358" y="2666082"/>
                </a:cubicBezTo>
                <a:cubicBezTo>
                  <a:pt x="3244786" y="2668464"/>
                  <a:pt x="3243262" y="2663225"/>
                  <a:pt x="3246120" y="2653700"/>
                </a:cubicBezTo>
                <a:cubicBezTo>
                  <a:pt x="3248882" y="2644270"/>
                  <a:pt x="3254978" y="2634840"/>
                  <a:pt x="3259645" y="2632650"/>
                </a:cubicBezTo>
                <a:close/>
                <a:moveTo>
                  <a:pt x="1478280" y="2631696"/>
                </a:moveTo>
                <a:cubicBezTo>
                  <a:pt x="1491615" y="2632744"/>
                  <a:pt x="1503330" y="2643793"/>
                  <a:pt x="1503902" y="2656556"/>
                </a:cubicBezTo>
                <a:cubicBezTo>
                  <a:pt x="1504473" y="2669415"/>
                  <a:pt x="1493805" y="2678464"/>
                  <a:pt x="1480375" y="2678178"/>
                </a:cubicBezTo>
                <a:cubicBezTo>
                  <a:pt x="1467135" y="2677893"/>
                  <a:pt x="1456086" y="2667701"/>
                  <a:pt x="1455039" y="2654937"/>
                </a:cubicBezTo>
                <a:cubicBezTo>
                  <a:pt x="1453991" y="2641793"/>
                  <a:pt x="1464564" y="2630648"/>
                  <a:pt x="1478280" y="2631696"/>
                </a:cubicBezTo>
                <a:close/>
                <a:moveTo>
                  <a:pt x="4286" y="2631412"/>
                </a:moveTo>
                <a:cubicBezTo>
                  <a:pt x="5334" y="2631126"/>
                  <a:pt x="6572" y="2632364"/>
                  <a:pt x="9049" y="2633602"/>
                </a:cubicBezTo>
                <a:cubicBezTo>
                  <a:pt x="5334" y="2635031"/>
                  <a:pt x="3715" y="2636079"/>
                  <a:pt x="2191" y="2636174"/>
                </a:cubicBezTo>
                <a:cubicBezTo>
                  <a:pt x="1429" y="2636174"/>
                  <a:pt x="762" y="2634650"/>
                  <a:pt x="0" y="2633697"/>
                </a:cubicBezTo>
                <a:cubicBezTo>
                  <a:pt x="1429" y="2632840"/>
                  <a:pt x="2762" y="2631602"/>
                  <a:pt x="4286" y="2631412"/>
                </a:cubicBezTo>
                <a:close/>
                <a:moveTo>
                  <a:pt x="3413473" y="2630744"/>
                </a:moveTo>
                <a:cubicBezTo>
                  <a:pt x="3414712" y="2631411"/>
                  <a:pt x="3415950" y="2633220"/>
                  <a:pt x="3415474" y="2634935"/>
                </a:cubicBezTo>
                <a:cubicBezTo>
                  <a:pt x="3414998" y="2636459"/>
                  <a:pt x="3412235" y="2638459"/>
                  <a:pt x="3409473" y="2641507"/>
                </a:cubicBezTo>
                <a:cubicBezTo>
                  <a:pt x="3409187" y="2638459"/>
                  <a:pt x="3408425" y="2636649"/>
                  <a:pt x="3409092" y="2634744"/>
                </a:cubicBezTo>
                <a:cubicBezTo>
                  <a:pt x="3409568" y="2633506"/>
                  <a:pt x="3412997" y="2630458"/>
                  <a:pt x="3413473" y="2630744"/>
                </a:cubicBezTo>
                <a:close/>
                <a:moveTo>
                  <a:pt x="1396745" y="2630173"/>
                </a:moveTo>
                <a:cubicBezTo>
                  <a:pt x="1412842" y="2630554"/>
                  <a:pt x="1426273" y="2641602"/>
                  <a:pt x="1426939" y="2654747"/>
                </a:cubicBezTo>
                <a:cubicBezTo>
                  <a:pt x="1427701" y="2667891"/>
                  <a:pt x="1415700" y="2678750"/>
                  <a:pt x="1399984" y="2678655"/>
                </a:cubicBezTo>
                <a:cubicBezTo>
                  <a:pt x="1383315" y="2678559"/>
                  <a:pt x="1369218" y="2667415"/>
                  <a:pt x="1368551" y="2653318"/>
                </a:cubicBezTo>
                <a:cubicBezTo>
                  <a:pt x="1367789" y="2639793"/>
                  <a:pt x="1380267" y="2629791"/>
                  <a:pt x="1396745" y="2630173"/>
                </a:cubicBezTo>
                <a:close/>
                <a:moveTo>
                  <a:pt x="3170014" y="2628363"/>
                </a:moveTo>
                <a:cubicBezTo>
                  <a:pt x="3176872" y="2625506"/>
                  <a:pt x="3179635" y="2636078"/>
                  <a:pt x="3176682" y="2651223"/>
                </a:cubicBezTo>
                <a:cubicBezTo>
                  <a:pt x="3173539" y="2667035"/>
                  <a:pt x="3165823" y="2682656"/>
                  <a:pt x="3159251" y="2686085"/>
                </a:cubicBezTo>
                <a:cubicBezTo>
                  <a:pt x="3152584" y="2689514"/>
                  <a:pt x="3149345" y="2679417"/>
                  <a:pt x="3152298" y="2662368"/>
                </a:cubicBezTo>
                <a:cubicBezTo>
                  <a:pt x="3155060" y="2646461"/>
                  <a:pt x="3163061" y="2631221"/>
                  <a:pt x="3170014" y="2628363"/>
                </a:cubicBezTo>
                <a:close/>
                <a:moveTo>
                  <a:pt x="3091720" y="2627696"/>
                </a:moveTo>
                <a:cubicBezTo>
                  <a:pt x="3087053" y="2629410"/>
                  <a:pt x="3082195" y="2631220"/>
                  <a:pt x="3077337" y="2632935"/>
                </a:cubicBezTo>
                <a:cubicBezTo>
                  <a:pt x="3076765" y="2643412"/>
                  <a:pt x="3076099" y="2654461"/>
                  <a:pt x="3075623" y="2664367"/>
                </a:cubicBezTo>
                <a:cubicBezTo>
                  <a:pt x="3080290" y="2662557"/>
                  <a:pt x="3084671" y="2660748"/>
                  <a:pt x="3089434" y="2658843"/>
                </a:cubicBezTo>
                <a:cubicBezTo>
                  <a:pt x="3090196" y="2648175"/>
                  <a:pt x="3090863" y="2637888"/>
                  <a:pt x="3091720" y="2627696"/>
                </a:cubicBezTo>
                <a:close/>
                <a:moveTo>
                  <a:pt x="208978" y="2627601"/>
                </a:moveTo>
                <a:cubicBezTo>
                  <a:pt x="215741" y="2627125"/>
                  <a:pt x="222789" y="2631887"/>
                  <a:pt x="220408" y="2636174"/>
                </a:cubicBezTo>
                <a:cubicBezTo>
                  <a:pt x="218694" y="2639507"/>
                  <a:pt x="213550" y="2642175"/>
                  <a:pt x="211264" y="2644079"/>
                </a:cubicBezTo>
                <a:cubicBezTo>
                  <a:pt x="200977" y="2644365"/>
                  <a:pt x="194691" y="2640079"/>
                  <a:pt x="195929" y="2635602"/>
                </a:cubicBezTo>
                <a:cubicBezTo>
                  <a:pt x="197167" y="2631030"/>
                  <a:pt x="201739" y="2628077"/>
                  <a:pt x="208978" y="2627601"/>
                </a:cubicBezTo>
                <a:close/>
                <a:moveTo>
                  <a:pt x="102298" y="2627125"/>
                </a:moveTo>
                <a:cubicBezTo>
                  <a:pt x="104679" y="2630935"/>
                  <a:pt x="107918" y="2633412"/>
                  <a:pt x="107060" y="2635126"/>
                </a:cubicBezTo>
                <a:cubicBezTo>
                  <a:pt x="106108" y="2637031"/>
                  <a:pt x="101631" y="2638936"/>
                  <a:pt x="98488" y="2639412"/>
                </a:cubicBezTo>
                <a:cubicBezTo>
                  <a:pt x="97154" y="2639603"/>
                  <a:pt x="93440" y="2636079"/>
                  <a:pt x="93916" y="2634459"/>
                </a:cubicBezTo>
                <a:cubicBezTo>
                  <a:pt x="94392" y="2632364"/>
                  <a:pt x="98012" y="2630554"/>
                  <a:pt x="102298" y="2627125"/>
                </a:cubicBezTo>
                <a:close/>
                <a:moveTo>
                  <a:pt x="327374" y="2626649"/>
                </a:moveTo>
                <a:cubicBezTo>
                  <a:pt x="337089" y="2627125"/>
                  <a:pt x="343757" y="2632364"/>
                  <a:pt x="342519" y="2638460"/>
                </a:cubicBezTo>
                <a:cubicBezTo>
                  <a:pt x="341376" y="2644556"/>
                  <a:pt x="332613" y="2649033"/>
                  <a:pt x="322897" y="2648556"/>
                </a:cubicBezTo>
                <a:cubicBezTo>
                  <a:pt x="313467" y="2648080"/>
                  <a:pt x="306038" y="2642461"/>
                  <a:pt x="307276" y="2636841"/>
                </a:cubicBezTo>
                <a:cubicBezTo>
                  <a:pt x="308514" y="2631126"/>
                  <a:pt x="318230" y="2626268"/>
                  <a:pt x="327374" y="2626649"/>
                </a:cubicBezTo>
                <a:close/>
                <a:moveTo>
                  <a:pt x="450056" y="2625886"/>
                </a:moveTo>
                <a:cubicBezTo>
                  <a:pt x="462534" y="2626363"/>
                  <a:pt x="471583" y="2632268"/>
                  <a:pt x="471202" y="2639698"/>
                </a:cubicBezTo>
                <a:cubicBezTo>
                  <a:pt x="470821" y="2647317"/>
                  <a:pt x="461296" y="2653033"/>
                  <a:pt x="448532" y="2653223"/>
                </a:cubicBezTo>
                <a:cubicBezTo>
                  <a:pt x="435292" y="2653509"/>
                  <a:pt x="424339" y="2647222"/>
                  <a:pt x="424815" y="2639507"/>
                </a:cubicBezTo>
                <a:cubicBezTo>
                  <a:pt x="425291" y="2631887"/>
                  <a:pt x="437102" y="2625505"/>
                  <a:pt x="450056" y="2625886"/>
                </a:cubicBezTo>
                <a:close/>
                <a:moveTo>
                  <a:pt x="576929" y="2625601"/>
                </a:moveTo>
                <a:cubicBezTo>
                  <a:pt x="592836" y="2625886"/>
                  <a:pt x="604456" y="2633316"/>
                  <a:pt x="603790" y="2642555"/>
                </a:cubicBezTo>
                <a:cubicBezTo>
                  <a:pt x="603123" y="2651795"/>
                  <a:pt x="590455" y="2658462"/>
                  <a:pt x="574262" y="2658081"/>
                </a:cubicBezTo>
                <a:cubicBezTo>
                  <a:pt x="558355" y="2657700"/>
                  <a:pt x="546068" y="2650175"/>
                  <a:pt x="546925" y="2641222"/>
                </a:cubicBezTo>
                <a:cubicBezTo>
                  <a:pt x="547783" y="2632268"/>
                  <a:pt x="561213" y="2625220"/>
                  <a:pt x="576929" y="2625601"/>
                </a:cubicBezTo>
                <a:close/>
                <a:moveTo>
                  <a:pt x="706659" y="2625219"/>
                </a:moveTo>
                <a:cubicBezTo>
                  <a:pt x="724852" y="2625886"/>
                  <a:pt x="738759" y="2634554"/>
                  <a:pt x="738473" y="2644936"/>
                </a:cubicBezTo>
                <a:cubicBezTo>
                  <a:pt x="738187" y="2655795"/>
                  <a:pt x="722566" y="2663796"/>
                  <a:pt x="703230" y="2663129"/>
                </a:cubicBezTo>
                <a:cubicBezTo>
                  <a:pt x="684942" y="2662462"/>
                  <a:pt x="670845" y="2653890"/>
                  <a:pt x="671322" y="2643507"/>
                </a:cubicBezTo>
                <a:cubicBezTo>
                  <a:pt x="671798" y="2632649"/>
                  <a:pt x="687514" y="2624553"/>
                  <a:pt x="706659" y="2625219"/>
                </a:cubicBezTo>
                <a:close/>
                <a:moveTo>
                  <a:pt x="832770" y="2624839"/>
                </a:moveTo>
                <a:cubicBezTo>
                  <a:pt x="853630" y="2624934"/>
                  <a:pt x="870966" y="2634649"/>
                  <a:pt x="871823" y="2646651"/>
                </a:cubicBezTo>
                <a:cubicBezTo>
                  <a:pt x="872775" y="2658462"/>
                  <a:pt x="856297" y="2668177"/>
                  <a:pt x="835247" y="2668082"/>
                </a:cubicBezTo>
                <a:cubicBezTo>
                  <a:pt x="813816" y="2667987"/>
                  <a:pt x="796671" y="2658557"/>
                  <a:pt x="796194" y="2646365"/>
                </a:cubicBezTo>
                <a:cubicBezTo>
                  <a:pt x="795718" y="2634078"/>
                  <a:pt x="811815" y="2624743"/>
                  <a:pt x="832770" y="2624839"/>
                </a:cubicBezTo>
                <a:close/>
                <a:moveTo>
                  <a:pt x="1692402" y="2621029"/>
                </a:moveTo>
                <a:cubicBezTo>
                  <a:pt x="1706975" y="2623506"/>
                  <a:pt x="1719834" y="2635126"/>
                  <a:pt x="1721072" y="2647032"/>
                </a:cubicBezTo>
                <a:cubicBezTo>
                  <a:pt x="1722406" y="2659510"/>
                  <a:pt x="1710880" y="2666844"/>
                  <a:pt x="1695545" y="2664273"/>
                </a:cubicBezTo>
                <a:cubicBezTo>
                  <a:pt x="1680591" y="2661796"/>
                  <a:pt x="1667446" y="2649985"/>
                  <a:pt x="1666684" y="2638460"/>
                </a:cubicBezTo>
                <a:cubicBezTo>
                  <a:pt x="1665922" y="2626839"/>
                  <a:pt x="1677543" y="2618457"/>
                  <a:pt x="1692402" y="2621029"/>
                </a:cubicBezTo>
                <a:close/>
                <a:moveTo>
                  <a:pt x="1942432" y="2617790"/>
                </a:moveTo>
                <a:cubicBezTo>
                  <a:pt x="1957292" y="2619791"/>
                  <a:pt x="1971198" y="2633031"/>
                  <a:pt x="1973008" y="2646747"/>
                </a:cubicBezTo>
                <a:cubicBezTo>
                  <a:pt x="1974722" y="2659891"/>
                  <a:pt x="1964721" y="2668082"/>
                  <a:pt x="1950529" y="2666082"/>
                </a:cubicBezTo>
                <a:cubicBezTo>
                  <a:pt x="1935670" y="2663987"/>
                  <a:pt x="1921668" y="2651700"/>
                  <a:pt x="1919382" y="2638650"/>
                </a:cubicBezTo>
                <a:cubicBezTo>
                  <a:pt x="1917096" y="2625887"/>
                  <a:pt x="1927764" y="2615886"/>
                  <a:pt x="1942432" y="2617790"/>
                </a:cubicBezTo>
                <a:close/>
                <a:moveTo>
                  <a:pt x="3302508" y="2616933"/>
                </a:moveTo>
                <a:cubicBezTo>
                  <a:pt x="3306317" y="2615409"/>
                  <a:pt x="3307460" y="2620362"/>
                  <a:pt x="3304984" y="2627030"/>
                </a:cubicBezTo>
                <a:cubicBezTo>
                  <a:pt x="3302317" y="2634269"/>
                  <a:pt x="3296221" y="2642365"/>
                  <a:pt x="3292411" y="2643698"/>
                </a:cubicBezTo>
                <a:cubicBezTo>
                  <a:pt x="3288696" y="2644937"/>
                  <a:pt x="3287744" y="2640174"/>
                  <a:pt x="3290411" y="2633031"/>
                </a:cubicBezTo>
                <a:cubicBezTo>
                  <a:pt x="3292983" y="2625792"/>
                  <a:pt x="3298602" y="2618457"/>
                  <a:pt x="3302508" y="2616933"/>
                </a:cubicBezTo>
                <a:close/>
                <a:moveTo>
                  <a:pt x="2214181" y="2615028"/>
                </a:moveTo>
                <a:cubicBezTo>
                  <a:pt x="2228087" y="2618838"/>
                  <a:pt x="2240946" y="2635221"/>
                  <a:pt x="2241327" y="2649127"/>
                </a:cubicBezTo>
                <a:cubicBezTo>
                  <a:pt x="2241708" y="2663510"/>
                  <a:pt x="2230278" y="2671987"/>
                  <a:pt x="2216371" y="2668272"/>
                </a:cubicBezTo>
                <a:cubicBezTo>
                  <a:pt x="2202179" y="2664462"/>
                  <a:pt x="2190559" y="2650270"/>
                  <a:pt x="2189797" y="2635411"/>
                </a:cubicBezTo>
                <a:cubicBezTo>
                  <a:pt x="2189130" y="2620838"/>
                  <a:pt x="2200179" y="2611218"/>
                  <a:pt x="2214181" y="2615028"/>
                </a:cubicBezTo>
                <a:close/>
                <a:moveTo>
                  <a:pt x="3211924" y="2611790"/>
                </a:moveTo>
                <a:cubicBezTo>
                  <a:pt x="3217830" y="2609504"/>
                  <a:pt x="3219545" y="2619029"/>
                  <a:pt x="3215925" y="2631888"/>
                </a:cubicBezTo>
                <a:cubicBezTo>
                  <a:pt x="3212210" y="2644937"/>
                  <a:pt x="3204590" y="2658177"/>
                  <a:pt x="3199066" y="2660844"/>
                </a:cubicBezTo>
                <a:cubicBezTo>
                  <a:pt x="3193446" y="2663606"/>
                  <a:pt x="3191255" y="2655129"/>
                  <a:pt x="3194589" y="2641413"/>
                </a:cubicBezTo>
                <a:cubicBezTo>
                  <a:pt x="3197828" y="2627792"/>
                  <a:pt x="3205828" y="2614266"/>
                  <a:pt x="3211924" y="2611790"/>
                </a:cubicBezTo>
                <a:close/>
                <a:moveTo>
                  <a:pt x="2476786" y="2610742"/>
                </a:moveTo>
                <a:cubicBezTo>
                  <a:pt x="2490787" y="2614076"/>
                  <a:pt x="2503360" y="2630459"/>
                  <a:pt x="2504884" y="2646842"/>
                </a:cubicBezTo>
                <a:cubicBezTo>
                  <a:pt x="2506408" y="2663225"/>
                  <a:pt x="2496312" y="2673036"/>
                  <a:pt x="2482119" y="2669321"/>
                </a:cubicBezTo>
                <a:cubicBezTo>
                  <a:pt x="2467927" y="2665606"/>
                  <a:pt x="2456021" y="2649985"/>
                  <a:pt x="2454878" y="2633126"/>
                </a:cubicBezTo>
                <a:cubicBezTo>
                  <a:pt x="2453830" y="2617219"/>
                  <a:pt x="2463165" y="2607504"/>
                  <a:pt x="2476786" y="2610742"/>
                </a:cubicBezTo>
                <a:close/>
                <a:moveTo>
                  <a:pt x="1598294" y="2608456"/>
                </a:moveTo>
                <a:cubicBezTo>
                  <a:pt x="1612963" y="2610075"/>
                  <a:pt x="1626584" y="2621696"/>
                  <a:pt x="1627727" y="2633793"/>
                </a:cubicBezTo>
                <a:cubicBezTo>
                  <a:pt x="1628870" y="2645889"/>
                  <a:pt x="1617059" y="2653605"/>
                  <a:pt x="1602295" y="2651509"/>
                </a:cubicBezTo>
                <a:cubicBezTo>
                  <a:pt x="1588007" y="2649509"/>
                  <a:pt x="1576577" y="2639317"/>
                  <a:pt x="1575149" y="2627601"/>
                </a:cubicBezTo>
                <a:cubicBezTo>
                  <a:pt x="1573625" y="2615314"/>
                  <a:pt x="1583435" y="2606837"/>
                  <a:pt x="1598294" y="2608456"/>
                </a:cubicBezTo>
                <a:close/>
                <a:moveTo>
                  <a:pt x="2793873" y="2607122"/>
                </a:moveTo>
                <a:cubicBezTo>
                  <a:pt x="2806065" y="2608170"/>
                  <a:pt x="2816066" y="2623791"/>
                  <a:pt x="2817781" y="2643412"/>
                </a:cubicBezTo>
                <a:cubicBezTo>
                  <a:pt x="2819495" y="2662748"/>
                  <a:pt x="2811875" y="2677893"/>
                  <a:pt x="2800064" y="2676750"/>
                </a:cubicBezTo>
                <a:cubicBezTo>
                  <a:pt x="2788348" y="2675607"/>
                  <a:pt x="2776442" y="2658557"/>
                  <a:pt x="2774728" y="2639793"/>
                </a:cubicBezTo>
                <a:cubicBezTo>
                  <a:pt x="2773013" y="2620743"/>
                  <a:pt x="2781871" y="2605884"/>
                  <a:pt x="2793873" y="2607122"/>
                </a:cubicBezTo>
                <a:close/>
                <a:moveTo>
                  <a:pt x="3349085" y="2604074"/>
                </a:moveTo>
                <a:cubicBezTo>
                  <a:pt x="3352514" y="2602931"/>
                  <a:pt x="3353371" y="2607122"/>
                  <a:pt x="3350895" y="2612646"/>
                </a:cubicBezTo>
                <a:cubicBezTo>
                  <a:pt x="3348609" y="2617695"/>
                  <a:pt x="3344227" y="2622743"/>
                  <a:pt x="3341084" y="2623695"/>
                </a:cubicBezTo>
                <a:cubicBezTo>
                  <a:pt x="3337655" y="2624838"/>
                  <a:pt x="3336702" y="2620743"/>
                  <a:pt x="3339084" y="2615313"/>
                </a:cubicBezTo>
                <a:cubicBezTo>
                  <a:pt x="3341275" y="2610360"/>
                  <a:pt x="3345942" y="2605122"/>
                  <a:pt x="3349085" y="2604074"/>
                </a:cubicBezTo>
                <a:close/>
                <a:moveTo>
                  <a:pt x="1175766" y="2602645"/>
                </a:moveTo>
                <a:cubicBezTo>
                  <a:pt x="1176718" y="2611408"/>
                  <a:pt x="1177480" y="2619314"/>
                  <a:pt x="1178242" y="2626934"/>
                </a:cubicBezTo>
                <a:cubicBezTo>
                  <a:pt x="1190720" y="2627124"/>
                  <a:pt x="1202436" y="2627220"/>
                  <a:pt x="1213866" y="2627410"/>
                </a:cubicBezTo>
                <a:cubicBezTo>
                  <a:pt x="1213009" y="2619314"/>
                  <a:pt x="1212056" y="2610741"/>
                  <a:pt x="1211199" y="2603122"/>
                </a:cubicBezTo>
                <a:cubicBezTo>
                  <a:pt x="1200150" y="2603026"/>
                  <a:pt x="1187863" y="2602836"/>
                  <a:pt x="1175766" y="2602645"/>
                </a:cubicBezTo>
                <a:close/>
                <a:moveTo>
                  <a:pt x="1061466" y="2602645"/>
                </a:moveTo>
                <a:cubicBezTo>
                  <a:pt x="1062037" y="2610170"/>
                  <a:pt x="1062609" y="2617314"/>
                  <a:pt x="1063085" y="2624267"/>
                </a:cubicBezTo>
                <a:cubicBezTo>
                  <a:pt x="1075087" y="2624457"/>
                  <a:pt x="1086136" y="2624648"/>
                  <a:pt x="1098042" y="2624839"/>
                </a:cubicBezTo>
                <a:cubicBezTo>
                  <a:pt x="1097470" y="2617409"/>
                  <a:pt x="1096804" y="2610265"/>
                  <a:pt x="1096232" y="2603217"/>
                </a:cubicBezTo>
                <a:cubicBezTo>
                  <a:pt x="1084707" y="2603026"/>
                  <a:pt x="1073277" y="2602836"/>
                  <a:pt x="1061466" y="2602645"/>
                </a:cubicBezTo>
                <a:close/>
                <a:moveTo>
                  <a:pt x="2860643" y="2602360"/>
                </a:moveTo>
                <a:cubicBezTo>
                  <a:pt x="2871311" y="2600264"/>
                  <a:pt x="2881884" y="2616076"/>
                  <a:pt x="2883884" y="2636269"/>
                </a:cubicBezTo>
                <a:cubicBezTo>
                  <a:pt x="2885789" y="2655604"/>
                  <a:pt x="2879121" y="2673131"/>
                  <a:pt x="2869120" y="2675131"/>
                </a:cubicBezTo>
                <a:cubicBezTo>
                  <a:pt x="2858357" y="2677321"/>
                  <a:pt x="2847975" y="2662844"/>
                  <a:pt x="2845879" y="2641984"/>
                </a:cubicBezTo>
                <a:cubicBezTo>
                  <a:pt x="2843784" y="2621886"/>
                  <a:pt x="2850356" y="2604360"/>
                  <a:pt x="2860643" y="2602360"/>
                </a:cubicBezTo>
                <a:close/>
                <a:moveTo>
                  <a:pt x="1838038" y="2601693"/>
                </a:moveTo>
                <a:cubicBezTo>
                  <a:pt x="1852802" y="2604265"/>
                  <a:pt x="1865566" y="2616552"/>
                  <a:pt x="1866994" y="2629316"/>
                </a:cubicBezTo>
                <a:cubicBezTo>
                  <a:pt x="1868518" y="2642651"/>
                  <a:pt x="1857088" y="2650175"/>
                  <a:pt x="1841467" y="2647032"/>
                </a:cubicBezTo>
                <a:cubicBezTo>
                  <a:pt x="1826799" y="2644079"/>
                  <a:pt x="1814607" y="2632554"/>
                  <a:pt x="1813178" y="2620362"/>
                </a:cubicBezTo>
                <a:cubicBezTo>
                  <a:pt x="1811749" y="2607599"/>
                  <a:pt x="1822513" y="2599026"/>
                  <a:pt x="1838038" y="2601693"/>
                </a:cubicBezTo>
                <a:close/>
                <a:moveTo>
                  <a:pt x="1513713" y="2598741"/>
                </a:moveTo>
                <a:cubicBezTo>
                  <a:pt x="1527143" y="2600074"/>
                  <a:pt x="1540002" y="2611790"/>
                  <a:pt x="1541050" y="2623982"/>
                </a:cubicBezTo>
                <a:cubicBezTo>
                  <a:pt x="1542097" y="2636174"/>
                  <a:pt x="1530763" y="2645032"/>
                  <a:pt x="1517428" y="2643699"/>
                </a:cubicBezTo>
                <a:cubicBezTo>
                  <a:pt x="1503902" y="2642365"/>
                  <a:pt x="1492663" y="2631316"/>
                  <a:pt x="1491615" y="2619029"/>
                </a:cubicBezTo>
                <a:cubicBezTo>
                  <a:pt x="1490567" y="2606646"/>
                  <a:pt x="1500187" y="2597312"/>
                  <a:pt x="1513713" y="2598741"/>
                </a:cubicBezTo>
                <a:close/>
                <a:moveTo>
                  <a:pt x="2711767" y="2597597"/>
                </a:moveTo>
                <a:cubicBezTo>
                  <a:pt x="2724816" y="2599788"/>
                  <a:pt x="2737008" y="2617504"/>
                  <a:pt x="2738532" y="2635887"/>
                </a:cubicBezTo>
                <a:cubicBezTo>
                  <a:pt x="2739961" y="2653604"/>
                  <a:pt x="2731293" y="2666177"/>
                  <a:pt x="2718720" y="2664272"/>
                </a:cubicBezTo>
                <a:cubicBezTo>
                  <a:pt x="2705956" y="2662272"/>
                  <a:pt x="2694336" y="2646937"/>
                  <a:pt x="2692050" y="2628458"/>
                </a:cubicBezTo>
                <a:cubicBezTo>
                  <a:pt x="2689669" y="2609027"/>
                  <a:pt x="2698527" y="2595311"/>
                  <a:pt x="2711767" y="2597597"/>
                </a:cubicBezTo>
                <a:close/>
                <a:moveTo>
                  <a:pt x="1270635" y="2597502"/>
                </a:moveTo>
                <a:cubicBezTo>
                  <a:pt x="1270825" y="2597597"/>
                  <a:pt x="1270921" y="2597692"/>
                  <a:pt x="1271111" y="2597788"/>
                </a:cubicBezTo>
                <a:lnTo>
                  <a:pt x="1270773" y="2597678"/>
                </a:lnTo>
                <a:close/>
                <a:moveTo>
                  <a:pt x="1270635" y="2597406"/>
                </a:moveTo>
                <a:lnTo>
                  <a:pt x="1270868" y="2597489"/>
                </a:lnTo>
                <a:lnTo>
                  <a:pt x="1271016" y="2597692"/>
                </a:lnTo>
                <a:cubicBezTo>
                  <a:pt x="1271016" y="2597692"/>
                  <a:pt x="1270539" y="2597406"/>
                  <a:pt x="1270635" y="2597406"/>
                </a:cubicBezTo>
                <a:close/>
                <a:moveTo>
                  <a:pt x="3254216" y="2595883"/>
                </a:moveTo>
                <a:cubicBezTo>
                  <a:pt x="3259359" y="2593977"/>
                  <a:pt x="3260312" y="2601598"/>
                  <a:pt x="3256597" y="2612266"/>
                </a:cubicBezTo>
                <a:cubicBezTo>
                  <a:pt x="3252596" y="2623600"/>
                  <a:pt x="3245072" y="2634935"/>
                  <a:pt x="3240119" y="2636554"/>
                </a:cubicBezTo>
                <a:cubicBezTo>
                  <a:pt x="3235356" y="2638174"/>
                  <a:pt x="3234213" y="2630649"/>
                  <a:pt x="3237833" y="2619790"/>
                </a:cubicBezTo>
                <a:cubicBezTo>
                  <a:pt x="3241452" y="2608932"/>
                  <a:pt x="3249167" y="2597692"/>
                  <a:pt x="3254216" y="2595883"/>
                </a:cubicBezTo>
                <a:close/>
                <a:moveTo>
                  <a:pt x="3400996" y="2594739"/>
                </a:moveTo>
                <a:cubicBezTo>
                  <a:pt x="3402710" y="2594072"/>
                  <a:pt x="3403282" y="2596930"/>
                  <a:pt x="3405473" y="2599311"/>
                </a:cubicBezTo>
                <a:cubicBezTo>
                  <a:pt x="3400615" y="2603407"/>
                  <a:pt x="3397186" y="2607312"/>
                  <a:pt x="3395757" y="2607312"/>
                </a:cubicBezTo>
                <a:cubicBezTo>
                  <a:pt x="3394043" y="2607407"/>
                  <a:pt x="3392805" y="2604455"/>
                  <a:pt x="3393757" y="2602169"/>
                </a:cubicBezTo>
                <a:cubicBezTo>
                  <a:pt x="3394614" y="2599978"/>
                  <a:pt x="3398996" y="2595597"/>
                  <a:pt x="3400996" y="2594739"/>
                </a:cubicBezTo>
                <a:close/>
                <a:moveTo>
                  <a:pt x="1435226" y="2593882"/>
                </a:moveTo>
                <a:cubicBezTo>
                  <a:pt x="1449800" y="2594168"/>
                  <a:pt x="1461706" y="2604550"/>
                  <a:pt x="1462849" y="2617695"/>
                </a:cubicBezTo>
                <a:cubicBezTo>
                  <a:pt x="1463992" y="2631030"/>
                  <a:pt x="1454181" y="2641031"/>
                  <a:pt x="1439703" y="2641031"/>
                </a:cubicBezTo>
                <a:cubicBezTo>
                  <a:pt x="1425320" y="2641031"/>
                  <a:pt x="1412081" y="2630744"/>
                  <a:pt x="1410366" y="2617790"/>
                </a:cubicBezTo>
                <a:cubicBezTo>
                  <a:pt x="1408652" y="2604550"/>
                  <a:pt x="1420177" y="2593597"/>
                  <a:pt x="1435226" y="2593882"/>
                </a:cubicBezTo>
                <a:close/>
                <a:moveTo>
                  <a:pt x="2101691" y="2593406"/>
                </a:moveTo>
                <a:cubicBezTo>
                  <a:pt x="2115788" y="2596073"/>
                  <a:pt x="2128932" y="2610742"/>
                  <a:pt x="2130266" y="2624744"/>
                </a:cubicBezTo>
                <a:cubicBezTo>
                  <a:pt x="2131504" y="2638745"/>
                  <a:pt x="2120646" y="2647604"/>
                  <a:pt x="2106739" y="2644651"/>
                </a:cubicBezTo>
                <a:cubicBezTo>
                  <a:pt x="2092547" y="2641603"/>
                  <a:pt x="2080355" y="2628363"/>
                  <a:pt x="2078831" y="2614076"/>
                </a:cubicBezTo>
                <a:cubicBezTo>
                  <a:pt x="2077307" y="2599693"/>
                  <a:pt x="2087023" y="2590549"/>
                  <a:pt x="2101691" y="2593406"/>
                </a:cubicBezTo>
                <a:close/>
                <a:moveTo>
                  <a:pt x="2923793" y="2592930"/>
                </a:moveTo>
                <a:cubicBezTo>
                  <a:pt x="2934176" y="2591406"/>
                  <a:pt x="2943034" y="2606265"/>
                  <a:pt x="2944463" y="2626744"/>
                </a:cubicBezTo>
                <a:cubicBezTo>
                  <a:pt x="2945892" y="2648175"/>
                  <a:pt x="2939319" y="2666463"/>
                  <a:pt x="2929127" y="2668654"/>
                </a:cubicBezTo>
                <a:cubicBezTo>
                  <a:pt x="2919126" y="2670845"/>
                  <a:pt x="2908935" y="2655319"/>
                  <a:pt x="2907315" y="2634459"/>
                </a:cubicBezTo>
                <a:cubicBezTo>
                  <a:pt x="2905601" y="2613600"/>
                  <a:pt x="2913221" y="2594454"/>
                  <a:pt x="2923793" y="2592930"/>
                </a:cubicBezTo>
                <a:close/>
                <a:moveTo>
                  <a:pt x="1345596" y="2592645"/>
                </a:moveTo>
                <a:cubicBezTo>
                  <a:pt x="1362741" y="2592835"/>
                  <a:pt x="1377790" y="2603694"/>
                  <a:pt x="1379696" y="2616933"/>
                </a:cubicBezTo>
                <a:cubicBezTo>
                  <a:pt x="1381696" y="2630459"/>
                  <a:pt x="1368551" y="2641984"/>
                  <a:pt x="1351025" y="2641794"/>
                </a:cubicBezTo>
                <a:cubicBezTo>
                  <a:pt x="1333690" y="2641508"/>
                  <a:pt x="1318545" y="2630935"/>
                  <a:pt x="1316640" y="2617314"/>
                </a:cubicBezTo>
                <a:cubicBezTo>
                  <a:pt x="1314640" y="2603122"/>
                  <a:pt x="1327498" y="2592359"/>
                  <a:pt x="1345596" y="2592645"/>
                </a:cubicBezTo>
                <a:close/>
                <a:moveTo>
                  <a:pt x="162020" y="2591215"/>
                </a:moveTo>
                <a:cubicBezTo>
                  <a:pt x="166115" y="2591882"/>
                  <a:pt x="168973" y="2594930"/>
                  <a:pt x="174974" y="2598454"/>
                </a:cubicBezTo>
                <a:cubicBezTo>
                  <a:pt x="167068" y="2601502"/>
                  <a:pt x="162591" y="2604360"/>
                  <a:pt x="158210" y="2604645"/>
                </a:cubicBezTo>
                <a:cubicBezTo>
                  <a:pt x="152018" y="2605122"/>
                  <a:pt x="148875" y="2601978"/>
                  <a:pt x="150113" y="2597502"/>
                </a:cubicBezTo>
                <a:cubicBezTo>
                  <a:pt x="151352" y="2592930"/>
                  <a:pt x="156209" y="2590263"/>
                  <a:pt x="162020" y="2591215"/>
                </a:cubicBezTo>
                <a:close/>
                <a:moveTo>
                  <a:pt x="58388" y="2591120"/>
                </a:moveTo>
                <a:cubicBezTo>
                  <a:pt x="60388" y="2593692"/>
                  <a:pt x="62579" y="2595311"/>
                  <a:pt x="62770" y="2597216"/>
                </a:cubicBezTo>
                <a:cubicBezTo>
                  <a:pt x="62865" y="2598168"/>
                  <a:pt x="58102" y="2600931"/>
                  <a:pt x="56864" y="2600645"/>
                </a:cubicBezTo>
                <a:cubicBezTo>
                  <a:pt x="54578" y="2600074"/>
                  <a:pt x="52578" y="2598073"/>
                  <a:pt x="52006" y="2596264"/>
                </a:cubicBezTo>
                <a:cubicBezTo>
                  <a:pt x="51816" y="2595406"/>
                  <a:pt x="55340" y="2593501"/>
                  <a:pt x="58388" y="2591120"/>
                </a:cubicBezTo>
                <a:close/>
                <a:moveTo>
                  <a:pt x="3459861" y="2589692"/>
                </a:moveTo>
                <a:cubicBezTo>
                  <a:pt x="3460432" y="2589406"/>
                  <a:pt x="3461575" y="2590645"/>
                  <a:pt x="3461290" y="2591406"/>
                </a:cubicBezTo>
                <a:cubicBezTo>
                  <a:pt x="3460718" y="2592740"/>
                  <a:pt x="3459289" y="2594169"/>
                  <a:pt x="3457479" y="2596836"/>
                </a:cubicBezTo>
                <a:cubicBezTo>
                  <a:pt x="3456622" y="2595026"/>
                  <a:pt x="3456146" y="2594073"/>
                  <a:pt x="3455765" y="2593121"/>
                </a:cubicBezTo>
                <a:cubicBezTo>
                  <a:pt x="3457099" y="2591883"/>
                  <a:pt x="3458527" y="2590359"/>
                  <a:pt x="3459861" y="2589692"/>
                </a:cubicBezTo>
                <a:close/>
                <a:moveTo>
                  <a:pt x="274986" y="2589311"/>
                </a:moveTo>
                <a:cubicBezTo>
                  <a:pt x="283273" y="2589787"/>
                  <a:pt x="289369" y="2594931"/>
                  <a:pt x="287845" y="2600265"/>
                </a:cubicBezTo>
                <a:cubicBezTo>
                  <a:pt x="286416" y="2605503"/>
                  <a:pt x="277463" y="2610171"/>
                  <a:pt x="269366" y="2609790"/>
                </a:cubicBezTo>
                <a:cubicBezTo>
                  <a:pt x="260984" y="2609409"/>
                  <a:pt x="255269" y="2604361"/>
                  <a:pt x="256793" y="2598741"/>
                </a:cubicBezTo>
                <a:cubicBezTo>
                  <a:pt x="258317" y="2593026"/>
                  <a:pt x="266414" y="2588835"/>
                  <a:pt x="274986" y="2589311"/>
                </a:cubicBezTo>
                <a:close/>
                <a:moveTo>
                  <a:pt x="393859" y="2588262"/>
                </a:moveTo>
                <a:cubicBezTo>
                  <a:pt x="404717" y="2588548"/>
                  <a:pt x="413290" y="2594549"/>
                  <a:pt x="412528" y="2601407"/>
                </a:cubicBezTo>
                <a:cubicBezTo>
                  <a:pt x="411766" y="2608646"/>
                  <a:pt x="400526" y="2614932"/>
                  <a:pt x="388810" y="2614551"/>
                </a:cubicBezTo>
                <a:cubicBezTo>
                  <a:pt x="377761" y="2614265"/>
                  <a:pt x="369189" y="2608265"/>
                  <a:pt x="370046" y="2601502"/>
                </a:cubicBezTo>
                <a:cubicBezTo>
                  <a:pt x="370903" y="2594263"/>
                  <a:pt x="382238" y="2587977"/>
                  <a:pt x="393859" y="2588262"/>
                </a:cubicBezTo>
                <a:close/>
                <a:moveTo>
                  <a:pt x="516636" y="2587596"/>
                </a:moveTo>
                <a:cubicBezTo>
                  <a:pt x="530828" y="2587596"/>
                  <a:pt x="542448" y="2595025"/>
                  <a:pt x="541877" y="2603598"/>
                </a:cubicBezTo>
                <a:cubicBezTo>
                  <a:pt x="541210" y="2612361"/>
                  <a:pt x="528828" y="2619409"/>
                  <a:pt x="514159" y="2619409"/>
                </a:cubicBezTo>
                <a:cubicBezTo>
                  <a:pt x="499776" y="2619409"/>
                  <a:pt x="487775" y="2611980"/>
                  <a:pt x="488442" y="2603503"/>
                </a:cubicBezTo>
                <a:cubicBezTo>
                  <a:pt x="489108" y="2595216"/>
                  <a:pt x="502539" y="2587596"/>
                  <a:pt x="516636" y="2587596"/>
                </a:cubicBezTo>
                <a:close/>
                <a:moveTo>
                  <a:pt x="643794" y="2587215"/>
                </a:moveTo>
                <a:cubicBezTo>
                  <a:pt x="661415" y="2587597"/>
                  <a:pt x="674846" y="2596550"/>
                  <a:pt x="673703" y="2607123"/>
                </a:cubicBezTo>
                <a:cubicBezTo>
                  <a:pt x="672560" y="2617124"/>
                  <a:pt x="658272" y="2624744"/>
                  <a:pt x="641032" y="2624363"/>
                </a:cubicBezTo>
                <a:cubicBezTo>
                  <a:pt x="623315" y="2623982"/>
                  <a:pt x="608837" y="2614743"/>
                  <a:pt x="610361" y="2604646"/>
                </a:cubicBezTo>
                <a:cubicBezTo>
                  <a:pt x="611885" y="2594931"/>
                  <a:pt x="627220" y="2586930"/>
                  <a:pt x="643794" y="2587215"/>
                </a:cubicBezTo>
                <a:close/>
                <a:moveTo>
                  <a:pt x="1734217" y="2587120"/>
                </a:moveTo>
                <a:cubicBezTo>
                  <a:pt x="1748885" y="2588644"/>
                  <a:pt x="1763554" y="2601217"/>
                  <a:pt x="1765078" y="2613790"/>
                </a:cubicBezTo>
                <a:cubicBezTo>
                  <a:pt x="1766697" y="2626363"/>
                  <a:pt x="1754505" y="2634650"/>
                  <a:pt x="1739932" y="2631983"/>
                </a:cubicBezTo>
                <a:cubicBezTo>
                  <a:pt x="1725549" y="2629316"/>
                  <a:pt x="1713357" y="2618266"/>
                  <a:pt x="1711833" y="2606265"/>
                </a:cubicBezTo>
                <a:cubicBezTo>
                  <a:pt x="1710214" y="2594263"/>
                  <a:pt x="1719739" y="2585691"/>
                  <a:pt x="1734217" y="2587120"/>
                </a:cubicBezTo>
                <a:close/>
                <a:moveTo>
                  <a:pt x="770096" y="2586929"/>
                </a:moveTo>
                <a:cubicBezTo>
                  <a:pt x="790289" y="2587119"/>
                  <a:pt x="806005" y="2596549"/>
                  <a:pt x="806100" y="2608455"/>
                </a:cubicBezTo>
                <a:cubicBezTo>
                  <a:pt x="806291" y="2620552"/>
                  <a:pt x="790955" y="2629506"/>
                  <a:pt x="770286" y="2629315"/>
                </a:cubicBezTo>
                <a:cubicBezTo>
                  <a:pt x="750093" y="2629124"/>
                  <a:pt x="733329" y="2619504"/>
                  <a:pt x="733424" y="2607884"/>
                </a:cubicBezTo>
                <a:cubicBezTo>
                  <a:pt x="733520" y="2596358"/>
                  <a:pt x="750379" y="2586738"/>
                  <a:pt x="770096" y="2586929"/>
                </a:cubicBezTo>
                <a:close/>
                <a:moveTo>
                  <a:pt x="896207" y="2586834"/>
                </a:moveTo>
                <a:cubicBezTo>
                  <a:pt x="919067" y="2587215"/>
                  <a:pt x="936688" y="2598168"/>
                  <a:pt x="936688" y="2611884"/>
                </a:cubicBezTo>
                <a:cubicBezTo>
                  <a:pt x="936688" y="2625029"/>
                  <a:pt x="919829" y="2634649"/>
                  <a:pt x="897350" y="2634268"/>
                </a:cubicBezTo>
                <a:cubicBezTo>
                  <a:pt x="874204" y="2633887"/>
                  <a:pt x="855631" y="2622743"/>
                  <a:pt x="856107" y="2609313"/>
                </a:cubicBezTo>
                <a:cubicBezTo>
                  <a:pt x="856583" y="2596359"/>
                  <a:pt x="874300" y="2586453"/>
                  <a:pt x="896207" y="2586834"/>
                </a:cubicBezTo>
                <a:close/>
                <a:moveTo>
                  <a:pt x="2369724" y="2586548"/>
                </a:moveTo>
                <a:cubicBezTo>
                  <a:pt x="2383154" y="2589501"/>
                  <a:pt x="2396585" y="2606265"/>
                  <a:pt x="2398109" y="2621695"/>
                </a:cubicBezTo>
                <a:cubicBezTo>
                  <a:pt x="2399728" y="2637316"/>
                  <a:pt x="2389155" y="2647413"/>
                  <a:pt x="2375630" y="2643889"/>
                </a:cubicBezTo>
                <a:cubicBezTo>
                  <a:pt x="2361914" y="2640269"/>
                  <a:pt x="2349531" y="2624553"/>
                  <a:pt x="2348388" y="2608741"/>
                </a:cubicBezTo>
                <a:cubicBezTo>
                  <a:pt x="2347245" y="2593882"/>
                  <a:pt x="2356865" y="2583691"/>
                  <a:pt x="2369724" y="2586548"/>
                </a:cubicBezTo>
                <a:close/>
                <a:moveTo>
                  <a:pt x="3161693" y="2584667"/>
                </a:moveTo>
                <a:cubicBezTo>
                  <a:pt x="3164253" y="2585715"/>
                  <a:pt x="3166110" y="2588930"/>
                  <a:pt x="3166872" y="2594073"/>
                </a:cubicBezTo>
                <a:cubicBezTo>
                  <a:pt x="3168300" y="2604264"/>
                  <a:pt x="3165062" y="2620266"/>
                  <a:pt x="3159537" y="2633030"/>
                </a:cubicBezTo>
                <a:cubicBezTo>
                  <a:pt x="3153918" y="2645984"/>
                  <a:pt x="3147250" y="2653413"/>
                  <a:pt x="3142107" y="2651508"/>
                </a:cubicBezTo>
                <a:cubicBezTo>
                  <a:pt x="3140107" y="2650746"/>
                  <a:pt x="3138297" y="2649699"/>
                  <a:pt x="3136296" y="2648746"/>
                </a:cubicBezTo>
                <a:cubicBezTo>
                  <a:pt x="3136296" y="2648746"/>
                  <a:pt x="3136392" y="2648746"/>
                  <a:pt x="3136392" y="2648746"/>
                </a:cubicBezTo>
                <a:cubicBezTo>
                  <a:pt x="3136296" y="2644936"/>
                  <a:pt x="3136487" y="2640936"/>
                  <a:pt x="3136201" y="2637411"/>
                </a:cubicBezTo>
                <a:cubicBezTo>
                  <a:pt x="3135249" y="2625029"/>
                  <a:pt x="3139916" y="2611408"/>
                  <a:pt x="3143821" y="2597978"/>
                </a:cubicBezTo>
                <a:cubicBezTo>
                  <a:pt x="3144202" y="2597121"/>
                  <a:pt x="3144583" y="2596358"/>
                  <a:pt x="3144964" y="2595692"/>
                </a:cubicBezTo>
                <a:cubicBezTo>
                  <a:pt x="3147345" y="2593215"/>
                  <a:pt x="3149822" y="2590644"/>
                  <a:pt x="3152299" y="2588262"/>
                </a:cubicBezTo>
                <a:cubicBezTo>
                  <a:pt x="3155871" y="2584738"/>
                  <a:pt x="3159133" y="2583619"/>
                  <a:pt x="3161693" y="2584667"/>
                </a:cubicBezTo>
                <a:close/>
                <a:moveTo>
                  <a:pt x="3297745" y="2581119"/>
                </a:moveTo>
                <a:cubicBezTo>
                  <a:pt x="3302603" y="2579404"/>
                  <a:pt x="3303175" y="2585500"/>
                  <a:pt x="3299269" y="2594644"/>
                </a:cubicBezTo>
                <a:cubicBezTo>
                  <a:pt x="3295459" y="2603693"/>
                  <a:pt x="3288696" y="2612361"/>
                  <a:pt x="3284315" y="2613694"/>
                </a:cubicBezTo>
                <a:cubicBezTo>
                  <a:pt x="3280315" y="2614933"/>
                  <a:pt x="3279362" y="2609313"/>
                  <a:pt x="3282505" y="2601026"/>
                </a:cubicBezTo>
                <a:cubicBezTo>
                  <a:pt x="3285839" y="2592168"/>
                  <a:pt x="3292983" y="2582833"/>
                  <a:pt x="3297745" y="2581119"/>
                </a:cubicBezTo>
                <a:close/>
                <a:moveTo>
                  <a:pt x="2620899" y="2580547"/>
                </a:moveTo>
                <a:cubicBezTo>
                  <a:pt x="2634329" y="2583881"/>
                  <a:pt x="2646045" y="2600645"/>
                  <a:pt x="2647664" y="2618552"/>
                </a:cubicBezTo>
                <a:cubicBezTo>
                  <a:pt x="2649283" y="2636173"/>
                  <a:pt x="2639949" y="2647984"/>
                  <a:pt x="2626804" y="2644746"/>
                </a:cubicBezTo>
                <a:cubicBezTo>
                  <a:pt x="2613850" y="2641602"/>
                  <a:pt x="2600992" y="2624076"/>
                  <a:pt x="2599372" y="2606836"/>
                </a:cubicBezTo>
                <a:cubicBezTo>
                  <a:pt x="2597753" y="2589501"/>
                  <a:pt x="2607754" y="2577309"/>
                  <a:pt x="2620899" y="2580547"/>
                </a:cubicBezTo>
                <a:close/>
                <a:moveTo>
                  <a:pt x="2982087" y="2580357"/>
                </a:moveTo>
                <a:cubicBezTo>
                  <a:pt x="2992183" y="2578452"/>
                  <a:pt x="3000851" y="2594930"/>
                  <a:pt x="3001327" y="2615695"/>
                </a:cubicBezTo>
                <a:cubicBezTo>
                  <a:pt x="3001803" y="2637317"/>
                  <a:pt x="2993898" y="2657033"/>
                  <a:pt x="2983896" y="2658843"/>
                </a:cubicBezTo>
                <a:cubicBezTo>
                  <a:pt x="2974181" y="2660653"/>
                  <a:pt x="2965704" y="2645318"/>
                  <a:pt x="2964846" y="2623410"/>
                </a:cubicBezTo>
                <a:cubicBezTo>
                  <a:pt x="2964084" y="2601693"/>
                  <a:pt x="2971895" y="2582262"/>
                  <a:pt x="2982087" y="2580357"/>
                </a:cubicBezTo>
                <a:close/>
                <a:moveTo>
                  <a:pt x="3070955" y="2579404"/>
                </a:moveTo>
                <a:cubicBezTo>
                  <a:pt x="3065336" y="2580452"/>
                  <a:pt x="3059716" y="2581405"/>
                  <a:pt x="3054382" y="2582357"/>
                </a:cubicBezTo>
                <a:cubicBezTo>
                  <a:pt x="3053906" y="2594358"/>
                  <a:pt x="3053429" y="2608074"/>
                  <a:pt x="3053048" y="2619790"/>
                </a:cubicBezTo>
                <a:cubicBezTo>
                  <a:pt x="3058763" y="2617981"/>
                  <a:pt x="3064097" y="2616361"/>
                  <a:pt x="3069050" y="2614647"/>
                </a:cubicBezTo>
                <a:cubicBezTo>
                  <a:pt x="3069717" y="2601693"/>
                  <a:pt x="3070384" y="2589691"/>
                  <a:pt x="3070955" y="2579404"/>
                </a:cubicBezTo>
                <a:close/>
                <a:moveTo>
                  <a:pt x="1992629" y="2576070"/>
                </a:moveTo>
                <a:cubicBezTo>
                  <a:pt x="2006631" y="2579118"/>
                  <a:pt x="2019299" y="2593215"/>
                  <a:pt x="2020156" y="2606360"/>
                </a:cubicBezTo>
                <a:cubicBezTo>
                  <a:pt x="2021014" y="2619599"/>
                  <a:pt x="2009869" y="2628077"/>
                  <a:pt x="1996249" y="2625219"/>
                </a:cubicBezTo>
                <a:cubicBezTo>
                  <a:pt x="1981580" y="2622171"/>
                  <a:pt x="1969293" y="2608646"/>
                  <a:pt x="1968531" y="2594644"/>
                </a:cubicBezTo>
                <a:cubicBezTo>
                  <a:pt x="1967864" y="2581499"/>
                  <a:pt x="1978437" y="2573022"/>
                  <a:pt x="1992629" y="2576070"/>
                </a:cubicBezTo>
                <a:close/>
                <a:moveTo>
                  <a:pt x="1638871" y="2575405"/>
                </a:moveTo>
                <a:cubicBezTo>
                  <a:pt x="1652777" y="2577024"/>
                  <a:pt x="1665922" y="2588168"/>
                  <a:pt x="1667922" y="2600170"/>
                </a:cubicBezTo>
                <a:cubicBezTo>
                  <a:pt x="1670017" y="2612933"/>
                  <a:pt x="1659540" y="2621315"/>
                  <a:pt x="1644967" y="2619505"/>
                </a:cubicBezTo>
                <a:cubicBezTo>
                  <a:pt x="1630679" y="2617791"/>
                  <a:pt x="1617344" y="2606456"/>
                  <a:pt x="1615725" y="2594645"/>
                </a:cubicBezTo>
                <a:cubicBezTo>
                  <a:pt x="1614106" y="2582929"/>
                  <a:pt x="1624678" y="2573690"/>
                  <a:pt x="1638871" y="2575405"/>
                </a:cubicBezTo>
                <a:close/>
                <a:moveTo>
                  <a:pt x="3203067" y="2570261"/>
                </a:moveTo>
                <a:cubicBezTo>
                  <a:pt x="3210211" y="2567784"/>
                  <a:pt x="3212401" y="2578548"/>
                  <a:pt x="3208210" y="2593883"/>
                </a:cubicBezTo>
                <a:cubicBezTo>
                  <a:pt x="3204115" y="2609313"/>
                  <a:pt x="3195637" y="2624077"/>
                  <a:pt x="3189065" y="2627316"/>
                </a:cubicBezTo>
                <a:cubicBezTo>
                  <a:pt x="3182302" y="2630649"/>
                  <a:pt x="3179254" y="2619791"/>
                  <a:pt x="3183064" y="2603694"/>
                </a:cubicBezTo>
                <a:cubicBezTo>
                  <a:pt x="3186684" y="2588168"/>
                  <a:pt x="3196018" y="2572642"/>
                  <a:pt x="3203067" y="2570261"/>
                </a:cubicBezTo>
                <a:close/>
                <a:moveTo>
                  <a:pt x="3343846" y="2568450"/>
                </a:moveTo>
                <a:cubicBezTo>
                  <a:pt x="3348133" y="2566926"/>
                  <a:pt x="3348895" y="2571022"/>
                  <a:pt x="3345751" y="2577880"/>
                </a:cubicBezTo>
                <a:cubicBezTo>
                  <a:pt x="3342608" y="2584833"/>
                  <a:pt x="3337179" y="2591120"/>
                  <a:pt x="3332988" y="2592644"/>
                </a:cubicBezTo>
                <a:cubicBezTo>
                  <a:pt x="3328987" y="2594168"/>
                  <a:pt x="3327940" y="2589882"/>
                  <a:pt x="3330797" y="2583309"/>
                </a:cubicBezTo>
                <a:cubicBezTo>
                  <a:pt x="3333655" y="2576928"/>
                  <a:pt x="3339751" y="2569879"/>
                  <a:pt x="3343846" y="2568450"/>
                </a:cubicBezTo>
                <a:close/>
                <a:moveTo>
                  <a:pt x="1550384" y="2566450"/>
                </a:moveTo>
                <a:cubicBezTo>
                  <a:pt x="1563814" y="2568069"/>
                  <a:pt x="1576577" y="2579023"/>
                  <a:pt x="1578292" y="2590739"/>
                </a:cubicBezTo>
                <a:cubicBezTo>
                  <a:pt x="1580006" y="2602931"/>
                  <a:pt x="1569243" y="2611408"/>
                  <a:pt x="1555241" y="2609884"/>
                </a:cubicBezTo>
                <a:cubicBezTo>
                  <a:pt x="1541049" y="2608265"/>
                  <a:pt x="1529524" y="2597692"/>
                  <a:pt x="1528095" y="2585405"/>
                </a:cubicBezTo>
                <a:cubicBezTo>
                  <a:pt x="1526666" y="2573118"/>
                  <a:pt x="1536001" y="2564736"/>
                  <a:pt x="1550384" y="2566450"/>
                </a:cubicBezTo>
                <a:close/>
                <a:moveTo>
                  <a:pt x="1116235" y="2564926"/>
                </a:moveTo>
                <a:cubicBezTo>
                  <a:pt x="1117092" y="2573213"/>
                  <a:pt x="1117759" y="2580547"/>
                  <a:pt x="1118521" y="2587881"/>
                </a:cubicBezTo>
                <a:cubicBezTo>
                  <a:pt x="1131475" y="2588453"/>
                  <a:pt x="1143095" y="2589024"/>
                  <a:pt x="1154049" y="2589501"/>
                </a:cubicBezTo>
                <a:cubicBezTo>
                  <a:pt x="1153192" y="2581214"/>
                  <a:pt x="1152239" y="2572927"/>
                  <a:pt x="1151382" y="2565498"/>
                </a:cubicBezTo>
                <a:cubicBezTo>
                  <a:pt x="1139761" y="2565307"/>
                  <a:pt x="1127284" y="2565117"/>
                  <a:pt x="1116235" y="2564926"/>
                </a:cubicBezTo>
                <a:close/>
                <a:moveTo>
                  <a:pt x="3121723" y="2564831"/>
                </a:moveTo>
                <a:cubicBezTo>
                  <a:pt x="3116675" y="2566355"/>
                  <a:pt x="3111913" y="2567974"/>
                  <a:pt x="3106579" y="2569593"/>
                </a:cubicBezTo>
                <a:cubicBezTo>
                  <a:pt x="3105436" y="2580928"/>
                  <a:pt x="3104388" y="2591501"/>
                  <a:pt x="3103340" y="2602074"/>
                </a:cubicBezTo>
                <a:cubicBezTo>
                  <a:pt x="3108293" y="2600359"/>
                  <a:pt x="3113341" y="2598549"/>
                  <a:pt x="3117818" y="2596930"/>
                </a:cubicBezTo>
                <a:cubicBezTo>
                  <a:pt x="3119152" y="2585786"/>
                  <a:pt x="3120485" y="2574832"/>
                  <a:pt x="3121723" y="2564831"/>
                </a:cubicBezTo>
                <a:close/>
                <a:moveTo>
                  <a:pt x="997363" y="2564450"/>
                </a:moveTo>
                <a:cubicBezTo>
                  <a:pt x="997839" y="2571594"/>
                  <a:pt x="998220" y="2579214"/>
                  <a:pt x="998601" y="2586929"/>
                </a:cubicBezTo>
                <a:cubicBezTo>
                  <a:pt x="1011269" y="2587119"/>
                  <a:pt x="1023556" y="2587405"/>
                  <a:pt x="1035463" y="2587596"/>
                </a:cubicBezTo>
                <a:cubicBezTo>
                  <a:pt x="1034891" y="2579881"/>
                  <a:pt x="1034415" y="2572356"/>
                  <a:pt x="1033939" y="2565117"/>
                </a:cubicBezTo>
                <a:cubicBezTo>
                  <a:pt x="1020985" y="2564926"/>
                  <a:pt x="1009364" y="2564640"/>
                  <a:pt x="997363" y="2564450"/>
                </a:cubicBezTo>
                <a:close/>
                <a:moveTo>
                  <a:pt x="2259615" y="2564260"/>
                </a:moveTo>
                <a:cubicBezTo>
                  <a:pt x="2272950" y="2566641"/>
                  <a:pt x="2285618" y="2581596"/>
                  <a:pt x="2287619" y="2596931"/>
                </a:cubicBezTo>
                <a:cubicBezTo>
                  <a:pt x="2289619" y="2612362"/>
                  <a:pt x="2280380" y="2622363"/>
                  <a:pt x="2267044" y="2619886"/>
                </a:cubicBezTo>
                <a:cubicBezTo>
                  <a:pt x="2253995" y="2617410"/>
                  <a:pt x="2240946" y="2602741"/>
                  <a:pt x="2238946" y="2587978"/>
                </a:cubicBezTo>
                <a:cubicBezTo>
                  <a:pt x="2236946" y="2573119"/>
                  <a:pt x="2246471" y="2561974"/>
                  <a:pt x="2259615" y="2564260"/>
                </a:cubicBezTo>
                <a:close/>
                <a:moveTo>
                  <a:pt x="1882235" y="2561022"/>
                </a:moveTo>
                <a:cubicBezTo>
                  <a:pt x="1896046" y="2562355"/>
                  <a:pt x="1909953" y="2575214"/>
                  <a:pt x="1912048" y="2588549"/>
                </a:cubicBezTo>
                <a:cubicBezTo>
                  <a:pt x="1914144" y="2601884"/>
                  <a:pt x="1903952" y="2611028"/>
                  <a:pt x="1889950" y="2609218"/>
                </a:cubicBezTo>
                <a:cubicBezTo>
                  <a:pt x="1876044" y="2607313"/>
                  <a:pt x="1862518" y="2595121"/>
                  <a:pt x="1860423" y="2582453"/>
                </a:cubicBezTo>
                <a:cubicBezTo>
                  <a:pt x="1858327" y="2569880"/>
                  <a:pt x="1868424" y="2559688"/>
                  <a:pt x="1882235" y="2561022"/>
                </a:cubicBezTo>
                <a:close/>
                <a:moveTo>
                  <a:pt x="2521744" y="2559117"/>
                </a:moveTo>
                <a:cubicBezTo>
                  <a:pt x="2534888" y="2562546"/>
                  <a:pt x="2546985" y="2578643"/>
                  <a:pt x="2548985" y="2594930"/>
                </a:cubicBezTo>
                <a:cubicBezTo>
                  <a:pt x="2551176" y="2612076"/>
                  <a:pt x="2541555" y="2623125"/>
                  <a:pt x="2527744" y="2619600"/>
                </a:cubicBezTo>
                <a:cubicBezTo>
                  <a:pt x="2514314" y="2616267"/>
                  <a:pt x="2502789" y="2601407"/>
                  <a:pt x="2500598" y="2584358"/>
                </a:cubicBezTo>
                <a:cubicBezTo>
                  <a:pt x="2498312" y="2566546"/>
                  <a:pt x="2507646" y="2555306"/>
                  <a:pt x="2521744" y="2559117"/>
                </a:cubicBezTo>
                <a:close/>
                <a:moveTo>
                  <a:pt x="1468469" y="2558354"/>
                </a:moveTo>
                <a:cubicBezTo>
                  <a:pt x="1480947" y="2559211"/>
                  <a:pt x="1493806" y="2570355"/>
                  <a:pt x="1495901" y="2582738"/>
                </a:cubicBezTo>
                <a:cubicBezTo>
                  <a:pt x="1497997" y="2595597"/>
                  <a:pt x="1487710" y="2605407"/>
                  <a:pt x="1474756" y="2604264"/>
                </a:cubicBezTo>
                <a:cubicBezTo>
                  <a:pt x="1462182" y="2603121"/>
                  <a:pt x="1450276" y="2592739"/>
                  <a:pt x="1448562" y="2580452"/>
                </a:cubicBezTo>
                <a:cubicBezTo>
                  <a:pt x="1446752" y="2568069"/>
                  <a:pt x="1455991" y="2557497"/>
                  <a:pt x="1468469" y="2558354"/>
                </a:cubicBezTo>
                <a:close/>
                <a:moveTo>
                  <a:pt x="3394804" y="2558069"/>
                </a:moveTo>
                <a:cubicBezTo>
                  <a:pt x="3396614" y="2558545"/>
                  <a:pt x="3396614" y="2561783"/>
                  <a:pt x="3398043" y="2565117"/>
                </a:cubicBezTo>
                <a:cubicBezTo>
                  <a:pt x="3392328" y="2569689"/>
                  <a:pt x="3388613" y="2573594"/>
                  <a:pt x="3385851" y="2574833"/>
                </a:cubicBezTo>
                <a:cubicBezTo>
                  <a:pt x="3381946" y="2576642"/>
                  <a:pt x="3381755" y="2573309"/>
                  <a:pt x="3384041" y="2568260"/>
                </a:cubicBezTo>
                <a:cubicBezTo>
                  <a:pt x="3386327" y="2563212"/>
                  <a:pt x="3392233" y="2557402"/>
                  <a:pt x="3394804" y="2558069"/>
                </a:cubicBezTo>
                <a:close/>
                <a:moveTo>
                  <a:pt x="1386935" y="2556640"/>
                </a:moveTo>
                <a:cubicBezTo>
                  <a:pt x="1403223" y="2557211"/>
                  <a:pt x="1416558" y="2568356"/>
                  <a:pt x="1417701" y="2582071"/>
                </a:cubicBezTo>
                <a:cubicBezTo>
                  <a:pt x="1418749" y="2595121"/>
                  <a:pt x="1407795" y="2604551"/>
                  <a:pt x="1391793" y="2603979"/>
                </a:cubicBezTo>
                <a:cubicBezTo>
                  <a:pt x="1376172" y="2603503"/>
                  <a:pt x="1361980" y="2592740"/>
                  <a:pt x="1360265" y="2579881"/>
                </a:cubicBezTo>
                <a:cubicBezTo>
                  <a:pt x="1358455" y="2566546"/>
                  <a:pt x="1370647" y="2556163"/>
                  <a:pt x="1386935" y="2556640"/>
                </a:cubicBezTo>
                <a:close/>
                <a:moveTo>
                  <a:pt x="3247929" y="2556449"/>
                </a:moveTo>
                <a:cubicBezTo>
                  <a:pt x="3254597" y="2553782"/>
                  <a:pt x="3255930" y="2562259"/>
                  <a:pt x="3251263" y="2575689"/>
                </a:cubicBezTo>
                <a:cubicBezTo>
                  <a:pt x="3246691" y="2588929"/>
                  <a:pt x="3238309" y="2601407"/>
                  <a:pt x="3232404" y="2603788"/>
                </a:cubicBezTo>
                <a:cubicBezTo>
                  <a:pt x="3226593" y="2606074"/>
                  <a:pt x="3224879" y="2596930"/>
                  <a:pt x="3229070" y="2583976"/>
                </a:cubicBezTo>
                <a:cubicBezTo>
                  <a:pt x="3233166" y="2571403"/>
                  <a:pt x="3241643" y="2558925"/>
                  <a:pt x="3247929" y="2556449"/>
                </a:cubicBezTo>
                <a:close/>
                <a:moveTo>
                  <a:pt x="20669" y="2555687"/>
                </a:moveTo>
                <a:cubicBezTo>
                  <a:pt x="22002" y="2555497"/>
                  <a:pt x="23240" y="2556926"/>
                  <a:pt x="25431" y="2557973"/>
                </a:cubicBezTo>
                <a:cubicBezTo>
                  <a:pt x="23050" y="2559783"/>
                  <a:pt x="20859" y="2561783"/>
                  <a:pt x="20288" y="2561688"/>
                </a:cubicBezTo>
                <a:cubicBezTo>
                  <a:pt x="18478" y="2561117"/>
                  <a:pt x="17335" y="2559783"/>
                  <a:pt x="15906" y="2558735"/>
                </a:cubicBezTo>
                <a:cubicBezTo>
                  <a:pt x="17525" y="2557687"/>
                  <a:pt x="19145" y="2555973"/>
                  <a:pt x="20669" y="2555687"/>
                </a:cubicBezTo>
                <a:close/>
                <a:moveTo>
                  <a:pt x="1295102" y="2555115"/>
                </a:moveTo>
                <a:cubicBezTo>
                  <a:pt x="1302734" y="2555878"/>
                  <a:pt x="1310259" y="2558497"/>
                  <a:pt x="1316259" y="2562831"/>
                </a:cubicBezTo>
                <a:cubicBezTo>
                  <a:pt x="1328166" y="2571498"/>
                  <a:pt x="1331404" y="2583690"/>
                  <a:pt x="1324356" y="2593501"/>
                </a:cubicBezTo>
                <a:cubicBezTo>
                  <a:pt x="1317212" y="2603407"/>
                  <a:pt x="1301210" y="2607122"/>
                  <a:pt x="1284922" y="2602455"/>
                </a:cubicBezTo>
                <a:lnTo>
                  <a:pt x="1270868" y="2597489"/>
                </a:lnTo>
                <a:lnTo>
                  <a:pt x="1264443" y="2588643"/>
                </a:lnTo>
                <a:cubicBezTo>
                  <a:pt x="1256919" y="2577023"/>
                  <a:pt x="1260729" y="2564545"/>
                  <a:pt x="1273302" y="2558544"/>
                </a:cubicBezTo>
                <a:cubicBezTo>
                  <a:pt x="1279731" y="2555449"/>
                  <a:pt x="1287470" y="2554353"/>
                  <a:pt x="1295102" y="2555115"/>
                </a:cubicBezTo>
                <a:close/>
                <a:moveTo>
                  <a:pt x="118205" y="2553877"/>
                </a:moveTo>
                <a:cubicBezTo>
                  <a:pt x="121062" y="2553401"/>
                  <a:pt x="124110" y="2556449"/>
                  <a:pt x="130111" y="2559307"/>
                </a:cubicBezTo>
                <a:cubicBezTo>
                  <a:pt x="122777" y="2562545"/>
                  <a:pt x="118872" y="2565308"/>
                  <a:pt x="115538" y="2565403"/>
                </a:cubicBezTo>
                <a:cubicBezTo>
                  <a:pt x="112871" y="2565498"/>
                  <a:pt x="108489" y="2561878"/>
                  <a:pt x="109156" y="2560545"/>
                </a:cubicBezTo>
                <a:cubicBezTo>
                  <a:pt x="110585" y="2557973"/>
                  <a:pt x="114871" y="2554449"/>
                  <a:pt x="118205" y="2553877"/>
                </a:cubicBezTo>
                <a:close/>
                <a:moveTo>
                  <a:pt x="226789" y="2552067"/>
                </a:moveTo>
                <a:cubicBezTo>
                  <a:pt x="234695" y="2552258"/>
                  <a:pt x="239172" y="2556639"/>
                  <a:pt x="237076" y="2562069"/>
                </a:cubicBezTo>
                <a:cubicBezTo>
                  <a:pt x="235171" y="2567022"/>
                  <a:pt x="228694" y="2570260"/>
                  <a:pt x="221360" y="2570070"/>
                </a:cubicBezTo>
                <a:cubicBezTo>
                  <a:pt x="213454" y="2569784"/>
                  <a:pt x="208692" y="2565307"/>
                  <a:pt x="210883" y="2560068"/>
                </a:cubicBezTo>
                <a:cubicBezTo>
                  <a:pt x="212883" y="2555401"/>
                  <a:pt x="219741" y="2551877"/>
                  <a:pt x="226789" y="2552067"/>
                </a:cubicBezTo>
                <a:close/>
                <a:moveTo>
                  <a:pt x="342614" y="2551115"/>
                </a:moveTo>
                <a:cubicBezTo>
                  <a:pt x="352806" y="2551591"/>
                  <a:pt x="359568" y="2557306"/>
                  <a:pt x="357663" y="2563688"/>
                </a:cubicBezTo>
                <a:cubicBezTo>
                  <a:pt x="355758" y="2570165"/>
                  <a:pt x="346138" y="2575023"/>
                  <a:pt x="335661" y="2574832"/>
                </a:cubicBezTo>
                <a:cubicBezTo>
                  <a:pt x="324326" y="2574547"/>
                  <a:pt x="317468" y="2568736"/>
                  <a:pt x="320135" y="2561593"/>
                </a:cubicBezTo>
                <a:cubicBezTo>
                  <a:pt x="322611" y="2554925"/>
                  <a:pt x="332041" y="2550543"/>
                  <a:pt x="342614" y="2551115"/>
                </a:cubicBezTo>
                <a:close/>
                <a:moveTo>
                  <a:pt x="461486" y="2550163"/>
                </a:moveTo>
                <a:cubicBezTo>
                  <a:pt x="475011" y="2550353"/>
                  <a:pt x="485203" y="2557497"/>
                  <a:pt x="483584" y="2565594"/>
                </a:cubicBezTo>
                <a:cubicBezTo>
                  <a:pt x="482155" y="2573213"/>
                  <a:pt x="470344" y="2579690"/>
                  <a:pt x="457676" y="2579976"/>
                </a:cubicBezTo>
                <a:cubicBezTo>
                  <a:pt x="443769" y="2580262"/>
                  <a:pt x="433578" y="2573690"/>
                  <a:pt x="434816" y="2565117"/>
                </a:cubicBezTo>
                <a:cubicBezTo>
                  <a:pt x="436054" y="2556450"/>
                  <a:pt x="447579" y="2550068"/>
                  <a:pt x="461486" y="2550163"/>
                </a:cubicBezTo>
                <a:close/>
                <a:moveTo>
                  <a:pt x="1778126" y="2549687"/>
                </a:moveTo>
                <a:cubicBezTo>
                  <a:pt x="1792414" y="2550830"/>
                  <a:pt x="1805654" y="2562450"/>
                  <a:pt x="1807844" y="2575595"/>
                </a:cubicBezTo>
                <a:cubicBezTo>
                  <a:pt x="1809940" y="2588835"/>
                  <a:pt x="1800129" y="2597217"/>
                  <a:pt x="1785556" y="2595407"/>
                </a:cubicBezTo>
                <a:cubicBezTo>
                  <a:pt x="1771173" y="2593597"/>
                  <a:pt x="1758219" y="2582453"/>
                  <a:pt x="1756219" y="2570070"/>
                </a:cubicBezTo>
                <a:cubicBezTo>
                  <a:pt x="1754219" y="2557783"/>
                  <a:pt x="1763839" y="2548353"/>
                  <a:pt x="1778126" y="2549687"/>
                </a:cubicBezTo>
                <a:close/>
                <a:moveTo>
                  <a:pt x="585977" y="2549400"/>
                </a:moveTo>
                <a:cubicBezTo>
                  <a:pt x="602455" y="2549972"/>
                  <a:pt x="614743" y="2559021"/>
                  <a:pt x="612552" y="2568927"/>
                </a:cubicBezTo>
                <a:cubicBezTo>
                  <a:pt x="610552" y="2578261"/>
                  <a:pt x="595693" y="2585786"/>
                  <a:pt x="580072" y="2585310"/>
                </a:cubicBezTo>
                <a:cubicBezTo>
                  <a:pt x="563308" y="2584738"/>
                  <a:pt x="551306" y="2575975"/>
                  <a:pt x="553687" y="2565783"/>
                </a:cubicBezTo>
                <a:cubicBezTo>
                  <a:pt x="555878" y="2556163"/>
                  <a:pt x="570356" y="2548829"/>
                  <a:pt x="585977" y="2549400"/>
                </a:cubicBezTo>
                <a:close/>
                <a:moveTo>
                  <a:pt x="710183" y="2549115"/>
                </a:moveTo>
                <a:cubicBezTo>
                  <a:pt x="728566" y="2549401"/>
                  <a:pt x="743711" y="2559307"/>
                  <a:pt x="743140" y="2570451"/>
                </a:cubicBezTo>
                <a:cubicBezTo>
                  <a:pt x="742568" y="2581596"/>
                  <a:pt x="726090" y="2590740"/>
                  <a:pt x="707326" y="2590454"/>
                </a:cubicBezTo>
                <a:cubicBezTo>
                  <a:pt x="688371" y="2590168"/>
                  <a:pt x="673131" y="2580453"/>
                  <a:pt x="674083" y="2569213"/>
                </a:cubicBezTo>
                <a:cubicBezTo>
                  <a:pt x="675036" y="2557974"/>
                  <a:pt x="691609" y="2548734"/>
                  <a:pt x="710183" y="2549115"/>
                </a:cubicBezTo>
                <a:close/>
                <a:moveTo>
                  <a:pt x="834962" y="2548733"/>
                </a:moveTo>
                <a:cubicBezTo>
                  <a:pt x="856488" y="2549305"/>
                  <a:pt x="873442" y="2560640"/>
                  <a:pt x="872776" y="2573784"/>
                </a:cubicBezTo>
                <a:cubicBezTo>
                  <a:pt x="872109" y="2586357"/>
                  <a:pt x="854678" y="2596073"/>
                  <a:pt x="833437" y="2595501"/>
                </a:cubicBezTo>
                <a:cubicBezTo>
                  <a:pt x="812483" y="2594930"/>
                  <a:pt x="794766" y="2584166"/>
                  <a:pt x="794766" y="2571784"/>
                </a:cubicBezTo>
                <a:cubicBezTo>
                  <a:pt x="794766" y="2559116"/>
                  <a:pt x="813816" y="2548162"/>
                  <a:pt x="834962" y="2548733"/>
                </a:cubicBezTo>
                <a:close/>
                <a:moveTo>
                  <a:pt x="3452050" y="2548448"/>
                </a:moveTo>
                <a:cubicBezTo>
                  <a:pt x="3451573" y="2551877"/>
                  <a:pt x="3452145" y="2553973"/>
                  <a:pt x="3450907" y="2556354"/>
                </a:cubicBezTo>
                <a:cubicBezTo>
                  <a:pt x="3450049" y="2557878"/>
                  <a:pt x="3445287" y="2561497"/>
                  <a:pt x="3444715" y="2561116"/>
                </a:cubicBezTo>
                <a:cubicBezTo>
                  <a:pt x="3443572" y="2560450"/>
                  <a:pt x="3443191" y="2558068"/>
                  <a:pt x="3444144" y="2555782"/>
                </a:cubicBezTo>
                <a:cubicBezTo>
                  <a:pt x="3444620" y="2554449"/>
                  <a:pt x="3448144" y="2551972"/>
                  <a:pt x="3452050" y="2548448"/>
                </a:cubicBezTo>
                <a:close/>
                <a:moveTo>
                  <a:pt x="2147601" y="2545686"/>
                </a:moveTo>
                <a:cubicBezTo>
                  <a:pt x="2161127" y="2547020"/>
                  <a:pt x="2173985" y="2560545"/>
                  <a:pt x="2176367" y="2575880"/>
                </a:cubicBezTo>
                <a:cubicBezTo>
                  <a:pt x="2178748" y="2591216"/>
                  <a:pt x="2169699" y="2601217"/>
                  <a:pt x="2156174" y="2598931"/>
                </a:cubicBezTo>
                <a:cubicBezTo>
                  <a:pt x="2143029" y="2596740"/>
                  <a:pt x="2129789" y="2582548"/>
                  <a:pt x="2127980" y="2568261"/>
                </a:cubicBezTo>
                <a:cubicBezTo>
                  <a:pt x="2126170" y="2554640"/>
                  <a:pt x="2134933" y="2544353"/>
                  <a:pt x="2147601" y="2545686"/>
                </a:cubicBezTo>
                <a:close/>
                <a:moveTo>
                  <a:pt x="3293935" y="2542923"/>
                </a:moveTo>
                <a:cubicBezTo>
                  <a:pt x="3299650" y="2540828"/>
                  <a:pt x="3300507" y="2547591"/>
                  <a:pt x="3295935" y="2558259"/>
                </a:cubicBezTo>
                <a:cubicBezTo>
                  <a:pt x="3291458" y="2568927"/>
                  <a:pt x="3283933" y="2578738"/>
                  <a:pt x="3278504" y="2580928"/>
                </a:cubicBezTo>
                <a:cubicBezTo>
                  <a:pt x="3273170" y="2583119"/>
                  <a:pt x="3271932" y="2576451"/>
                  <a:pt x="3276028" y="2565974"/>
                </a:cubicBezTo>
                <a:cubicBezTo>
                  <a:pt x="3280124" y="2555401"/>
                  <a:pt x="3288220" y="2545019"/>
                  <a:pt x="3293935" y="2542923"/>
                </a:cubicBezTo>
                <a:close/>
                <a:moveTo>
                  <a:pt x="2822828" y="2542162"/>
                </a:moveTo>
                <a:cubicBezTo>
                  <a:pt x="2833401" y="2541686"/>
                  <a:pt x="2843402" y="2557973"/>
                  <a:pt x="2845403" y="2578071"/>
                </a:cubicBezTo>
                <a:cubicBezTo>
                  <a:pt x="2847308" y="2598264"/>
                  <a:pt x="2840735" y="2615123"/>
                  <a:pt x="2830353" y="2616267"/>
                </a:cubicBezTo>
                <a:cubicBezTo>
                  <a:pt x="2820161" y="2617410"/>
                  <a:pt x="2809398" y="2601693"/>
                  <a:pt x="2806922" y="2581977"/>
                </a:cubicBezTo>
                <a:cubicBezTo>
                  <a:pt x="2804445" y="2561307"/>
                  <a:pt x="2811875" y="2542638"/>
                  <a:pt x="2822828" y="2542162"/>
                </a:cubicBezTo>
                <a:close/>
                <a:moveTo>
                  <a:pt x="1680305" y="2540067"/>
                </a:moveTo>
                <a:cubicBezTo>
                  <a:pt x="1694307" y="2541781"/>
                  <a:pt x="1707737" y="2553687"/>
                  <a:pt x="1709070" y="2565784"/>
                </a:cubicBezTo>
                <a:cubicBezTo>
                  <a:pt x="1710499" y="2577976"/>
                  <a:pt x="1699545" y="2586453"/>
                  <a:pt x="1685925" y="2584644"/>
                </a:cubicBezTo>
                <a:cubicBezTo>
                  <a:pt x="1671923" y="2582834"/>
                  <a:pt x="1659636" y="2571975"/>
                  <a:pt x="1657635" y="2559879"/>
                </a:cubicBezTo>
                <a:cubicBezTo>
                  <a:pt x="1655540" y="2547115"/>
                  <a:pt x="1665351" y="2538162"/>
                  <a:pt x="1680305" y="2540067"/>
                </a:cubicBezTo>
                <a:close/>
                <a:moveTo>
                  <a:pt x="2746629" y="2539685"/>
                </a:moveTo>
                <a:cubicBezTo>
                  <a:pt x="2759107" y="2540733"/>
                  <a:pt x="2770822" y="2557211"/>
                  <a:pt x="2773204" y="2576547"/>
                </a:cubicBezTo>
                <a:cubicBezTo>
                  <a:pt x="2775490" y="2595978"/>
                  <a:pt x="2767679" y="2610551"/>
                  <a:pt x="2755202" y="2609218"/>
                </a:cubicBezTo>
                <a:cubicBezTo>
                  <a:pt x="2742533" y="2607789"/>
                  <a:pt x="2730913" y="2591501"/>
                  <a:pt x="2728817" y="2571499"/>
                </a:cubicBezTo>
                <a:cubicBezTo>
                  <a:pt x="2726817" y="2552353"/>
                  <a:pt x="2734627" y="2538637"/>
                  <a:pt x="2746629" y="2539685"/>
                </a:cubicBezTo>
                <a:close/>
                <a:moveTo>
                  <a:pt x="2887599" y="2535018"/>
                </a:moveTo>
                <a:cubicBezTo>
                  <a:pt x="2898457" y="2533399"/>
                  <a:pt x="2908459" y="2549686"/>
                  <a:pt x="2910173" y="2570927"/>
                </a:cubicBezTo>
                <a:cubicBezTo>
                  <a:pt x="2911888" y="2592073"/>
                  <a:pt x="2904839" y="2610170"/>
                  <a:pt x="2894266" y="2611504"/>
                </a:cubicBezTo>
                <a:cubicBezTo>
                  <a:pt x="2883598" y="2612837"/>
                  <a:pt x="2873883" y="2597311"/>
                  <a:pt x="2872073" y="2575213"/>
                </a:cubicBezTo>
                <a:cubicBezTo>
                  <a:pt x="2870359" y="2554163"/>
                  <a:pt x="2877121" y="2536542"/>
                  <a:pt x="2887599" y="2535018"/>
                </a:cubicBezTo>
                <a:close/>
                <a:moveTo>
                  <a:pt x="2416587" y="2534828"/>
                </a:moveTo>
                <a:cubicBezTo>
                  <a:pt x="2429541" y="2538257"/>
                  <a:pt x="2441828" y="2554449"/>
                  <a:pt x="2443638" y="2570071"/>
                </a:cubicBezTo>
                <a:cubicBezTo>
                  <a:pt x="2445448" y="2585787"/>
                  <a:pt x="2436399" y="2596264"/>
                  <a:pt x="2423540" y="2593597"/>
                </a:cubicBezTo>
                <a:cubicBezTo>
                  <a:pt x="2410205" y="2590740"/>
                  <a:pt x="2396870" y="2573880"/>
                  <a:pt x="2395441" y="2557593"/>
                </a:cubicBezTo>
                <a:cubicBezTo>
                  <a:pt x="2394013" y="2542162"/>
                  <a:pt x="2403823" y="2531494"/>
                  <a:pt x="2416587" y="2534828"/>
                </a:cubicBezTo>
                <a:close/>
                <a:moveTo>
                  <a:pt x="1586102" y="2531684"/>
                </a:moveTo>
                <a:cubicBezTo>
                  <a:pt x="1600009" y="2532732"/>
                  <a:pt x="1613344" y="2543971"/>
                  <a:pt x="1615249" y="2556544"/>
                </a:cubicBezTo>
                <a:cubicBezTo>
                  <a:pt x="1617059" y="2568546"/>
                  <a:pt x="1607629" y="2576928"/>
                  <a:pt x="1594199" y="2575785"/>
                </a:cubicBezTo>
                <a:cubicBezTo>
                  <a:pt x="1580483" y="2574737"/>
                  <a:pt x="1567338" y="2563783"/>
                  <a:pt x="1565147" y="2551972"/>
                </a:cubicBezTo>
                <a:cubicBezTo>
                  <a:pt x="1562957" y="2540352"/>
                  <a:pt x="1572577" y="2530732"/>
                  <a:pt x="1586102" y="2531684"/>
                </a:cubicBezTo>
                <a:close/>
                <a:moveTo>
                  <a:pt x="3341464" y="2530542"/>
                </a:moveTo>
                <a:cubicBezTo>
                  <a:pt x="3346703" y="2528732"/>
                  <a:pt x="3347180" y="2534638"/>
                  <a:pt x="3342703" y="2543305"/>
                </a:cubicBezTo>
                <a:cubicBezTo>
                  <a:pt x="3338416" y="2551401"/>
                  <a:pt x="3331654" y="2558831"/>
                  <a:pt x="3327082" y="2560355"/>
                </a:cubicBezTo>
                <a:cubicBezTo>
                  <a:pt x="3322319" y="2561879"/>
                  <a:pt x="3321748" y="2556926"/>
                  <a:pt x="3325748" y="2548449"/>
                </a:cubicBezTo>
                <a:cubicBezTo>
                  <a:pt x="3329654" y="2540067"/>
                  <a:pt x="3336512" y="2532256"/>
                  <a:pt x="3341464" y="2530542"/>
                </a:cubicBezTo>
                <a:close/>
                <a:moveTo>
                  <a:pt x="2037873" y="2528446"/>
                </a:moveTo>
                <a:cubicBezTo>
                  <a:pt x="2051684" y="2530256"/>
                  <a:pt x="2063686" y="2543114"/>
                  <a:pt x="2065495" y="2557592"/>
                </a:cubicBezTo>
                <a:cubicBezTo>
                  <a:pt x="2067305" y="2572070"/>
                  <a:pt x="2058066" y="2580833"/>
                  <a:pt x="2044159" y="2578452"/>
                </a:cubicBezTo>
                <a:cubicBezTo>
                  <a:pt x="2030539" y="2576166"/>
                  <a:pt x="2018347" y="2563593"/>
                  <a:pt x="2016632" y="2549972"/>
                </a:cubicBezTo>
                <a:cubicBezTo>
                  <a:pt x="2014918" y="2536351"/>
                  <a:pt x="2024347" y="2526541"/>
                  <a:pt x="2037873" y="2528446"/>
                </a:cubicBezTo>
                <a:close/>
                <a:moveTo>
                  <a:pt x="1055941" y="2527207"/>
                </a:moveTo>
                <a:cubicBezTo>
                  <a:pt x="1056608" y="2535589"/>
                  <a:pt x="1057180" y="2542447"/>
                  <a:pt x="1057846" y="2549972"/>
                </a:cubicBezTo>
                <a:cubicBezTo>
                  <a:pt x="1069562" y="2550163"/>
                  <a:pt x="1081468" y="2550353"/>
                  <a:pt x="1092613" y="2550543"/>
                </a:cubicBezTo>
                <a:cubicBezTo>
                  <a:pt x="1091851" y="2542828"/>
                  <a:pt x="1091089" y="2535208"/>
                  <a:pt x="1090422" y="2527779"/>
                </a:cubicBezTo>
                <a:cubicBezTo>
                  <a:pt x="1079087" y="2527588"/>
                  <a:pt x="1067467" y="2527398"/>
                  <a:pt x="1055941" y="2527207"/>
                </a:cubicBezTo>
                <a:close/>
                <a:moveTo>
                  <a:pt x="2659855" y="2525112"/>
                </a:moveTo>
                <a:cubicBezTo>
                  <a:pt x="2672714" y="2527589"/>
                  <a:pt x="2684715" y="2544638"/>
                  <a:pt x="2686811" y="2563022"/>
                </a:cubicBezTo>
                <a:cubicBezTo>
                  <a:pt x="2689002" y="2581405"/>
                  <a:pt x="2680620" y="2594359"/>
                  <a:pt x="2667952" y="2592073"/>
                </a:cubicBezTo>
                <a:cubicBezTo>
                  <a:pt x="2655474" y="2589787"/>
                  <a:pt x="2642615" y="2572261"/>
                  <a:pt x="2640329" y="2554259"/>
                </a:cubicBezTo>
                <a:cubicBezTo>
                  <a:pt x="2638138" y="2536256"/>
                  <a:pt x="2647282" y="2522731"/>
                  <a:pt x="2659855" y="2525112"/>
                </a:cubicBezTo>
                <a:close/>
                <a:moveTo>
                  <a:pt x="1500664" y="2525112"/>
                </a:moveTo>
                <a:cubicBezTo>
                  <a:pt x="1513808" y="2525874"/>
                  <a:pt x="1527048" y="2536447"/>
                  <a:pt x="1529524" y="2548639"/>
                </a:cubicBezTo>
                <a:cubicBezTo>
                  <a:pt x="1532001" y="2560831"/>
                  <a:pt x="1522476" y="2569974"/>
                  <a:pt x="1509427" y="2569022"/>
                </a:cubicBezTo>
                <a:cubicBezTo>
                  <a:pt x="1496092" y="2568069"/>
                  <a:pt x="1484566" y="2557973"/>
                  <a:pt x="1482185" y="2545686"/>
                </a:cubicBezTo>
                <a:cubicBezTo>
                  <a:pt x="1479709" y="2533399"/>
                  <a:pt x="1487424" y="2524350"/>
                  <a:pt x="1500664" y="2525112"/>
                </a:cubicBezTo>
                <a:close/>
                <a:moveTo>
                  <a:pt x="3192303" y="2525016"/>
                </a:moveTo>
                <a:cubicBezTo>
                  <a:pt x="3201161" y="2522445"/>
                  <a:pt x="3204019" y="2535018"/>
                  <a:pt x="3199161" y="2553401"/>
                </a:cubicBezTo>
                <a:cubicBezTo>
                  <a:pt x="3194589" y="2570927"/>
                  <a:pt x="3185350" y="2586643"/>
                  <a:pt x="3177539" y="2589882"/>
                </a:cubicBezTo>
                <a:cubicBezTo>
                  <a:pt x="3169633" y="2593215"/>
                  <a:pt x="3165728" y="2581119"/>
                  <a:pt x="3169347" y="2563021"/>
                </a:cubicBezTo>
                <a:cubicBezTo>
                  <a:pt x="3172967" y="2544924"/>
                  <a:pt x="3183445" y="2527588"/>
                  <a:pt x="3192303" y="2525016"/>
                </a:cubicBezTo>
                <a:close/>
                <a:moveTo>
                  <a:pt x="934783" y="2524921"/>
                </a:moveTo>
                <a:cubicBezTo>
                  <a:pt x="934974" y="2533589"/>
                  <a:pt x="935164" y="2541876"/>
                  <a:pt x="935355" y="2549115"/>
                </a:cubicBezTo>
                <a:cubicBezTo>
                  <a:pt x="948499" y="2549400"/>
                  <a:pt x="961453" y="2549686"/>
                  <a:pt x="974122" y="2549877"/>
                </a:cubicBezTo>
                <a:cubicBezTo>
                  <a:pt x="973741" y="2541399"/>
                  <a:pt x="973455" y="2533780"/>
                  <a:pt x="973169" y="2526826"/>
                </a:cubicBezTo>
                <a:cubicBezTo>
                  <a:pt x="958977" y="2526159"/>
                  <a:pt x="946213" y="2525493"/>
                  <a:pt x="934783" y="2524921"/>
                </a:cubicBezTo>
                <a:close/>
                <a:moveTo>
                  <a:pt x="2950178" y="2524826"/>
                </a:moveTo>
                <a:cubicBezTo>
                  <a:pt x="2960846" y="2523207"/>
                  <a:pt x="2969895" y="2539494"/>
                  <a:pt x="2970847" y="2561307"/>
                </a:cubicBezTo>
                <a:cubicBezTo>
                  <a:pt x="2971800" y="2583214"/>
                  <a:pt x="2964751" y="2601979"/>
                  <a:pt x="2954655" y="2604646"/>
                </a:cubicBezTo>
                <a:cubicBezTo>
                  <a:pt x="2944463" y="2607217"/>
                  <a:pt x="2934176" y="2590167"/>
                  <a:pt x="2932938" y="2567879"/>
                </a:cubicBezTo>
                <a:cubicBezTo>
                  <a:pt x="2931700" y="2546162"/>
                  <a:pt x="2939605" y="2526445"/>
                  <a:pt x="2950178" y="2524826"/>
                </a:cubicBezTo>
                <a:close/>
                <a:moveTo>
                  <a:pt x="1422463" y="2520158"/>
                </a:moveTo>
                <a:cubicBezTo>
                  <a:pt x="1436464" y="2520349"/>
                  <a:pt x="1449514" y="2530827"/>
                  <a:pt x="1451704" y="2543399"/>
                </a:cubicBezTo>
                <a:cubicBezTo>
                  <a:pt x="1454086" y="2555877"/>
                  <a:pt x="1444846" y="2566355"/>
                  <a:pt x="1430940" y="2566450"/>
                </a:cubicBezTo>
                <a:cubicBezTo>
                  <a:pt x="1417129" y="2566640"/>
                  <a:pt x="1403032" y="2556354"/>
                  <a:pt x="1400269" y="2543876"/>
                </a:cubicBezTo>
                <a:cubicBezTo>
                  <a:pt x="1397507" y="2531017"/>
                  <a:pt x="1408175" y="2519873"/>
                  <a:pt x="1422463" y="2520158"/>
                </a:cubicBezTo>
                <a:close/>
                <a:moveTo>
                  <a:pt x="3391281" y="2519873"/>
                </a:moveTo>
                <a:cubicBezTo>
                  <a:pt x="3395567" y="2518254"/>
                  <a:pt x="3396615" y="2522254"/>
                  <a:pt x="3393471" y="2528351"/>
                </a:cubicBezTo>
                <a:cubicBezTo>
                  <a:pt x="3390519" y="2534351"/>
                  <a:pt x="3384137" y="2540924"/>
                  <a:pt x="3379946" y="2542257"/>
                </a:cubicBezTo>
                <a:cubicBezTo>
                  <a:pt x="3375660" y="2543686"/>
                  <a:pt x="3374993" y="2539781"/>
                  <a:pt x="3378517" y="2533113"/>
                </a:cubicBezTo>
                <a:cubicBezTo>
                  <a:pt x="3381756" y="2527017"/>
                  <a:pt x="3387185" y="2521493"/>
                  <a:pt x="3391281" y="2519873"/>
                </a:cubicBezTo>
                <a:close/>
                <a:moveTo>
                  <a:pt x="1334071" y="2519016"/>
                </a:moveTo>
                <a:cubicBezTo>
                  <a:pt x="1350739" y="2519492"/>
                  <a:pt x="1365217" y="2530160"/>
                  <a:pt x="1367408" y="2543400"/>
                </a:cubicBezTo>
                <a:cubicBezTo>
                  <a:pt x="1369694" y="2557021"/>
                  <a:pt x="1358074" y="2567308"/>
                  <a:pt x="1340357" y="2566736"/>
                </a:cubicBezTo>
                <a:cubicBezTo>
                  <a:pt x="1323498" y="2566165"/>
                  <a:pt x="1308258" y="2555497"/>
                  <a:pt x="1306258" y="2542447"/>
                </a:cubicBezTo>
                <a:cubicBezTo>
                  <a:pt x="1304162" y="2528922"/>
                  <a:pt x="1316640" y="2518540"/>
                  <a:pt x="1334071" y="2519016"/>
                </a:cubicBezTo>
                <a:close/>
                <a:moveTo>
                  <a:pt x="1929860" y="2516634"/>
                </a:moveTo>
                <a:cubicBezTo>
                  <a:pt x="1943100" y="2518539"/>
                  <a:pt x="1955482" y="2531208"/>
                  <a:pt x="1957007" y="2544162"/>
                </a:cubicBezTo>
                <a:cubicBezTo>
                  <a:pt x="1958626" y="2558068"/>
                  <a:pt x="1948148" y="2566736"/>
                  <a:pt x="1933956" y="2564164"/>
                </a:cubicBezTo>
                <a:cubicBezTo>
                  <a:pt x="1920335" y="2561688"/>
                  <a:pt x="1909096" y="2550353"/>
                  <a:pt x="1907476" y="2537304"/>
                </a:cubicBezTo>
                <a:cubicBezTo>
                  <a:pt x="1905762" y="2523683"/>
                  <a:pt x="1915382" y="2514444"/>
                  <a:pt x="1929860" y="2516634"/>
                </a:cubicBezTo>
                <a:close/>
                <a:moveTo>
                  <a:pt x="81724" y="2516444"/>
                </a:moveTo>
                <a:cubicBezTo>
                  <a:pt x="84391" y="2516634"/>
                  <a:pt x="86010" y="2519016"/>
                  <a:pt x="89820" y="2521492"/>
                </a:cubicBezTo>
                <a:cubicBezTo>
                  <a:pt x="84200" y="2523874"/>
                  <a:pt x="80295" y="2526636"/>
                  <a:pt x="78009" y="2526350"/>
                </a:cubicBezTo>
                <a:cubicBezTo>
                  <a:pt x="75723" y="2526064"/>
                  <a:pt x="74104" y="2522826"/>
                  <a:pt x="74390" y="2520635"/>
                </a:cubicBezTo>
                <a:cubicBezTo>
                  <a:pt x="74485" y="2519492"/>
                  <a:pt x="79914" y="2516254"/>
                  <a:pt x="81724" y="2516444"/>
                </a:cubicBezTo>
                <a:close/>
                <a:moveTo>
                  <a:pt x="864964" y="2516254"/>
                </a:moveTo>
                <a:cubicBezTo>
                  <a:pt x="864679" y="2516444"/>
                  <a:pt x="864488" y="2516540"/>
                  <a:pt x="864203" y="2516730"/>
                </a:cubicBezTo>
                <a:lnTo>
                  <a:pt x="864394" y="2516413"/>
                </a:lnTo>
                <a:close/>
                <a:moveTo>
                  <a:pt x="865251" y="2516158"/>
                </a:moveTo>
                <a:lnTo>
                  <a:pt x="864983" y="2516521"/>
                </a:lnTo>
                <a:lnTo>
                  <a:pt x="864489" y="2516634"/>
                </a:lnTo>
                <a:cubicBezTo>
                  <a:pt x="864775" y="2516444"/>
                  <a:pt x="864965" y="2516349"/>
                  <a:pt x="865251" y="2516158"/>
                </a:cubicBezTo>
                <a:close/>
                <a:moveTo>
                  <a:pt x="3101435" y="2514539"/>
                </a:moveTo>
                <a:cubicBezTo>
                  <a:pt x="3095530" y="2516063"/>
                  <a:pt x="3090005" y="2517397"/>
                  <a:pt x="3084576" y="2518730"/>
                </a:cubicBezTo>
                <a:cubicBezTo>
                  <a:pt x="3083719" y="2530446"/>
                  <a:pt x="3082766" y="2542923"/>
                  <a:pt x="3081909" y="2554068"/>
                </a:cubicBezTo>
                <a:cubicBezTo>
                  <a:pt x="3087624" y="2552448"/>
                  <a:pt x="3092958" y="2551020"/>
                  <a:pt x="3098102" y="2549496"/>
                </a:cubicBezTo>
                <a:cubicBezTo>
                  <a:pt x="3099245" y="2537304"/>
                  <a:pt x="3100388" y="2525683"/>
                  <a:pt x="3101435" y="2514539"/>
                </a:cubicBezTo>
                <a:close/>
                <a:moveTo>
                  <a:pt x="3241262" y="2513111"/>
                </a:moveTo>
                <a:cubicBezTo>
                  <a:pt x="3248977" y="2510825"/>
                  <a:pt x="3250691" y="2521112"/>
                  <a:pt x="3245548" y="2536256"/>
                </a:cubicBezTo>
                <a:cubicBezTo>
                  <a:pt x="3240405" y="2551401"/>
                  <a:pt x="3231165" y="2564927"/>
                  <a:pt x="3224117" y="2567594"/>
                </a:cubicBezTo>
                <a:cubicBezTo>
                  <a:pt x="3217068" y="2570261"/>
                  <a:pt x="3214782" y="2560355"/>
                  <a:pt x="3219354" y="2544924"/>
                </a:cubicBezTo>
                <a:cubicBezTo>
                  <a:pt x="3223736" y="2529494"/>
                  <a:pt x="3233547" y="2515302"/>
                  <a:pt x="3241262" y="2513111"/>
                </a:cubicBezTo>
                <a:close/>
                <a:moveTo>
                  <a:pt x="294703" y="2512920"/>
                </a:moveTo>
                <a:cubicBezTo>
                  <a:pt x="303657" y="2513110"/>
                  <a:pt x="309467" y="2518349"/>
                  <a:pt x="307467" y="2524541"/>
                </a:cubicBezTo>
                <a:cubicBezTo>
                  <a:pt x="305562" y="2530827"/>
                  <a:pt x="296608" y="2535590"/>
                  <a:pt x="287464" y="2535399"/>
                </a:cubicBezTo>
                <a:cubicBezTo>
                  <a:pt x="278606" y="2535113"/>
                  <a:pt x="272224" y="2529589"/>
                  <a:pt x="274225" y="2523778"/>
                </a:cubicBezTo>
                <a:cubicBezTo>
                  <a:pt x="276130" y="2517968"/>
                  <a:pt x="286131" y="2512729"/>
                  <a:pt x="294703" y="2512920"/>
                </a:cubicBezTo>
                <a:close/>
                <a:moveTo>
                  <a:pt x="2307811" y="2512539"/>
                </a:moveTo>
                <a:cubicBezTo>
                  <a:pt x="2320956" y="2515683"/>
                  <a:pt x="2332195" y="2529780"/>
                  <a:pt x="2334005" y="2545115"/>
                </a:cubicBezTo>
                <a:cubicBezTo>
                  <a:pt x="2335815" y="2560355"/>
                  <a:pt x="2327242" y="2569689"/>
                  <a:pt x="2314288" y="2567118"/>
                </a:cubicBezTo>
                <a:cubicBezTo>
                  <a:pt x="2300858" y="2564355"/>
                  <a:pt x="2287999" y="2548830"/>
                  <a:pt x="2286761" y="2533590"/>
                </a:cubicBezTo>
                <a:cubicBezTo>
                  <a:pt x="2285523" y="2518826"/>
                  <a:pt x="2294667" y="2509491"/>
                  <a:pt x="2307811" y="2512539"/>
                </a:cubicBezTo>
                <a:close/>
                <a:moveTo>
                  <a:pt x="409765" y="2512253"/>
                </a:moveTo>
                <a:cubicBezTo>
                  <a:pt x="422243" y="2512253"/>
                  <a:pt x="430530" y="2518540"/>
                  <a:pt x="428625" y="2526636"/>
                </a:cubicBezTo>
                <a:cubicBezTo>
                  <a:pt x="426720" y="2534732"/>
                  <a:pt x="415671" y="2540638"/>
                  <a:pt x="402907" y="2540161"/>
                </a:cubicBezTo>
                <a:cubicBezTo>
                  <a:pt x="391382" y="2539780"/>
                  <a:pt x="383191" y="2533780"/>
                  <a:pt x="384524" y="2526541"/>
                </a:cubicBezTo>
                <a:cubicBezTo>
                  <a:pt x="385953" y="2518825"/>
                  <a:pt x="397573" y="2512253"/>
                  <a:pt x="409765" y="2512253"/>
                </a:cubicBezTo>
                <a:close/>
                <a:moveTo>
                  <a:pt x="529970" y="2511681"/>
                </a:moveTo>
                <a:cubicBezTo>
                  <a:pt x="544925" y="2511967"/>
                  <a:pt x="555593" y="2519301"/>
                  <a:pt x="554450" y="2528541"/>
                </a:cubicBezTo>
                <a:cubicBezTo>
                  <a:pt x="553307" y="2537875"/>
                  <a:pt x="540543" y="2545114"/>
                  <a:pt x="525303" y="2545209"/>
                </a:cubicBezTo>
                <a:cubicBezTo>
                  <a:pt x="509777" y="2545305"/>
                  <a:pt x="498633" y="2538447"/>
                  <a:pt x="499586" y="2529112"/>
                </a:cubicBezTo>
                <a:cubicBezTo>
                  <a:pt x="500538" y="2519397"/>
                  <a:pt x="514159" y="2511491"/>
                  <a:pt x="529970" y="2511681"/>
                </a:cubicBezTo>
                <a:close/>
                <a:moveTo>
                  <a:pt x="3446621" y="2511586"/>
                </a:moveTo>
                <a:cubicBezTo>
                  <a:pt x="3449859" y="2510824"/>
                  <a:pt x="3450145" y="2515587"/>
                  <a:pt x="3446621" y="2519587"/>
                </a:cubicBezTo>
                <a:cubicBezTo>
                  <a:pt x="3443668" y="2522921"/>
                  <a:pt x="3439858" y="2525683"/>
                  <a:pt x="3434238" y="2530827"/>
                </a:cubicBezTo>
                <a:cubicBezTo>
                  <a:pt x="3435191" y="2525969"/>
                  <a:pt x="3434905" y="2523397"/>
                  <a:pt x="3436619" y="2520158"/>
                </a:cubicBezTo>
                <a:cubicBezTo>
                  <a:pt x="3439001" y="2515587"/>
                  <a:pt x="3443192" y="2512348"/>
                  <a:pt x="3446621" y="2511586"/>
                </a:cubicBezTo>
                <a:close/>
                <a:moveTo>
                  <a:pt x="651319" y="2511491"/>
                </a:moveTo>
                <a:cubicBezTo>
                  <a:pt x="669416" y="2511491"/>
                  <a:pt x="683323" y="2520349"/>
                  <a:pt x="682656" y="2531303"/>
                </a:cubicBezTo>
                <a:cubicBezTo>
                  <a:pt x="681989" y="2542162"/>
                  <a:pt x="666083" y="2550924"/>
                  <a:pt x="647795" y="2550639"/>
                </a:cubicBezTo>
                <a:cubicBezTo>
                  <a:pt x="630078" y="2550353"/>
                  <a:pt x="616934" y="2542066"/>
                  <a:pt x="617600" y="2531493"/>
                </a:cubicBezTo>
                <a:cubicBezTo>
                  <a:pt x="618362" y="2520254"/>
                  <a:pt x="633126" y="2511491"/>
                  <a:pt x="651319" y="2511491"/>
                </a:cubicBezTo>
                <a:close/>
                <a:moveTo>
                  <a:pt x="776572" y="2511301"/>
                </a:moveTo>
                <a:cubicBezTo>
                  <a:pt x="796289" y="2512158"/>
                  <a:pt x="811529" y="2522826"/>
                  <a:pt x="810577" y="2534828"/>
                </a:cubicBezTo>
                <a:cubicBezTo>
                  <a:pt x="809624" y="2547210"/>
                  <a:pt x="790860" y="2557211"/>
                  <a:pt x="770381" y="2556164"/>
                </a:cubicBezTo>
                <a:cubicBezTo>
                  <a:pt x="750093" y="2555116"/>
                  <a:pt x="735329" y="2544829"/>
                  <a:pt x="736663" y="2532446"/>
                </a:cubicBezTo>
                <a:cubicBezTo>
                  <a:pt x="737996" y="2519493"/>
                  <a:pt x="755617" y="2510253"/>
                  <a:pt x="776572" y="2511301"/>
                </a:cubicBezTo>
                <a:close/>
                <a:moveTo>
                  <a:pt x="184594" y="2511301"/>
                </a:moveTo>
                <a:cubicBezTo>
                  <a:pt x="188308" y="2516064"/>
                  <a:pt x="192309" y="2518635"/>
                  <a:pt x="192785" y="2522064"/>
                </a:cubicBezTo>
                <a:cubicBezTo>
                  <a:pt x="193452" y="2526351"/>
                  <a:pt x="184784" y="2531304"/>
                  <a:pt x="178498" y="2530922"/>
                </a:cubicBezTo>
                <a:cubicBezTo>
                  <a:pt x="171735" y="2530446"/>
                  <a:pt x="167925" y="2527208"/>
                  <a:pt x="170401" y="2522731"/>
                </a:cubicBezTo>
                <a:cubicBezTo>
                  <a:pt x="172211" y="2519207"/>
                  <a:pt x="178021" y="2516349"/>
                  <a:pt x="184594" y="2511301"/>
                </a:cubicBezTo>
                <a:close/>
                <a:moveTo>
                  <a:pt x="1820799" y="2506729"/>
                </a:moveTo>
                <a:cubicBezTo>
                  <a:pt x="1834134" y="2507110"/>
                  <a:pt x="1848421" y="2519302"/>
                  <a:pt x="1850803" y="2532351"/>
                </a:cubicBezTo>
                <a:cubicBezTo>
                  <a:pt x="1853279" y="2545495"/>
                  <a:pt x="1843373" y="2555402"/>
                  <a:pt x="1829752" y="2554068"/>
                </a:cubicBezTo>
                <a:cubicBezTo>
                  <a:pt x="1816798" y="2552830"/>
                  <a:pt x="1804130" y="2541971"/>
                  <a:pt x="1801463" y="2529875"/>
                </a:cubicBezTo>
                <a:cubicBezTo>
                  <a:pt x="1798510" y="2517016"/>
                  <a:pt x="1807178" y="2506348"/>
                  <a:pt x="1820799" y="2506729"/>
                </a:cubicBezTo>
                <a:close/>
                <a:moveTo>
                  <a:pt x="2563653" y="2505014"/>
                </a:moveTo>
                <a:cubicBezTo>
                  <a:pt x="2576988" y="2507872"/>
                  <a:pt x="2589656" y="2524922"/>
                  <a:pt x="2591656" y="2542448"/>
                </a:cubicBezTo>
                <a:cubicBezTo>
                  <a:pt x="2593562" y="2560069"/>
                  <a:pt x="2584227" y="2571213"/>
                  <a:pt x="2570702" y="2567403"/>
                </a:cubicBezTo>
                <a:cubicBezTo>
                  <a:pt x="2557652" y="2563688"/>
                  <a:pt x="2546413" y="2548258"/>
                  <a:pt x="2544413" y="2530827"/>
                </a:cubicBezTo>
                <a:cubicBezTo>
                  <a:pt x="2542412" y="2513492"/>
                  <a:pt x="2550794" y="2502347"/>
                  <a:pt x="2563653" y="2505014"/>
                </a:cubicBezTo>
                <a:close/>
                <a:moveTo>
                  <a:pt x="3509010" y="2504062"/>
                </a:moveTo>
                <a:cubicBezTo>
                  <a:pt x="3508248" y="2506157"/>
                  <a:pt x="3507962" y="2508253"/>
                  <a:pt x="3506533" y="2510348"/>
                </a:cubicBezTo>
                <a:cubicBezTo>
                  <a:pt x="3505295" y="2512158"/>
                  <a:pt x="3502818" y="2514063"/>
                  <a:pt x="3500913" y="2515968"/>
                </a:cubicBezTo>
                <a:cubicBezTo>
                  <a:pt x="3500247" y="2514730"/>
                  <a:pt x="3498913" y="2513968"/>
                  <a:pt x="3499294" y="2512158"/>
                </a:cubicBezTo>
                <a:cubicBezTo>
                  <a:pt x="3499485" y="2511206"/>
                  <a:pt x="3502914" y="2508538"/>
                  <a:pt x="3504914" y="2506729"/>
                </a:cubicBezTo>
                <a:cubicBezTo>
                  <a:pt x="3506343" y="2505776"/>
                  <a:pt x="3507676" y="2504919"/>
                  <a:pt x="3509010" y="2504062"/>
                </a:cubicBezTo>
                <a:close/>
                <a:moveTo>
                  <a:pt x="3289934" y="2501109"/>
                </a:moveTo>
                <a:cubicBezTo>
                  <a:pt x="3296792" y="2498823"/>
                  <a:pt x="3297935" y="2507682"/>
                  <a:pt x="3292601" y="2520159"/>
                </a:cubicBezTo>
                <a:cubicBezTo>
                  <a:pt x="3287553" y="2532065"/>
                  <a:pt x="3278599" y="2543496"/>
                  <a:pt x="3272504" y="2545972"/>
                </a:cubicBezTo>
                <a:cubicBezTo>
                  <a:pt x="3265836" y="2548639"/>
                  <a:pt x="3264503" y="2540638"/>
                  <a:pt x="3269646" y="2527303"/>
                </a:cubicBezTo>
                <a:cubicBezTo>
                  <a:pt x="3274408" y="2514730"/>
                  <a:pt x="3283267" y="2503395"/>
                  <a:pt x="3289934" y="2501109"/>
                </a:cubicBezTo>
                <a:close/>
                <a:moveTo>
                  <a:pt x="1719834" y="2500157"/>
                </a:moveTo>
                <a:cubicBezTo>
                  <a:pt x="1733836" y="2500919"/>
                  <a:pt x="1746694" y="2511968"/>
                  <a:pt x="1748980" y="2525017"/>
                </a:cubicBezTo>
                <a:cubicBezTo>
                  <a:pt x="1751171" y="2538161"/>
                  <a:pt x="1741741" y="2546829"/>
                  <a:pt x="1727549" y="2545401"/>
                </a:cubicBezTo>
                <a:cubicBezTo>
                  <a:pt x="1713643" y="2544067"/>
                  <a:pt x="1700879" y="2533209"/>
                  <a:pt x="1698784" y="2521017"/>
                </a:cubicBezTo>
                <a:cubicBezTo>
                  <a:pt x="1696688" y="2508920"/>
                  <a:pt x="1706023" y="2499395"/>
                  <a:pt x="1719834" y="2500157"/>
                </a:cubicBezTo>
                <a:close/>
                <a:moveTo>
                  <a:pt x="3157252" y="2500061"/>
                </a:moveTo>
                <a:cubicBezTo>
                  <a:pt x="3151346" y="2502252"/>
                  <a:pt x="3145536" y="2504347"/>
                  <a:pt x="3139726" y="2506443"/>
                </a:cubicBezTo>
                <a:cubicBezTo>
                  <a:pt x="3138106" y="2517111"/>
                  <a:pt x="3136392" y="2528446"/>
                  <a:pt x="3134868" y="2539209"/>
                </a:cubicBezTo>
                <a:cubicBezTo>
                  <a:pt x="3140393" y="2538256"/>
                  <a:pt x="3145917" y="2537304"/>
                  <a:pt x="3150965" y="2536447"/>
                </a:cubicBezTo>
                <a:cubicBezTo>
                  <a:pt x="3152775" y="2525207"/>
                  <a:pt x="3154966" y="2512729"/>
                  <a:pt x="3157252" y="2500061"/>
                </a:cubicBezTo>
                <a:close/>
                <a:moveTo>
                  <a:pt x="1625155" y="2494918"/>
                </a:moveTo>
                <a:cubicBezTo>
                  <a:pt x="1638776" y="2496442"/>
                  <a:pt x="1651921" y="2507872"/>
                  <a:pt x="1653349" y="2519778"/>
                </a:cubicBezTo>
                <a:cubicBezTo>
                  <a:pt x="1654778" y="2531779"/>
                  <a:pt x="1644396" y="2540542"/>
                  <a:pt x="1631156" y="2539018"/>
                </a:cubicBezTo>
                <a:cubicBezTo>
                  <a:pt x="1616869" y="2537399"/>
                  <a:pt x="1604867" y="2526255"/>
                  <a:pt x="1603343" y="2513682"/>
                </a:cubicBezTo>
                <a:cubicBezTo>
                  <a:pt x="1601914" y="2501871"/>
                  <a:pt x="1611249" y="2493489"/>
                  <a:pt x="1625155" y="2494918"/>
                </a:cubicBezTo>
                <a:close/>
                <a:moveTo>
                  <a:pt x="2197893" y="2493108"/>
                </a:moveTo>
                <a:cubicBezTo>
                  <a:pt x="2210276" y="2496061"/>
                  <a:pt x="2221325" y="2509872"/>
                  <a:pt x="2222849" y="2524064"/>
                </a:cubicBezTo>
                <a:cubicBezTo>
                  <a:pt x="2224373" y="2539114"/>
                  <a:pt x="2214848" y="2547972"/>
                  <a:pt x="2201417" y="2544734"/>
                </a:cubicBezTo>
                <a:cubicBezTo>
                  <a:pt x="2188844" y="2541686"/>
                  <a:pt x="2178176" y="2528827"/>
                  <a:pt x="2176652" y="2514444"/>
                </a:cubicBezTo>
                <a:cubicBezTo>
                  <a:pt x="2175033" y="2499490"/>
                  <a:pt x="2184368" y="2489774"/>
                  <a:pt x="2197893" y="2493108"/>
                </a:cubicBezTo>
                <a:close/>
                <a:moveTo>
                  <a:pt x="1534286" y="2489870"/>
                </a:moveTo>
                <a:cubicBezTo>
                  <a:pt x="1547431" y="2490346"/>
                  <a:pt x="1560671" y="2500919"/>
                  <a:pt x="1563242" y="2513492"/>
                </a:cubicBezTo>
                <a:cubicBezTo>
                  <a:pt x="1565719" y="2526065"/>
                  <a:pt x="1556384" y="2534923"/>
                  <a:pt x="1542954" y="2533589"/>
                </a:cubicBezTo>
                <a:cubicBezTo>
                  <a:pt x="1530286" y="2532446"/>
                  <a:pt x="1518189" y="2522160"/>
                  <a:pt x="1515522" y="2510920"/>
                </a:cubicBezTo>
                <a:cubicBezTo>
                  <a:pt x="1512760" y="2499204"/>
                  <a:pt x="1521237" y="2489394"/>
                  <a:pt x="1534286" y="2489870"/>
                </a:cubicBezTo>
                <a:close/>
                <a:moveTo>
                  <a:pt x="3339846" y="2489775"/>
                </a:moveTo>
                <a:cubicBezTo>
                  <a:pt x="3345656" y="2487870"/>
                  <a:pt x="3346323" y="2495109"/>
                  <a:pt x="3341560" y="2504824"/>
                </a:cubicBezTo>
                <a:cubicBezTo>
                  <a:pt x="3336703" y="2514539"/>
                  <a:pt x="3327749" y="2524541"/>
                  <a:pt x="3322320" y="2526255"/>
                </a:cubicBezTo>
                <a:cubicBezTo>
                  <a:pt x="3316795" y="2527970"/>
                  <a:pt x="3316224" y="2521112"/>
                  <a:pt x="3321272" y="2510634"/>
                </a:cubicBezTo>
                <a:cubicBezTo>
                  <a:pt x="3325939" y="2500823"/>
                  <a:pt x="3334226" y="2491584"/>
                  <a:pt x="3339846" y="2489775"/>
                </a:cubicBezTo>
                <a:close/>
                <a:moveTo>
                  <a:pt x="995553" y="2489774"/>
                </a:moveTo>
                <a:cubicBezTo>
                  <a:pt x="995934" y="2497204"/>
                  <a:pt x="996315" y="2503776"/>
                  <a:pt x="996791" y="2511396"/>
                </a:cubicBezTo>
                <a:cubicBezTo>
                  <a:pt x="1008793" y="2511586"/>
                  <a:pt x="1020127" y="2511872"/>
                  <a:pt x="1031367" y="2512063"/>
                </a:cubicBezTo>
                <a:cubicBezTo>
                  <a:pt x="1030795" y="2504633"/>
                  <a:pt x="1030319" y="2497204"/>
                  <a:pt x="1029748" y="2490441"/>
                </a:cubicBezTo>
                <a:cubicBezTo>
                  <a:pt x="1017746" y="2490250"/>
                  <a:pt x="1006221" y="2489964"/>
                  <a:pt x="995553" y="2489774"/>
                </a:cubicBezTo>
                <a:close/>
                <a:moveTo>
                  <a:pt x="1106519" y="2489583"/>
                </a:moveTo>
                <a:cubicBezTo>
                  <a:pt x="1107472" y="2498251"/>
                  <a:pt x="1108424" y="2506348"/>
                  <a:pt x="1109377" y="2515015"/>
                </a:cubicBezTo>
                <a:cubicBezTo>
                  <a:pt x="1122807" y="2515206"/>
                  <a:pt x="1135570" y="2515491"/>
                  <a:pt x="1146619" y="2515682"/>
                </a:cubicBezTo>
                <a:cubicBezTo>
                  <a:pt x="1145476" y="2506729"/>
                  <a:pt x="1144238" y="2497680"/>
                  <a:pt x="1143286" y="2490250"/>
                </a:cubicBezTo>
                <a:cubicBezTo>
                  <a:pt x="1131094" y="2490060"/>
                  <a:pt x="1118330" y="2489869"/>
                  <a:pt x="1106519" y="2489583"/>
                </a:cubicBezTo>
                <a:close/>
                <a:moveTo>
                  <a:pt x="1453515" y="2484821"/>
                </a:moveTo>
                <a:cubicBezTo>
                  <a:pt x="1465897" y="2485392"/>
                  <a:pt x="1478947" y="2495774"/>
                  <a:pt x="1481899" y="2507966"/>
                </a:cubicBezTo>
                <a:cubicBezTo>
                  <a:pt x="1484662" y="2520063"/>
                  <a:pt x="1476089" y="2529683"/>
                  <a:pt x="1463802" y="2529017"/>
                </a:cubicBezTo>
                <a:cubicBezTo>
                  <a:pt x="1451229" y="2528350"/>
                  <a:pt x="1439037" y="2518920"/>
                  <a:pt x="1436179" y="2506538"/>
                </a:cubicBezTo>
                <a:cubicBezTo>
                  <a:pt x="1433227" y="2494060"/>
                  <a:pt x="1440942" y="2484249"/>
                  <a:pt x="1453515" y="2484821"/>
                </a:cubicBezTo>
                <a:close/>
                <a:moveTo>
                  <a:pt x="1371314" y="2482440"/>
                </a:moveTo>
                <a:cubicBezTo>
                  <a:pt x="1386268" y="2482726"/>
                  <a:pt x="1400270" y="2493108"/>
                  <a:pt x="1403127" y="2505777"/>
                </a:cubicBezTo>
                <a:cubicBezTo>
                  <a:pt x="1406175" y="2518921"/>
                  <a:pt x="1396079" y="2529589"/>
                  <a:pt x="1380458" y="2529304"/>
                </a:cubicBezTo>
                <a:cubicBezTo>
                  <a:pt x="1365599" y="2529018"/>
                  <a:pt x="1350454" y="2518445"/>
                  <a:pt x="1347692" y="2506063"/>
                </a:cubicBezTo>
                <a:cubicBezTo>
                  <a:pt x="1344834" y="2493299"/>
                  <a:pt x="1356169" y="2482250"/>
                  <a:pt x="1371314" y="2482440"/>
                </a:cubicBezTo>
                <a:close/>
                <a:moveTo>
                  <a:pt x="3189446" y="2482249"/>
                </a:moveTo>
                <a:lnTo>
                  <a:pt x="3189664" y="2482351"/>
                </a:lnTo>
                <a:lnTo>
                  <a:pt x="3189636" y="2482821"/>
                </a:lnTo>
                <a:cubicBezTo>
                  <a:pt x="3189541" y="2482535"/>
                  <a:pt x="3189541" y="2482440"/>
                  <a:pt x="3189446" y="2482249"/>
                </a:cubicBezTo>
                <a:close/>
                <a:moveTo>
                  <a:pt x="3189161" y="2482249"/>
                </a:moveTo>
                <a:cubicBezTo>
                  <a:pt x="3189256" y="2482535"/>
                  <a:pt x="3189256" y="2482630"/>
                  <a:pt x="3189351" y="2482821"/>
                </a:cubicBezTo>
                <a:lnTo>
                  <a:pt x="3189193" y="2482670"/>
                </a:lnTo>
                <a:close/>
                <a:moveTo>
                  <a:pt x="2461640" y="2481392"/>
                </a:moveTo>
                <a:cubicBezTo>
                  <a:pt x="2474594" y="2484821"/>
                  <a:pt x="2486310" y="2501013"/>
                  <a:pt x="2488120" y="2517492"/>
                </a:cubicBezTo>
                <a:cubicBezTo>
                  <a:pt x="2489834" y="2533684"/>
                  <a:pt x="2480786" y="2544257"/>
                  <a:pt x="2468212" y="2540828"/>
                </a:cubicBezTo>
                <a:cubicBezTo>
                  <a:pt x="2455639" y="2537399"/>
                  <a:pt x="2443162" y="2520825"/>
                  <a:pt x="2441352" y="2505014"/>
                </a:cubicBezTo>
                <a:cubicBezTo>
                  <a:pt x="2439542" y="2489012"/>
                  <a:pt x="2448972" y="2477963"/>
                  <a:pt x="2461640" y="2481392"/>
                </a:cubicBezTo>
                <a:close/>
                <a:moveTo>
                  <a:pt x="1278160" y="2480916"/>
                </a:moveTo>
                <a:cubicBezTo>
                  <a:pt x="1295876" y="2481297"/>
                  <a:pt x="1311973" y="2492537"/>
                  <a:pt x="1314164" y="2505967"/>
                </a:cubicBezTo>
                <a:cubicBezTo>
                  <a:pt x="1316450" y="2519397"/>
                  <a:pt x="1304163" y="2529780"/>
                  <a:pt x="1285970" y="2529399"/>
                </a:cubicBezTo>
                <a:cubicBezTo>
                  <a:pt x="1267777" y="2528922"/>
                  <a:pt x="1251585" y="2517969"/>
                  <a:pt x="1249585" y="2504348"/>
                </a:cubicBezTo>
                <a:cubicBezTo>
                  <a:pt x="1247489" y="2490727"/>
                  <a:pt x="1260157" y="2480536"/>
                  <a:pt x="1278160" y="2480916"/>
                </a:cubicBezTo>
                <a:close/>
                <a:moveTo>
                  <a:pt x="3391947" y="2479678"/>
                </a:moveTo>
                <a:cubicBezTo>
                  <a:pt x="3396519" y="2478726"/>
                  <a:pt x="3396615" y="2484440"/>
                  <a:pt x="3392138" y="2492060"/>
                </a:cubicBezTo>
                <a:cubicBezTo>
                  <a:pt x="3387661" y="2499585"/>
                  <a:pt x="3380041" y="2507110"/>
                  <a:pt x="3375659" y="2508158"/>
                </a:cubicBezTo>
                <a:cubicBezTo>
                  <a:pt x="3371183" y="2509301"/>
                  <a:pt x="3370897" y="2503681"/>
                  <a:pt x="3375183" y="2496061"/>
                </a:cubicBezTo>
                <a:cubicBezTo>
                  <a:pt x="3379469" y="2488536"/>
                  <a:pt x="3387375" y="2480726"/>
                  <a:pt x="3391947" y="2479678"/>
                </a:cubicBezTo>
                <a:close/>
                <a:moveTo>
                  <a:pt x="2779966" y="2477678"/>
                </a:moveTo>
                <a:cubicBezTo>
                  <a:pt x="2791872" y="2478535"/>
                  <a:pt x="2802159" y="2494537"/>
                  <a:pt x="2804445" y="2514825"/>
                </a:cubicBezTo>
                <a:cubicBezTo>
                  <a:pt x="2806731" y="2535304"/>
                  <a:pt x="2800063" y="2550925"/>
                  <a:pt x="2788253" y="2550163"/>
                </a:cubicBezTo>
                <a:cubicBezTo>
                  <a:pt x="2776441" y="2549306"/>
                  <a:pt x="2765012" y="2532732"/>
                  <a:pt x="2762630" y="2512349"/>
                </a:cubicBezTo>
                <a:cubicBezTo>
                  <a:pt x="2760249" y="2492156"/>
                  <a:pt x="2768250" y="2476725"/>
                  <a:pt x="2779966" y="2477678"/>
                </a:cubicBezTo>
                <a:close/>
                <a:moveTo>
                  <a:pt x="51148" y="2477677"/>
                </a:moveTo>
                <a:cubicBezTo>
                  <a:pt x="52196" y="2480058"/>
                  <a:pt x="53911" y="2481582"/>
                  <a:pt x="53149" y="2482916"/>
                </a:cubicBezTo>
                <a:cubicBezTo>
                  <a:pt x="52387" y="2484345"/>
                  <a:pt x="49148" y="2485488"/>
                  <a:pt x="47053" y="2486821"/>
                </a:cubicBezTo>
                <a:cubicBezTo>
                  <a:pt x="46005" y="2485297"/>
                  <a:pt x="44195" y="2483964"/>
                  <a:pt x="44195" y="2482249"/>
                </a:cubicBezTo>
                <a:cubicBezTo>
                  <a:pt x="44195" y="2481487"/>
                  <a:pt x="48005" y="2479677"/>
                  <a:pt x="51148" y="2477677"/>
                </a:cubicBezTo>
                <a:close/>
                <a:moveTo>
                  <a:pt x="147160" y="2477296"/>
                </a:moveTo>
                <a:cubicBezTo>
                  <a:pt x="150780" y="2477963"/>
                  <a:pt x="152685" y="2481011"/>
                  <a:pt x="157733" y="2484535"/>
                </a:cubicBezTo>
                <a:cubicBezTo>
                  <a:pt x="149637" y="2487488"/>
                  <a:pt x="144589" y="2490441"/>
                  <a:pt x="140874" y="2490250"/>
                </a:cubicBezTo>
                <a:cubicBezTo>
                  <a:pt x="138016" y="2490155"/>
                  <a:pt x="135064" y="2486440"/>
                  <a:pt x="135540" y="2483964"/>
                </a:cubicBezTo>
                <a:cubicBezTo>
                  <a:pt x="136207" y="2479678"/>
                  <a:pt x="141826" y="2476439"/>
                  <a:pt x="147160" y="2477296"/>
                </a:cubicBezTo>
                <a:close/>
                <a:moveTo>
                  <a:pt x="2082546" y="2475487"/>
                </a:moveTo>
                <a:cubicBezTo>
                  <a:pt x="2094738" y="2475868"/>
                  <a:pt x="2108073" y="2489108"/>
                  <a:pt x="2110740" y="2503205"/>
                </a:cubicBezTo>
                <a:cubicBezTo>
                  <a:pt x="2113312" y="2517302"/>
                  <a:pt x="2104549" y="2528160"/>
                  <a:pt x="2092071" y="2526732"/>
                </a:cubicBezTo>
                <a:cubicBezTo>
                  <a:pt x="2080260" y="2525398"/>
                  <a:pt x="2068354" y="2513873"/>
                  <a:pt x="2065401" y="2500633"/>
                </a:cubicBezTo>
                <a:cubicBezTo>
                  <a:pt x="2062258" y="2486536"/>
                  <a:pt x="2069973" y="2475011"/>
                  <a:pt x="2082546" y="2475487"/>
                </a:cubicBezTo>
                <a:close/>
                <a:moveTo>
                  <a:pt x="252507" y="2475296"/>
                </a:moveTo>
                <a:cubicBezTo>
                  <a:pt x="260318" y="2475487"/>
                  <a:pt x="265461" y="2480630"/>
                  <a:pt x="263175" y="2486059"/>
                </a:cubicBezTo>
                <a:cubicBezTo>
                  <a:pt x="260889" y="2491393"/>
                  <a:pt x="251364" y="2496156"/>
                  <a:pt x="243935" y="2495680"/>
                </a:cubicBezTo>
                <a:cubicBezTo>
                  <a:pt x="236696" y="2495203"/>
                  <a:pt x="232505" y="2490822"/>
                  <a:pt x="234410" y="2485488"/>
                </a:cubicBezTo>
                <a:cubicBezTo>
                  <a:pt x="236410" y="2479487"/>
                  <a:pt x="244316" y="2475106"/>
                  <a:pt x="252507" y="2475296"/>
                </a:cubicBezTo>
                <a:close/>
                <a:moveTo>
                  <a:pt x="362902" y="2474058"/>
                </a:moveTo>
                <a:cubicBezTo>
                  <a:pt x="373856" y="2473868"/>
                  <a:pt x="381762" y="2480535"/>
                  <a:pt x="379190" y="2487965"/>
                </a:cubicBezTo>
                <a:cubicBezTo>
                  <a:pt x="376904" y="2494823"/>
                  <a:pt x="365950" y="2500633"/>
                  <a:pt x="355568" y="2500537"/>
                </a:cubicBezTo>
                <a:cubicBezTo>
                  <a:pt x="345090" y="2500442"/>
                  <a:pt x="338042" y="2494442"/>
                  <a:pt x="340137" y="2487393"/>
                </a:cubicBezTo>
                <a:cubicBezTo>
                  <a:pt x="342137" y="2480249"/>
                  <a:pt x="352425" y="2474249"/>
                  <a:pt x="362902" y="2474058"/>
                </a:cubicBezTo>
                <a:close/>
                <a:moveTo>
                  <a:pt x="824924" y="2473629"/>
                </a:moveTo>
                <a:cubicBezTo>
                  <a:pt x="832675" y="2472200"/>
                  <a:pt x="841152" y="2472296"/>
                  <a:pt x="849248" y="2474153"/>
                </a:cubicBezTo>
                <a:cubicBezTo>
                  <a:pt x="854868" y="2475392"/>
                  <a:pt x="860012" y="2477201"/>
                  <a:pt x="865346" y="2478725"/>
                </a:cubicBezTo>
                <a:cubicBezTo>
                  <a:pt x="866584" y="2479583"/>
                  <a:pt x="867822" y="2480535"/>
                  <a:pt x="868965" y="2481392"/>
                </a:cubicBezTo>
                <a:cubicBezTo>
                  <a:pt x="873156" y="2487631"/>
                  <a:pt x="875133" y="2493703"/>
                  <a:pt x="874478" y="2499597"/>
                </a:cubicBezTo>
                <a:lnTo>
                  <a:pt x="864394" y="2516413"/>
                </a:lnTo>
                <a:lnTo>
                  <a:pt x="850582" y="2520254"/>
                </a:lnTo>
                <a:cubicBezTo>
                  <a:pt x="833532" y="2524064"/>
                  <a:pt x="814101" y="2520350"/>
                  <a:pt x="803814" y="2511396"/>
                </a:cubicBezTo>
                <a:cubicBezTo>
                  <a:pt x="793813" y="2502633"/>
                  <a:pt x="794480" y="2490822"/>
                  <a:pt x="804957" y="2482250"/>
                </a:cubicBezTo>
                <a:cubicBezTo>
                  <a:pt x="810148" y="2478011"/>
                  <a:pt x="817173" y="2475058"/>
                  <a:pt x="824924" y="2473629"/>
                </a:cubicBezTo>
                <a:close/>
                <a:moveTo>
                  <a:pt x="479107" y="2473392"/>
                </a:moveTo>
                <a:cubicBezTo>
                  <a:pt x="492442" y="2473392"/>
                  <a:pt x="502253" y="2480916"/>
                  <a:pt x="500443" y="2489680"/>
                </a:cubicBezTo>
                <a:cubicBezTo>
                  <a:pt x="498728" y="2498538"/>
                  <a:pt x="485965" y="2505681"/>
                  <a:pt x="472154" y="2505681"/>
                </a:cubicBezTo>
                <a:cubicBezTo>
                  <a:pt x="458628" y="2505681"/>
                  <a:pt x="448436" y="2498062"/>
                  <a:pt x="450341" y="2489489"/>
                </a:cubicBezTo>
                <a:cubicBezTo>
                  <a:pt x="452246" y="2481012"/>
                  <a:pt x="465962" y="2473297"/>
                  <a:pt x="479107" y="2473392"/>
                </a:cubicBezTo>
                <a:close/>
                <a:moveTo>
                  <a:pt x="597217" y="2473106"/>
                </a:moveTo>
                <a:cubicBezTo>
                  <a:pt x="613791" y="2473106"/>
                  <a:pt x="625983" y="2481678"/>
                  <a:pt x="624554" y="2492251"/>
                </a:cubicBezTo>
                <a:cubicBezTo>
                  <a:pt x="623125" y="2502919"/>
                  <a:pt x="608552" y="2511206"/>
                  <a:pt x="591502" y="2510825"/>
                </a:cubicBezTo>
                <a:cubicBezTo>
                  <a:pt x="574738" y="2510539"/>
                  <a:pt x="562261" y="2501490"/>
                  <a:pt x="564547" y="2491203"/>
                </a:cubicBezTo>
                <a:cubicBezTo>
                  <a:pt x="566737" y="2481393"/>
                  <a:pt x="581692" y="2473201"/>
                  <a:pt x="597217" y="2473106"/>
                </a:cubicBezTo>
                <a:close/>
                <a:moveTo>
                  <a:pt x="718566" y="2473010"/>
                </a:moveTo>
                <a:cubicBezTo>
                  <a:pt x="737616" y="2473581"/>
                  <a:pt x="751332" y="2483297"/>
                  <a:pt x="750189" y="2495489"/>
                </a:cubicBezTo>
                <a:cubicBezTo>
                  <a:pt x="749046" y="2507586"/>
                  <a:pt x="733329" y="2516539"/>
                  <a:pt x="713613" y="2516253"/>
                </a:cubicBezTo>
                <a:cubicBezTo>
                  <a:pt x="693229" y="2515968"/>
                  <a:pt x="678370" y="2505585"/>
                  <a:pt x="680656" y="2493203"/>
                </a:cubicBezTo>
                <a:cubicBezTo>
                  <a:pt x="682847" y="2481392"/>
                  <a:pt x="699706" y="2472438"/>
                  <a:pt x="718566" y="2473010"/>
                </a:cubicBezTo>
                <a:close/>
                <a:moveTo>
                  <a:pt x="2849499" y="2472819"/>
                </a:moveTo>
                <a:cubicBezTo>
                  <a:pt x="2860262" y="2472153"/>
                  <a:pt x="2870930" y="2489964"/>
                  <a:pt x="2872644" y="2511014"/>
                </a:cubicBezTo>
                <a:cubicBezTo>
                  <a:pt x="2874359" y="2532160"/>
                  <a:pt x="2866929" y="2550448"/>
                  <a:pt x="2856452" y="2550734"/>
                </a:cubicBezTo>
                <a:cubicBezTo>
                  <a:pt x="2845879" y="2551020"/>
                  <a:pt x="2835497" y="2533589"/>
                  <a:pt x="2833687" y="2512062"/>
                </a:cubicBezTo>
                <a:cubicBezTo>
                  <a:pt x="2832068" y="2491583"/>
                  <a:pt x="2839211" y="2473677"/>
                  <a:pt x="2849499" y="2472819"/>
                </a:cubicBezTo>
                <a:close/>
                <a:moveTo>
                  <a:pt x="3446144" y="2471772"/>
                </a:moveTo>
                <a:cubicBezTo>
                  <a:pt x="3449764" y="2471105"/>
                  <a:pt x="3449859" y="2475105"/>
                  <a:pt x="3446335" y="2480630"/>
                </a:cubicBezTo>
                <a:cubicBezTo>
                  <a:pt x="3442811" y="2486250"/>
                  <a:pt x="3437000" y="2491393"/>
                  <a:pt x="3433190" y="2492441"/>
                </a:cubicBezTo>
                <a:cubicBezTo>
                  <a:pt x="3429095" y="2493584"/>
                  <a:pt x="3428809" y="2489012"/>
                  <a:pt x="3432714" y="2483106"/>
                </a:cubicBezTo>
                <a:cubicBezTo>
                  <a:pt x="3436238" y="2477772"/>
                  <a:pt x="3442525" y="2472438"/>
                  <a:pt x="3446144" y="2471772"/>
                </a:cubicBezTo>
                <a:close/>
                <a:moveTo>
                  <a:pt x="2697384" y="2466819"/>
                </a:moveTo>
                <a:cubicBezTo>
                  <a:pt x="2709195" y="2468628"/>
                  <a:pt x="2721197" y="2485869"/>
                  <a:pt x="2723768" y="2504252"/>
                </a:cubicBezTo>
                <a:cubicBezTo>
                  <a:pt x="2726531" y="2523588"/>
                  <a:pt x="2718434" y="2538447"/>
                  <a:pt x="2706052" y="2536541"/>
                </a:cubicBezTo>
                <a:cubicBezTo>
                  <a:pt x="2694241" y="2534732"/>
                  <a:pt x="2681858" y="2517682"/>
                  <a:pt x="2679096" y="2499204"/>
                </a:cubicBezTo>
                <a:cubicBezTo>
                  <a:pt x="2676239" y="2479773"/>
                  <a:pt x="2684906" y="2464818"/>
                  <a:pt x="2697384" y="2466819"/>
                </a:cubicBezTo>
                <a:close/>
                <a:moveTo>
                  <a:pt x="1973865" y="2465867"/>
                </a:moveTo>
                <a:cubicBezTo>
                  <a:pt x="1986533" y="2467010"/>
                  <a:pt x="1998535" y="2479106"/>
                  <a:pt x="2000630" y="2492632"/>
                </a:cubicBezTo>
                <a:cubicBezTo>
                  <a:pt x="2002916" y="2506919"/>
                  <a:pt x="1993296" y="2516825"/>
                  <a:pt x="1979866" y="2514635"/>
                </a:cubicBezTo>
                <a:cubicBezTo>
                  <a:pt x="1967388" y="2512539"/>
                  <a:pt x="1955291" y="2500061"/>
                  <a:pt x="1953863" y="2487679"/>
                </a:cubicBezTo>
                <a:cubicBezTo>
                  <a:pt x="1952339" y="2474915"/>
                  <a:pt x="1961578" y="2464724"/>
                  <a:pt x="1973865" y="2465867"/>
                </a:cubicBezTo>
                <a:close/>
                <a:moveTo>
                  <a:pt x="2916936" y="2465676"/>
                </a:moveTo>
                <a:cubicBezTo>
                  <a:pt x="2927890" y="2466153"/>
                  <a:pt x="2936843" y="2484345"/>
                  <a:pt x="2937415" y="2506348"/>
                </a:cubicBezTo>
                <a:cubicBezTo>
                  <a:pt x="2937891" y="2528160"/>
                  <a:pt x="2930175" y="2545020"/>
                  <a:pt x="2919412" y="2545401"/>
                </a:cubicBezTo>
                <a:cubicBezTo>
                  <a:pt x="2908840" y="2545686"/>
                  <a:pt x="2899219" y="2528351"/>
                  <a:pt x="2898076" y="2506348"/>
                </a:cubicBezTo>
                <a:cubicBezTo>
                  <a:pt x="2896838" y="2483202"/>
                  <a:pt x="2905220" y="2465200"/>
                  <a:pt x="2916936" y="2465676"/>
                </a:cubicBezTo>
                <a:close/>
                <a:moveTo>
                  <a:pt x="3232023" y="2465581"/>
                </a:moveTo>
                <a:cubicBezTo>
                  <a:pt x="3240691" y="2463486"/>
                  <a:pt x="3243453" y="2475773"/>
                  <a:pt x="3238500" y="2492251"/>
                </a:cubicBezTo>
                <a:cubicBezTo>
                  <a:pt x="3233356" y="2509491"/>
                  <a:pt x="3222117" y="2526065"/>
                  <a:pt x="3213830" y="2528637"/>
                </a:cubicBezTo>
                <a:cubicBezTo>
                  <a:pt x="3205448" y="2531304"/>
                  <a:pt x="3202495" y="2519302"/>
                  <a:pt x="3207543" y="2500823"/>
                </a:cubicBezTo>
                <a:cubicBezTo>
                  <a:pt x="3212306" y="2483393"/>
                  <a:pt x="3223260" y="2467677"/>
                  <a:pt x="3232023" y="2465581"/>
                </a:cubicBezTo>
                <a:close/>
                <a:moveTo>
                  <a:pt x="3566541" y="2464533"/>
                </a:moveTo>
                <a:cubicBezTo>
                  <a:pt x="3567207" y="2464819"/>
                  <a:pt x="3566445" y="2466819"/>
                  <a:pt x="3565778" y="2468343"/>
                </a:cubicBezTo>
                <a:cubicBezTo>
                  <a:pt x="3565588" y="2468724"/>
                  <a:pt x="3562540" y="2470534"/>
                  <a:pt x="3561873" y="2470438"/>
                </a:cubicBezTo>
                <a:cubicBezTo>
                  <a:pt x="3560921" y="2470248"/>
                  <a:pt x="3560826" y="2469010"/>
                  <a:pt x="3559873" y="2467295"/>
                </a:cubicBezTo>
                <a:cubicBezTo>
                  <a:pt x="3563397" y="2465771"/>
                  <a:pt x="3565874" y="2464247"/>
                  <a:pt x="3566541" y="2464533"/>
                </a:cubicBezTo>
                <a:close/>
                <a:moveTo>
                  <a:pt x="3505009" y="2464438"/>
                </a:moveTo>
                <a:cubicBezTo>
                  <a:pt x="3504724" y="2467772"/>
                  <a:pt x="3505676" y="2469677"/>
                  <a:pt x="3504152" y="2471867"/>
                </a:cubicBezTo>
                <a:cubicBezTo>
                  <a:pt x="3502533" y="2474153"/>
                  <a:pt x="3497961" y="2478059"/>
                  <a:pt x="3495770" y="2479011"/>
                </a:cubicBezTo>
                <a:cubicBezTo>
                  <a:pt x="3491865" y="2480630"/>
                  <a:pt x="3491198" y="2478249"/>
                  <a:pt x="3494436" y="2473772"/>
                </a:cubicBezTo>
                <a:cubicBezTo>
                  <a:pt x="3496437" y="2471201"/>
                  <a:pt x="3500151" y="2468629"/>
                  <a:pt x="3505009" y="2464438"/>
                </a:cubicBezTo>
                <a:close/>
                <a:moveTo>
                  <a:pt x="1865851" y="2459866"/>
                </a:moveTo>
                <a:cubicBezTo>
                  <a:pt x="1878901" y="2460627"/>
                  <a:pt x="1891188" y="2471772"/>
                  <a:pt x="1893379" y="2484916"/>
                </a:cubicBezTo>
                <a:cubicBezTo>
                  <a:pt x="1895569" y="2498061"/>
                  <a:pt x="1886902" y="2507395"/>
                  <a:pt x="1873757" y="2506538"/>
                </a:cubicBezTo>
                <a:cubicBezTo>
                  <a:pt x="1860422" y="2505681"/>
                  <a:pt x="1848516" y="2495489"/>
                  <a:pt x="1845849" y="2482725"/>
                </a:cubicBezTo>
                <a:cubicBezTo>
                  <a:pt x="1843087" y="2469391"/>
                  <a:pt x="1851850" y="2459008"/>
                  <a:pt x="1865851" y="2459866"/>
                </a:cubicBezTo>
                <a:close/>
                <a:moveTo>
                  <a:pt x="3079242" y="2458437"/>
                </a:moveTo>
                <a:cubicBezTo>
                  <a:pt x="3072194" y="2459770"/>
                  <a:pt x="3065240" y="2461008"/>
                  <a:pt x="3059049" y="2462056"/>
                </a:cubicBezTo>
                <a:cubicBezTo>
                  <a:pt x="3058382" y="2475582"/>
                  <a:pt x="3057620" y="2491012"/>
                  <a:pt x="3057049" y="2504823"/>
                </a:cubicBezTo>
                <a:cubicBezTo>
                  <a:pt x="3062859" y="2503014"/>
                  <a:pt x="3069622" y="2500918"/>
                  <a:pt x="3076385" y="2498823"/>
                </a:cubicBezTo>
                <a:cubicBezTo>
                  <a:pt x="3077242" y="2485773"/>
                  <a:pt x="3078290" y="2471581"/>
                  <a:pt x="3079242" y="2458437"/>
                </a:cubicBezTo>
                <a:close/>
                <a:moveTo>
                  <a:pt x="2352960" y="2457961"/>
                </a:moveTo>
                <a:cubicBezTo>
                  <a:pt x="2365914" y="2460628"/>
                  <a:pt x="2377915" y="2475582"/>
                  <a:pt x="2379820" y="2491298"/>
                </a:cubicBezTo>
                <a:cubicBezTo>
                  <a:pt x="2381725" y="2507015"/>
                  <a:pt x="2372677" y="2516349"/>
                  <a:pt x="2359437" y="2512635"/>
                </a:cubicBezTo>
                <a:cubicBezTo>
                  <a:pt x="2347054" y="2509206"/>
                  <a:pt x="2336291" y="2495299"/>
                  <a:pt x="2334481" y="2480250"/>
                </a:cubicBezTo>
                <a:cubicBezTo>
                  <a:pt x="2332671" y="2465295"/>
                  <a:pt x="2340577" y="2455485"/>
                  <a:pt x="2352960" y="2457961"/>
                </a:cubicBezTo>
                <a:close/>
                <a:moveTo>
                  <a:pt x="3284410" y="2455960"/>
                </a:moveTo>
                <a:cubicBezTo>
                  <a:pt x="3292221" y="2453389"/>
                  <a:pt x="3294221" y="2463771"/>
                  <a:pt x="3288792" y="2477868"/>
                </a:cubicBezTo>
                <a:cubicBezTo>
                  <a:pt x="3283267" y="2491965"/>
                  <a:pt x="3272409" y="2506062"/>
                  <a:pt x="3265170" y="2508538"/>
                </a:cubicBezTo>
                <a:cubicBezTo>
                  <a:pt x="3258216" y="2510920"/>
                  <a:pt x="3256121" y="2501776"/>
                  <a:pt x="3260693" y="2487869"/>
                </a:cubicBezTo>
                <a:cubicBezTo>
                  <a:pt x="3265455" y="2473296"/>
                  <a:pt x="3276314" y="2458723"/>
                  <a:pt x="3284410" y="2455960"/>
                </a:cubicBezTo>
                <a:close/>
                <a:moveTo>
                  <a:pt x="1759839" y="2455865"/>
                </a:moveTo>
                <a:cubicBezTo>
                  <a:pt x="1773174" y="2455580"/>
                  <a:pt x="1787271" y="2467010"/>
                  <a:pt x="1789747" y="2479963"/>
                </a:cubicBezTo>
                <a:cubicBezTo>
                  <a:pt x="1792224" y="2492918"/>
                  <a:pt x="1782127" y="2503205"/>
                  <a:pt x="1768792" y="2501967"/>
                </a:cubicBezTo>
                <a:cubicBezTo>
                  <a:pt x="1755934" y="2500823"/>
                  <a:pt x="1743742" y="2490251"/>
                  <a:pt x="1741360" y="2478249"/>
                </a:cubicBezTo>
                <a:cubicBezTo>
                  <a:pt x="1738979" y="2466248"/>
                  <a:pt x="1747171" y="2456151"/>
                  <a:pt x="1759839" y="2455865"/>
                </a:cubicBezTo>
                <a:close/>
                <a:moveTo>
                  <a:pt x="2977991" y="2455675"/>
                </a:moveTo>
                <a:cubicBezTo>
                  <a:pt x="2989040" y="2453198"/>
                  <a:pt x="2998851" y="2470819"/>
                  <a:pt x="2999327" y="2493393"/>
                </a:cubicBezTo>
                <a:cubicBezTo>
                  <a:pt x="2999803" y="2515968"/>
                  <a:pt x="2991517" y="2536447"/>
                  <a:pt x="2980944" y="2538542"/>
                </a:cubicBezTo>
                <a:cubicBezTo>
                  <a:pt x="2970847" y="2540542"/>
                  <a:pt x="2961322" y="2524445"/>
                  <a:pt x="2959989" y="2502442"/>
                </a:cubicBezTo>
                <a:cubicBezTo>
                  <a:pt x="2958560" y="2479582"/>
                  <a:pt x="2966752" y="2458151"/>
                  <a:pt x="2977991" y="2455675"/>
                </a:cubicBezTo>
                <a:close/>
                <a:moveTo>
                  <a:pt x="1661731" y="2454055"/>
                </a:moveTo>
                <a:cubicBezTo>
                  <a:pt x="1675352" y="2454246"/>
                  <a:pt x="1688115" y="2464532"/>
                  <a:pt x="1690592" y="2477296"/>
                </a:cubicBezTo>
                <a:cubicBezTo>
                  <a:pt x="1693068" y="2490060"/>
                  <a:pt x="1684115" y="2499108"/>
                  <a:pt x="1670304" y="2498251"/>
                </a:cubicBezTo>
                <a:cubicBezTo>
                  <a:pt x="1656873" y="2497394"/>
                  <a:pt x="1644205" y="2487107"/>
                  <a:pt x="1641919" y="2475296"/>
                </a:cubicBezTo>
                <a:cubicBezTo>
                  <a:pt x="1639633" y="2463390"/>
                  <a:pt x="1648396" y="2453769"/>
                  <a:pt x="1661731" y="2454055"/>
                </a:cubicBezTo>
                <a:close/>
                <a:moveTo>
                  <a:pt x="1570005" y="2452436"/>
                </a:moveTo>
                <a:cubicBezTo>
                  <a:pt x="1582864" y="2453198"/>
                  <a:pt x="1595913" y="2463581"/>
                  <a:pt x="1598199" y="2475296"/>
                </a:cubicBezTo>
                <a:cubicBezTo>
                  <a:pt x="1600485" y="2487012"/>
                  <a:pt x="1591436" y="2496442"/>
                  <a:pt x="1578863" y="2495965"/>
                </a:cubicBezTo>
                <a:cubicBezTo>
                  <a:pt x="1565528" y="2495489"/>
                  <a:pt x="1552955" y="2485202"/>
                  <a:pt x="1550384" y="2473010"/>
                </a:cubicBezTo>
                <a:cubicBezTo>
                  <a:pt x="1547812" y="2460818"/>
                  <a:pt x="1556289" y="2451579"/>
                  <a:pt x="1570005" y="2452436"/>
                </a:cubicBezTo>
                <a:close/>
                <a:moveTo>
                  <a:pt x="1048702" y="2451579"/>
                </a:moveTo>
                <a:cubicBezTo>
                  <a:pt x="1049464" y="2459961"/>
                  <a:pt x="1050131" y="2468057"/>
                  <a:pt x="1050893" y="2476153"/>
                </a:cubicBezTo>
                <a:cubicBezTo>
                  <a:pt x="1062609" y="2476344"/>
                  <a:pt x="1074515" y="2476534"/>
                  <a:pt x="1086326" y="2476820"/>
                </a:cubicBezTo>
                <a:cubicBezTo>
                  <a:pt x="1085374" y="2468152"/>
                  <a:pt x="1084421" y="2459675"/>
                  <a:pt x="1083659" y="2452246"/>
                </a:cubicBezTo>
                <a:cubicBezTo>
                  <a:pt x="1072324" y="2452055"/>
                  <a:pt x="1060037" y="2451769"/>
                  <a:pt x="1048702" y="2451579"/>
                </a:cubicBezTo>
                <a:close/>
                <a:moveTo>
                  <a:pt x="935260" y="2451007"/>
                </a:moveTo>
                <a:cubicBezTo>
                  <a:pt x="935355" y="2458818"/>
                  <a:pt x="935545" y="2466342"/>
                  <a:pt x="935641" y="2473105"/>
                </a:cubicBezTo>
                <a:cubicBezTo>
                  <a:pt x="948499" y="2473391"/>
                  <a:pt x="960215" y="2473581"/>
                  <a:pt x="970978" y="2473867"/>
                </a:cubicBezTo>
                <a:cubicBezTo>
                  <a:pt x="970693" y="2466152"/>
                  <a:pt x="970407" y="2459199"/>
                  <a:pt x="970121" y="2451769"/>
                </a:cubicBezTo>
                <a:cubicBezTo>
                  <a:pt x="958024" y="2451483"/>
                  <a:pt x="947071" y="2451293"/>
                  <a:pt x="935260" y="2451007"/>
                </a:cubicBezTo>
                <a:close/>
                <a:moveTo>
                  <a:pt x="3136678" y="2450722"/>
                </a:moveTo>
                <a:cubicBezTo>
                  <a:pt x="3130582" y="2451960"/>
                  <a:pt x="3124772" y="2453103"/>
                  <a:pt x="3119152" y="2454246"/>
                </a:cubicBezTo>
                <a:cubicBezTo>
                  <a:pt x="3117723" y="2466057"/>
                  <a:pt x="3116390" y="2477487"/>
                  <a:pt x="3115056" y="2488631"/>
                </a:cubicBezTo>
                <a:cubicBezTo>
                  <a:pt x="3121057" y="2487202"/>
                  <a:pt x="3126391" y="2485964"/>
                  <a:pt x="3131820" y="2484726"/>
                </a:cubicBezTo>
                <a:cubicBezTo>
                  <a:pt x="3133439" y="2473296"/>
                  <a:pt x="3135059" y="2461580"/>
                  <a:pt x="3136678" y="2450722"/>
                </a:cubicBezTo>
                <a:close/>
                <a:moveTo>
                  <a:pt x="1483804" y="2449674"/>
                </a:moveTo>
                <a:cubicBezTo>
                  <a:pt x="1496472" y="2450151"/>
                  <a:pt x="1509235" y="2460056"/>
                  <a:pt x="1512093" y="2472439"/>
                </a:cubicBezTo>
                <a:cubicBezTo>
                  <a:pt x="1515046" y="2484917"/>
                  <a:pt x="1506854" y="2493775"/>
                  <a:pt x="1493996" y="2493013"/>
                </a:cubicBezTo>
                <a:cubicBezTo>
                  <a:pt x="1481422" y="2492251"/>
                  <a:pt x="1469230" y="2481869"/>
                  <a:pt x="1466468" y="2470248"/>
                </a:cubicBezTo>
                <a:cubicBezTo>
                  <a:pt x="1463706" y="2458628"/>
                  <a:pt x="1471421" y="2449293"/>
                  <a:pt x="1483804" y="2449674"/>
                </a:cubicBezTo>
                <a:close/>
                <a:moveTo>
                  <a:pt x="2604802" y="2449198"/>
                </a:moveTo>
                <a:cubicBezTo>
                  <a:pt x="2617755" y="2451769"/>
                  <a:pt x="2629947" y="2468438"/>
                  <a:pt x="2632329" y="2486345"/>
                </a:cubicBezTo>
                <a:cubicBezTo>
                  <a:pt x="2634615" y="2504443"/>
                  <a:pt x="2626233" y="2516540"/>
                  <a:pt x="2613184" y="2513492"/>
                </a:cubicBezTo>
                <a:cubicBezTo>
                  <a:pt x="2599944" y="2510443"/>
                  <a:pt x="2588228" y="2494156"/>
                  <a:pt x="2586228" y="2475582"/>
                </a:cubicBezTo>
                <a:cubicBezTo>
                  <a:pt x="2584323" y="2458056"/>
                  <a:pt x="2592324" y="2446721"/>
                  <a:pt x="2604802" y="2449198"/>
                </a:cubicBezTo>
                <a:close/>
                <a:moveTo>
                  <a:pt x="1143762" y="2446721"/>
                </a:moveTo>
                <a:cubicBezTo>
                  <a:pt x="1143857" y="2446816"/>
                  <a:pt x="1143952" y="2446912"/>
                  <a:pt x="1144143" y="2447007"/>
                </a:cubicBezTo>
                <a:lnTo>
                  <a:pt x="1143939" y="2446939"/>
                </a:lnTo>
                <a:close/>
                <a:moveTo>
                  <a:pt x="3338130" y="2446531"/>
                </a:moveTo>
                <a:cubicBezTo>
                  <a:pt x="3344703" y="2444816"/>
                  <a:pt x="3345370" y="2453198"/>
                  <a:pt x="3339654" y="2464914"/>
                </a:cubicBezTo>
                <a:cubicBezTo>
                  <a:pt x="3333844" y="2476725"/>
                  <a:pt x="3324129" y="2487679"/>
                  <a:pt x="3317842" y="2489584"/>
                </a:cubicBezTo>
                <a:cubicBezTo>
                  <a:pt x="3311651" y="2491489"/>
                  <a:pt x="3310603" y="2483107"/>
                  <a:pt x="3315842" y="2471486"/>
                </a:cubicBezTo>
                <a:cubicBezTo>
                  <a:pt x="3321081" y="2459866"/>
                  <a:pt x="3331463" y="2448245"/>
                  <a:pt x="3338130" y="2446531"/>
                </a:cubicBezTo>
                <a:close/>
                <a:moveTo>
                  <a:pt x="1404175" y="2446435"/>
                </a:moveTo>
                <a:cubicBezTo>
                  <a:pt x="1417891" y="2446054"/>
                  <a:pt x="1432084" y="2456151"/>
                  <a:pt x="1435227" y="2468534"/>
                </a:cubicBezTo>
                <a:cubicBezTo>
                  <a:pt x="1438370" y="2480821"/>
                  <a:pt x="1429321" y="2491489"/>
                  <a:pt x="1415510" y="2491298"/>
                </a:cubicBezTo>
                <a:cubicBezTo>
                  <a:pt x="1401889" y="2491012"/>
                  <a:pt x="1388554" y="2481202"/>
                  <a:pt x="1385506" y="2468915"/>
                </a:cubicBezTo>
                <a:cubicBezTo>
                  <a:pt x="1382363" y="2456437"/>
                  <a:pt x="1390555" y="2446817"/>
                  <a:pt x="1404175" y="2446435"/>
                </a:cubicBezTo>
                <a:close/>
                <a:moveTo>
                  <a:pt x="1317593" y="2444626"/>
                </a:moveTo>
                <a:cubicBezTo>
                  <a:pt x="1333595" y="2445007"/>
                  <a:pt x="1348359" y="2455770"/>
                  <a:pt x="1351216" y="2469010"/>
                </a:cubicBezTo>
                <a:cubicBezTo>
                  <a:pt x="1353978" y="2482155"/>
                  <a:pt x="1343406" y="2492346"/>
                  <a:pt x="1326927" y="2491870"/>
                </a:cubicBezTo>
                <a:cubicBezTo>
                  <a:pt x="1310735" y="2491489"/>
                  <a:pt x="1294638" y="2480250"/>
                  <a:pt x="1292352" y="2467581"/>
                </a:cubicBezTo>
                <a:cubicBezTo>
                  <a:pt x="1290066" y="2454818"/>
                  <a:pt x="1301781" y="2444245"/>
                  <a:pt x="1317593" y="2444626"/>
                </a:cubicBezTo>
                <a:close/>
                <a:moveTo>
                  <a:pt x="1221486" y="2442530"/>
                </a:moveTo>
                <a:cubicBezTo>
                  <a:pt x="1239583" y="2443102"/>
                  <a:pt x="1256252" y="2454437"/>
                  <a:pt x="1258633" y="2467867"/>
                </a:cubicBezTo>
                <a:cubicBezTo>
                  <a:pt x="1261110" y="2481678"/>
                  <a:pt x="1247298" y="2492727"/>
                  <a:pt x="1228058" y="2491775"/>
                </a:cubicBezTo>
                <a:cubicBezTo>
                  <a:pt x="1209198" y="2490822"/>
                  <a:pt x="1193292" y="2479678"/>
                  <a:pt x="1191577" y="2465771"/>
                </a:cubicBezTo>
                <a:cubicBezTo>
                  <a:pt x="1189863" y="2452055"/>
                  <a:pt x="1202912" y="2442054"/>
                  <a:pt x="1221486" y="2442530"/>
                </a:cubicBezTo>
                <a:close/>
                <a:moveTo>
                  <a:pt x="24860" y="2439959"/>
                </a:moveTo>
                <a:cubicBezTo>
                  <a:pt x="25336" y="2442055"/>
                  <a:pt x="26479" y="2443293"/>
                  <a:pt x="25812" y="2444531"/>
                </a:cubicBezTo>
                <a:cubicBezTo>
                  <a:pt x="25050" y="2445674"/>
                  <a:pt x="22574" y="2446722"/>
                  <a:pt x="20859" y="2447770"/>
                </a:cubicBezTo>
                <a:cubicBezTo>
                  <a:pt x="20192" y="2446722"/>
                  <a:pt x="18573" y="2445674"/>
                  <a:pt x="19049" y="2444436"/>
                </a:cubicBezTo>
                <a:cubicBezTo>
                  <a:pt x="19526" y="2443293"/>
                  <a:pt x="22097" y="2441959"/>
                  <a:pt x="24860" y="2439959"/>
                </a:cubicBezTo>
                <a:close/>
                <a:moveTo>
                  <a:pt x="114776" y="2439006"/>
                </a:moveTo>
                <a:cubicBezTo>
                  <a:pt x="116491" y="2441006"/>
                  <a:pt x="119729" y="2442816"/>
                  <a:pt x="119443" y="2445197"/>
                </a:cubicBezTo>
                <a:cubicBezTo>
                  <a:pt x="119348" y="2446912"/>
                  <a:pt x="114300" y="2449579"/>
                  <a:pt x="109061" y="2453675"/>
                </a:cubicBezTo>
                <a:cubicBezTo>
                  <a:pt x="107156" y="2449769"/>
                  <a:pt x="104584" y="2447483"/>
                  <a:pt x="105537" y="2445007"/>
                </a:cubicBezTo>
                <a:cubicBezTo>
                  <a:pt x="106204" y="2443197"/>
                  <a:pt x="111538" y="2441006"/>
                  <a:pt x="114776" y="2439006"/>
                </a:cubicBezTo>
                <a:close/>
                <a:moveTo>
                  <a:pt x="3391757" y="2438339"/>
                </a:moveTo>
                <a:cubicBezTo>
                  <a:pt x="3397663" y="2437006"/>
                  <a:pt x="3397948" y="2442911"/>
                  <a:pt x="3392710" y="2452151"/>
                </a:cubicBezTo>
                <a:cubicBezTo>
                  <a:pt x="3387471" y="2461390"/>
                  <a:pt x="3379279" y="2469677"/>
                  <a:pt x="3373564" y="2471486"/>
                </a:cubicBezTo>
                <a:cubicBezTo>
                  <a:pt x="3367659" y="2473391"/>
                  <a:pt x="3366992" y="2466629"/>
                  <a:pt x="3372231" y="2457199"/>
                </a:cubicBezTo>
                <a:cubicBezTo>
                  <a:pt x="3377184" y="2448245"/>
                  <a:pt x="3386137" y="2439578"/>
                  <a:pt x="3391757" y="2438339"/>
                </a:cubicBezTo>
                <a:close/>
                <a:moveTo>
                  <a:pt x="215836" y="2437292"/>
                </a:moveTo>
                <a:cubicBezTo>
                  <a:pt x="222408" y="2437482"/>
                  <a:pt x="225742" y="2441388"/>
                  <a:pt x="223551" y="2446436"/>
                </a:cubicBezTo>
                <a:cubicBezTo>
                  <a:pt x="221360" y="2451484"/>
                  <a:pt x="214788" y="2455199"/>
                  <a:pt x="208025" y="2455294"/>
                </a:cubicBezTo>
                <a:cubicBezTo>
                  <a:pt x="200786" y="2455389"/>
                  <a:pt x="196690" y="2450722"/>
                  <a:pt x="199548" y="2445579"/>
                </a:cubicBezTo>
                <a:cubicBezTo>
                  <a:pt x="202120" y="2440911"/>
                  <a:pt x="209549" y="2437101"/>
                  <a:pt x="215836" y="2437292"/>
                </a:cubicBezTo>
                <a:close/>
                <a:moveTo>
                  <a:pt x="2242089" y="2436720"/>
                </a:moveTo>
                <a:cubicBezTo>
                  <a:pt x="2253900" y="2438625"/>
                  <a:pt x="2266473" y="2453579"/>
                  <a:pt x="2268283" y="2467581"/>
                </a:cubicBezTo>
                <a:cubicBezTo>
                  <a:pt x="2269998" y="2480916"/>
                  <a:pt x="2262092" y="2490822"/>
                  <a:pt x="2250948" y="2489488"/>
                </a:cubicBezTo>
                <a:cubicBezTo>
                  <a:pt x="2238946" y="2488059"/>
                  <a:pt x="2226945" y="2475010"/>
                  <a:pt x="2224468" y="2460247"/>
                </a:cubicBezTo>
                <a:cubicBezTo>
                  <a:pt x="2221992" y="2445578"/>
                  <a:pt x="2229897" y="2434815"/>
                  <a:pt x="2242089" y="2436720"/>
                </a:cubicBezTo>
                <a:close/>
                <a:moveTo>
                  <a:pt x="321469" y="2436244"/>
                </a:moveTo>
                <a:cubicBezTo>
                  <a:pt x="330994" y="2436244"/>
                  <a:pt x="336804" y="2441483"/>
                  <a:pt x="334613" y="2448150"/>
                </a:cubicBezTo>
                <a:cubicBezTo>
                  <a:pt x="332423" y="2454818"/>
                  <a:pt x="323088" y="2459961"/>
                  <a:pt x="313277" y="2459961"/>
                </a:cubicBezTo>
                <a:cubicBezTo>
                  <a:pt x="303467" y="2459961"/>
                  <a:pt x="297751" y="2454913"/>
                  <a:pt x="300133" y="2448150"/>
                </a:cubicBezTo>
                <a:cubicBezTo>
                  <a:pt x="302514" y="2441483"/>
                  <a:pt x="311849" y="2436244"/>
                  <a:pt x="321469" y="2436244"/>
                </a:cubicBezTo>
                <a:close/>
                <a:moveTo>
                  <a:pt x="432721" y="2435672"/>
                </a:moveTo>
                <a:cubicBezTo>
                  <a:pt x="445294" y="2435672"/>
                  <a:pt x="453771" y="2442816"/>
                  <a:pt x="451104" y="2451102"/>
                </a:cubicBezTo>
                <a:cubicBezTo>
                  <a:pt x="448723" y="2458722"/>
                  <a:pt x="436721" y="2465104"/>
                  <a:pt x="424720" y="2465199"/>
                </a:cubicBezTo>
                <a:cubicBezTo>
                  <a:pt x="412337" y="2465199"/>
                  <a:pt x="404431" y="2459199"/>
                  <a:pt x="406241" y="2451102"/>
                </a:cubicBezTo>
                <a:cubicBezTo>
                  <a:pt x="408241" y="2442435"/>
                  <a:pt x="419862" y="2435577"/>
                  <a:pt x="432721" y="2435672"/>
                </a:cubicBezTo>
                <a:close/>
                <a:moveTo>
                  <a:pt x="549116" y="2434911"/>
                </a:moveTo>
                <a:cubicBezTo>
                  <a:pt x="564260" y="2435577"/>
                  <a:pt x="574547" y="2444721"/>
                  <a:pt x="571214" y="2454627"/>
                </a:cubicBezTo>
                <a:cubicBezTo>
                  <a:pt x="568070" y="2464057"/>
                  <a:pt x="553116" y="2471582"/>
                  <a:pt x="538733" y="2471010"/>
                </a:cubicBezTo>
                <a:cubicBezTo>
                  <a:pt x="523208" y="2470344"/>
                  <a:pt x="513397" y="2461485"/>
                  <a:pt x="516921" y="2451198"/>
                </a:cubicBezTo>
                <a:cubicBezTo>
                  <a:pt x="520255" y="2441483"/>
                  <a:pt x="534542" y="2434244"/>
                  <a:pt x="549116" y="2434911"/>
                </a:cubicBezTo>
                <a:close/>
                <a:moveTo>
                  <a:pt x="663892" y="2434529"/>
                </a:moveTo>
                <a:cubicBezTo>
                  <a:pt x="680942" y="2434529"/>
                  <a:pt x="694658" y="2444435"/>
                  <a:pt x="693515" y="2455675"/>
                </a:cubicBezTo>
                <a:cubicBezTo>
                  <a:pt x="692372" y="2467009"/>
                  <a:pt x="676370" y="2476439"/>
                  <a:pt x="658558" y="2476439"/>
                </a:cubicBezTo>
                <a:cubicBezTo>
                  <a:pt x="640746" y="2476439"/>
                  <a:pt x="627030" y="2466819"/>
                  <a:pt x="628745" y="2455389"/>
                </a:cubicBezTo>
                <a:cubicBezTo>
                  <a:pt x="630459" y="2443959"/>
                  <a:pt x="646366" y="2434529"/>
                  <a:pt x="663892" y="2434529"/>
                </a:cubicBezTo>
                <a:close/>
                <a:moveTo>
                  <a:pt x="781716" y="2434434"/>
                </a:moveTo>
                <a:cubicBezTo>
                  <a:pt x="801052" y="2435101"/>
                  <a:pt x="816006" y="2445769"/>
                  <a:pt x="815625" y="2458533"/>
                </a:cubicBezTo>
                <a:cubicBezTo>
                  <a:pt x="815339" y="2471868"/>
                  <a:pt x="798385" y="2482250"/>
                  <a:pt x="777430" y="2481964"/>
                </a:cubicBezTo>
                <a:cubicBezTo>
                  <a:pt x="756856" y="2481678"/>
                  <a:pt x="740187" y="2470248"/>
                  <a:pt x="741711" y="2457390"/>
                </a:cubicBezTo>
                <a:cubicBezTo>
                  <a:pt x="743235" y="2444531"/>
                  <a:pt x="761999" y="2433768"/>
                  <a:pt x="781716" y="2434434"/>
                </a:cubicBezTo>
                <a:close/>
                <a:moveTo>
                  <a:pt x="3447288" y="2430814"/>
                </a:moveTo>
                <a:cubicBezTo>
                  <a:pt x="3452431" y="2429671"/>
                  <a:pt x="3452431" y="2434815"/>
                  <a:pt x="3447383" y="2442149"/>
                </a:cubicBezTo>
                <a:cubicBezTo>
                  <a:pt x="3442620" y="2449102"/>
                  <a:pt x="3436048" y="2454817"/>
                  <a:pt x="3431381" y="2455865"/>
                </a:cubicBezTo>
                <a:cubicBezTo>
                  <a:pt x="3426333" y="2457008"/>
                  <a:pt x="3426237" y="2452055"/>
                  <a:pt x="3431095" y="2444625"/>
                </a:cubicBezTo>
                <a:cubicBezTo>
                  <a:pt x="3435572" y="2437863"/>
                  <a:pt x="3442620" y="2431767"/>
                  <a:pt x="3447288" y="2430814"/>
                </a:cubicBezTo>
                <a:close/>
                <a:moveTo>
                  <a:pt x="2504407" y="2425957"/>
                </a:moveTo>
                <a:cubicBezTo>
                  <a:pt x="2516695" y="2428529"/>
                  <a:pt x="2528982" y="2444626"/>
                  <a:pt x="2531458" y="2461390"/>
                </a:cubicBezTo>
                <a:cubicBezTo>
                  <a:pt x="2533935" y="2478345"/>
                  <a:pt x="2526029" y="2489775"/>
                  <a:pt x="2513551" y="2487203"/>
                </a:cubicBezTo>
                <a:cubicBezTo>
                  <a:pt x="2501454" y="2484726"/>
                  <a:pt x="2488501" y="2468344"/>
                  <a:pt x="2486024" y="2451961"/>
                </a:cubicBezTo>
                <a:cubicBezTo>
                  <a:pt x="2483452" y="2435577"/>
                  <a:pt x="2492025" y="2423481"/>
                  <a:pt x="2504407" y="2425957"/>
                </a:cubicBezTo>
                <a:close/>
                <a:moveTo>
                  <a:pt x="3505104" y="2425576"/>
                </a:moveTo>
                <a:cubicBezTo>
                  <a:pt x="3507199" y="2426052"/>
                  <a:pt x="3506819" y="2429291"/>
                  <a:pt x="3508152" y="2432910"/>
                </a:cubicBezTo>
                <a:cubicBezTo>
                  <a:pt x="3500722" y="2437578"/>
                  <a:pt x="3495960" y="2441387"/>
                  <a:pt x="3492721" y="2442530"/>
                </a:cubicBezTo>
                <a:cubicBezTo>
                  <a:pt x="3488626" y="2443959"/>
                  <a:pt x="3489292" y="2440435"/>
                  <a:pt x="3492531" y="2435577"/>
                </a:cubicBezTo>
                <a:cubicBezTo>
                  <a:pt x="3495865" y="2430434"/>
                  <a:pt x="3502532" y="2424909"/>
                  <a:pt x="3505104" y="2425576"/>
                </a:cubicBezTo>
                <a:close/>
                <a:moveTo>
                  <a:pt x="3566731" y="2422051"/>
                </a:moveTo>
                <a:cubicBezTo>
                  <a:pt x="3568064" y="2421480"/>
                  <a:pt x="3567874" y="2424337"/>
                  <a:pt x="3568636" y="2426242"/>
                </a:cubicBezTo>
                <a:cubicBezTo>
                  <a:pt x="3564540" y="2428909"/>
                  <a:pt x="3561016" y="2431957"/>
                  <a:pt x="3559396" y="2432243"/>
                </a:cubicBezTo>
                <a:cubicBezTo>
                  <a:pt x="3557777" y="2432529"/>
                  <a:pt x="3558158" y="2429957"/>
                  <a:pt x="3557682" y="2428719"/>
                </a:cubicBezTo>
                <a:cubicBezTo>
                  <a:pt x="3560730" y="2426337"/>
                  <a:pt x="3564159" y="2423194"/>
                  <a:pt x="3566731" y="2422051"/>
                </a:cubicBezTo>
                <a:close/>
                <a:moveTo>
                  <a:pt x="2129408" y="2421575"/>
                </a:moveTo>
                <a:cubicBezTo>
                  <a:pt x="2141124" y="2422146"/>
                  <a:pt x="2154173" y="2436243"/>
                  <a:pt x="2155888" y="2450150"/>
                </a:cubicBezTo>
                <a:cubicBezTo>
                  <a:pt x="2157602" y="2463485"/>
                  <a:pt x="2149220" y="2473391"/>
                  <a:pt x="2137885" y="2471867"/>
                </a:cubicBezTo>
                <a:cubicBezTo>
                  <a:pt x="2126360" y="2470343"/>
                  <a:pt x="2115025" y="2458341"/>
                  <a:pt x="2112739" y="2445006"/>
                </a:cubicBezTo>
                <a:cubicBezTo>
                  <a:pt x="2110453" y="2431767"/>
                  <a:pt x="2117978" y="2421003"/>
                  <a:pt x="2129408" y="2421575"/>
                </a:cubicBezTo>
                <a:close/>
                <a:moveTo>
                  <a:pt x="3221867" y="2414491"/>
                </a:moveTo>
                <a:cubicBezTo>
                  <a:pt x="3225879" y="2414551"/>
                  <a:pt x="3228975" y="2417385"/>
                  <a:pt x="3230403" y="2422909"/>
                </a:cubicBezTo>
                <a:cubicBezTo>
                  <a:pt x="3233070" y="2433291"/>
                  <a:pt x="3228594" y="2451388"/>
                  <a:pt x="3220593" y="2465866"/>
                </a:cubicBezTo>
                <a:cubicBezTo>
                  <a:pt x="3212211" y="2481107"/>
                  <a:pt x="3202591" y="2488917"/>
                  <a:pt x="3195923" y="2485298"/>
                </a:cubicBezTo>
                <a:lnTo>
                  <a:pt x="3189664" y="2482351"/>
                </a:lnTo>
                <a:lnTo>
                  <a:pt x="3190494" y="2468152"/>
                </a:lnTo>
                <a:cubicBezTo>
                  <a:pt x="3191160" y="2451865"/>
                  <a:pt x="3197733" y="2433767"/>
                  <a:pt x="3207829" y="2422718"/>
                </a:cubicBezTo>
                <a:cubicBezTo>
                  <a:pt x="3212925" y="2417146"/>
                  <a:pt x="3217855" y="2414432"/>
                  <a:pt x="3221867" y="2414491"/>
                </a:cubicBezTo>
                <a:close/>
                <a:moveTo>
                  <a:pt x="991743" y="2413383"/>
                </a:moveTo>
                <a:cubicBezTo>
                  <a:pt x="992124" y="2421289"/>
                  <a:pt x="992505" y="2428623"/>
                  <a:pt x="992981" y="2436720"/>
                </a:cubicBezTo>
                <a:cubicBezTo>
                  <a:pt x="1004125" y="2437006"/>
                  <a:pt x="1015841" y="2437196"/>
                  <a:pt x="1026509" y="2437482"/>
                </a:cubicBezTo>
                <a:cubicBezTo>
                  <a:pt x="1025842" y="2429100"/>
                  <a:pt x="1025271" y="2421385"/>
                  <a:pt x="1024699" y="2414145"/>
                </a:cubicBezTo>
                <a:cubicBezTo>
                  <a:pt x="1013746" y="2413860"/>
                  <a:pt x="1002601" y="2413669"/>
                  <a:pt x="991743" y="2413383"/>
                </a:cubicBezTo>
                <a:close/>
                <a:moveTo>
                  <a:pt x="2019300" y="2411860"/>
                </a:moveTo>
                <a:cubicBezTo>
                  <a:pt x="2030920" y="2412812"/>
                  <a:pt x="2042350" y="2423956"/>
                  <a:pt x="2044541" y="2436529"/>
                </a:cubicBezTo>
                <a:cubicBezTo>
                  <a:pt x="2046827" y="2449674"/>
                  <a:pt x="2037874" y="2460056"/>
                  <a:pt x="2025777" y="2458723"/>
                </a:cubicBezTo>
                <a:cubicBezTo>
                  <a:pt x="2013299" y="2457389"/>
                  <a:pt x="2002250" y="2445769"/>
                  <a:pt x="2000821" y="2432243"/>
                </a:cubicBezTo>
                <a:cubicBezTo>
                  <a:pt x="1999488" y="2419670"/>
                  <a:pt x="2007203" y="2410907"/>
                  <a:pt x="2019300" y="2411860"/>
                </a:cubicBezTo>
                <a:close/>
                <a:moveTo>
                  <a:pt x="1514189" y="2411765"/>
                </a:moveTo>
                <a:cubicBezTo>
                  <a:pt x="1526572" y="2411384"/>
                  <a:pt x="1540669" y="2421290"/>
                  <a:pt x="1543907" y="2433196"/>
                </a:cubicBezTo>
                <a:cubicBezTo>
                  <a:pt x="1547146" y="2445197"/>
                  <a:pt x="1538573" y="2455389"/>
                  <a:pt x="1526095" y="2455103"/>
                </a:cubicBezTo>
                <a:cubicBezTo>
                  <a:pt x="1513903" y="2454913"/>
                  <a:pt x="1501807" y="2445578"/>
                  <a:pt x="1498378" y="2434244"/>
                </a:cubicBezTo>
                <a:cubicBezTo>
                  <a:pt x="1494758" y="2422337"/>
                  <a:pt x="1501521" y="2412336"/>
                  <a:pt x="1514189" y="2411765"/>
                </a:cubicBezTo>
                <a:close/>
                <a:moveTo>
                  <a:pt x="1604390" y="2411193"/>
                </a:moveTo>
                <a:cubicBezTo>
                  <a:pt x="1617535" y="2411002"/>
                  <a:pt x="1630108" y="2420432"/>
                  <a:pt x="1632870" y="2433005"/>
                </a:cubicBezTo>
                <a:cubicBezTo>
                  <a:pt x="1635537" y="2445483"/>
                  <a:pt x="1627060" y="2454627"/>
                  <a:pt x="1613725" y="2454246"/>
                </a:cubicBezTo>
                <a:cubicBezTo>
                  <a:pt x="1600676" y="2453960"/>
                  <a:pt x="1588293" y="2444244"/>
                  <a:pt x="1585721" y="2432624"/>
                </a:cubicBezTo>
                <a:cubicBezTo>
                  <a:pt x="1583150" y="2421004"/>
                  <a:pt x="1591341" y="2411383"/>
                  <a:pt x="1604390" y="2411193"/>
                </a:cubicBezTo>
                <a:close/>
                <a:moveTo>
                  <a:pt x="877062" y="2410526"/>
                </a:moveTo>
                <a:cubicBezTo>
                  <a:pt x="876776" y="2418527"/>
                  <a:pt x="876490" y="2426623"/>
                  <a:pt x="876300" y="2435100"/>
                </a:cubicBezTo>
                <a:cubicBezTo>
                  <a:pt x="888587" y="2435386"/>
                  <a:pt x="901255" y="2435672"/>
                  <a:pt x="913066" y="2435958"/>
                </a:cubicBezTo>
                <a:cubicBezTo>
                  <a:pt x="913066" y="2427671"/>
                  <a:pt x="913066" y="2420051"/>
                  <a:pt x="913162" y="2412812"/>
                </a:cubicBezTo>
                <a:cubicBezTo>
                  <a:pt x="900303" y="2411955"/>
                  <a:pt x="888397" y="2411193"/>
                  <a:pt x="877062" y="2410526"/>
                </a:cubicBezTo>
                <a:close/>
                <a:moveTo>
                  <a:pt x="1434940" y="2410431"/>
                </a:moveTo>
                <a:cubicBezTo>
                  <a:pt x="1447132" y="2411098"/>
                  <a:pt x="1459324" y="2420813"/>
                  <a:pt x="1462563" y="2433005"/>
                </a:cubicBezTo>
                <a:cubicBezTo>
                  <a:pt x="1465706" y="2445197"/>
                  <a:pt x="1458372" y="2454056"/>
                  <a:pt x="1446180" y="2453484"/>
                </a:cubicBezTo>
                <a:cubicBezTo>
                  <a:pt x="1434178" y="2452913"/>
                  <a:pt x="1421701" y="2443578"/>
                  <a:pt x="1418272" y="2431767"/>
                </a:cubicBezTo>
                <a:cubicBezTo>
                  <a:pt x="1414747" y="2419575"/>
                  <a:pt x="1422463" y="2409764"/>
                  <a:pt x="1434940" y="2410431"/>
                </a:cubicBezTo>
                <a:close/>
                <a:moveTo>
                  <a:pt x="2810064" y="2409002"/>
                </a:moveTo>
                <a:cubicBezTo>
                  <a:pt x="2820923" y="2409860"/>
                  <a:pt x="2830353" y="2426719"/>
                  <a:pt x="2832067" y="2447864"/>
                </a:cubicBezTo>
                <a:cubicBezTo>
                  <a:pt x="2833782" y="2468629"/>
                  <a:pt x="2826924" y="2485012"/>
                  <a:pt x="2816542" y="2485298"/>
                </a:cubicBezTo>
                <a:cubicBezTo>
                  <a:pt x="2805873" y="2485583"/>
                  <a:pt x="2794729" y="2467486"/>
                  <a:pt x="2793015" y="2446531"/>
                </a:cubicBezTo>
                <a:cubicBezTo>
                  <a:pt x="2791205" y="2425004"/>
                  <a:pt x="2798825" y="2408145"/>
                  <a:pt x="2810064" y="2409002"/>
                </a:cubicBezTo>
                <a:close/>
                <a:moveTo>
                  <a:pt x="1700212" y="2408717"/>
                </a:moveTo>
                <a:cubicBezTo>
                  <a:pt x="1713357" y="2408336"/>
                  <a:pt x="1726882" y="2419099"/>
                  <a:pt x="1729073" y="2431672"/>
                </a:cubicBezTo>
                <a:cubicBezTo>
                  <a:pt x="1731168" y="2443673"/>
                  <a:pt x="1722215" y="2453579"/>
                  <a:pt x="1709928" y="2453484"/>
                </a:cubicBezTo>
                <a:cubicBezTo>
                  <a:pt x="1696783" y="2453389"/>
                  <a:pt x="1684115" y="2443007"/>
                  <a:pt x="1681829" y="2430624"/>
                </a:cubicBezTo>
                <a:cubicBezTo>
                  <a:pt x="1679543" y="2418908"/>
                  <a:pt x="1687639" y="2409098"/>
                  <a:pt x="1700212" y="2408717"/>
                </a:cubicBezTo>
                <a:close/>
                <a:moveTo>
                  <a:pt x="1352073" y="2408241"/>
                </a:moveTo>
                <a:cubicBezTo>
                  <a:pt x="1366456" y="2408145"/>
                  <a:pt x="1381410" y="2418813"/>
                  <a:pt x="1384744" y="2431291"/>
                </a:cubicBezTo>
                <a:cubicBezTo>
                  <a:pt x="1388078" y="2443769"/>
                  <a:pt x="1378648" y="2454437"/>
                  <a:pt x="1363980" y="2454151"/>
                </a:cubicBezTo>
                <a:cubicBezTo>
                  <a:pt x="1349788" y="2453961"/>
                  <a:pt x="1335310" y="2443864"/>
                  <a:pt x="1331881" y="2431672"/>
                </a:cubicBezTo>
                <a:cubicBezTo>
                  <a:pt x="1328261" y="2418813"/>
                  <a:pt x="1337500" y="2408336"/>
                  <a:pt x="1352073" y="2408241"/>
                </a:cubicBezTo>
                <a:close/>
                <a:moveTo>
                  <a:pt x="3277171" y="2407669"/>
                </a:moveTo>
                <a:cubicBezTo>
                  <a:pt x="3286410" y="2405955"/>
                  <a:pt x="3288506" y="2417766"/>
                  <a:pt x="3282124" y="2434435"/>
                </a:cubicBezTo>
                <a:cubicBezTo>
                  <a:pt x="3275838" y="2450913"/>
                  <a:pt x="3264217" y="2465772"/>
                  <a:pt x="3255930" y="2467772"/>
                </a:cubicBezTo>
                <a:cubicBezTo>
                  <a:pt x="3247739" y="2469772"/>
                  <a:pt x="3245072" y="2457580"/>
                  <a:pt x="3250406" y="2441292"/>
                </a:cubicBezTo>
                <a:cubicBezTo>
                  <a:pt x="3255835" y="2424719"/>
                  <a:pt x="3268027" y="2409384"/>
                  <a:pt x="3277171" y="2407669"/>
                </a:cubicBezTo>
                <a:close/>
                <a:moveTo>
                  <a:pt x="1907667" y="2407383"/>
                </a:moveTo>
                <a:cubicBezTo>
                  <a:pt x="1919573" y="2406811"/>
                  <a:pt x="1932717" y="2417956"/>
                  <a:pt x="1935384" y="2430910"/>
                </a:cubicBezTo>
                <a:cubicBezTo>
                  <a:pt x="1938051" y="2443864"/>
                  <a:pt x="1929574" y="2454627"/>
                  <a:pt x="1917477" y="2454246"/>
                </a:cubicBezTo>
                <a:cubicBezTo>
                  <a:pt x="1905952" y="2453865"/>
                  <a:pt x="1894236" y="2443959"/>
                  <a:pt x="1891284" y="2431958"/>
                </a:cubicBezTo>
                <a:cubicBezTo>
                  <a:pt x="1888140" y="2419289"/>
                  <a:pt x="1895570" y="2407955"/>
                  <a:pt x="1907667" y="2407383"/>
                </a:cubicBezTo>
                <a:close/>
                <a:moveTo>
                  <a:pt x="1801749" y="2407383"/>
                </a:moveTo>
                <a:cubicBezTo>
                  <a:pt x="1814703" y="2406906"/>
                  <a:pt x="1826895" y="2416717"/>
                  <a:pt x="1829657" y="2429766"/>
                </a:cubicBezTo>
                <a:cubicBezTo>
                  <a:pt x="1832419" y="2442815"/>
                  <a:pt x="1824513" y="2452531"/>
                  <a:pt x="1811464" y="2452436"/>
                </a:cubicBezTo>
                <a:cubicBezTo>
                  <a:pt x="1798605" y="2452340"/>
                  <a:pt x="1786413" y="2442625"/>
                  <a:pt x="1783746" y="2430338"/>
                </a:cubicBezTo>
                <a:cubicBezTo>
                  <a:pt x="1781079" y="2418241"/>
                  <a:pt x="1789175" y="2407764"/>
                  <a:pt x="1801749" y="2407383"/>
                </a:cubicBezTo>
                <a:close/>
                <a:moveTo>
                  <a:pt x="1262062" y="2406335"/>
                </a:moveTo>
                <a:cubicBezTo>
                  <a:pt x="1278826" y="2406811"/>
                  <a:pt x="1293875" y="2417479"/>
                  <a:pt x="1296923" y="2430910"/>
                </a:cubicBezTo>
                <a:cubicBezTo>
                  <a:pt x="1299876" y="2444244"/>
                  <a:pt x="1289303" y="2454341"/>
                  <a:pt x="1272063" y="2454150"/>
                </a:cubicBezTo>
                <a:cubicBezTo>
                  <a:pt x="1255013" y="2453960"/>
                  <a:pt x="1238821" y="2443387"/>
                  <a:pt x="1235773" y="2430243"/>
                </a:cubicBezTo>
                <a:cubicBezTo>
                  <a:pt x="1232725" y="2416717"/>
                  <a:pt x="1244822" y="2405859"/>
                  <a:pt x="1262062" y="2406335"/>
                </a:cubicBezTo>
                <a:close/>
                <a:moveTo>
                  <a:pt x="2733484" y="2405478"/>
                </a:moveTo>
                <a:cubicBezTo>
                  <a:pt x="2745200" y="2407859"/>
                  <a:pt x="2756820" y="2426719"/>
                  <a:pt x="2758535" y="2445769"/>
                </a:cubicBezTo>
                <a:cubicBezTo>
                  <a:pt x="2760345" y="2465105"/>
                  <a:pt x="2752058" y="2479868"/>
                  <a:pt x="2740342" y="2477487"/>
                </a:cubicBezTo>
                <a:cubicBezTo>
                  <a:pt x="2728341" y="2475106"/>
                  <a:pt x="2716816" y="2457104"/>
                  <a:pt x="2714910" y="2437101"/>
                </a:cubicBezTo>
                <a:cubicBezTo>
                  <a:pt x="2713005" y="2417289"/>
                  <a:pt x="2721578" y="2403002"/>
                  <a:pt x="2733484" y="2405478"/>
                </a:cubicBezTo>
                <a:close/>
                <a:moveTo>
                  <a:pt x="1167646" y="2403942"/>
                </a:moveTo>
                <a:cubicBezTo>
                  <a:pt x="1175361" y="2404763"/>
                  <a:pt x="1183005" y="2407478"/>
                  <a:pt x="1189291" y="2411955"/>
                </a:cubicBezTo>
                <a:cubicBezTo>
                  <a:pt x="1201769" y="2420813"/>
                  <a:pt x="1205674" y="2433196"/>
                  <a:pt x="1198816" y="2443007"/>
                </a:cubicBezTo>
                <a:cubicBezTo>
                  <a:pt x="1191767" y="2453008"/>
                  <a:pt x="1175194" y="2456723"/>
                  <a:pt x="1158335" y="2451865"/>
                </a:cubicBezTo>
                <a:lnTo>
                  <a:pt x="1143704" y="2446673"/>
                </a:lnTo>
                <a:lnTo>
                  <a:pt x="1136237" y="2436625"/>
                </a:lnTo>
                <a:cubicBezTo>
                  <a:pt x="1129379" y="2425290"/>
                  <a:pt x="1133570" y="2412908"/>
                  <a:pt x="1145571" y="2407288"/>
                </a:cubicBezTo>
                <a:cubicBezTo>
                  <a:pt x="1152144" y="2404192"/>
                  <a:pt x="1159931" y="2403120"/>
                  <a:pt x="1167646" y="2403942"/>
                </a:cubicBezTo>
                <a:close/>
                <a:moveTo>
                  <a:pt x="2398013" y="2402526"/>
                </a:moveTo>
                <a:cubicBezTo>
                  <a:pt x="2410682" y="2405002"/>
                  <a:pt x="2423064" y="2420623"/>
                  <a:pt x="2424874" y="2436435"/>
                </a:cubicBezTo>
                <a:cubicBezTo>
                  <a:pt x="2426684" y="2451389"/>
                  <a:pt x="2418492" y="2460914"/>
                  <a:pt x="2406395" y="2458056"/>
                </a:cubicBezTo>
                <a:cubicBezTo>
                  <a:pt x="2394108" y="2455199"/>
                  <a:pt x="2383154" y="2441578"/>
                  <a:pt x="2380773" y="2425957"/>
                </a:cubicBezTo>
                <a:cubicBezTo>
                  <a:pt x="2378392" y="2410336"/>
                  <a:pt x="2385917" y="2400144"/>
                  <a:pt x="2398013" y="2402526"/>
                </a:cubicBezTo>
                <a:close/>
                <a:moveTo>
                  <a:pt x="2876644" y="2402240"/>
                </a:moveTo>
                <a:cubicBezTo>
                  <a:pt x="2887884" y="2400906"/>
                  <a:pt x="2899123" y="2419766"/>
                  <a:pt x="2900457" y="2441864"/>
                </a:cubicBezTo>
                <a:cubicBezTo>
                  <a:pt x="2901886" y="2463390"/>
                  <a:pt x="2894265" y="2481964"/>
                  <a:pt x="2883788" y="2482821"/>
                </a:cubicBezTo>
                <a:cubicBezTo>
                  <a:pt x="2873120" y="2483774"/>
                  <a:pt x="2862928" y="2467105"/>
                  <a:pt x="2860737" y="2444817"/>
                </a:cubicBezTo>
                <a:cubicBezTo>
                  <a:pt x="2858642" y="2422623"/>
                  <a:pt x="2865690" y="2403573"/>
                  <a:pt x="2876644" y="2402240"/>
                </a:cubicBezTo>
                <a:close/>
                <a:moveTo>
                  <a:pt x="812387" y="2401954"/>
                </a:moveTo>
                <a:cubicBezTo>
                  <a:pt x="812006" y="2402049"/>
                  <a:pt x="811910" y="2402144"/>
                  <a:pt x="811720" y="2402240"/>
                </a:cubicBezTo>
                <a:lnTo>
                  <a:pt x="811833" y="2402092"/>
                </a:lnTo>
                <a:close/>
                <a:moveTo>
                  <a:pt x="812578" y="2401858"/>
                </a:moveTo>
                <a:lnTo>
                  <a:pt x="812293" y="2402214"/>
                </a:lnTo>
                <a:lnTo>
                  <a:pt x="811816" y="2402335"/>
                </a:lnTo>
                <a:cubicBezTo>
                  <a:pt x="812101" y="2402144"/>
                  <a:pt x="812292" y="2402049"/>
                  <a:pt x="812578" y="2401858"/>
                </a:cubicBezTo>
                <a:close/>
                <a:moveTo>
                  <a:pt x="3334417" y="2400620"/>
                </a:moveTo>
                <a:cubicBezTo>
                  <a:pt x="3342322" y="2399287"/>
                  <a:pt x="3343370" y="2408812"/>
                  <a:pt x="3336893" y="2422433"/>
                </a:cubicBezTo>
                <a:cubicBezTo>
                  <a:pt x="3330416" y="2436053"/>
                  <a:pt x="3319939" y="2447674"/>
                  <a:pt x="3312319" y="2449674"/>
                </a:cubicBezTo>
                <a:cubicBezTo>
                  <a:pt x="3304889" y="2451579"/>
                  <a:pt x="3303175" y="2442435"/>
                  <a:pt x="3308604" y="2429100"/>
                </a:cubicBezTo>
                <a:cubicBezTo>
                  <a:pt x="3314319" y="2415098"/>
                  <a:pt x="3326225" y="2401954"/>
                  <a:pt x="3334417" y="2400620"/>
                </a:cubicBezTo>
                <a:close/>
                <a:moveTo>
                  <a:pt x="89439" y="2400525"/>
                </a:moveTo>
                <a:cubicBezTo>
                  <a:pt x="90392" y="2403192"/>
                  <a:pt x="91916" y="2404811"/>
                  <a:pt x="91344" y="2406716"/>
                </a:cubicBezTo>
                <a:cubicBezTo>
                  <a:pt x="91059" y="2407669"/>
                  <a:pt x="85725" y="2410526"/>
                  <a:pt x="84772" y="2410240"/>
                </a:cubicBezTo>
                <a:cubicBezTo>
                  <a:pt x="82867" y="2409669"/>
                  <a:pt x="81724" y="2407669"/>
                  <a:pt x="81915" y="2405764"/>
                </a:cubicBezTo>
                <a:cubicBezTo>
                  <a:pt x="81915" y="2404906"/>
                  <a:pt x="85820" y="2402906"/>
                  <a:pt x="89439" y="2400525"/>
                </a:cubicBezTo>
                <a:close/>
                <a:moveTo>
                  <a:pt x="182594" y="2399572"/>
                </a:moveTo>
                <a:cubicBezTo>
                  <a:pt x="186690" y="2400334"/>
                  <a:pt x="188976" y="2403383"/>
                  <a:pt x="194310" y="2406811"/>
                </a:cubicBezTo>
                <a:cubicBezTo>
                  <a:pt x="185833" y="2410621"/>
                  <a:pt x="180689" y="2414146"/>
                  <a:pt x="176117" y="2414908"/>
                </a:cubicBezTo>
                <a:cubicBezTo>
                  <a:pt x="170688" y="2415765"/>
                  <a:pt x="168211" y="2412812"/>
                  <a:pt x="169640" y="2408240"/>
                </a:cubicBezTo>
                <a:cubicBezTo>
                  <a:pt x="171164" y="2403668"/>
                  <a:pt x="177832" y="2398810"/>
                  <a:pt x="182594" y="2399572"/>
                </a:cubicBezTo>
                <a:close/>
                <a:moveTo>
                  <a:pt x="285940" y="2397858"/>
                </a:moveTo>
                <a:cubicBezTo>
                  <a:pt x="293370" y="2398239"/>
                  <a:pt x="297561" y="2403287"/>
                  <a:pt x="295180" y="2409002"/>
                </a:cubicBezTo>
                <a:cubicBezTo>
                  <a:pt x="292513" y="2415194"/>
                  <a:pt x="282892" y="2420337"/>
                  <a:pt x="274701" y="2419956"/>
                </a:cubicBezTo>
                <a:cubicBezTo>
                  <a:pt x="267367" y="2419575"/>
                  <a:pt x="262985" y="2414336"/>
                  <a:pt x="265366" y="2408812"/>
                </a:cubicBezTo>
                <a:cubicBezTo>
                  <a:pt x="268033" y="2402811"/>
                  <a:pt x="278225" y="2397382"/>
                  <a:pt x="285940" y="2397858"/>
                </a:cubicBezTo>
                <a:close/>
                <a:moveTo>
                  <a:pt x="391858" y="2397000"/>
                </a:moveTo>
                <a:cubicBezTo>
                  <a:pt x="402335" y="2397191"/>
                  <a:pt x="408812" y="2403477"/>
                  <a:pt x="406240" y="2411002"/>
                </a:cubicBezTo>
                <a:cubicBezTo>
                  <a:pt x="403669" y="2418717"/>
                  <a:pt x="393191" y="2424718"/>
                  <a:pt x="382237" y="2424909"/>
                </a:cubicBezTo>
                <a:cubicBezTo>
                  <a:pt x="370807" y="2425099"/>
                  <a:pt x="363378" y="2418146"/>
                  <a:pt x="366712" y="2410335"/>
                </a:cubicBezTo>
                <a:cubicBezTo>
                  <a:pt x="369855" y="2403096"/>
                  <a:pt x="381666" y="2396810"/>
                  <a:pt x="391858" y="2397000"/>
                </a:cubicBezTo>
                <a:close/>
                <a:moveTo>
                  <a:pt x="501967" y="2396620"/>
                </a:moveTo>
                <a:cubicBezTo>
                  <a:pt x="515778" y="2396810"/>
                  <a:pt x="524446" y="2404240"/>
                  <a:pt x="521874" y="2413765"/>
                </a:cubicBezTo>
                <a:cubicBezTo>
                  <a:pt x="519303" y="2423290"/>
                  <a:pt x="506634" y="2430433"/>
                  <a:pt x="492347" y="2430243"/>
                </a:cubicBezTo>
                <a:cubicBezTo>
                  <a:pt x="478250" y="2430052"/>
                  <a:pt x="469296" y="2422528"/>
                  <a:pt x="472154" y="2413193"/>
                </a:cubicBezTo>
                <a:cubicBezTo>
                  <a:pt x="475011" y="2403954"/>
                  <a:pt x="488442" y="2396429"/>
                  <a:pt x="501967" y="2396620"/>
                </a:cubicBezTo>
                <a:close/>
                <a:moveTo>
                  <a:pt x="613981" y="2396525"/>
                </a:moveTo>
                <a:cubicBezTo>
                  <a:pt x="630650" y="2396525"/>
                  <a:pt x="642461" y="2405288"/>
                  <a:pt x="640651" y="2416337"/>
                </a:cubicBezTo>
                <a:cubicBezTo>
                  <a:pt x="638841" y="2427386"/>
                  <a:pt x="623506" y="2436054"/>
                  <a:pt x="606551" y="2435768"/>
                </a:cubicBezTo>
                <a:cubicBezTo>
                  <a:pt x="589407" y="2435482"/>
                  <a:pt x="578072" y="2426529"/>
                  <a:pt x="581024" y="2415384"/>
                </a:cubicBezTo>
                <a:cubicBezTo>
                  <a:pt x="583787" y="2404717"/>
                  <a:pt x="598074" y="2396525"/>
                  <a:pt x="613981" y="2396525"/>
                </a:cubicBezTo>
                <a:close/>
                <a:moveTo>
                  <a:pt x="729234" y="2396429"/>
                </a:moveTo>
                <a:cubicBezTo>
                  <a:pt x="747617" y="2397096"/>
                  <a:pt x="761428" y="2407859"/>
                  <a:pt x="759809" y="2420051"/>
                </a:cubicBezTo>
                <a:cubicBezTo>
                  <a:pt x="758285" y="2432148"/>
                  <a:pt x="741140" y="2442149"/>
                  <a:pt x="722281" y="2441768"/>
                </a:cubicBezTo>
                <a:cubicBezTo>
                  <a:pt x="702373" y="2441387"/>
                  <a:pt x="688372" y="2430528"/>
                  <a:pt x="691229" y="2417384"/>
                </a:cubicBezTo>
                <a:cubicBezTo>
                  <a:pt x="693991" y="2404716"/>
                  <a:pt x="710374" y="2395667"/>
                  <a:pt x="729234" y="2396429"/>
                </a:cubicBezTo>
                <a:close/>
                <a:moveTo>
                  <a:pt x="3114389" y="2395381"/>
                </a:moveTo>
                <a:cubicBezTo>
                  <a:pt x="3107436" y="2395762"/>
                  <a:pt x="3100578" y="2396143"/>
                  <a:pt x="3094577" y="2396524"/>
                </a:cubicBezTo>
                <a:cubicBezTo>
                  <a:pt x="3093339" y="2410431"/>
                  <a:pt x="3092101" y="2424147"/>
                  <a:pt x="3091053" y="2436339"/>
                </a:cubicBezTo>
                <a:cubicBezTo>
                  <a:pt x="3097435" y="2435291"/>
                  <a:pt x="3103816" y="2434148"/>
                  <a:pt x="3110198" y="2433005"/>
                </a:cubicBezTo>
                <a:cubicBezTo>
                  <a:pt x="3111627" y="2419956"/>
                  <a:pt x="3113056" y="2407097"/>
                  <a:pt x="3114389" y="2395381"/>
                </a:cubicBezTo>
                <a:close/>
                <a:moveTo>
                  <a:pt x="2943510" y="2395286"/>
                </a:moveTo>
                <a:cubicBezTo>
                  <a:pt x="2955321" y="2393572"/>
                  <a:pt x="2965227" y="2410526"/>
                  <a:pt x="2966180" y="2433767"/>
                </a:cubicBezTo>
                <a:cubicBezTo>
                  <a:pt x="2967133" y="2457008"/>
                  <a:pt x="2959227" y="2476344"/>
                  <a:pt x="2948083" y="2477868"/>
                </a:cubicBezTo>
                <a:cubicBezTo>
                  <a:pt x="2937129" y="2479392"/>
                  <a:pt x="2926746" y="2461580"/>
                  <a:pt x="2925508" y="2438625"/>
                </a:cubicBezTo>
                <a:cubicBezTo>
                  <a:pt x="2924270" y="2416432"/>
                  <a:pt x="2932271" y="2397001"/>
                  <a:pt x="2943510" y="2395286"/>
                </a:cubicBezTo>
                <a:close/>
                <a:moveTo>
                  <a:pt x="3392423" y="2393572"/>
                </a:moveTo>
                <a:cubicBezTo>
                  <a:pt x="3398519" y="2393191"/>
                  <a:pt x="3398329" y="2401287"/>
                  <a:pt x="3392137" y="2411860"/>
                </a:cubicBezTo>
                <a:cubicBezTo>
                  <a:pt x="3385470" y="2423099"/>
                  <a:pt x="3375373" y="2432434"/>
                  <a:pt x="3368992" y="2433196"/>
                </a:cubicBezTo>
                <a:cubicBezTo>
                  <a:pt x="3362991" y="2433863"/>
                  <a:pt x="3362991" y="2426148"/>
                  <a:pt x="3369087" y="2415099"/>
                </a:cubicBezTo>
                <a:cubicBezTo>
                  <a:pt x="3375373" y="2403573"/>
                  <a:pt x="3385851" y="2393953"/>
                  <a:pt x="3392423" y="2393572"/>
                </a:cubicBezTo>
                <a:close/>
                <a:moveTo>
                  <a:pt x="2645187" y="2391571"/>
                </a:moveTo>
                <a:cubicBezTo>
                  <a:pt x="2657855" y="2394524"/>
                  <a:pt x="2669095" y="2411288"/>
                  <a:pt x="2671190" y="2429862"/>
                </a:cubicBezTo>
                <a:cubicBezTo>
                  <a:pt x="2673286" y="2448435"/>
                  <a:pt x="2665285" y="2460437"/>
                  <a:pt x="2652521" y="2457484"/>
                </a:cubicBezTo>
                <a:cubicBezTo>
                  <a:pt x="2639948" y="2454531"/>
                  <a:pt x="2628042" y="2437482"/>
                  <a:pt x="2625947" y="2419098"/>
                </a:cubicBezTo>
                <a:cubicBezTo>
                  <a:pt x="2623851" y="2400715"/>
                  <a:pt x="2632519" y="2388618"/>
                  <a:pt x="2645187" y="2391571"/>
                </a:cubicBezTo>
                <a:close/>
                <a:moveTo>
                  <a:pt x="3449384" y="2387380"/>
                </a:moveTo>
                <a:cubicBezTo>
                  <a:pt x="3455003" y="2386332"/>
                  <a:pt x="3455098" y="2392905"/>
                  <a:pt x="3449669" y="2401096"/>
                </a:cubicBezTo>
                <a:cubicBezTo>
                  <a:pt x="3444240" y="2409383"/>
                  <a:pt x="3434810" y="2417384"/>
                  <a:pt x="3429571" y="2418146"/>
                </a:cubicBezTo>
                <a:cubicBezTo>
                  <a:pt x="3424523" y="2418908"/>
                  <a:pt x="3424333" y="2413479"/>
                  <a:pt x="3429286" y="2405287"/>
                </a:cubicBezTo>
                <a:cubicBezTo>
                  <a:pt x="3434524" y="2396619"/>
                  <a:pt x="3443573" y="2388523"/>
                  <a:pt x="3449384" y="2387380"/>
                </a:cubicBezTo>
                <a:close/>
                <a:moveTo>
                  <a:pt x="3177254" y="2386618"/>
                </a:moveTo>
                <a:cubicBezTo>
                  <a:pt x="3170491" y="2387666"/>
                  <a:pt x="3164205" y="2388618"/>
                  <a:pt x="3158299" y="2389571"/>
                </a:cubicBezTo>
                <a:cubicBezTo>
                  <a:pt x="3156204" y="2402049"/>
                  <a:pt x="3154299" y="2413383"/>
                  <a:pt x="3152489" y="2424528"/>
                </a:cubicBezTo>
                <a:cubicBezTo>
                  <a:pt x="3158681" y="2423289"/>
                  <a:pt x="3164681" y="2422146"/>
                  <a:pt x="3170682" y="2421099"/>
                </a:cubicBezTo>
                <a:cubicBezTo>
                  <a:pt x="3173063" y="2408716"/>
                  <a:pt x="3175254" y="2396905"/>
                  <a:pt x="3177254" y="2386618"/>
                </a:cubicBezTo>
                <a:close/>
                <a:moveTo>
                  <a:pt x="3010471" y="2386142"/>
                </a:moveTo>
                <a:cubicBezTo>
                  <a:pt x="3022091" y="2385285"/>
                  <a:pt x="3031426" y="2403954"/>
                  <a:pt x="3030854" y="2426528"/>
                </a:cubicBezTo>
                <a:cubicBezTo>
                  <a:pt x="3030283" y="2450151"/>
                  <a:pt x="3020377" y="2470725"/>
                  <a:pt x="3009042" y="2471582"/>
                </a:cubicBezTo>
                <a:cubicBezTo>
                  <a:pt x="2997993" y="2472248"/>
                  <a:pt x="2989135" y="2454437"/>
                  <a:pt x="2989135" y="2430624"/>
                </a:cubicBezTo>
                <a:cubicBezTo>
                  <a:pt x="2989039" y="2407002"/>
                  <a:pt x="2998755" y="2386904"/>
                  <a:pt x="3010471" y="2386142"/>
                </a:cubicBezTo>
                <a:close/>
                <a:moveTo>
                  <a:pt x="3509677" y="2382142"/>
                </a:moveTo>
                <a:cubicBezTo>
                  <a:pt x="3513487" y="2382142"/>
                  <a:pt x="3512725" y="2387667"/>
                  <a:pt x="3508153" y="2393477"/>
                </a:cubicBezTo>
                <a:cubicBezTo>
                  <a:pt x="3503485" y="2399382"/>
                  <a:pt x="3495484" y="2405288"/>
                  <a:pt x="3491770" y="2405383"/>
                </a:cubicBezTo>
                <a:cubicBezTo>
                  <a:pt x="3487864" y="2405574"/>
                  <a:pt x="3488626" y="2400335"/>
                  <a:pt x="3493294" y="2394144"/>
                </a:cubicBezTo>
                <a:cubicBezTo>
                  <a:pt x="3498056" y="2387952"/>
                  <a:pt x="3505771" y="2382237"/>
                  <a:pt x="3509677" y="2382142"/>
                </a:cubicBezTo>
                <a:close/>
                <a:moveTo>
                  <a:pt x="2287142" y="2380523"/>
                </a:moveTo>
                <a:cubicBezTo>
                  <a:pt x="2298572" y="2381666"/>
                  <a:pt x="2310383" y="2395096"/>
                  <a:pt x="2312860" y="2409669"/>
                </a:cubicBezTo>
                <a:cubicBezTo>
                  <a:pt x="2315336" y="2424147"/>
                  <a:pt x="2307812" y="2434434"/>
                  <a:pt x="2296286" y="2432339"/>
                </a:cubicBezTo>
                <a:cubicBezTo>
                  <a:pt x="2284952" y="2430243"/>
                  <a:pt x="2273141" y="2416337"/>
                  <a:pt x="2271140" y="2402335"/>
                </a:cubicBezTo>
                <a:cubicBezTo>
                  <a:pt x="2269235" y="2389190"/>
                  <a:pt x="2276474" y="2379380"/>
                  <a:pt x="2287142" y="2380523"/>
                </a:cubicBezTo>
                <a:close/>
                <a:moveTo>
                  <a:pt x="3570351" y="2379761"/>
                </a:moveTo>
                <a:cubicBezTo>
                  <a:pt x="3572351" y="2379475"/>
                  <a:pt x="3571303" y="2383095"/>
                  <a:pt x="3571779" y="2386428"/>
                </a:cubicBezTo>
                <a:cubicBezTo>
                  <a:pt x="3565398" y="2390143"/>
                  <a:pt x="3560730" y="2393667"/>
                  <a:pt x="3558444" y="2394048"/>
                </a:cubicBezTo>
                <a:cubicBezTo>
                  <a:pt x="3554635" y="2394715"/>
                  <a:pt x="3554730" y="2391381"/>
                  <a:pt x="3559587" y="2386428"/>
                </a:cubicBezTo>
                <a:cubicBezTo>
                  <a:pt x="3562350" y="2383666"/>
                  <a:pt x="3568160" y="2380047"/>
                  <a:pt x="3570351" y="2379761"/>
                </a:cubicBezTo>
                <a:close/>
                <a:moveTo>
                  <a:pt x="3633787" y="2378427"/>
                </a:moveTo>
                <a:cubicBezTo>
                  <a:pt x="3635026" y="2378427"/>
                  <a:pt x="3634930" y="2380046"/>
                  <a:pt x="3635883" y="2381761"/>
                </a:cubicBezTo>
                <a:cubicBezTo>
                  <a:pt x="3631787" y="2383952"/>
                  <a:pt x="3628453" y="2386333"/>
                  <a:pt x="3627596" y="2386142"/>
                </a:cubicBezTo>
                <a:cubicBezTo>
                  <a:pt x="3626548" y="2385856"/>
                  <a:pt x="3627310" y="2383571"/>
                  <a:pt x="3628358" y="2381761"/>
                </a:cubicBezTo>
                <a:cubicBezTo>
                  <a:pt x="3628644" y="2381189"/>
                  <a:pt x="3632930" y="2378427"/>
                  <a:pt x="3633787" y="2378427"/>
                </a:cubicBezTo>
                <a:close/>
                <a:moveTo>
                  <a:pt x="1075658" y="2376236"/>
                </a:moveTo>
                <a:cubicBezTo>
                  <a:pt x="1064419" y="2376427"/>
                  <a:pt x="1051941" y="2376617"/>
                  <a:pt x="1040701" y="2376807"/>
                </a:cubicBezTo>
                <a:cubicBezTo>
                  <a:pt x="1041463" y="2384999"/>
                  <a:pt x="1042225" y="2393190"/>
                  <a:pt x="1042892" y="2400429"/>
                </a:cubicBezTo>
                <a:cubicBezTo>
                  <a:pt x="1055370" y="2401191"/>
                  <a:pt x="1067848" y="2401858"/>
                  <a:pt x="1078801" y="2402525"/>
                </a:cubicBezTo>
                <a:cubicBezTo>
                  <a:pt x="1077754" y="2393762"/>
                  <a:pt x="1076611" y="2384618"/>
                  <a:pt x="1075658" y="2376236"/>
                </a:cubicBezTo>
                <a:close/>
                <a:moveTo>
                  <a:pt x="935736" y="2375283"/>
                </a:moveTo>
                <a:cubicBezTo>
                  <a:pt x="935831" y="2382999"/>
                  <a:pt x="935926" y="2389952"/>
                  <a:pt x="936022" y="2397191"/>
                </a:cubicBezTo>
                <a:cubicBezTo>
                  <a:pt x="947452" y="2397477"/>
                  <a:pt x="958501" y="2397762"/>
                  <a:pt x="968883" y="2397953"/>
                </a:cubicBezTo>
                <a:cubicBezTo>
                  <a:pt x="968502" y="2390523"/>
                  <a:pt x="968216" y="2383570"/>
                  <a:pt x="968026" y="2376045"/>
                </a:cubicBezTo>
                <a:cubicBezTo>
                  <a:pt x="956977" y="2375760"/>
                  <a:pt x="946118" y="2375474"/>
                  <a:pt x="935736" y="2375283"/>
                </a:cubicBezTo>
                <a:close/>
                <a:moveTo>
                  <a:pt x="1462277" y="2373284"/>
                </a:moveTo>
                <a:cubicBezTo>
                  <a:pt x="1474279" y="2373093"/>
                  <a:pt x="1487709" y="2382713"/>
                  <a:pt x="1491043" y="2394429"/>
                </a:cubicBezTo>
                <a:cubicBezTo>
                  <a:pt x="1494377" y="2406240"/>
                  <a:pt x="1486661" y="2416146"/>
                  <a:pt x="1474660" y="2416051"/>
                </a:cubicBezTo>
                <a:cubicBezTo>
                  <a:pt x="1462658" y="2415956"/>
                  <a:pt x="1450181" y="2406050"/>
                  <a:pt x="1446847" y="2394620"/>
                </a:cubicBezTo>
                <a:cubicBezTo>
                  <a:pt x="1443513" y="2383190"/>
                  <a:pt x="1450371" y="2373474"/>
                  <a:pt x="1462277" y="2373284"/>
                </a:cubicBezTo>
                <a:close/>
                <a:moveTo>
                  <a:pt x="1384458" y="2372141"/>
                </a:moveTo>
                <a:cubicBezTo>
                  <a:pt x="1397412" y="2372331"/>
                  <a:pt x="1410176" y="2381571"/>
                  <a:pt x="1414081" y="2393382"/>
                </a:cubicBezTo>
                <a:cubicBezTo>
                  <a:pt x="1417986" y="2405478"/>
                  <a:pt x="1410557" y="2415575"/>
                  <a:pt x="1397031" y="2415670"/>
                </a:cubicBezTo>
                <a:cubicBezTo>
                  <a:pt x="1383315" y="2415765"/>
                  <a:pt x="1369694" y="2406145"/>
                  <a:pt x="1366170" y="2393763"/>
                </a:cubicBezTo>
                <a:cubicBezTo>
                  <a:pt x="1362741" y="2381380"/>
                  <a:pt x="1370837" y="2371950"/>
                  <a:pt x="1384458" y="2372141"/>
                </a:cubicBezTo>
                <a:close/>
                <a:moveTo>
                  <a:pt x="1546955" y="2371283"/>
                </a:moveTo>
                <a:cubicBezTo>
                  <a:pt x="1560004" y="2370236"/>
                  <a:pt x="1573244" y="2379189"/>
                  <a:pt x="1576387" y="2391476"/>
                </a:cubicBezTo>
                <a:cubicBezTo>
                  <a:pt x="1579340" y="2403287"/>
                  <a:pt x="1571720" y="2412717"/>
                  <a:pt x="1559147" y="2413289"/>
                </a:cubicBezTo>
                <a:cubicBezTo>
                  <a:pt x="1546098" y="2413860"/>
                  <a:pt x="1533525" y="2404811"/>
                  <a:pt x="1530477" y="2393000"/>
                </a:cubicBezTo>
                <a:cubicBezTo>
                  <a:pt x="1527524" y="2381761"/>
                  <a:pt x="1534572" y="2372331"/>
                  <a:pt x="1546955" y="2371283"/>
                </a:cubicBezTo>
                <a:close/>
                <a:moveTo>
                  <a:pt x="1297304" y="2369949"/>
                </a:moveTo>
                <a:cubicBezTo>
                  <a:pt x="1312544" y="2369664"/>
                  <a:pt x="1328451" y="2380808"/>
                  <a:pt x="1331785" y="2393952"/>
                </a:cubicBezTo>
                <a:cubicBezTo>
                  <a:pt x="1335119" y="2406525"/>
                  <a:pt x="1325594" y="2416812"/>
                  <a:pt x="1310258" y="2416717"/>
                </a:cubicBezTo>
                <a:cubicBezTo>
                  <a:pt x="1295114" y="2416622"/>
                  <a:pt x="1279302" y="2405954"/>
                  <a:pt x="1275968" y="2393381"/>
                </a:cubicBezTo>
                <a:cubicBezTo>
                  <a:pt x="1272635" y="2380903"/>
                  <a:pt x="1282541" y="2370140"/>
                  <a:pt x="1297304" y="2369949"/>
                </a:cubicBezTo>
                <a:close/>
                <a:moveTo>
                  <a:pt x="2547461" y="2369855"/>
                </a:moveTo>
                <a:cubicBezTo>
                  <a:pt x="2559462" y="2372712"/>
                  <a:pt x="2571368" y="2389095"/>
                  <a:pt x="2573749" y="2405859"/>
                </a:cubicBezTo>
                <a:cubicBezTo>
                  <a:pt x="2576131" y="2422719"/>
                  <a:pt x="2568511" y="2434529"/>
                  <a:pt x="2556509" y="2432339"/>
                </a:cubicBezTo>
                <a:cubicBezTo>
                  <a:pt x="2544127" y="2430053"/>
                  <a:pt x="2530982" y="2412336"/>
                  <a:pt x="2528887" y="2395096"/>
                </a:cubicBezTo>
                <a:cubicBezTo>
                  <a:pt x="2526887" y="2378618"/>
                  <a:pt x="2535554" y="2366997"/>
                  <a:pt x="2547461" y="2369855"/>
                </a:cubicBezTo>
                <a:close/>
                <a:moveTo>
                  <a:pt x="1206531" y="2367854"/>
                </a:moveTo>
                <a:cubicBezTo>
                  <a:pt x="1223391" y="2368521"/>
                  <a:pt x="1238821" y="2379380"/>
                  <a:pt x="1241869" y="2392524"/>
                </a:cubicBezTo>
                <a:cubicBezTo>
                  <a:pt x="1244917" y="2406145"/>
                  <a:pt x="1233297" y="2416717"/>
                  <a:pt x="1215104" y="2416336"/>
                </a:cubicBezTo>
                <a:cubicBezTo>
                  <a:pt x="1197006" y="2415955"/>
                  <a:pt x="1180719" y="2404716"/>
                  <a:pt x="1178528" y="2391000"/>
                </a:cubicBezTo>
                <a:cubicBezTo>
                  <a:pt x="1176337" y="2377284"/>
                  <a:pt x="1188720" y="2367188"/>
                  <a:pt x="1206531" y="2367854"/>
                </a:cubicBezTo>
                <a:close/>
                <a:moveTo>
                  <a:pt x="1642109" y="2365473"/>
                </a:moveTo>
                <a:cubicBezTo>
                  <a:pt x="1655063" y="2365568"/>
                  <a:pt x="1667541" y="2375950"/>
                  <a:pt x="1669160" y="2387952"/>
                </a:cubicBezTo>
                <a:cubicBezTo>
                  <a:pt x="1670780" y="2400049"/>
                  <a:pt x="1660683" y="2409764"/>
                  <a:pt x="1648205" y="2408716"/>
                </a:cubicBezTo>
                <a:cubicBezTo>
                  <a:pt x="1635156" y="2407669"/>
                  <a:pt x="1624012" y="2397572"/>
                  <a:pt x="1622583" y="2385666"/>
                </a:cubicBezTo>
                <a:cubicBezTo>
                  <a:pt x="1621250" y="2374522"/>
                  <a:pt x="1630013" y="2365282"/>
                  <a:pt x="1642109" y="2365473"/>
                </a:cubicBezTo>
                <a:close/>
                <a:moveTo>
                  <a:pt x="2176271" y="2364235"/>
                </a:moveTo>
                <a:cubicBezTo>
                  <a:pt x="2187892" y="2365663"/>
                  <a:pt x="2197893" y="2376998"/>
                  <a:pt x="2199988" y="2390619"/>
                </a:cubicBezTo>
                <a:cubicBezTo>
                  <a:pt x="2202084" y="2404240"/>
                  <a:pt x="2195035" y="2413098"/>
                  <a:pt x="2183605" y="2411479"/>
                </a:cubicBezTo>
                <a:cubicBezTo>
                  <a:pt x="2172556" y="2409955"/>
                  <a:pt x="2161507" y="2398048"/>
                  <a:pt x="2159507" y="2385285"/>
                </a:cubicBezTo>
                <a:cubicBezTo>
                  <a:pt x="2157507" y="2372426"/>
                  <a:pt x="2165032" y="2362806"/>
                  <a:pt x="2176271" y="2364235"/>
                </a:cubicBezTo>
                <a:close/>
                <a:moveTo>
                  <a:pt x="68199" y="2362330"/>
                </a:moveTo>
                <a:cubicBezTo>
                  <a:pt x="68770" y="2364426"/>
                  <a:pt x="70009" y="2365854"/>
                  <a:pt x="69247" y="2366807"/>
                </a:cubicBezTo>
                <a:cubicBezTo>
                  <a:pt x="67818" y="2368426"/>
                  <a:pt x="65246" y="2369664"/>
                  <a:pt x="63246" y="2371093"/>
                </a:cubicBezTo>
                <a:cubicBezTo>
                  <a:pt x="62579" y="2370045"/>
                  <a:pt x="60769" y="2368998"/>
                  <a:pt x="61341" y="2368140"/>
                </a:cubicBezTo>
                <a:cubicBezTo>
                  <a:pt x="62389" y="2366426"/>
                  <a:pt x="64960" y="2364902"/>
                  <a:pt x="68199" y="2362330"/>
                </a:cubicBezTo>
                <a:close/>
                <a:moveTo>
                  <a:pt x="157829" y="2362044"/>
                </a:moveTo>
                <a:cubicBezTo>
                  <a:pt x="160115" y="2362806"/>
                  <a:pt x="161162" y="2366616"/>
                  <a:pt x="159829" y="2369093"/>
                </a:cubicBezTo>
                <a:cubicBezTo>
                  <a:pt x="158591" y="2371283"/>
                  <a:pt x="153352" y="2373474"/>
                  <a:pt x="147161" y="2377475"/>
                </a:cubicBezTo>
                <a:cubicBezTo>
                  <a:pt x="146303" y="2372902"/>
                  <a:pt x="144398" y="2370426"/>
                  <a:pt x="145732" y="2367854"/>
                </a:cubicBezTo>
                <a:cubicBezTo>
                  <a:pt x="147923" y="2363568"/>
                  <a:pt x="153638" y="2360520"/>
                  <a:pt x="157829" y="2362044"/>
                </a:cubicBezTo>
                <a:close/>
                <a:moveTo>
                  <a:pt x="253746" y="2360044"/>
                </a:moveTo>
                <a:cubicBezTo>
                  <a:pt x="260508" y="2360234"/>
                  <a:pt x="263747" y="2364806"/>
                  <a:pt x="260889" y="2370045"/>
                </a:cubicBezTo>
                <a:cubicBezTo>
                  <a:pt x="258032" y="2375189"/>
                  <a:pt x="250031" y="2379284"/>
                  <a:pt x="243268" y="2379094"/>
                </a:cubicBezTo>
                <a:cubicBezTo>
                  <a:pt x="236315" y="2378808"/>
                  <a:pt x="233267" y="2374522"/>
                  <a:pt x="236315" y="2369093"/>
                </a:cubicBezTo>
                <a:cubicBezTo>
                  <a:pt x="239363" y="2363663"/>
                  <a:pt x="246792" y="2359853"/>
                  <a:pt x="253746" y="2360044"/>
                </a:cubicBezTo>
                <a:close/>
                <a:moveTo>
                  <a:pt x="1739931" y="2359473"/>
                </a:moveTo>
                <a:cubicBezTo>
                  <a:pt x="1752599" y="2358615"/>
                  <a:pt x="1764410" y="2367759"/>
                  <a:pt x="1766982" y="2380332"/>
                </a:cubicBezTo>
                <a:cubicBezTo>
                  <a:pt x="1769554" y="2392905"/>
                  <a:pt x="1761553" y="2402526"/>
                  <a:pt x="1748789" y="2402811"/>
                </a:cubicBezTo>
                <a:cubicBezTo>
                  <a:pt x="1736216" y="2403002"/>
                  <a:pt x="1724310" y="2393763"/>
                  <a:pt x="1721929" y="2382047"/>
                </a:cubicBezTo>
                <a:cubicBezTo>
                  <a:pt x="1719547" y="2370331"/>
                  <a:pt x="1727453" y="2360139"/>
                  <a:pt x="1739931" y="2359473"/>
                </a:cubicBezTo>
                <a:close/>
                <a:moveTo>
                  <a:pt x="355282" y="2358996"/>
                </a:moveTo>
                <a:cubicBezTo>
                  <a:pt x="364807" y="2359281"/>
                  <a:pt x="370046" y="2365282"/>
                  <a:pt x="366712" y="2372235"/>
                </a:cubicBezTo>
                <a:cubicBezTo>
                  <a:pt x="363569" y="2379093"/>
                  <a:pt x="352329" y="2384713"/>
                  <a:pt x="343090" y="2384237"/>
                </a:cubicBezTo>
                <a:cubicBezTo>
                  <a:pt x="333660" y="2383665"/>
                  <a:pt x="329183" y="2377474"/>
                  <a:pt x="333184" y="2370235"/>
                </a:cubicBezTo>
                <a:cubicBezTo>
                  <a:pt x="336994" y="2363472"/>
                  <a:pt x="346138" y="2358805"/>
                  <a:pt x="355282" y="2358996"/>
                </a:cubicBezTo>
                <a:close/>
                <a:moveTo>
                  <a:pt x="460724" y="2357948"/>
                </a:moveTo>
                <a:cubicBezTo>
                  <a:pt x="472725" y="2357948"/>
                  <a:pt x="480726" y="2365854"/>
                  <a:pt x="477583" y="2374521"/>
                </a:cubicBezTo>
                <a:cubicBezTo>
                  <a:pt x="474440" y="2383189"/>
                  <a:pt x="460533" y="2390523"/>
                  <a:pt x="448532" y="2389761"/>
                </a:cubicBezTo>
                <a:cubicBezTo>
                  <a:pt x="436911" y="2389095"/>
                  <a:pt x="430244" y="2381665"/>
                  <a:pt x="433577" y="2373283"/>
                </a:cubicBezTo>
                <a:cubicBezTo>
                  <a:pt x="436911" y="2364901"/>
                  <a:pt x="449103" y="2357948"/>
                  <a:pt x="460724" y="2357948"/>
                </a:cubicBezTo>
                <a:close/>
                <a:moveTo>
                  <a:pt x="785729" y="2357901"/>
                </a:moveTo>
                <a:cubicBezTo>
                  <a:pt x="793528" y="2357544"/>
                  <a:pt x="801386" y="2358901"/>
                  <a:pt x="807910" y="2362044"/>
                </a:cubicBezTo>
                <a:cubicBezTo>
                  <a:pt x="821340" y="2368521"/>
                  <a:pt x="826389" y="2381380"/>
                  <a:pt x="819245" y="2392334"/>
                </a:cubicBezTo>
                <a:lnTo>
                  <a:pt x="811833" y="2402092"/>
                </a:lnTo>
                <a:lnTo>
                  <a:pt x="798575" y="2405383"/>
                </a:lnTo>
                <a:cubicBezTo>
                  <a:pt x="781430" y="2409383"/>
                  <a:pt x="763143" y="2405192"/>
                  <a:pt x="754856" y="2395191"/>
                </a:cubicBezTo>
                <a:cubicBezTo>
                  <a:pt x="746378" y="2384999"/>
                  <a:pt x="750474" y="2372045"/>
                  <a:pt x="763904" y="2364044"/>
                </a:cubicBezTo>
                <a:cubicBezTo>
                  <a:pt x="770190" y="2360330"/>
                  <a:pt x="777930" y="2358258"/>
                  <a:pt x="785729" y="2357901"/>
                </a:cubicBezTo>
                <a:close/>
                <a:moveTo>
                  <a:pt x="678751" y="2357663"/>
                </a:moveTo>
                <a:cubicBezTo>
                  <a:pt x="696086" y="2357853"/>
                  <a:pt x="708374" y="2367569"/>
                  <a:pt x="706659" y="2379665"/>
                </a:cubicBezTo>
                <a:cubicBezTo>
                  <a:pt x="704945" y="2391953"/>
                  <a:pt x="689895" y="2401192"/>
                  <a:pt x="671798" y="2401001"/>
                </a:cubicBezTo>
                <a:cubicBezTo>
                  <a:pt x="653986" y="2400811"/>
                  <a:pt x="641032" y="2391000"/>
                  <a:pt x="643223" y="2379189"/>
                </a:cubicBezTo>
                <a:cubicBezTo>
                  <a:pt x="645318" y="2367473"/>
                  <a:pt x="661797" y="2357567"/>
                  <a:pt x="678751" y="2357663"/>
                </a:cubicBezTo>
                <a:close/>
                <a:moveTo>
                  <a:pt x="570928" y="2357662"/>
                </a:moveTo>
                <a:cubicBezTo>
                  <a:pt x="585025" y="2358520"/>
                  <a:pt x="594074" y="2367473"/>
                  <a:pt x="591026" y="2377665"/>
                </a:cubicBezTo>
                <a:cubicBezTo>
                  <a:pt x="587978" y="2387857"/>
                  <a:pt x="573500" y="2395858"/>
                  <a:pt x="558736" y="2395381"/>
                </a:cubicBezTo>
                <a:cubicBezTo>
                  <a:pt x="544163" y="2394905"/>
                  <a:pt x="534257" y="2386047"/>
                  <a:pt x="537210" y="2376046"/>
                </a:cubicBezTo>
                <a:cubicBezTo>
                  <a:pt x="540258" y="2365663"/>
                  <a:pt x="556545" y="2356805"/>
                  <a:pt x="570928" y="2357662"/>
                </a:cubicBezTo>
                <a:close/>
                <a:moveTo>
                  <a:pt x="3265931" y="2355758"/>
                </a:moveTo>
                <a:cubicBezTo>
                  <a:pt x="3276695" y="2354234"/>
                  <a:pt x="3280219" y="2367569"/>
                  <a:pt x="3274028" y="2385952"/>
                </a:cubicBezTo>
                <a:cubicBezTo>
                  <a:pt x="3267836" y="2404335"/>
                  <a:pt x="3255264" y="2420527"/>
                  <a:pt x="3245262" y="2423004"/>
                </a:cubicBezTo>
                <a:cubicBezTo>
                  <a:pt x="3234785" y="2425576"/>
                  <a:pt x="3230880" y="2412146"/>
                  <a:pt x="3236594" y="2392429"/>
                </a:cubicBezTo>
                <a:cubicBezTo>
                  <a:pt x="3242119" y="2373379"/>
                  <a:pt x="3255073" y="2357281"/>
                  <a:pt x="3265931" y="2355758"/>
                </a:cubicBezTo>
                <a:close/>
                <a:moveTo>
                  <a:pt x="1842896" y="2353948"/>
                </a:moveTo>
                <a:cubicBezTo>
                  <a:pt x="1854802" y="2352519"/>
                  <a:pt x="1868137" y="2362901"/>
                  <a:pt x="1870614" y="2375474"/>
                </a:cubicBezTo>
                <a:cubicBezTo>
                  <a:pt x="1872900" y="2387285"/>
                  <a:pt x="1864899" y="2397953"/>
                  <a:pt x="1853564" y="2398334"/>
                </a:cubicBezTo>
                <a:cubicBezTo>
                  <a:pt x="1842039" y="2398811"/>
                  <a:pt x="1830418" y="2389571"/>
                  <a:pt x="1827561" y="2377760"/>
                </a:cubicBezTo>
                <a:cubicBezTo>
                  <a:pt x="1824608" y="2365759"/>
                  <a:pt x="1831180" y="2355377"/>
                  <a:pt x="1842896" y="2353948"/>
                </a:cubicBezTo>
                <a:close/>
                <a:moveTo>
                  <a:pt x="2064924" y="2353377"/>
                </a:moveTo>
                <a:cubicBezTo>
                  <a:pt x="2075878" y="2354615"/>
                  <a:pt x="2086165" y="2366140"/>
                  <a:pt x="2087594" y="2378808"/>
                </a:cubicBezTo>
                <a:cubicBezTo>
                  <a:pt x="2089023" y="2391381"/>
                  <a:pt x="2081022" y="2400430"/>
                  <a:pt x="2069973" y="2398906"/>
                </a:cubicBezTo>
                <a:cubicBezTo>
                  <a:pt x="2059019" y="2397382"/>
                  <a:pt x="2048351" y="2385762"/>
                  <a:pt x="2047113" y="2373855"/>
                </a:cubicBezTo>
                <a:cubicBezTo>
                  <a:pt x="2045874" y="2361854"/>
                  <a:pt x="2054161" y="2352138"/>
                  <a:pt x="2064924" y="2353377"/>
                </a:cubicBezTo>
                <a:close/>
                <a:moveTo>
                  <a:pt x="1951672" y="2351852"/>
                </a:moveTo>
                <a:cubicBezTo>
                  <a:pt x="1963388" y="2351090"/>
                  <a:pt x="1974532" y="2360520"/>
                  <a:pt x="1977104" y="2373379"/>
                </a:cubicBezTo>
                <a:cubicBezTo>
                  <a:pt x="1979771" y="2386428"/>
                  <a:pt x="1972722" y="2395953"/>
                  <a:pt x="1960721" y="2395762"/>
                </a:cubicBezTo>
                <a:cubicBezTo>
                  <a:pt x="1949101" y="2395572"/>
                  <a:pt x="1937956" y="2385571"/>
                  <a:pt x="1935956" y="2373474"/>
                </a:cubicBezTo>
                <a:cubicBezTo>
                  <a:pt x="1934051" y="2362139"/>
                  <a:pt x="1941004" y="2352519"/>
                  <a:pt x="1951672" y="2351852"/>
                </a:cubicBezTo>
                <a:close/>
                <a:moveTo>
                  <a:pt x="3328225" y="2350900"/>
                </a:moveTo>
                <a:cubicBezTo>
                  <a:pt x="3337178" y="2350043"/>
                  <a:pt x="3338798" y="2361854"/>
                  <a:pt x="3332225" y="2376713"/>
                </a:cubicBezTo>
                <a:cubicBezTo>
                  <a:pt x="3325272" y="2392334"/>
                  <a:pt x="3312508" y="2406145"/>
                  <a:pt x="3303746" y="2407478"/>
                </a:cubicBezTo>
                <a:cubicBezTo>
                  <a:pt x="3295364" y="2408717"/>
                  <a:pt x="3293554" y="2397763"/>
                  <a:pt x="3299650" y="2381951"/>
                </a:cubicBezTo>
                <a:cubicBezTo>
                  <a:pt x="3306127" y="2365473"/>
                  <a:pt x="3318795" y="2351662"/>
                  <a:pt x="3328225" y="2350900"/>
                </a:cubicBezTo>
                <a:close/>
                <a:moveTo>
                  <a:pt x="2444686" y="2346994"/>
                </a:moveTo>
                <a:cubicBezTo>
                  <a:pt x="2456592" y="2350613"/>
                  <a:pt x="2467641" y="2365854"/>
                  <a:pt x="2469355" y="2380903"/>
                </a:cubicBezTo>
                <a:cubicBezTo>
                  <a:pt x="2471070" y="2396048"/>
                  <a:pt x="2463069" y="2405573"/>
                  <a:pt x="2451067" y="2402620"/>
                </a:cubicBezTo>
                <a:cubicBezTo>
                  <a:pt x="2438304" y="2399381"/>
                  <a:pt x="2426969" y="2384046"/>
                  <a:pt x="2425540" y="2367568"/>
                </a:cubicBezTo>
                <a:cubicBezTo>
                  <a:pt x="2424207" y="2352233"/>
                  <a:pt x="2432589" y="2343279"/>
                  <a:pt x="2444686" y="2346994"/>
                </a:cubicBezTo>
                <a:close/>
                <a:moveTo>
                  <a:pt x="3389566" y="2345947"/>
                </a:moveTo>
                <a:cubicBezTo>
                  <a:pt x="3397282" y="2345280"/>
                  <a:pt x="3397758" y="2355758"/>
                  <a:pt x="3390710" y="2368140"/>
                </a:cubicBezTo>
                <a:cubicBezTo>
                  <a:pt x="3383566" y="2380714"/>
                  <a:pt x="3371374" y="2391953"/>
                  <a:pt x="3364325" y="2392524"/>
                </a:cubicBezTo>
                <a:cubicBezTo>
                  <a:pt x="3357562" y="2393001"/>
                  <a:pt x="3356896" y="2383761"/>
                  <a:pt x="3363087" y="2371379"/>
                </a:cubicBezTo>
                <a:cubicBezTo>
                  <a:pt x="3369564" y="2358425"/>
                  <a:pt x="3381851" y="2346709"/>
                  <a:pt x="3389566" y="2345947"/>
                </a:cubicBezTo>
                <a:close/>
                <a:moveTo>
                  <a:pt x="3450907" y="2341565"/>
                </a:moveTo>
                <a:cubicBezTo>
                  <a:pt x="3457384" y="2340898"/>
                  <a:pt x="3457194" y="2348804"/>
                  <a:pt x="3450717" y="2358806"/>
                </a:cubicBezTo>
                <a:cubicBezTo>
                  <a:pt x="3444240" y="2368807"/>
                  <a:pt x="3433572" y="2377856"/>
                  <a:pt x="3427476" y="2378618"/>
                </a:cubicBezTo>
                <a:cubicBezTo>
                  <a:pt x="3421380" y="2379380"/>
                  <a:pt x="3421285" y="2371474"/>
                  <a:pt x="3427476" y="2361473"/>
                </a:cubicBezTo>
                <a:cubicBezTo>
                  <a:pt x="3433572" y="2351471"/>
                  <a:pt x="3444526" y="2342232"/>
                  <a:pt x="3450907" y="2341565"/>
                </a:cubicBezTo>
                <a:close/>
                <a:moveTo>
                  <a:pt x="2764345" y="2339851"/>
                </a:moveTo>
                <a:cubicBezTo>
                  <a:pt x="2775870" y="2340422"/>
                  <a:pt x="2787110" y="2358139"/>
                  <a:pt x="2789301" y="2378903"/>
                </a:cubicBezTo>
                <a:cubicBezTo>
                  <a:pt x="2791491" y="2399001"/>
                  <a:pt x="2784919" y="2415384"/>
                  <a:pt x="2773870" y="2414812"/>
                </a:cubicBezTo>
                <a:cubicBezTo>
                  <a:pt x="2762535" y="2414241"/>
                  <a:pt x="2751391" y="2398048"/>
                  <a:pt x="2748534" y="2377379"/>
                </a:cubicBezTo>
                <a:cubicBezTo>
                  <a:pt x="2745390" y="2355567"/>
                  <a:pt x="2752629" y="2339279"/>
                  <a:pt x="2764345" y="2339851"/>
                </a:cubicBezTo>
                <a:close/>
                <a:moveTo>
                  <a:pt x="3512533" y="2338422"/>
                </a:moveTo>
                <a:cubicBezTo>
                  <a:pt x="3517867" y="2338042"/>
                  <a:pt x="3517581" y="2343280"/>
                  <a:pt x="3511867" y="2350996"/>
                </a:cubicBezTo>
                <a:cubicBezTo>
                  <a:pt x="3506247" y="2358615"/>
                  <a:pt x="3498055" y="2364997"/>
                  <a:pt x="3492721" y="2365950"/>
                </a:cubicBezTo>
                <a:cubicBezTo>
                  <a:pt x="3487387" y="2366807"/>
                  <a:pt x="3487578" y="2360235"/>
                  <a:pt x="3493198" y="2352615"/>
                </a:cubicBezTo>
                <a:cubicBezTo>
                  <a:pt x="3498627" y="2345281"/>
                  <a:pt x="3507485" y="2338803"/>
                  <a:pt x="3512533" y="2338422"/>
                </a:cubicBezTo>
                <a:close/>
                <a:moveTo>
                  <a:pt x="1019556" y="2337755"/>
                </a:moveTo>
                <a:cubicBezTo>
                  <a:pt x="1009745" y="2337945"/>
                  <a:pt x="998791" y="2338041"/>
                  <a:pt x="987266" y="2338136"/>
                </a:cubicBezTo>
                <a:cubicBezTo>
                  <a:pt x="987647" y="2344994"/>
                  <a:pt x="988028" y="2353281"/>
                  <a:pt x="988504" y="2361758"/>
                </a:cubicBezTo>
                <a:cubicBezTo>
                  <a:pt x="999744" y="2362044"/>
                  <a:pt x="1011269" y="2362329"/>
                  <a:pt x="1021556" y="2362520"/>
                </a:cubicBezTo>
                <a:cubicBezTo>
                  <a:pt x="1020889" y="2353948"/>
                  <a:pt x="1020223" y="2345565"/>
                  <a:pt x="1019556" y="2337755"/>
                </a:cubicBezTo>
                <a:close/>
                <a:moveTo>
                  <a:pt x="2836259" y="2336517"/>
                </a:moveTo>
                <a:cubicBezTo>
                  <a:pt x="2847213" y="2335945"/>
                  <a:pt x="2857785" y="2353186"/>
                  <a:pt x="2859881" y="2374998"/>
                </a:cubicBezTo>
                <a:cubicBezTo>
                  <a:pt x="2861976" y="2396905"/>
                  <a:pt x="2855309" y="2415098"/>
                  <a:pt x="2844736" y="2416527"/>
                </a:cubicBezTo>
                <a:cubicBezTo>
                  <a:pt x="2833973" y="2417956"/>
                  <a:pt x="2822352" y="2399477"/>
                  <a:pt x="2820161" y="2377284"/>
                </a:cubicBezTo>
                <a:cubicBezTo>
                  <a:pt x="2818161" y="2355662"/>
                  <a:pt x="2825400" y="2337088"/>
                  <a:pt x="2836259" y="2336517"/>
                </a:cubicBezTo>
                <a:close/>
                <a:moveTo>
                  <a:pt x="3575494" y="2336231"/>
                </a:moveTo>
                <a:cubicBezTo>
                  <a:pt x="3577399" y="2337183"/>
                  <a:pt x="3576256" y="2340994"/>
                  <a:pt x="3576637" y="2345375"/>
                </a:cubicBezTo>
                <a:cubicBezTo>
                  <a:pt x="3568826" y="2349757"/>
                  <a:pt x="3563302" y="2353662"/>
                  <a:pt x="3559873" y="2354614"/>
                </a:cubicBezTo>
                <a:cubicBezTo>
                  <a:pt x="3555015" y="2355948"/>
                  <a:pt x="3555967" y="2351852"/>
                  <a:pt x="3560254" y="2346232"/>
                </a:cubicBezTo>
                <a:cubicBezTo>
                  <a:pt x="3564540" y="2340517"/>
                  <a:pt x="3572827" y="2334802"/>
                  <a:pt x="3575494" y="2336231"/>
                </a:cubicBezTo>
                <a:close/>
                <a:moveTo>
                  <a:pt x="880777" y="2335564"/>
                </a:moveTo>
                <a:cubicBezTo>
                  <a:pt x="880491" y="2343470"/>
                  <a:pt x="880205" y="2351185"/>
                  <a:pt x="879919" y="2358615"/>
                </a:cubicBezTo>
                <a:cubicBezTo>
                  <a:pt x="891064" y="2358900"/>
                  <a:pt x="902494" y="2359186"/>
                  <a:pt x="913447" y="2359472"/>
                </a:cubicBezTo>
                <a:cubicBezTo>
                  <a:pt x="913543" y="2351376"/>
                  <a:pt x="913638" y="2344137"/>
                  <a:pt x="913638" y="2336517"/>
                </a:cubicBezTo>
                <a:cubicBezTo>
                  <a:pt x="902398" y="2336231"/>
                  <a:pt x="891159" y="2335850"/>
                  <a:pt x="880777" y="2335564"/>
                </a:cubicBezTo>
                <a:close/>
                <a:moveTo>
                  <a:pt x="1411604" y="2335279"/>
                </a:moveTo>
                <a:cubicBezTo>
                  <a:pt x="1423415" y="2335469"/>
                  <a:pt x="1436369" y="2344994"/>
                  <a:pt x="1439798" y="2357091"/>
                </a:cubicBezTo>
                <a:cubicBezTo>
                  <a:pt x="1443322" y="2369092"/>
                  <a:pt x="1435893" y="2378522"/>
                  <a:pt x="1423892" y="2377760"/>
                </a:cubicBezTo>
                <a:cubicBezTo>
                  <a:pt x="1412652" y="2377093"/>
                  <a:pt x="1400079" y="2367378"/>
                  <a:pt x="1396555" y="2356424"/>
                </a:cubicBezTo>
                <a:cubicBezTo>
                  <a:pt x="1392935" y="2344994"/>
                  <a:pt x="1400079" y="2335088"/>
                  <a:pt x="1411604" y="2335279"/>
                </a:cubicBezTo>
                <a:close/>
                <a:moveTo>
                  <a:pt x="3638645" y="2334993"/>
                </a:moveTo>
                <a:cubicBezTo>
                  <a:pt x="3640645" y="2334898"/>
                  <a:pt x="3640454" y="2337279"/>
                  <a:pt x="3641788" y="2339946"/>
                </a:cubicBezTo>
                <a:cubicBezTo>
                  <a:pt x="3635406" y="2343089"/>
                  <a:pt x="3631310" y="2345756"/>
                  <a:pt x="3629215" y="2345946"/>
                </a:cubicBezTo>
                <a:cubicBezTo>
                  <a:pt x="3627881" y="2346042"/>
                  <a:pt x="3628453" y="2342708"/>
                  <a:pt x="3630167" y="2340803"/>
                </a:cubicBezTo>
                <a:cubicBezTo>
                  <a:pt x="3631882" y="2338803"/>
                  <a:pt x="3637406" y="2334993"/>
                  <a:pt x="3638645" y="2334993"/>
                </a:cubicBezTo>
                <a:close/>
                <a:moveTo>
                  <a:pt x="1331976" y="2334040"/>
                </a:moveTo>
                <a:cubicBezTo>
                  <a:pt x="1345787" y="2334421"/>
                  <a:pt x="1359789" y="2344803"/>
                  <a:pt x="1363123" y="2356805"/>
                </a:cubicBezTo>
                <a:cubicBezTo>
                  <a:pt x="1366456" y="2368806"/>
                  <a:pt x="1357884" y="2378712"/>
                  <a:pt x="1344073" y="2378617"/>
                </a:cubicBezTo>
                <a:cubicBezTo>
                  <a:pt x="1329404" y="2378426"/>
                  <a:pt x="1315021" y="2367949"/>
                  <a:pt x="1311973" y="2354995"/>
                </a:cubicBezTo>
                <a:cubicBezTo>
                  <a:pt x="1309021" y="2342613"/>
                  <a:pt x="1317784" y="2333564"/>
                  <a:pt x="1331976" y="2334040"/>
                </a:cubicBezTo>
                <a:close/>
                <a:moveTo>
                  <a:pt x="1491424" y="2333659"/>
                </a:moveTo>
                <a:cubicBezTo>
                  <a:pt x="1503901" y="2332421"/>
                  <a:pt x="1517332" y="2340803"/>
                  <a:pt x="1520951" y="2352519"/>
                </a:cubicBezTo>
                <a:cubicBezTo>
                  <a:pt x="1524571" y="2364139"/>
                  <a:pt x="1516665" y="2374426"/>
                  <a:pt x="1504282" y="2374998"/>
                </a:cubicBezTo>
                <a:cubicBezTo>
                  <a:pt x="1492281" y="2375474"/>
                  <a:pt x="1480565" y="2367283"/>
                  <a:pt x="1476755" y="2356329"/>
                </a:cubicBezTo>
                <a:cubicBezTo>
                  <a:pt x="1472755" y="2344708"/>
                  <a:pt x="1478946" y="2334898"/>
                  <a:pt x="1491424" y="2333659"/>
                </a:cubicBezTo>
                <a:close/>
                <a:moveTo>
                  <a:pt x="1242155" y="2331374"/>
                </a:moveTo>
                <a:cubicBezTo>
                  <a:pt x="1257776" y="2331088"/>
                  <a:pt x="1273588" y="2341661"/>
                  <a:pt x="1277493" y="2354996"/>
                </a:cubicBezTo>
                <a:cubicBezTo>
                  <a:pt x="1281398" y="2368426"/>
                  <a:pt x="1271682" y="2378999"/>
                  <a:pt x="1255299" y="2378903"/>
                </a:cubicBezTo>
                <a:cubicBezTo>
                  <a:pt x="1239107" y="2378808"/>
                  <a:pt x="1222534" y="2367664"/>
                  <a:pt x="1219676" y="2354710"/>
                </a:cubicBezTo>
                <a:cubicBezTo>
                  <a:pt x="1216914" y="2342327"/>
                  <a:pt x="1227296" y="2331659"/>
                  <a:pt x="1242155" y="2331374"/>
                </a:cubicBezTo>
                <a:close/>
                <a:moveTo>
                  <a:pt x="2905696" y="2330993"/>
                </a:moveTo>
                <a:cubicBezTo>
                  <a:pt x="2917507" y="2329659"/>
                  <a:pt x="2928366" y="2347376"/>
                  <a:pt x="2929794" y="2370140"/>
                </a:cubicBezTo>
                <a:cubicBezTo>
                  <a:pt x="2931319" y="2392905"/>
                  <a:pt x="2923318" y="2412336"/>
                  <a:pt x="2911983" y="2413479"/>
                </a:cubicBezTo>
                <a:cubicBezTo>
                  <a:pt x="2900934" y="2414622"/>
                  <a:pt x="2890837" y="2398620"/>
                  <a:pt x="2888646" y="2375951"/>
                </a:cubicBezTo>
                <a:cubicBezTo>
                  <a:pt x="2886265" y="2352233"/>
                  <a:pt x="2893790" y="2332326"/>
                  <a:pt x="2905696" y="2330993"/>
                </a:cubicBezTo>
                <a:close/>
                <a:moveTo>
                  <a:pt x="2683383" y="2330706"/>
                </a:moveTo>
                <a:cubicBezTo>
                  <a:pt x="2695575" y="2334231"/>
                  <a:pt x="2705766" y="2350804"/>
                  <a:pt x="2707767" y="2370045"/>
                </a:cubicBezTo>
                <a:cubicBezTo>
                  <a:pt x="2709672" y="2388999"/>
                  <a:pt x="2702242" y="2402049"/>
                  <a:pt x="2690336" y="2399763"/>
                </a:cubicBezTo>
                <a:cubicBezTo>
                  <a:pt x="2678144" y="2397477"/>
                  <a:pt x="2665380" y="2378427"/>
                  <a:pt x="2663475" y="2359472"/>
                </a:cubicBezTo>
                <a:cubicBezTo>
                  <a:pt x="2661570" y="2340327"/>
                  <a:pt x="2670810" y="2327277"/>
                  <a:pt x="2683383" y="2330706"/>
                </a:cubicBezTo>
                <a:close/>
                <a:moveTo>
                  <a:pt x="3154680" y="2330325"/>
                </a:moveTo>
                <a:cubicBezTo>
                  <a:pt x="3147822" y="2331087"/>
                  <a:pt x="3141059" y="2331754"/>
                  <a:pt x="3134297" y="2332421"/>
                </a:cubicBezTo>
                <a:cubicBezTo>
                  <a:pt x="3132677" y="2344803"/>
                  <a:pt x="3131058" y="2357377"/>
                  <a:pt x="3129534" y="2369092"/>
                </a:cubicBezTo>
                <a:cubicBezTo>
                  <a:pt x="3135916" y="2368330"/>
                  <a:pt x="3142202" y="2367473"/>
                  <a:pt x="3149060" y="2366616"/>
                </a:cubicBezTo>
                <a:cubicBezTo>
                  <a:pt x="3150965" y="2354043"/>
                  <a:pt x="3152775" y="2342232"/>
                  <a:pt x="3154680" y="2330325"/>
                </a:cubicBezTo>
                <a:close/>
                <a:moveTo>
                  <a:pt x="1149858" y="2328802"/>
                </a:moveTo>
                <a:cubicBezTo>
                  <a:pt x="1167288" y="2329183"/>
                  <a:pt x="1183576" y="2340422"/>
                  <a:pt x="1186529" y="2353948"/>
                </a:cubicBezTo>
                <a:cubicBezTo>
                  <a:pt x="1189482" y="2367378"/>
                  <a:pt x="1177385" y="2378427"/>
                  <a:pt x="1159573" y="2378427"/>
                </a:cubicBezTo>
                <a:cubicBezTo>
                  <a:pt x="1141380" y="2378332"/>
                  <a:pt x="1124902" y="2367569"/>
                  <a:pt x="1122140" y="2353757"/>
                </a:cubicBezTo>
                <a:cubicBezTo>
                  <a:pt x="1119282" y="2339279"/>
                  <a:pt x="1131474" y="2328326"/>
                  <a:pt x="1149858" y="2328802"/>
                </a:cubicBezTo>
                <a:close/>
                <a:moveTo>
                  <a:pt x="1580293" y="2325944"/>
                </a:moveTo>
                <a:cubicBezTo>
                  <a:pt x="1592389" y="2324229"/>
                  <a:pt x="1605820" y="2332516"/>
                  <a:pt x="1609344" y="2344137"/>
                </a:cubicBezTo>
                <a:cubicBezTo>
                  <a:pt x="1612868" y="2355852"/>
                  <a:pt x="1605439" y="2366616"/>
                  <a:pt x="1593247" y="2367949"/>
                </a:cubicBezTo>
                <a:cubicBezTo>
                  <a:pt x="1581245" y="2369283"/>
                  <a:pt x="1568196" y="2360805"/>
                  <a:pt x="1564672" y="2349661"/>
                </a:cubicBezTo>
                <a:cubicBezTo>
                  <a:pt x="1561243" y="2338707"/>
                  <a:pt x="1568291" y="2327754"/>
                  <a:pt x="1580293" y="2325944"/>
                </a:cubicBezTo>
                <a:close/>
                <a:moveTo>
                  <a:pt x="3061195" y="2325319"/>
                </a:moveTo>
                <a:lnTo>
                  <a:pt x="3065525" y="2354817"/>
                </a:lnTo>
                <a:cubicBezTo>
                  <a:pt x="3065454" y="2365259"/>
                  <a:pt x="3063716" y="2376046"/>
                  <a:pt x="3060001" y="2387380"/>
                </a:cubicBezTo>
                <a:cubicBezTo>
                  <a:pt x="3059810" y="2387952"/>
                  <a:pt x="3059906" y="2388714"/>
                  <a:pt x="3059810" y="2389476"/>
                </a:cubicBezTo>
                <a:lnTo>
                  <a:pt x="3059588" y="2389895"/>
                </a:lnTo>
                <a:lnTo>
                  <a:pt x="3072468" y="2378094"/>
                </a:lnTo>
                <a:cubicBezTo>
                  <a:pt x="3076789" y="2376927"/>
                  <a:pt x="3081052" y="2377998"/>
                  <a:pt x="3085052" y="2379665"/>
                </a:cubicBezTo>
                <a:cubicBezTo>
                  <a:pt x="3086290" y="2363568"/>
                  <a:pt x="3087529" y="2348232"/>
                  <a:pt x="3088767" y="2332611"/>
                </a:cubicBezTo>
                <a:cubicBezTo>
                  <a:pt x="3083338" y="2336421"/>
                  <a:pt x="3078219" y="2338374"/>
                  <a:pt x="3073504" y="2337421"/>
                </a:cubicBezTo>
                <a:close/>
                <a:moveTo>
                  <a:pt x="2335244" y="2324420"/>
                </a:moveTo>
                <a:cubicBezTo>
                  <a:pt x="2346579" y="2327277"/>
                  <a:pt x="2356199" y="2339850"/>
                  <a:pt x="2358199" y="2353852"/>
                </a:cubicBezTo>
                <a:cubicBezTo>
                  <a:pt x="2360104" y="2367663"/>
                  <a:pt x="2353342" y="2376807"/>
                  <a:pt x="2342578" y="2375093"/>
                </a:cubicBezTo>
                <a:cubicBezTo>
                  <a:pt x="2331529" y="2373283"/>
                  <a:pt x="2319337" y="2358900"/>
                  <a:pt x="2317337" y="2345089"/>
                </a:cubicBezTo>
                <a:cubicBezTo>
                  <a:pt x="2315242" y="2330992"/>
                  <a:pt x="2323623" y="2321276"/>
                  <a:pt x="2335244" y="2324420"/>
                </a:cubicBezTo>
                <a:close/>
                <a:moveTo>
                  <a:pt x="2975705" y="2323944"/>
                </a:moveTo>
                <a:cubicBezTo>
                  <a:pt x="2988183" y="2322992"/>
                  <a:pt x="2998184" y="2342137"/>
                  <a:pt x="2998089" y="2366235"/>
                </a:cubicBezTo>
                <a:cubicBezTo>
                  <a:pt x="2997994" y="2389286"/>
                  <a:pt x="2988945" y="2408717"/>
                  <a:pt x="2977705" y="2410050"/>
                </a:cubicBezTo>
                <a:cubicBezTo>
                  <a:pt x="2966275" y="2411384"/>
                  <a:pt x="2955607" y="2391953"/>
                  <a:pt x="2955036" y="2368140"/>
                </a:cubicBezTo>
                <a:cubicBezTo>
                  <a:pt x="2954464" y="2345090"/>
                  <a:pt x="2963894" y="2324897"/>
                  <a:pt x="2975705" y="2323944"/>
                </a:cubicBezTo>
                <a:close/>
                <a:moveTo>
                  <a:pt x="134588" y="2323849"/>
                </a:moveTo>
                <a:cubicBezTo>
                  <a:pt x="137064" y="2324135"/>
                  <a:pt x="137826" y="2326516"/>
                  <a:pt x="140398" y="2329088"/>
                </a:cubicBezTo>
                <a:cubicBezTo>
                  <a:pt x="134683" y="2331564"/>
                  <a:pt x="130302" y="2334327"/>
                  <a:pt x="128301" y="2334041"/>
                </a:cubicBezTo>
                <a:cubicBezTo>
                  <a:pt x="126396" y="2333755"/>
                  <a:pt x="125825" y="2330517"/>
                  <a:pt x="126777" y="2328230"/>
                </a:cubicBezTo>
                <a:cubicBezTo>
                  <a:pt x="127254" y="2326992"/>
                  <a:pt x="133064" y="2323754"/>
                  <a:pt x="134588" y="2323849"/>
                </a:cubicBezTo>
                <a:close/>
                <a:moveTo>
                  <a:pt x="228124" y="2322039"/>
                </a:moveTo>
                <a:cubicBezTo>
                  <a:pt x="231267" y="2323278"/>
                  <a:pt x="231553" y="2327469"/>
                  <a:pt x="234315" y="2332041"/>
                </a:cubicBezTo>
                <a:cubicBezTo>
                  <a:pt x="226028" y="2334898"/>
                  <a:pt x="220408" y="2337851"/>
                  <a:pt x="215932" y="2338232"/>
                </a:cubicBezTo>
                <a:cubicBezTo>
                  <a:pt x="209931" y="2338708"/>
                  <a:pt x="208788" y="2332803"/>
                  <a:pt x="213074" y="2328135"/>
                </a:cubicBezTo>
                <a:cubicBezTo>
                  <a:pt x="217456" y="2323373"/>
                  <a:pt x="223647" y="2320325"/>
                  <a:pt x="228124" y="2322039"/>
                </a:cubicBezTo>
                <a:close/>
                <a:moveTo>
                  <a:pt x="325373" y="2320420"/>
                </a:moveTo>
                <a:cubicBezTo>
                  <a:pt x="332803" y="2321468"/>
                  <a:pt x="335374" y="2327088"/>
                  <a:pt x="331469" y="2333374"/>
                </a:cubicBezTo>
                <a:cubicBezTo>
                  <a:pt x="327564" y="2339661"/>
                  <a:pt x="318515" y="2343947"/>
                  <a:pt x="310609" y="2343280"/>
                </a:cubicBezTo>
                <a:cubicBezTo>
                  <a:pt x="303085" y="2342613"/>
                  <a:pt x="299560" y="2336898"/>
                  <a:pt x="303085" y="2330993"/>
                </a:cubicBezTo>
                <a:cubicBezTo>
                  <a:pt x="306990" y="2324516"/>
                  <a:pt x="317753" y="2319372"/>
                  <a:pt x="325373" y="2320420"/>
                </a:cubicBezTo>
                <a:close/>
                <a:moveTo>
                  <a:pt x="425196" y="2319848"/>
                </a:moveTo>
                <a:cubicBezTo>
                  <a:pt x="435388" y="2320325"/>
                  <a:pt x="440722" y="2326325"/>
                  <a:pt x="437769" y="2334041"/>
                </a:cubicBezTo>
                <a:cubicBezTo>
                  <a:pt x="434626" y="2342423"/>
                  <a:pt x="423767" y="2348614"/>
                  <a:pt x="412528" y="2348519"/>
                </a:cubicBezTo>
                <a:cubicBezTo>
                  <a:pt x="401479" y="2348423"/>
                  <a:pt x="395383" y="2341661"/>
                  <a:pt x="399097" y="2333660"/>
                </a:cubicBezTo>
                <a:cubicBezTo>
                  <a:pt x="402812" y="2325659"/>
                  <a:pt x="414623" y="2319372"/>
                  <a:pt x="425196" y="2319848"/>
                </a:cubicBezTo>
                <a:close/>
                <a:moveTo>
                  <a:pt x="528827" y="2319468"/>
                </a:moveTo>
                <a:cubicBezTo>
                  <a:pt x="542353" y="2319849"/>
                  <a:pt x="550544" y="2328326"/>
                  <a:pt x="546829" y="2338041"/>
                </a:cubicBezTo>
                <a:cubicBezTo>
                  <a:pt x="543210" y="2347376"/>
                  <a:pt x="529970" y="2354424"/>
                  <a:pt x="516730" y="2354139"/>
                </a:cubicBezTo>
                <a:cubicBezTo>
                  <a:pt x="502538" y="2353758"/>
                  <a:pt x="494823" y="2345661"/>
                  <a:pt x="499014" y="2335565"/>
                </a:cubicBezTo>
                <a:cubicBezTo>
                  <a:pt x="503014" y="2326040"/>
                  <a:pt x="515683" y="2319182"/>
                  <a:pt x="528827" y="2319468"/>
                </a:cubicBezTo>
                <a:close/>
                <a:moveTo>
                  <a:pt x="634078" y="2319181"/>
                </a:moveTo>
                <a:cubicBezTo>
                  <a:pt x="649890" y="2319372"/>
                  <a:pt x="661129" y="2329373"/>
                  <a:pt x="658367" y="2340708"/>
                </a:cubicBezTo>
                <a:cubicBezTo>
                  <a:pt x="655700" y="2351471"/>
                  <a:pt x="640365" y="2360520"/>
                  <a:pt x="624744" y="2360424"/>
                </a:cubicBezTo>
                <a:cubicBezTo>
                  <a:pt x="608266" y="2360329"/>
                  <a:pt x="597407" y="2350614"/>
                  <a:pt x="600836" y="2338898"/>
                </a:cubicBezTo>
                <a:cubicBezTo>
                  <a:pt x="604170" y="2327658"/>
                  <a:pt x="618648" y="2318991"/>
                  <a:pt x="634078" y="2319181"/>
                </a:cubicBezTo>
                <a:close/>
                <a:moveTo>
                  <a:pt x="740950" y="2319087"/>
                </a:moveTo>
                <a:cubicBezTo>
                  <a:pt x="758285" y="2319563"/>
                  <a:pt x="771620" y="2330612"/>
                  <a:pt x="770287" y="2343280"/>
                </a:cubicBezTo>
                <a:cubicBezTo>
                  <a:pt x="768953" y="2356044"/>
                  <a:pt x="752761" y="2366426"/>
                  <a:pt x="734377" y="2366426"/>
                </a:cubicBezTo>
                <a:cubicBezTo>
                  <a:pt x="715518" y="2366426"/>
                  <a:pt x="701230" y="2354901"/>
                  <a:pt x="703993" y="2341661"/>
                </a:cubicBezTo>
                <a:cubicBezTo>
                  <a:pt x="706564" y="2328993"/>
                  <a:pt x="723519" y="2318610"/>
                  <a:pt x="740950" y="2319087"/>
                </a:cubicBezTo>
                <a:close/>
                <a:moveTo>
                  <a:pt x="1678114" y="2316038"/>
                </a:moveTo>
                <a:cubicBezTo>
                  <a:pt x="1690401" y="2314800"/>
                  <a:pt x="1702308" y="2323087"/>
                  <a:pt x="1705070" y="2334993"/>
                </a:cubicBezTo>
                <a:cubicBezTo>
                  <a:pt x="1707832" y="2346804"/>
                  <a:pt x="1700212" y="2356805"/>
                  <a:pt x="1687925" y="2357853"/>
                </a:cubicBezTo>
                <a:cubicBezTo>
                  <a:pt x="1675542" y="2358901"/>
                  <a:pt x="1663922" y="2351090"/>
                  <a:pt x="1660779" y="2339756"/>
                </a:cubicBezTo>
                <a:cubicBezTo>
                  <a:pt x="1657445" y="2327849"/>
                  <a:pt x="1665065" y="2317277"/>
                  <a:pt x="1678114" y="2316038"/>
                </a:cubicBezTo>
                <a:close/>
                <a:moveTo>
                  <a:pt x="2588323" y="2311752"/>
                </a:moveTo>
                <a:cubicBezTo>
                  <a:pt x="2600420" y="2314324"/>
                  <a:pt x="2612898" y="2332040"/>
                  <a:pt x="2615089" y="2349376"/>
                </a:cubicBezTo>
                <a:cubicBezTo>
                  <a:pt x="2617279" y="2366806"/>
                  <a:pt x="2608612" y="2379189"/>
                  <a:pt x="2596420" y="2375855"/>
                </a:cubicBezTo>
                <a:cubicBezTo>
                  <a:pt x="2584704" y="2372712"/>
                  <a:pt x="2573084" y="2356615"/>
                  <a:pt x="2570512" y="2339660"/>
                </a:cubicBezTo>
                <a:cubicBezTo>
                  <a:pt x="2567845" y="2321944"/>
                  <a:pt x="2576036" y="2309180"/>
                  <a:pt x="2588323" y="2311752"/>
                </a:cubicBezTo>
                <a:close/>
                <a:moveTo>
                  <a:pt x="2222754" y="2305941"/>
                </a:moveTo>
                <a:cubicBezTo>
                  <a:pt x="2233136" y="2307751"/>
                  <a:pt x="2243518" y="2319943"/>
                  <a:pt x="2245137" y="2332135"/>
                </a:cubicBezTo>
                <a:cubicBezTo>
                  <a:pt x="2246852" y="2344518"/>
                  <a:pt x="2239518" y="2353090"/>
                  <a:pt x="2229040" y="2351185"/>
                </a:cubicBezTo>
                <a:cubicBezTo>
                  <a:pt x="2218182" y="2349280"/>
                  <a:pt x="2208847" y="2338326"/>
                  <a:pt x="2207037" y="2325277"/>
                </a:cubicBezTo>
                <a:cubicBezTo>
                  <a:pt x="2205132" y="2312418"/>
                  <a:pt x="2211895" y="2304036"/>
                  <a:pt x="2222754" y="2305941"/>
                </a:cubicBezTo>
                <a:close/>
                <a:moveTo>
                  <a:pt x="1778602" y="2305560"/>
                </a:moveTo>
                <a:cubicBezTo>
                  <a:pt x="1790318" y="2303560"/>
                  <a:pt x="1803463" y="2312799"/>
                  <a:pt x="1806034" y="2324801"/>
                </a:cubicBezTo>
                <a:cubicBezTo>
                  <a:pt x="1808416" y="2336135"/>
                  <a:pt x="1800701" y="2346899"/>
                  <a:pt x="1789556" y="2347851"/>
                </a:cubicBezTo>
                <a:cubicBezTo>
                  <a:pt x="1778222" y="2348899"/>
                  <a:pt x="1766696" y="2340517"/>
                  <a:pt x="1763743" y="2329277"/>
                </a:cubicBezTo>
                <a:cubicBezTo>
                  <a:pt x="1760791" y="2317847"/>
                  <a:pt x="1767172" y="2307465"/>
                  <a:pt x="1778602" y="2305560"/>
                </a:cubicBezTo>
                <a:close/>
                <a:moveTo>
                  <a:pt x="935545" y="2298893"/>
                </a:moveTo>
                <a:cubicBezTo>
                  <a:pt x="935641" y="2306894"/>
                  <a:pt x="935641" y="2314133"/>
                  <a:pt x="935736" y="2321658"/>
                </a:cubicBezTo>
                <a:cubicBezTo>
                  <a:pt x="946594" y="2322039"/>
                  <a:pt x="956596" y="2322324"/>
                  <a:pt x="966502" y="2322515"/>
                </a:cubicBezTo>
                <a:cubicBezTo>
                  <a:pt x="966216" y="2314895"/>
                  <a:pt x="965930" y="2307275"/>
                  <a:pt x="965740" y="2299750"/>
                </a:cubicBezTo>
                <a:cubicBezTo>
                  <a:pt x="955643" y="2299464"/>
                  <a:pt x="945356" y="2299179"/>
                  <a:pt x="935545" y="2298893"/>
                </a:cubicBezTo>
                <a:close/>
                <a:moveTo>
                  <a:pt x="3316986" y="2297750"/>
                </a:moveTo>
                <a:cubicBezTo>
                  <a:pt x="3328035" y="2296036"/>
                  <a:pt x="3331654" y="2309847"/>
                  <a:pt x="3324796" y="2327182"/>
                </a:cubicBezTo>
                <a:cubicBezTo>
                  <a:pt x="3317938" y="2344613"/>
                  <a:pt x="3303746" y="2360520"/>
                  <a:pt x="3293649" y="2362139"/>
                </a:cubicBezTo>
                <a:cubicBezTo>
                  <a:pt x="3284029" y="2363663"/>
                  <a:pt x="3280505" y="2350995"/>
                  <a:pt x="3285934" y="2333945"/>
                </a:cubicBezTo>
                <a:cubicBezTo>
                  <a:pt x="3291649" y="2316133"/>
                  <a:pt x="3305841" y="2299465"/>
                  <a:pt x="3316986" y="2297750"/>
                </a:cubicBezTo>
                <a:close/>
                <a:moveTo>
                  <a:pt x="1360931" y="2297274"/>
                </a:moveTo>
                <a:cubicBezTo>
                  <a:pt x="1373599" y="2297559"/>
                  <a:pt x="1386077" y="2307084"/>
                  <a:pt x="1389982" y="2319086"/>
                </a:cubicBezTo>
                <a:cubicBezTo>
                  <a:pt x="1393792" y="2331183"/>
                  <a:pt x="1387125" y="2340231"/>
                  <a:pt x="1374266" y="2340231"/>
                </a:cubicBezTo>
                <a:cubicBezTo>
                  <a:pt x="1361026" y="2340231"/>
                  <a:pt x="1347025" y="2329944"/>
                  <a:pt x="1343786" y="2317752"/>
                </a:cubicBezTo>
                <a:cubicBezTo>
                  <a:pt x="1340548" y="2306037"/>
                  <a:pt x="1348358" y="2296988"/>
                  <a:pt x="1360931" y="2297274"/>
                </a:cubicBezTo>
                <a:close/>
                <a:moveTo>
                  <a:pt x="1438846" y="2297083"/>
                </a:moveTo>
                <a:cubicBezTo>
                  <a:pt x="1450943" y="2296607"/>
                  <a:pt x="1464468" y="2305942"/>
                  <a:pt x="1467326" y="2317467"/>
                </a:cubicBezTo>
                <a:cubicBezTo>
                  <a:pt x="1470088" y="2328516"/>
                  <a:pt x="1462468" y="2338327"/>
                  <a:pt x="1451133" y="2338517"/>
                </a:cubicBezTo>
                <a:cubicBezTo>
                  <a:pt x="1438941" y="2338708"/>
                  <a:pt x="1426940" y="2329183"/>
                  <a:pt x="1423701" y="2317467"/>
                </a:cubicBezTo>
                <a:cubicBezTo>
                  <a:pt x="1420558" y="2306323"/>
                  <a:pt x="1427035" y="2297560"/>
                  <a:pt x="1438846" y="2297083"/>
                </a:cubicBezTo>
                <a:close/>
                <a:moveTo>
                  <a:pt x="1886616" y="2296988"/>
                </a:moveTo>
                <a:cubicBezTo>
                  <a:pt x="1897284" y="2296131"/>
                  <a:pt x="1907666" y="2304227"/>
                  <a:pt x="1910429" y="2315657"/>
                </a:cubicBezTo>
                <a:cubicBezTo>
                  <a:pt x="1913191" y="2327373"/>
                  <a:pt x="1907381" y="2336993"/>
                  <a:pt x="1896808" y="2338422"/>
                </a:cubicBezTo>
                <a:cubicBezTo>
                  <a:pt x="1885759" y="2339946"/>
                  <a:pt x="1873948" y="2331469"/>
                  <a:pt x="1870995" y="2320039"/>
                </a:cubicBezTo>
                <a:cubicBezTo>
                  <a:pt x="1868138" y="2308704"/>
                  <a:pt x="1875377" y="2297941"/>
                  <a:pt x="1886616" y="2296988"/>
                </a:cubicBezTo>
                <a:close/>
                <a:moveTo>
                  <a:pt x="3382803" y="2295940"/>
                </a:moveTo>
                <a:cubicBezTo>
                  <a:pt x="3392805" y="2294321"/>
                  <a:pt x="3394900" y="2304798"/>
                  <a:pt x="3387661" y="2319562"/>
                </a:cubicBezTo>
                <a:cubicBezTo>
                  <a:pt x="3380422" y="2334326"/>
                  <a:pt x="3367563" y="2347185"/>
                  <a:pt x="3358515" y="2348613"/>
                </a:cubicBezTo>
                <a:cubicBezTo>
                  <a:pt x="3349752" y="2350042"/>
                  <a:pt x="3347751" y="2338612"/>
                  <a:pt x="3354324" y="2324134"/>
                </a:cubicBezTo>
                <a:cubicBezTo>
                  <a:pt x="3360610" y="2310227"/>
                  <a:pt x="3373469" y="2297464"/>
                  <a:pt x="3382803" y="2295940"/>
                </a:cubicBezTo>
                <a:close/>
                <a:moveTo>
                  <a:pt x="1276921" y="2295083"/>
                </a:moveTo>
                <a:cubicBezTo>
                  <a:pt x="1291018" y="2295083"/>
                  <a:pt x="1306258" y="2305846"/>
                  <a:pt x="1310068" y="2318419"/>
                </a:cubicBezTo>
                <a:cubicBezTo>
                  <a:pt x="1313879" y="2330992"/>
                  <a:pt x="1304734" y="2341565"/>
                  <a:pt x="1290066" y="2341279"/>
                </a:cubicBezTo>
                <a:cubicBezTo>
                  <a:pt x="1275874" y="2340994"/>
                  <a:pt x="1261205" y="2330802"/>
                  <a:pt x="1257586" y="2318515"/>
                </a:cubicBezTo>
                <a:cubicBezTo>
                  <a:pt x="1253776" y="2305656"/>
                  <a:pt x="1262539" y="2295178"/>
                  <a:pt x="1276921" y="2295083"/>
                </a:cubicBezTo>
                <a:close/>
                <a:moveTo>
                  <a:pt x="2108740" y="2294988"/>
                </a:moveTo>
                <a:cubicBezTo>
                  <a:pt x="2118550" y="2294988"/>
                  <a:pt x="2129790" y="2306323"/>
                  <a:pt x="2131600" y="2317943"/>
                </a:cubicBezTo>
                <a:cubicBezTo>
                  <a:pt x="2133314" y="2329754"/>
                  <a:pt x="2125504" y="2339279"/>
                  <a:pt x="2115312" y="2337851"/>
                </a:cubicBezTo>
                <a:cubicBezTo>
                  <a:pt x="2105406" y="2336517"/>
                  <a:pt x="2096548" y="2326801"/>
                  <a:pt x="2094738" y="2315371"/>
                </a:cubicBezTo>
                <a:cubicBezTo>
                  <a:pt x="2093024" y="2304132"/>
                  <a:pt x="2099215" y="2294988"/>
                  <a:pt x="2108740" y="2294988"/>
                </a:cubicBezTo>
                <a:close/>
                <a:moveTo>
                  <a:pt x="1071943" y="2294892"/>
                </a:moveTo>
                <a:lnTo>
                  <a:pt x="1071816" y="2295020"/>
                </a:lnTo>
                <a:lnTo>
                  <a:pt x="1071795" y="2295103"/>
                </a:lnTo>
                <a:lnTo>
                  <a:pt x="1071704" y="2295133"/>
                </a:lnTo>
                <a:lnTo>
                  <a:pt x="1071658" y="2295178"/>
                </a:lnTo>
                <a:lnTo>
                  <a:pt x="1071673" y="2295143"/>
                </a:lnTo>
                <a:lnTo>
                  <a:pt x="1071562" y="2295179"/>
                </a:lnTo>
                <a:lnTo>
                  <a:pt x="1071723" y="2295018"/>
                </a:lnTo>
                <a:lnTo>
                  <a:pt x="1071745" y="2294964"/>
                </a:lnTo>
                <a:lnTo>
                  <a:pt x="1071796" y="2294946"/>
                </a:lnTo>
                <a:lnTo>
                  <a:pt x="1071848" y="2294893"/>
                </a:lnTo>
                <a:lnTo>
                  <a:pt x="1071839" y="2294930"/>
                </a:lnTo>
                <a:close/>
                <a:moveTo>
                  <a:pt x="3448621" y="2294035"/>
                </a:moveTo>
                <a:cubicBezTo>
                  <a:pt x="3457003" y="2292892"/>
                  <a:pt x="3458051" y="2301084"/>
                  <a:pt x="3451193" y="2312704"/>
                </a:cubicBezTo>
                <a:cubicBezTo>
                  <a:pt x="3444240" y="2324420"/>
                  <a:pt x="3432905" y="2334421"/>
                  <a:pt x="3425094" y="2335755"/>
                </a:cubicBezTo>
                <a:cubicBezTo>
                  <a:pt x="3417284" y="2337088"/>
                  <a:pt x="3415951" y="2328897"/>
                  <a:pt x="3422237" y="2317276"/>
                </a:cubicBezTo>
                <a:cubicBezTo>
                  <a:pt x="3428428" y="2305751"/>
                  <a:pt x="3440430" y="2295178"/>
                  <a:pt x="3448621" y="2294035"/>
                </a:cubicBezTo>
                <a:close/>
                <a:moveTo>
                  <a:pt x="1189482" y="2292702"/>
                </a:moveTo>
                <a:cubicBezTo>
                  <a:pt x="1206055" y="2293369"/>
                  <a:pt x="1221010" y="2304704"/>
                  <a:pt x="1223677" y="2318610"/>
                </a:cubicBezTo>
                <a:cubicBezTo>
                  <a:pt x="1226153" y="2331850"/>
                  <a:pt x="1215485" y="2341470"/>
                  <a:pt x="1198626" y="2340803"/>
                </a:cubicBezTo>
                <a:cubicBezTo>
                  <a:pt x="1182148" y="2340137"/>
                  <a:pt x="1166717" y="2329278"/>
                  <a:pt x="1164145" y="2316134"/>
                </a:cubicBezTo>
                <a:cubicBezTo>
                  <a:pt x="1161478" y="2302513"/>
                  <a:pt x="1172908" y="2292035"/>
                  <a:pt x="1189482" y="2292702"/>
                </a:cubicBezTo>
                <a:close/>
                <a:moveTo>
                  <a:pt x="1996059" y="2292321"/>
                </a:moveTo>
                <a:cubicBezTo>
                  <a:pt x="2005869" y="2291559"/>
                  <a:pt x="2016918" y="2300703"/>
                  <a:pt x="2019490" y="2311848"/>
                </a:cubicBezTo>
                <a:cubicBezTo>
                  <a:pt x="2021967" y="2322897"/>
                  <a:pt x="2015394" y="2333184"/>
                  <a:pt x="2005488" y="2333850"/>
                </a:cubicBezTo>
                <a:cubicBezTo>
                  <a:pt x="1995487" y="2334517"/>
                  <a:pt x="1985105" y="2325754"/>
                  <a:pt x="1982533" y="2314419"/>
                </a:cubicBezTo>
                <a:cubicBezTo>
                  <a:pt x="1979866" y="2302894"/>
                  <a:pt x="1985772" y="2293179"/>
                  <a:pt x="1996059" y="2292321"/>
                </a:cubicBezTo>
                <a:close/>
                <a:moveTo>
                  <a:pt x="3514534" y="2291940"/>
                </a:moveTo>
                <a:cubicBezTo>
                  <a:pt x="3521392" y="2291273"/>
                  <a:pt x="3521107" y="2298893"/>
                  <a:pt x="3514058" y="2308227"/>
                </a:cubicBezTo>
                <a:cubicBezTo>
                  <a:pt x="3507486" y="2317086"/>
                  <a:pt x="3497675" y="2324229"/>
                  <a:pt x="3491674" y="2324610"/>
                </a:cubicBezTo>
                <a:cubicBezTo>
                  <a:pt x="3485578" y="2324991"/>
                  <a:pt x="3485674" y="2318514"/>
                  <a:pt x="3492055" y="2309180"/>
                </a:cubicBezTo>
                <a:cubicBezTo>
                  <a:pt x="3498437" y="2299845"/>
                  <a:pt x="3507962" y="2292606"/>
                  <a:pt x="3514534" y="2291940"/>
                </a:cubicBezTo>
                <a:close/>
                <a:moveTo>
                  <a:pt x="3580733" y="2290321"/>
                </a:moveTo>
                <a:cubicBezTo>
                  <a:pt x="3585019" y="2290321"/>
                  <a:pt x="3584542" y="2295655"/>
                  <a:pt x="3579780" y="2301751"/>
                </a:cubicBezTo>
                <a:cubicBezTo>
                  <a:pt x="3574446" y="2308419"/>
                  <a:pt x="3565397" y="2314610"/>
                  <a:pt x="3560635" y="2314800"/>
                </a:cubicBezTo>
                <a:cubicBezTo>
                  <a:pt x="3556158" y="2314896"/>
                  <a:pt x="3556634" y="2310038"/>
                  <a:pt x="3561683" y="2303466"/>
                </a:cubicBezTo>
                <a:cubicBezTo>
                  <a:pt x="3567207" y="2296322"/>
                  <a:pt x="3575970" y="2290321"/>
                  <a:pt x="3580733" y="2290321"/>
                </a:cubicBezTo>
                <a:close/>
                <a:moveTo>
                  <a:pt x="2487358" y="2290130"/>
                </a:moveTo>
                <a:cubicBezTo>
                  <a:pt x="2499169" y="2293178"/>
                  <a:pt x="2510028" y="2307370"/>
                  <a:pt x="2512600" y="2322896"/>
                </a:cubicBezTo>
                <a:cubicBezTo>
                  <a:pt x="2515267" y="2339374"/>
                  <a:pt x="2507456" y="2350138"/>
                  <a:pt x="2494883" y="2346994"/>
                </a:cubicBezTo>
                <a:cubicBezTo>
                  <a:pt x="2482977" y="2343946"/>
                  <a:pt x="2472118" y="2330040"/>
                  <a:pt x="2469546" y="2314324"/>
                </a:cubicBezTo>
                <a:cubicBezTo>
                  <a:pt x="2466784" y="2297750"/>
                  <a:pt x="2474785" y="2286987"/>
                  <a:pt x="2487358" y="2290130"/>
                </a:cubicBezTo>
                <a:close/>
                <a:moveTo>
                  <a:pt x="3646455" y="2289749"/>
                </a:moveTo>
                <a:cubicBezTo>
                  <a:pt x="3650265" y="2289654"/>
                  <a:pt x="3649884" y="2293178"/>
                  <a:pt x="3645026" y="2297940"/>
                </a:cubicBezTo>
                <a:cubicBezTo>
                  <a:pt x="3641502" y="2301369"/>
                  <a:pt x="3636073" y="2304417"/>
                  <a:pt x="3628167" y="2310132"/>
                </a:cubicBezTo>
                <a:cubicBezTo>
                  <a:pt x="3630358" y="2304608"/>
                  <a:pt x="3630453" y="2301655"/>
                  <a:pt x="3633120" y="2298131"/>
                </a:cubicBezTo>
                <a:cubicBezTo>
                  <a:pt x="3636930" y="2293178"/>
                  <a:pt x="3642645" y="2289844"/>
                  <a:pt x="3646455" y="2289749"/>
                </a:cubicBezTo>
                <a:close/>
                <a:moveTo>
                  <a:pt x="1523713" y="2289463"/>
                </a:moveTo>
                <a:cubicBezTo>
                  <a:pt x="1535524" y="2288130"/>
                  <a:pt x="1547812" y="2295559"/>
                  <a:pt x="1551431" y="2306799"/>
                </a:cubicBezTo>
                <a:cubicBezTo>
                  <a:pt x="1555241" y="2318515"/>
                  <a:pt x="1548097" y="2329087"/>
                  <a:pt x="1535715" y="2330421"/>
                </a:cubicBezTo>
                <a:cubicBezTo>
                  <a:pt x="1523523" y="2331659"/>
                  <a:pt x="1510569" y="2323277"/>
                  <a:pt x="1507330" y="2312323"/>
                </a:cubicBezTo>
                <a:cubicBezTo>
                  <a:pt x="1504092" y="2301370"/>
                  <a:pt x="1511617" y="2290892"/>
                  <a:pt x="1523713" y="2289463"/>
                </a:cubicBezTo>
                <a:close/>
                <a:moveTo>
                  <a:pt x="3713892" y="2289178"/>
                </a:moveTo>
                <a:cubicBezTo>
                  <a:pt x="3712939" y="2291845"/>
                  <a:pt x="3712939" y="2293369"/>
                  <a:pt x="3711511" y="2295179"/>
                </a:cubicBezTo>
                <a:cubicBezTo>
                  <a:pt x="3710653" y="2296322"/>
                  <a:pt x="3706177" y="2299084"/>
                  <a:pt x="3705700" y="2298894"/>
                </a:cubicBezTo>
                <a:cubicBezTo>
                  <a:pt x="3704653" y="2298512"/>
                  <a:pt x="3703795" y="2297084"/>
                  <a:pt x="3704938" y="2295560"/>
                </a:cubicBezTo>
                <a:cubicBezTo>
                  <a:pt x="3705986" y="2294226"/>
                  <a:pt x="3709701" y="2292131"/>
                  <a:pt x="3713892" y="2289178"/>
                </a:cubicBezTo>
                <a:close/>
                <a:moveTo>
                  <a:pt x="117538" y="2286320"/>
                </a:moveTo>
                <a:cubicBezTo>
                  <a:pt x="118681" y="2286225"/>
                  <a:pt x="118681" y="2288511"/>
                  <a:pt x="119728" y="2290701"/>
                </a:cubicBezTo>
                <a:cubicBezTo>
                  <a:pt x="115918" y="2291940"/>
                  <a:pt x="113347" y="2293178"/>
                  <a:pt x="111823" y="2293083"/>
                </a:cubicBezTo>
                <a:cubicBezTo>
                  <a:pt x="110775" y="2292987"/>
                  <a:pt x="110394" y="2290416"/>
                  <a:pt x="110965" y="2289939"/>
                </a:cubicBezTo>
                <a:cubicBezTo>
                  <a:pt x="112870" y="2288415"/>
                  <a:pt x="115823" y="2286510"/>
                  <a:pt x="117538" y="2286320"/>
                </a:cubicBezTo>
                <a:close/>
                <a:moveTo>
                  <a:pt x="204025" y="2284130"/>
                </a:moveTo>
                <a:cubicBezTo>
                  <a:pt x="209740" y="2283368"/>
                  <a:pt x="210502" y="2287083"/>
                  <a:pt x="206883" y="2291369"/>
                </a:cubicBezTo>
                <a:cubicBezTo>
                  <a:pt x="204597" y="2294036"/>
                  <a:pt x="199930" y="2296131"/>
                  <a:pt x="197644" y="2297560"/>
                </a:cubicBezTo>
                <a:cubicBezTo>
                  <a:pt x="190500" y="2296893"/>
                  <a:pt x="188690" y="2294226"/>
                  <a:pt x="192786" y="2289845"/>
                </a:cubicBezTo>
                <a:cubicBezTo>
                  <a:pt x="195072" y="2287368"/>
                  <a:pt x="200787" y="2284511"/>
                  <a:pt x="204025" y="2284130"/>
                </a:cubicBezTo>
                <a:close/>
                <a:moveTo>
                  <a:pt x="297655" y="2282225"/>
                </a:moveTo>
                <a:cubicBezTo>
                  <a:pt x="303656" y="2282986"/>
                  <a:pt x="305942" y="2287939"/>
                  <a:pt x="302704" y="2292988"/>
                </a:cubicBezTo>
                <a:cubicBezTo>
                  <a:pt x="299179" y="2298512"/>
                  <a:pt x="289940" y="2302989"/>
                  <a:pt x="283463" y="2302227"/>
                </a:cubicBezTo>
                <a:cubicBezTo>
                  <a:pt x="277272" y="2301465"/>
                  <a:pt x="275367" y="2296893"/>
                  <a:pt x="278796" y="2291368"/>
                </a:cubicBezTo>
                <a:cubicBezTo>
                  <a:pt x="282606" y="2285368"/>
                  <a:pt x="290797" y="2281367"/>
                  <a:pt x="297655" y="2282225"/>
                </a:cubicBezTo>
                <a:close/>
                <a:moveTo>
                  <a:pt x="803718" y="2281557"/>
                </a:moveTo>
                <a:cubicBezTo>
                  <a:pt x="809148" y="2282319"/>
                  <a:pt x="814291" y="2284034"/>
                  <a:pt x="819530" y="2285272"/>
                </a:cubicBezTo>
                <a:cubicBezTo>
                  <a:pt x="821626" y="2286987"/>
                  <a:pt x="823816" y="2288701"/>
                  <a:pt x="825912" y="2290416"/>
                </a:cubicBezTo>
                <a:cubicBezTo>
                  <a:pt x="832008" y="2302036"/>
                  <a:pt x="830484" y="2313276"/>
                  <a:pt x="822197" y="2324229"/>
                </a:cubicBezTo>
                <a:cubicBezTo>
                  <a:pt x="820101" y="2325468"/>
                  <a:pt x="818006" y="2326801"/>
                  <a:pt x="815911" y="2328039"/>
                </a:cubicBezTo>
                <a:cubicBezTo>
                  <a:pt x="810767" y="2328992"/>
                  <a:pt x="805719" y="2330135"/>
                  <a:pt x="800480" y="2330802"/>
                </a:cubicBezTo>
                <a:cubicBezTo>
                  <a:pt x="785335" y="2332706"/>
                  <a:pt x="771429" y="2328420"/>
                  <a:pt x="764857" y="2319372"/>
                </a:cubicBezTo>
                <a:cubicBezTo>
                  <a:pt x="758094" y="2310132"/>
                  <a:pt x="759522" y="2300607"/>
                  <a:pt x="768571" y="2291749"/>
                </a:cubicBezTo>
                <a:cubicBezTo>
                  <a:pt x="777620" y="2282891"/>
                  <a:pt x="789717" y="2279557"/>
                  <a:pt x="803718" y="2281557"/>
                </a:cubicBezTo>
                <a:close/>
                <a:moveTo>
                  <a:pt x="391763" y="2281081"/>
                </a:moveTo>
                <a:cubicBezTo>
                  <a:pt x="401288" y="2280795"/>
                  <a:pt x="406717" y="2287368"/>
                  <a:pt x="403097" y="2294797"/>
                </a:cubicBezTo>
                <a:cubicBezTo>
                  <a:pt x="399859" y="2301655"/>
                  <a:pt x="389096" y="2307656"/>
                  <a:pt x="380142" y="2307656"/>
                </a:cubicBezTo>
                <a:cubicBezTo>
                  <a:pt x="370998" y="2307656"/>
                  <a:pt x="366236" y="2301846"/>
                  <a:pt x="369569" y="2294606"/>
                </a:cubicBezTo>
                <a:cubicBezTo>
                  <a:pt x="372903" y="2287272"/>
                  <a:pt x="382619" y="2281367"/>
                  <a:pt x="391763" y="2281081"/>
                </a:cubicBezTo>
                <a:close/>
                <a:moveTo>
                  <a:pt x="694848" y="2280987"/>
                </a:moveTo>
                <a:cubicBezTo>
                  <a:pt x="711993" y="2280796"/>
                  <a:pt x="723804" y="2290702"/>
                  <a:pt x="721804" y="2303371"/>
                </a:cubicBezTo>
                <a:cubicBezTo>
                  <a:pt x="719899" y="2315563"/>
                  <a:pt x="705326" y="2325088"/>
                  <a:pt x="688371" y="2325183"/>
                </a:cubicBezTo>
                <a:cubicBezTo>
                  <a:pt x="670464" y="2325278"/>
                  <a:pt x="658367" y="2315372"/>
                  <a:pt x="661130" y="2302799"/>
                </a:cubicBezTo>
                <a:cubicBezTo>
                  <a:pt x="663797" y="2290702"/>
                  <a:pt x="678656" y="2281082"/>
                  <a:pt x="694848" y="2280987"/>
                </a:cubicBezTo>
                <a:close/>
                <a:moveTo>
                  <a:pt x="493109" y="2280606"/>
                </a:moveTo>
                <a:cubicBezTo>
                  <a:pt x="504444" y="2281177"/>
                  <a:pt x="510635" y="2289178"/>
                  <a:pt x="506730" y="2298132"/>
                </a:cubicBezTo>
                <a:cubicBezTo>
                  <a:pt x="502920" y="2306990"/>
                  <a:pt x="490061" y="2313943"/>
                  <a:pt x="478345" y="2313372"/>
                </a:cubicBezTo>
                <a:cubicBezTo>
                  <a:pt x="466820" y="2312800"/>
                  <a:pt x="460343" y="2304609"/>
                  <a:pt x="464439" y="2295941"/>
                </a:cubicBezTo>
                <a:cubicBezTo>
                  <a:pt x="468630" y="2287178"/>
                  <a:pt x="482060" y="2279939"/>
                  <a:pt x="493109" y="2280606"/>
                </a:cubicBezTo>
                <a:close/>
                <a:moveTo>
                  <a:pt x="593883" y="2280510"/>
                </a:moveTo>
                <a:cubicBezTo>
                  <a:pt x="608171" y="2280891"/>
                  <a:pt x="616934" y="2289844"/>
                  <a:pt x="613505" y="2300798"/>
                </a:cubicBezTo>
                <a:cubicBezTo>
                  <a:pt x="610266" y="2311276"/>
                  <a:pt x="597122" y="2319181"/>
                  <a:pt x="582739" y="2319086"/>
                </a:cubicBezTo>
                <a:cubicBezTo>
                  <a:pt x="567785" y="2318991"/>
                  <a:pt x="558260" y="2310228"/>
                  <a:pt x="561593" y="2299560"/>
                </a:cubicBezTo>
                <a:cubicBezTo>
                  <a:pt x="564927" y="2288987"/>
                  <a:pt x="579691" y="2280224"/>
                  <a:pt x="593883" y="2280510"/>
                </a:cubicBezTo>
                <a:close/>
                <a:moveTo>
                  <a:pt x="1617726" y="2277081"/>
                </a:moveTo>
                <a:cubicBezTo>
                  <a:pt x="1629442" y="2275748"/>
                  <a:pt x="1641634" y="2283558"/>
                  <a:pt x="1644301" y="2294607"/>
                </a:cubicBezTo>
                <a:cubicBezTo>
                  <a:pt x="1647063" y="2306323"/>
                  <a:pt x="1638776" y="2316800"/>
                  <a:pt x="1626108" y="2317753"/>
                </a:cubicBezTo>
                <a:cubicBezTo>
                  <a:pt x="1614011" y="2318705"/>
                  <a:pt x="1602962" y="2311086"/>
                  <a:pt x="1600200" y="2300037"/>
                </a:cubicBezTo>
                <a:cubicBezTo>
                  <a:pt x="1597247" y="2288511"/>
                  <a:pt x="1604772" y="2278605"/>
                  <a:pt x="1617726" y="2277081"/>
                </a:cubicBezTo>
                <a:close/>
                <a:moveTo>
                  <a:pt x="3129534" y="2268794"/>
                </a:moveTo>
                <a:cubicBezTo>
                  <a:pt x="3121819" y="2269270"/>
                  <a:pt x="3113723" y="2269746"/>
                  <a:pt x="3105912" y="2270223"/>
                </a:cubicBezTo>
                <a:cubicBezTo>
                  <a:pt x="3104579" y="2284129"/>
                  <a:pt x="3103150" y="2299083"/>
                  <a:pt x="3101912" y="2312799"/>
                </a:cubicBezTo>
                <a:cubicBezTo>
                  <a:pt x="3109436" y="2312133"/>
                  <a:pt x="3117342" y="2311466"/>
                  <a:pt x="3124486" y="2310894"/>
                </a:cubicBezTo>
                <a:cubicBezTo>
                  <a:pt x="3126200" y="2296226"/>
                  <a:pt x="3127820" y="2282796"/>
                  <a:pt x="3129534" y="2268794"/>
                </a:cubicBezTo>
                <a:close/>
                <a:moveTo>
                  <a:pt x="2793872" y="2268604"/>
                </a:moveTo>
                <a:cubicBezTo>
                  <a:pt x="2805112" y="2268794"/>
                  <a:pt x="2815399" y="2286130"/>
                  <a:pt x="2817494" y="2307942"/>
                </a:cubicBezTo>
                <a:cubicBezTo>
                  <a:pt x="2819495" y="2329659"/>
                  <a:pt x="2812541" y="2346328"/>
                  <a:pt x="2801492" y="2346232"/>
                </a:cubicBezTo>
                <a:cubicBezTo>
                  <a:pt x="2790634" y="2346137"/>
                  <a:pt x="2780061" y="2328802"/>
                  <a:pt x="2777870" y="2307085"/>
                </a:cubicBezTo>
                <a:cubicBezTo>
                  <a:pt x="2775680" y="2285272"/>
                  <a:pt x="2782633" y="2268318"/>
                  <a:pt x="2793872" y="2268604"/>
                </a:cubicBezTo>
                <a:close/>
                <a:moveTo>
                  <a:pt x="2380773" y="2267461"/>
                </a:moveTo>
                <a:cubicBezTo>
                  <a:pt x="2391917" y="2270700"/>
                  <a:pt x="2401442" y="2283273"/>
                  <a:pt x="2403347" y="2297370"/>
                </a:cubicBezTo>
                <a:cubicBezTo>
                  <a:pt x="2405252" y="2311181"/>
                  <a:pt x="2398394" y="2320325"/>
                  <a:pt x="2387726" y="2318325"/>
                </a:cubicBezTo>
                <a:cubicBezTo>
                  <a:pt x="2376677" y="2316324"/>
                  <a:pt x="2364771" y="2301656"/>
                  <a:pt x="2362771" y="2287749"/>
                </a:cubicBezTo>
                <a:cubicBezTo>
                  <a:pt x="2360771" y="2273557"/>
                  <a:pt x="2369152" y="2264127"/>
                  <a:pt x="2380773" y="2267461"/>
                </a:cubicBezTo>
                <a:close/>
                <a:moveTo>
                  <a:pt x="3200686" y="2267270"/>
                </a:moveTo>
                <a:cubicBezTo>
                  <a:pt x="3193066" y="2267746"/>
                  <a:pt x="3185827" y="2268223"/>
                  <a:pt x="3178969" y="2268699"/>
                </a:cubicBezTo>
                <a:cubicBezTo>
                  <a:pt x="3176778" y="2281272"/>
                  <a:pt x="3174682" y="2293083"/>
                  <a:pt x="3172682" y="2304227"/>
                </a:cubicBezTo>
                <a:cubicBezTo>
                  <a:pt x="3179826" y="2303560"/>
                  <a:pt x="3186494" y="2302893"/>
                  <a:pt x="3193637" y="2302322"/>
                </a:cubicBezTo>
                <a:cubicBezTo>
                  <a:pt x="3196114" y="2290225"/>
                  <a:pt x="3198495" y="2278128"/>
                  <a:pt x="3200686" y="2267270"/>
                </a:cubicBezTo>
                <a:close/>
                <a:moveTo>
                  <a:pt x="2716529" y="2265842"/>
                </a:moveTo>
                <a:cubicBezTo>
                  <a:pt x="2728055" y="2267461"/>
                  <a:pt x="2739104" y="2284701"/>
                  <a:pt x="2741485" y="2304608"/>
                </a:cubicBezTo>
                <a:cubicBezTo>
                  <a:pt x="2743961" y="2324515"/>
                  <a:pt x="2737008" y="2339851"/>
                  <a:pt x="2725673" y="2338708"/>
                </a:cubicBezTo>
                <a:cubicBezTo>
                  <a:pt x="2714053" y="2337565"/>
                  <a:pt x="2701194" y="2318134"/>
                  <a:pt x="2699003" y="2298131"/>
                </a:cubicBezTo>
                <a:cubicBezTo>
                  <a:pt x="2696908" y="2278891"/>
                  <a:pt x="2705195" y="2264127"/>
                  <a:pt x="2716529" y="2265842"/>
                </a:cubicBezTo>
                <a:close/>
                <a:moveTo>
                  <a:pt x="3063812" y="2264603"/>
                </a:moveTo>
                <a:lnTo>
                  <a:pt x="3063716" y="2265003"/>
                </a:lnTo>
                <a:lnTo>
                  <a:pt x="3063431" y="2265270"/>
                </a:lnTo>
                <a:cubicBezTo>
                  <a:pt x="3063621" y="2264984"/>
                  <a:pt x="3063621" y="2264889"/>
                  <a:pt x="3063812" y="2264603"/>
                </a:cubicBezTo>
                <a:close/>
                <a:moveTo>
                  <a:pt x="2866358" y="2263556"/>
                </a:moveTo>
                <a:cubicBezTo>
                  <a:pt x="2877597" y="2264223"/>
                  <a:pt x="2888361" y="2282701"/>
                  <a:pt x="2889980" y="2304228"/>
                </a:cubicBezTo>
                <a:cubicBezTo>
                  <a:pt x="2891694" y="2326611"/>
                  <a:pt x="2883503" y="2346138"/>
                  <a:pt x="2872359" y="2346519"/>
                </a:cubicBezTo>
                <a:cubicBezTo>
                  <a:pt x="2861024" y="2346900"/>
                  <a:pt x="2850070" y="2328135"/>
                  <a:pt x="2848165" y="2305085"/>
                </a:cubicBezTo>
                <a:cubicBezTo>
                  <a:pt x="2846260" y="2282130"/>
                  <a:pt x="2854737" y="2262889"/>
                  <a:pt x="2866358" y="2263556"/>
                </a:cubicBezTo>
                <a:close/>
                <a:moveTo>
                  <a:pt x="1715738" y="2262222"/>
                </a:moveTo>
                <a:cubicBezTo>
                  <a:pt x="1727168" y="2260127"/>
                  <a:pt x="1739646" y="2268413"/>
                  <a:pt x="1742218" y="2279748"/>
                </a:cubicBezTo>
                <a:cubicBezTo>
                  <a:pt x="1744789" y="2291083"/>
                  <a:pt x="1736788" y="2302132"/>
                  <a:pt x="1725263" y="2303180"/>
                </a:cubicBezTo>
                <a:cubicBezTo>
                  <a:pt x="1713547" y="2304227"/>
                  <a:pt x="1702022" y="2295750"/>
                  <a:pt x="1699831" y="2284606"/>
                </a:cubicBezTo>
                <a:cubicBezTo>
                  <a:pt x="1697736" y="2274033"/>
                  <a:pt x="1704784" y="2264032"/>
                  <a:pt x="1715738" y="2262222"/>
                </a:cubicBezTo>
                <a:close/>
                <a:moveTo>
                  <a:pt x="982789" y="2261079"/>
                </a:moveTo>
                <a:cubicBezTo>
                  <a:pt x="983266" y="2269842"/>
                  <a:pt x="983647" y="2277938"/>
                  <a:pt x="984028" y="2285463"/>
                </a:cubicBezTo>
                <a:cubicBezTo>
                  <a:pt x="994886" y="2286129"/>
                  <a:pt x="1006221" y="2286891"/>
                  <a:pt x="1015841" y="2287558"/>
                </a:cubicBezTo>
                <a:cubicBezTo>
                  <a:pt x="1015174" y="2278890"/>
                  <a:pt x="1014412" y="2270032"/>
                  <a:pt x="1013746" y="2262031"/>
                </a:cubicBezTo>
                <a:cubicBezTo>
                  <a:pt x="1004316" y="2261745"/>
                  <a:pt x="993553" y="2261364"/>
                  <a:pt x="982789" y="2261079"/>
                </a:cubicBezTo>
                <a:close/>
                <a:moveTo>
                  <a:pt x="1386173" y="2260222"/>
                </a:moveTo>
                <a:cubicBezTo>
                  <a:pt x="1397508" y="2260127"/>
                  <a:pt x="1410652" y="2269175"/>
                  <a:pt x="1414462" y="2280605"/>
                </a:cubicBezTo>
                <a:cubicBezTo>
                  <a:pt x="1418272" y="2292035"/>
                  <a:pt x="1411509" y="2302036"/>
                  <a:pt x="1400174" y="2302036"/>
                </a:cubicBezTo>
                <a:cubicBezTo>
                  <a:pt x="1388840" y="2302036"/>
                  <a:pt x="1376076" y="2292321"/>
                  <a:pt x="1372266" y="2280986"/>
                </a:cubicBezTo>
                <a:cubicBezTo>
                  <a:pt x="1368551" y="2269747"/>
                  <a:pt x="1374933" y="2260317"/>
                  <a:pt x="1386173" y="2260222"/>
                </a:cubicBezTo>
                <a:close/>
                <a:moveTo>
                  <a:pt x="885730" y="2259840"/>
                </a:moveTo>
                <a:cubicBezTo>
                  <a:pt x="885349" y="2267365"/>
                  <a:pt x="885063" y="2274699"/>
                  <a:pt x="884777" y="2281748"/>
                </a:cubicBezTo>
                <a:cubicBezTo>
                  <a:pt x="895540" y="2282129"/>
                  <a:pt x="905256" y="2282415"/>
                  <a:pt x="914590" y="2282700"/>
                </a:cubicBezTo>
                <a:cubicBezTo>
                  <a:pt x="914590" y="2275557"/>
                  <a:pt x="914781" y="2268508"/>
                  <a:pt x="914876" y="2260793"/>
                </a:cubicBezTo>
                <a:cubicBezTo>
                  <a:pt x="904684" y="2260507"/>
                  <a:pt x="895159" y="2260126"/>
                  <a:pt x="885730" y="2259840"/>
                </a:cubicBezTo>
                <a:close/>
                <a:moveTo>
                  <a:pt x="2939129" y="2259460"/>
                </a:moveTo>
                <a:cubicBezTo>
                  <a:pt x="2951511" y="2259841"/>
                  <a:pt x="2961417" y="2278319"/>
                  <a:pt x="2961989" y="2301560"/>
                </a:cubicBezTo>
                <a:cubicBezTo>
                  <a:pt x="2962465" y="2324706"/>
                  <a:pt x="2953893" y="2343184"/>
                  <a:pt x="2942082" y="2344137"/>
                </a:cubicBezTo>
                <a:cubicBezTo>
                  <a:pt x="2929985" y="2345185"/>
                  <a:pt x="2918936" y="2326230"/>
                  <a:pt x="2917793" y="2302322"/>
                </a:cubicBezTo>
                <a:cubicBezTo>
                  <a:pt x="2916650" y="2278129"/>
                  <a:pt x="2926080" y="2258983"/>
                  <a:pt x="2939129" y="2259460"/>
                </a:cubicBezTo>
                <a:close/>
                <a:moveTo>
                  <a:pt x="1307020" y="2258984"/>
                </a:moveTo>
                <a:cubicBezTo>
                  <a:pt x="1320260" y="2258793"/>
                  <a:pt x="1334261" y="2268604"/>
                  <a:pt x="1338547" y="2280796"/>
                </a:cubicBezTo>
                <a:cubicBezTo>
                  <a:pt x="1342739" y="2292988"/>
                  <a:pt x="1335214" y="2302989"/>
                  <a:pt x="1321593" y="2302894"/>
                </a:cubicBezTo>
                <a:cubicBezTo>
                  <a:pt x="1308258" y="2302799"/>
                  <a:pt x="1294828" y="2293655"/>
                  <a:pt x="1290732" y="2281653"/>
                </a:cubicBezTo>
                <a:cubicBezTo>
                  <a:pt x="1286446" y="2269175"/>
                  <a:pt x="1293685" y="2259174"/>
                  <a:pt x="1307020" y="2258984"/>
                </a:cubicBezTo>
                <a:close/>
                <a:moveTo>
                  <a:pt x="1224057" y="2256221"/>
                </a:moveTo>
                <a:cubicBezTo>
                  <a:pt x="1238440" y="2256697"/>
                  <a:pt x="1252917" y="2267270"/>
                  <a:pt x="1256728" y="2280033"/>
                </a:cubicBezTo>
                <a:cubicBezTo>
                  <a:pt x="1260633" y="2293273"/>
                  <a:pt x="1251203" y="2303941"/>
                  <a:pt x="1235677" y="2303465"/>
                </a:cubicBezTo>
                <a:cubicBezTo>
                  <a:pt x="1220913" y="2302989"/>
                  <a:pt x="1205578" y="2292130"/>
                  <a:pt x="1202340" y="2279652"/>
                </a:cubicBezTo>
                <a:cubicBezTo>
                  <a:pt x="1199006" y="2266794"/>
                  <a:pt x="1209388" y="2255745"/>
                  <a:pt x="1224057" y="2256221"/>
                </a:cubicBezTo>
                <a:close/>
                <a:moveTo>
                  <a:pt x="1467326" y="2254984"/>
                </a:moveTo>
                <a:cubicBezTo>
                  <a:pt x="1479422" y="2253555"/>
                  <a:pt x="1491805" y="2260984"/>
                  <a:pt x="1495424" y="2272319"/>
                </a:cubicBezTo>
                <a:cubicBezTo>
                  <a:pt x="1498949" y="2283749"/>
                  <a:pt x="1492186" y="2293750"/>
                  <a:pt x="1480184" y="2295084"/>
                </a:cubicBezTo>
                <a:cubicBezTo>
                  <a:pt x="1468183" y="2296417"/>
                  <a:pt x="1456181" y="2288797"/>
                  <a:pt x="1452181" y="2277939"/>
                </a:cubicBezTo>
                <a:cubicBezTo>
                  <a:pt x="1448085" y="2266604"/>
                  <a:pt x="1454657" y="2256507"/>
                  <a:pt x="1467326" y="2254984"/>
                </a:cubicBezTo>
                <a:close/>
                <a:moveTo>
                  <a:pt x="3010757" y="2253840"/>
                </a:moveTo>
                <a:cubicBezTo>
                  <a:pt x="3023615" y="2253173"/>
                  <a:pt x="3034283" y="2272794"/>
                  <a:pt x="3033712" y="2296226"/>
                </a:cubicBezTo>
                <a:cubicBezTo>
                  <a:pt x="3033236" y="2319657"/>
                  <a:pt x="3022568" y="2340327"/>
                  <a:pt x="3010471" y="2341565"/>
                </a:cubicBezTo>
                <a:cubicBezTo>
                  <a:pt x="2998279" y="2342803"/>
                  <a:pt x="2987992" y="2323944"/>
                  <a:pt x="2987611" y="2299655"/>
                </a:cubicBezTo>
                <a:cubicBezTo>
                  <a:pt x="2987230" y="2275366"/>
                  <a:pt x="2997803" y="2254506"/>
                  <a:pt x="3010757" y="2253840"/>
                </a:cubicBezTo>
                <a:close/>
                <a:moveTo>
                  <a:pt x="1135951" y="2253459"/>
                </a:moveTo>
                <a:cubicBezTo>
                  <a:pt x="1152334" y="2254126"/>
                  <a:pt x="1167765" y="2265746"/>
                  <a:pt x="1170241" y="2279272"/>
                </a:cubicBezTo>
                <a:cubicBezTo>
                  <a:pt x="1172813" y="2292893"/>
                  <a:pt x="1161288" y="2303275"/>
                  <a:pt x="1144047" y="2302608"/>
                </a:cubicBezTo>
                <a:cubicBezTo>
                  <a:pt x="1126712" y="2301941"/>
                  <a:pt x="1111662" y="2290607"/>
                  <a:pt x="1109662" y="2276700"/>
                </a:cubicBezTo>
                <a:cubicBezTo>
                  <a:pt x="1107757" y="2262889"/>
                  <a:pt x="1119187" y="2252792"/>
                  <a:pt x="1135951" y="2253459"/>
                </a:cubicBezTo>
                <a:close/>
                <a:moveTo>
                  <a:pt x="2627947" y="2252411"/>
                </a:moveTo>
                <a:cubicBezTo>
                  <a:pt x="2639758" y="2254888"/>
                  <a:pt x="2651473" y="2271652"/>
                  <a:pt x="2653950" y="2289368"/>
                </a:cubicBezTo>
                <a:cubicBezTo>
                  <a:pt x="2656331" y="2307085"/>
                  <a:pt x="2648806" y="2320325"/>
                  <a:pt x="2636996" y="2318324"/>
                </a:cubicBezTo>
                <a:cubicBezTo>
                  <a:pt x="2624804" y="2316229"/>
                  <a:pt x="2613183" y="2300608"/>
                  <a:pt x="2610230" y="2282225"/>
                </a:cubicBezTo>
                <a:cubicBezTo>
                  <a:pt x="2607182" y="2262698"/>
                  <a:pt x="2615088" y="2249649"/>
                  <a:pt x="2627947" y="2252411"/>
                </a:cubicBezTo>
                <a:close/>
                <a:moveTo>
                  <a:pt x="104679" y="2248315"/>
                </a:moveTo>
                <a:cubicBezTo>
                  <a:pt x="105536" y="2248125"/>
                  <a:pt x="105917" y="2249363"/>
                  <a:pt x="107251" y="2250697"/>
                </a:cubicBezTo>
                <a:cubicBezTo>
                  <a:pt x="103155" y="2252221"/>
                  <a:pt x="101250" y="2253268"/>
                  <a:pt x="99821" y="2253364"/>
                </a:cubicBezTo>
                <a:cubicBezTo>
                  <a:pt x="99154" y="2253459"/>
                  <a:pt x="99535" y="2251744"/>
                  <a:pt x="99535" y="2250792"/>
                </a:cubicBezTo>
                <a:cubicBezTo>
                  <a:pt x="101250" y="2249935"/>
                  <a:pt x="103155" y="2248601"/>
                  <a:pt x="104679" y="2248315"/>
                </a:cubicBezTo>
                <a:close/>
                <a:moveTo>
                  <a:pt x="1820799" y="2248030"/>
                </a:moveTo>
                <a:cubicBezTo>
                  <a:pt x="1832038" y="2246411"/>
                  <a:pt x="1842801" y="2254507"/>
                  <a:pt x="1844897" y="2266318"/>
                </a:cubicBezTo>
                <a:cubicBezTo>
                  <a:pt x="1846802" y="2277558"/>
                  <a:pt x="1840325" y="2286511"/>
                  <a:pt x="1829466" y="2287559"/>
                </a:cubicBezTo>
                <a:cubicBezTo>
                  <a:pt x="1818322" y="2288702"/>
                  <a:pt x="1807083" y="2280225"/>
                  <a:pt x="1805273" y="2269366"/>
                </a:cubicBezTo>
                <a:cubicBezTo>
                  <a:pt x="1803558" y="2259079"/>
                  <a:pt x="1810512" y="2249554"/>
                  <a:pt x="1820799" y="2248030"/>
                </a:cubicBezTo>
                <a:close/>
                <a:moveTo>
                  <a:pt x="2267426" y="2247459"/>
                </a:moveTo>
                <a:cubicBezTo>
                  <a:pt x="2277237" y="2248602"/>
                  <a:pt x="2288571" y="2261556"/>
                  <a:pt x="2290286" y="2273462"/>
                </a:cubicBezTo>
                <a:cubicBezTo>
                  <a:pt x="2291905" y="2284797"/>
                  <a:pt x="2285238" y="2293464"/>
                  <a:pt x="2275903" y="2292321"/>
                </a:cubicBezTo>
                <a:cubicBezTo>
                  <a:pt x="2266283" y="2291083"/>
                  <a:pt x="2256472" y="2280796"/>
                  <a:pt x="2253805" y="2268890"/>
                </a:cubicBezTo>
                <a:cubicBezTo>
                  <a:pt x="2250948" y="2256126"/>
                  <a:pt x="2257234" y="2246220"/>
                  <a:pt x="2267426" y="2247459"/>
                </a:cubicBezTo>
                <a:close/>
                <a:moveTo>
                  <a:pt x="3719416" y="2246030"/>
                </a:moveTo>
                <a:cubicBezTo>
                  <a:pt x="3721417" y="2245744"/>
                  <a:pt x="3721703" y="2248792"/>
                  <a:pt x="3719988" y="2251078"/>
                </a:cubicBezTo>
                <a:cubicBezTo>
                  <a:pt x="3718369" y="2253269"/>
                  <a:pt x="3713130" y="2256317"/>
                  <a:pt x="3707034" y="2260793"/>
                </a:cubicBezTo>
                <a:cubicBezTo>
                  <a:pt x="3707796" y="2257079"/>
                  <a:pt x="3706939" y="2254888"/>
                  <a:pt x="3709034" y="2252697"/>
                </a:cubicBezTo>
                <a:cubicBezTo>
                  <a:pt x="3711225" y="2250316"/>
                  <a:pt x="3717512" y="2246315"/>
                  <a:pt x="3719416" y="2246030"/>
                </a:cubicBezTo>
                <a:close/>
                <a:moveTo>
                  <a:pt x="186214" y="2245744"/>
                </a:moveTo>
                <a:cubicBezTo>
                  <a:pt x="188500" y="2245553"/>
                  <a:pt x="188881" y="2248506"/>
                  <a:pt x="190786" y="2251078"/>
                </a:cubicBezTo>
                <a:cubicBezTo>
                  <a:pt x="185547" y="2253745"/>
                  <a:pt x="180594" y="2257174"/>
                  <a:pt x="179356" y="2256697"/>
                </a:cubicBezTo>
                <a:cubicBezTo>
                  <a:pt x="177165" y="2255935"/>
                  <a:pt x="177260" y="2252888"/>
                  <a:pt x="176403" y="2250792"/>
                </a:cubicBezTo>
                <a:cubicBezTo>
                  <a:pt x="179737" y="2248982"/>
                  <a:pt x="183832" y="2245839"/>
                  <a:pt x="186214" y="2245744"/>
                </a:cubicBezTo>
                <a:close/>
                <a:moveTo>
                  <a:pt x="3651217" y="2244410"/>
                </a:moveTo>
                <a:cubicBezTo>
                  <a:pt x="3656552" y="2243648"/>
                  <a:pt x="3656647" y="2247744"/>
                  <a:pt x="3651503" y="2253745"/>
                </a:cubicBezTo>
                <a:cubicBezTo>
                  <a:pt x="3646455" y="2259745"/>
                  <a:pt x="3638930" y="2264603"/>
                  <a:pt x="3634358" y="2264794"/>
                </a:cubicBezTo>
                <a:cubicBezTo>
                  <a:pt x="3629977" y="2264984"/>
                  <a:pt x="3630262" y="2260031"/>
                  <a:pt x="3635311" y="2254507"/>
                </a:cubicBezTo>
                <a:cubicBezTo>
                  <a:pt x="3640549" y="2248792"/>
                  <a:pt x="3646169" y="2245077"/>
                  <a:pt x="3651217" y="2244410"/>
                </a:cubicBezTo>
                <a:close/>
                <a:moveTo>
                  <a:pt x="273653" y="2243648"/>
                </a:moveTo>
                <a:cubicBezTo>
                  <a:pt x="279082" y="2243934"/>
                  <a:pt x="280987" y="2246696"/>
                  <a:pt x="278606" y="2251745"/>
                </a:cubicBezTo>
                <a:cubicBezTo>
                  <a:pt x="276320" y="2256793"/>
                  <a:pt x="269462" y="2261079"/>
                  <a:pt x="263461" y="2261365"/>
                </a:cubicBezTo>
                <a:cubicBezTo>
                  <a:pt x="257842" y="2261651"/>
                  <a:pt x="255079" y="2257365"/>
                  <a:pt x="257746" y="2252697"/>
                </a:cubicBezTo>
                <a:cubicBezTo>
                  <a:pt x="260413" y="2248030"/>
                  <a:pt x="268510" y="2243363"/>
                  <a:pt x="273653" y="2243648"/>
                </a:cubicBezTo>
                <a:close/>
                <a:moveTo>
                  <a:pt x="3583399" y="2243458"/>
                </a:moveTo>
                <a:cubicBezTo>
                  <a:pt x="3589877" y="2242886"/>
                  <a:pt x="3589495" y="2249458"/>
                  <a:pt x="3582637" y="2258031"/>
                </a:cubicBezTo>
                <a:cubicBezTo>
                  <a:pt x="3576351" y="2265841"/>
                  <a:pt x="3567112" y="2272318"/>
                  <a:pt x="3561397" y="2272795"/>
                </a:cubicBezTo>
                <a:cubicBezTo>
                  <a:pt x="3555491" y="2273271"/>
                  <a:pt x="3555682" y="2266222"/>
                  <a:pt x="3561873" y="2258221"/>
                </a:cubicBezTo>
                <a:cubicBezTo>
                  <a:pt x="3567683" y="2250792"/>
                  <a:pt x="3577684" y="2243839"/>
                  <a:pt x="3583399" y="2243458"/>
                </a:cubicBezTo>
                <a:close/>
                <a:moveTo>
                  <a:pt x="3515010" y="2242791"/>
                </a:moveTo>
                <a:cubicBezTo>
                  <a:pt x="3522058" y="2242695"/>
                  <a:pt x="3522440" y="2251173"/>
                  <a:pt x="3515963" y="2260983"/>
                </a:cubicBezTo>
                <a:cubicBezTo>
                  <a:pt x="3509105" y="2271461"/>
                  <a:pt x="3496150" y="2281272"/>
                  <a:pt x="3489007" y="2281653"/>
                </a:cubicBezTo>
                <a:cubicBezTo>
                  <a:pt x="3482054" y="2281939"/>
                  <a:pt x="3481577" y="2273937"/>
                  <a:pt x="3488054" y="2263555"/>
                </a:cubicBezTo>
                <a:cubicBezTo>
                  <a:pt x="3494912" y="2252506"/>
                  <a:pt x="3507390" y="2242886"/>
                  <a:pt x="3515010" y="2242791"/>
                </a:cubicBezTo>
                <a:close/>
                <a:moveTo>
                  <a:pt x="3444811" y="2242791"/>
                </a:moveTo>
                <a:cubicBezTo>
                  <a:pt x="3454336" y="2242315"/>
                  <a:pt x="3455479" y="2253840"/>
                  <a:pt x="3447383" y="2267175"/>
                </a:cubicBezTo>
                <a:cubicBezTo>
                  <a:pt x="3439668" y="2279939"/>
                  <a:pt x="3426333" y="2290797"/>
                  <a:pt x="3418046" y="2291178"/>
                </a:cubicBezTo>
                <a:cubicBezTo>
                  <a:pt x="3409474" y="2291559"/>
                  <a:pt x="3408330" y="2281558"/>
                  <a:pt x="3415570" y="2267842"/>
                </a:cubicBezTo>
                <a:cubicBezTo>
                  <a:pt x="3422713" y="2254221"/>
                  <a:pt x="3435572" y="2243267"/>
                  <a:pt x="3444811" y="2242791"/>
                </a:cubicBezTo>
                <a:close/>
                <a:moveTo>
                  <a:pt x="366903" y="2242696"/>
                </a:moveTo>
                <a:cubicBezTo>
                  <a:pt x="374047" y="2243458"/>
                  <a:pt x="376523" y="2248887"/>
                  <a:pt x="372618" y="2255364"/>
                </a:cubicBezTo>
                <a:cubicBezTo>
                  <a:pt x="368713" y="2261936"/>
                  <a:pt x="360331" y="2266413"/>
                  <a:pt x="352425" y="2266127"/>
                </a:cubicBezTo>
                <a:cubicBezTo>
                  <a:pt x="344138" y="2265937"/>
                  <a:pt x="340709" y="2260126"/>
                  <a:pt x="344995" y="2253459"/>
                </a:cubicBezTo>
                <a:cubicBezTo>
                  <a:pt x="349186" y="2246791"/>
                  <a:pt x="359283" y="2241838"/>
                  <a:pt x="366903" y="2242696"/>
                </a:cubicBezTo>
                <a:close/>
                <a:moveTo>
                  <a:pt x="3373945" y="2242506"/>
                </a:moveTo>
                <a:cubicBezTo>
                  <a:pt x="3385184" y="2241648"/>
                  <a:pt x="3388232" y="2253840"/>
                  <a:pt x="3380898" y="2270128"/>
                </a:cubicBezTo>
                <a:cubicBezTo>
                  <a:pt x="3373469" y="2286511"/>
                  <a:pt x="3359657" y="2300227"/>
                  <a:pt x="3349085" y="2301465"/>
                </a:cubicBezTo>
                <a:cubicBezTo>
                  <a:pt x="3338512" y="2302799"/>
                  <a:pt x="3335369" y="2290988"/>
                  <a:pt x="3342036" y="2274129"/>
                </a:cubicBezTo>
                <a:cubicBezTo>
                  <a:pt x="3348608" y="2257365"/>
                  <a:pt x="3362801" y="2243363"/>
                  <a:pt x="3373945" y="2242506"/>
                </a:cubicBezTo>
                <a:close/>
                <a:moveTo>
                  <a:pt x="461009" y="2242219"/>
                </a:moveTo>
                <a:cubicBezTo>
                  <a:pt x="470915" y="2242696"/>
                  <a:pt x="475868" y="2249458"/>
                  <a:pt x="472153" y="2257555"/>
                </a:cubicBezTo>
                <a:cubicBezTo>
                  <a:pt x="468534" y="2265651"/>
                  <a:pt x="457390" y="2271842"/>
                  <a:pt x="446912" y="2271652"/>
                </a:cubicBezTo>
                <a:cubicBezTo>
                  <a:pt x="436340" y="2271461"/>
                  <a:pt x="431196" y="2265175"/>
                  <a:pt x="434816" y="2256983"/>
                </a:cubicBezTo>
                <a:cubicBezTo>
                  <a:pt x="438721" y="2248315"/>
                  <a:pt x="450341" y="2241743"/>
                  <a:pt x="461009" y="2242219"/>
                </a:cubicBezTo>
                <a:close/>
                <a:moveTo>
                  <a:pt x="754475" y="2242125"/>
                </a:moveTo>
                <a:cubicBezTo>
                  <a:pt x="771429" y="2242601"/>
                  <a:pt x="783621" y="2254031"/>
                  <a:pt x="781526" y="2267461"/>
                </a:cubicBezTo>
                <a:cubicBezTo>
                  <a:pt x="779430" y="2280892"/>
                  <a:pt x="763333" y="2291178"/>
                  <a:pt x="745426" y="2290321"/>
                </a:cubicBezTo>
                <a:cubicBezTo>
                  <a:pt x="728472" y="2289559"/>
                  <a:pt x="716280" y="2278415"/>
                  <a:pt x="718566" y="2265747"/>
                </a:cubicBezTo>
                <a:cubicBezTo>
                  <a:pt x="720852" y="2252793"/>
                  <a:pt x="737806" y="2241648"/>
                  <a:pt x="754475" y="2242125"/>
                </a:cubicBezTo>
                <a:close/>
                <a:moveTo>
                  <a:pt x="3303174" y="2242030"/>
                </a:moveTo>
                <a:cubicBezTo>
                  <a:pt x="3316223" y="2241268"/>
                  <a:pt x="3320414" y="2256412"/>
                  <a:pt x="3312985" y="2276415"/>
                </a:cubicBezTo>
                <a:cubicBezTo>
                  <a:pt x="3305650" y="2296227"/>
                  <a:pt x="3290696" y="2312514"/>
                  <a:pt x="3279076" y="2313181"/>
                </a:cubicBezTo>
                <a:cubicBezTo>
                  <a:pt x="3268027" y="2313848"/>
                  <a:pt x="3263455" y="2298894"/>
                  <a:pt x="3269074" y="2279748"/>
                </a:cubicBezTo>
                <a:cubicBezTo>
                  <a:pt x="3274885" y="2259841"/>
                  <a:pt x="3290411" y="2242696"/>
                  <a:pt x="3303174" y="2242030"/>
                </a:cubicBezTo>
                <a:close/>
                <a:moveTo>
                  <a:pt x="558545" y="2241934"/>
                </a:moveTo>
                <a:cubicBezTo>
                  <a:pt x="570642" y="2242696"/>
                  <a:pt x="577690" y="2251268"/>
                  <a:pt x="574166" y="2260793"/>
                </a:cubicBezTo>
                <a:cubicBezTo>
                  <a:pt x="570547" y="2270318"/>
                  <a:pt x="556735" y="2278224"/>
                  <a:pt x="544353" y="2277938"/>
                </a:cubicBezTo>
                <a:cubicBezTo>
                  <a:pt x="531018" y="2277652"/>
                  <a:pt x="523969" y="2268699"/>
                  <a:pt x="528637" y="2258317"/>
                </a:cubicBezTo>
                <a:cubicBezTo>
                  <a:pt x="533209" y="2248315"/>
                  <a:pt x="546067" y="2241267"/>
                  <a:pt x="558545" y="2241934"/>
                </a:cubicBezTo>
                <a:close/>
                <a:moveTo>
                  <a:pt x="655701" y="2241839"/>
                </a:moveTo>
                <a:cubicBezTo>
                  <a:pt x="670084" y="2242125"/>
                  <a:pt x="680275" y="2252126"/>
                  <a:pt x="677608" y="2263556"/>
                </a:cubicBezTo>
                <a:cubicBezTo>
                  <a:pt x="675037" y="2274891"/>
                  <a:pt x="659987" y="2284416"/>
                  <a:pt x="644842" y="2284225"/>
                </a:cubicBezTo>
                <a:cubicBezTo>
                  <a:pt x="629698" y="2284035"/>
                  <a:pt x="619696" y="2274224"/>
                  <a:pt x="623030" y="2262603"/>
                </a:cubicBezTo>
                <a:cubicBezTo>
                  <a:pt x="626364" y="2250983"/>
                  <a:pt x="641032" y="2241648"/>
                  <a:pt x="655701" y="2241839"/>
                </a:cubicBezTo>
                <a:close/>
                <a:moveTo>
                  <a:pt x="1557146" y="2241648"/>
                </a:moveTo>
                <a:cubicBezTo>
                  <a:pt x="1568957" y="2239933"/>
                  <a:pt x="1581530" y="2247267"/>
                  <a:pt x="1584483" y="2258126"/>
                </a:cubicBezTo>
                <a:cubicBezTo>
                  <a:pt x="1587340" y="2268889"/>
                  <a:pt x="1579720" y="2279938"/>
                  <a:pt x="1568195" y="2281653"/>
                </a:cubicBezTo>
                <a:cubicBezTo>
                  <a:pt x="1555908" y="2283558"/>
                  <a:pt x="1543525" y="2275557"/>
                  <a:pt x="1540668" y="2264127"/>
                </a:cubicBezTo>
                <a:cubicBezTo>
                  <a:pt x="1537906" y="2253268"/>
                  <a:pt x="1545049" y="2243553"/>
                  <a:pt x="1557146" y="2241648"/>
                </a:cubicBezTo>
                <a:close/>
                <a:moveTo>
                  <a:pt x="1929003" y="2237457"/>
                </a:moveTo>
                <a:cubicBezTo>
                  <a:pt x="1939290" y="2236124"/>
                  <a:pt x="1949863" y="2244125"/>
                  <a:pt x="1951958" y="2254698"/>
                </a:cubicBezTo>
                <a:cubicBezTo>
                  <a:pt x="1954053" y="2265271"/>
                  <a:pt x="1946719" y="2274796"/>
                  <a:pt x="1936527" y="2274986"/>
                </a:cubicBezTo>
                <a:cubicBezTo>
                  <a:pt x="1926907" y="2275177"/>
                  <a:pt x="1917954" y="2267556"/>
                  <a:pt x="1915858" y="2257555"/>
                </a:cubicBezTo>
                <a:cubicBezTo>
                  <a:pt x="1913858" y="2247364"/>
                  <a:pt x="1919382" y="2238791"/>
                  <a:pt x="1929003" y="2237457"/>
                </a:cubicBezTo>
                <a:close/>
                <a:moveTo>
                  <a:pt x="2155222" y="2235457"/>
                </a:moveTo>
                <a:cubicBezTo>
                  <a:pt x="2164937" y="2236409"/>
                  <a:pt x="2173224" y="2245458"/>
                  <a:pt x="2174938" y="2256793"/>
                </a:cubicBezTo>
                <a:cubicBezTo>
                  <a:pt x="2176558" y="2267842"/>
                  <a:pt x="2170462" y="2275653"/>
                  <a:pt x="2161127" y="2274414"/>
                </a:cubicBezTo>
                <a:cubicBezTo>
                  <a:pt x="2152174" y="2273271"/>
                  <a:pt x="2142553" y="2263079"/>
                  <a:pt x="2141029" y="2252888"/>
                </a:cubicBezTo>
                <a:cubicBezTo>
                  <a:pt x="2139410" y="2242505"/>
                  <a:pt x="2145887" y="2234504"/>
                  <a:pt x="2155222" y="2235457"/>
                </a:cubicBezTo>
                <a:close/>
                <a:moveTo>
                  <a:pt x="2530411" y="2232599"/>
                </a:moveTo>
                <a:cubicBezTo>
                  <a:pt x="2542603" y="2236028"/>
                  <a:pt x="2553081" y="2250887"/>
                  <a:pt x="2555176" y="2267366"/>
                </a:cubicBezTo>
                <a:cubicBezTo>
                  <a:pt x="2557177" y="2283749"/>
                  <a:pt x="2549747" y="2294131"/>
                  <a:pt x="2537746" y="2291273"/>
                </a:cubicBezTo>
                <a:cubicBezTo>
                  <a:pt x="2525935" y="2288416"/>
                  <a:pt x="2514219" y="2273176"/>
                  <a:pt x="2511647" y="2257174"/>
                </a:cubicBezTo>
                <a:cubicBezTo>
                  <a:pt x="2508980" y="2240315"/>
                  <a:pt x="2517648" y="2229170"/>
                  <a:pt x="2530411" y="2232599"/>
                </a:cubicBezTo>
                <a:close/>
                <a:moveTo>
                  <a:pt x="2041588" y="2231170"/>
                </a:moveTo>
                <a:cubicBezTo>
                  <a:pt x="2050637" y="2230980"/>
                  <a:pt x="2059495" y="2239362"/>
                  <a:pt x="2061305" y="2249649"/>
                </a:cubicBezTo>
                <a:cubicBezTo>
                  <a:pt x="2063114" y="2260031"/>
                  <a:pt x="2057209" y="2268318"/>
                  <a:pt x="2048065" y="2268318"/>
                </a:cubicBezTo>
                <a:cubicBezTo>
                  <a:pt x="2039207" y="2268318"/>
                  <a:pt x="2029682" y="2259555"/>
                  <a:pt x="2028062" y="2250030"/>
                </a:cubicBezTo>
                <a:cubicBezTo>
                  <a:pt x="2026443" y="2240600"/>
                  <a:pt x="2033015" y="2231456"/>
                  <a:pt x="2041588" y="2231170"/>
                </a:cubicBezTo>
                <a:close/>
                <a:moveTo>
                  <a:pt x="1652968" y="2223932"/>
                </a:moveTo>
                <a:cubicBezTo>
                  <a:pt x="1664398" y="2221646"/>
                  <a:pt x="1676209" y="2228599"/>
                  <a:pt x="1679162" y="2239458"/>
                </a:cubicBezTo>
                <a:cubicBezTo>
                  <a:pt x="1682210" y="2250411"/>
                  <a:pt x="1675447" y="2260984"/>
                  <a:pt x="1664017" y="2263270"/>
                </a:cubicBezTo>
                <a:cubicBezTo>
                  <a:pt x="1652968" y="2265461"/>
                  <a:pt x="1640681" y="2258698"/>
                  <a:pt x="1637252" y="2248602"/>
                </a:cubicBezTo>
                <a:cubicBezTo>
                  <a:pt x="1633728" y="2238124"/>
                  <a:pt x="1641253" y="2226218"/>
                  <a:pt x="1652968" y="2223932"/>
                </a:cubicBezTo>
                <a:close/>
                <a:moveTo>
                  <a:pt x="935164" y="2222598"/>
                </a:moveTo>
                <a:cubicBezTo>
                  <a:pt x="935164" y="2230503"/>
                  <a:pt x="935164" y="2237552"/>
                  <a:pt x="935260" y="2245934"/>
                </a:cubicBezTo>
                <a:cubicBezTo>
                  <a:pt x="945166" y="2246220"/>
                  <a:pt x="954976" y="2246601"/>
                  <a:pt x="964025" y="2246886"/>
                </a:cubicBezTo>
                <a:cubicBezTo>
                  <a:pt x="963739" y="2238790"/>
                  <a:pt x="963454" y="2230694"/>
                  <a:pt x="963263" y="2223550"/>
                </a:cubicBezTo>
                <a:cubicBezTo>
                  <a:pt x="953357" y="2223264"/>
                  <a:pt x="943832" y="2222883"/>
                  <a:pt x="935164" y="2222598"/>
                </a:cubicBezTo>
                <a:close/>
                <a:moveTo>
                  <a:pt x="1334452" y="2222217"/>
                </a:moveTo>
                <a:cubicBezTo>
                  <a:pt x="1346549" y="2222121"/>
                  <a:pt x="1359407" y="2231646"/>
                  <a:pt x="1363694" y="2243648"/>
                </a:cubicBezTo>
                <a:cubicBezTo>
                  <a:pt x="1367885" y="2255745"/>
                  <a:pt x="1361503" y="2265079"/>
                  <a:pt x="1348930" y="2264793"/>
                </a:cubicBezTo>
                <a:cubicBezTo>
                  <a:pt x="1337119" y="2264508"/>
                  <a:pt x="1323974" y="2255078"/>
                  <a:pt x="1319879" y="2243934"/>
                </a:cubicBezTo>
                <a:cubicBezTo>
                  <a:pt x="1315688" y="2232313"/>
                  <a:pt x="1322546" y="2222312"/>
                  <a:pt x="1334452" y="2222217"/>
                </a:cubicBezTo>
                <a:close/>
                <a:moveTo>
                  <a:pt x="1411509" y="2221073"/>
                </a:moveTo>
                <a:cubicBezTo>
                  <a:pt x="1423225" y="2219645"/>
                  <a:pt x="1436369" y="2226884"/>
                  <a:pt x="1440560" y="2237933"/>
                </a:cubicBezTo>
                <a:cubicBezTo>
                  <a:pt x="1444846" y="2248887"/>
                  <a:pt x="1438179" y="2259650"/>
                  <a:pt x="1426654" y="2260983"/>
                </a:cubicBezTo>
                <a:cubicBezTo>
                  <a:pt x="1414938" y="2262317"/>
                  <a:pt x="1402746" y="2254316"/>
                  <a:pt x="1398555" y="2243172"/>
                </a:cubicBezTo>
                <a:cubicBezTo>
                  <a:pt x="1394364" y="2231932"/>
                  <a:pt x="1399793" y="2222597"/>
                  <a:pt x="1411509" y="2221073"/>
                </a:cubicBezTo>
                <a:close/>
                <a:moveTo>
                  <a:pt x="1254823" y="2220122"/>
                </a:moveTo>
                <a:cubicBezTo>
                  <a:pt x="1267968" y="2220217"/>
                  <a:pt x="1282065" y="2230123"/>
                  <a:pt x="1286446" y="2242315"/>
                </a:cubicBezTo>
                <a:cubicBezTo>
                  <a:pt x="1290923" y="2254697"/>
                  <a:pt x="1282827" y="2265651"/>
                  <a:pt x="1268920" y="2265651"/>
                </a:cubicBezTo>
                <a:cubicBezTo>
                  <a:pt x="1255395" y="2265651"/>
                  <a:pt x="1241107" y="2255650"/>
                  <a:pt x="1237202" y="2243267"/>
                </a:cubicBezTo>
                <a:cubicBezTo>
                  <a:pt x="1233011" y="2230123"/>
                  <a:pt x="1240917" y="2220026"/>
                  <a:pt x="1254823" y="2220122"/>
                </a:cubicBezTo>
                <a:close/>
                <a:moveTo>
                  <a:pt x="837438" y="2217835"/>
                </a:moveTo>
                <a:cubicBezTo>
                  <a:pt x="836581" y="2226598"/>
                  <a:pt x="835628" y="2235456"/>
                  <a:pt x="834866" y="2243553"/>
                </a:cubicBezTo>
                <a:cubicBezTo>
                  <a:pt x="845820" y="2243553"/>
                  <a:pt x="856297" y="2243457"/>
                  <a:pt x="866775" y="2243457"/>
                </a:cubicBezTo>
                <a:cubicBezTo>
                  <a:pt x="867251" y="2236028"/>
                  <a:pt x="867823" y="2227932"/>
                  <a:pt x="868299" y="2220883"/>
                </a:cubicBezTo>
                <a:cubicBezTo>
                  <a:pt x="857250" y="2219835"/>
                  <a:pt x="847058" y="2218788"/>
                  <a:pt x="837438" y="2217835"/>
                </a:cubicBezTo>
                <a:close/>
                <a:moveTo>
                  <a:pt x="1170908" y="2217264"/>
                </a:moveTo>
                <a:cubicBezTo>
                  <a:pt x="1185958" y="2217454"/>
                  <a:pt x="1200340" y="2228122"/>
                  <a:pt x="1203960" y="2241457"/>
                </a:cubicBezTo>
                <a:cubicBezTo>
                  <a:pt x="1207579" y="2254887"/>
                  <a:pt x="1198626" y="2265270"/>
                  <a:pt x="1183100" y="2265270"/>
                </a:cubicBezTo>
                <a:cubicBezTo>
                  <a:pt x="1167098" y="2265270"/>
                  <a:pt x="1151191" y="2253935"/>
                  <a:pt x="1148524" y="2240410"/>
                </a:cubicBezTo>
                <a:cubicBezTo>
                  <a:pt x="1145953" y="2227360"/>
                  <a:pt x="1156144" y="2216978"/>
                  <a:pt x="1170908" y="2217264"/>
                </a:cubicBezTo>
                <a:close/>
                <a:moveTo>
                  <a:pt x="2423350" y="2209835"/>
                </a:moveTo>
                <a:cubicBezTo>
                  <a:pt x="2434495" y="2211549"/>
                  <a:pt x="2445829" y="2225456"/>
                  <a:pt x="2448115" y="2240219"/>
                </a:cubicBezTo>
                <a:cubicBezTo>
                  <a:pt x="2450401" y="2254888"/>
                  <a:pt x="2443067" y="2265080"/>
                  <a:pt x="2431828" y="2262413"/>
                </a:cubicBezTo>
                <a:cubicBezTo>
                  <a:pt x="2420779" y="2259746"/>
                  <a:pt x="2409253" y="2244982"/>
                  <a:pt x="2407444" y="2230885"/>
                </a:cubicBezTo>
                <a:cubicBezTo>
                  <a:pt x="2405729" y="2217645"/>
                  <a:pt x="2412968" y="2208120"/>
                  <a:pt x="2423350" y="2209835"/>
                </a:cubicBezTo>
                <a:close/>
                <a:moveTo>
                  <a:pt x="1497710" y="2209072"/>
                </a:moveTo>
                <a:cubicBezTo>
                  <a:pt x="1509521" y="2206881"/>
                  <a:pt x="1522380" y="2213930"/>
                  <a:pt x="1525713" y="2224788"/>
                </a:cubicBezTo>
                <a:cubicBezTo>
                  <a:pt x="1529047" y="2235647"/>
                  <a:pt x="1521808" y="2246601"/>
                  <a:pt x="1509997" y="2248506"/>
                </a:cubicBezTo>
                <a:cubicBezTo>
                  <a:pt x="1498282" y="2250411"/>
                  <a:pt x="1485613" y="2242695"/>
                  <a:pt x="1482280" y="2232313"/>
                </a:cubicBezTo>
                <a:cubicBezTo>
                  <a:pt x="1479041" y="2221931"/>
                  <a:pt x="1486090" y="2211168"/>
                  <a:pt x="1497710" y="2209072"/>
                </a:cubicBezTo>
                <a:close/>
                <a:moveTo>
                  <a:pt x="171925" y="2208120"/>
                </a:moveTo>
                <a:cubicBezTo>
                  <a:pt x="173164" y="2207739"/>
                  <a:pt x="173354" y="2210120"/>
                  <a:pt x="174402" y="2211930"/>
                </a:cubicBezTo>
                <a:cubicBezTo>
                  <a:pt x="170878" y="2213644"/>
                  <a:pt x="168020" y="2215644"/>
                  <a:pt x="166496" y="2215644"/>
                </a:cubicBezTo>
                <a:cubicBezTo>
                  <a:pt x="164972" y="2215644"/>
                  <a:pt x="164972" y="2213644"/>
                  <a:pt x="164210" y="2212501"/>
                </a:cubicBezTo>
                <a:cubicBezTo>
                  <a:pt x="166782" y="2210977"/>
                  <a:pt x="169639" y="2208786"/>
                  <a:pt x="171925" y="2208120"/>
                </a:cubicBezTo>
                <a:close/>
                <a:moveTo>
                  <a:pt x="255556" y="2206311"/>
                </a:moveTo>
                <a:cubicBezTo>
                  <a:pt x="258127" y="2206882"/>
                  <a:pt x="258127" y="2210502"/>
                  <a:pt x="260223" y="2214788"/>
                </a:cubicBezTo>
                <a:cubicBezTo>
                  <a:pt x="252412" y="2217074"/>
                  <a:pt x="247459" y="2219455"/>
                  <a:pt x="244221" y="2219265"/>
                </a:cubicBezTo>
                <a:cubicBezTo>
                  <a:pt x="239363" y="2218979"/>
                  <a:pt x="239744" y="2214788"/>
                  <a:pt x="244316" y="2210883"/>
                </a:cubicBezTo>
                <a:cubicBezTo>
                  <a:pt x="247078" y="2208501"/>
                  <a:pt x="253460" y="2205834"/>
                  <a:pt x="255556" y="2206311"/>
                </a:cubicBezTo>
                <a:close/>
                <a:moveTo>
                  <a:pt x="3150870" y="2206310"/>
                </a:moveTo>
                <a:cubicBezTo>
                  <a:pt x="3149060" y="2219740"/>
                  <a:pt x="3147251" y="2233170"/>
                  <a:pt x="3145536" y="2245458"/>
                </a:cubicBezTo>
                <a:cubicBezTo>
                  <a:pt x="3153156" y="2245077"/>
                  <a:pt x="3160871" y="2244696"/>
                  <a:pt x="3168110" y="2244410"/>
                </a:cubicBezTo>
                <a:cubicBezTo>
                  <a:pt x="3170301" y="2230599"/>
                  <a:pt x="3172301" y="2218121"/>
                  <a:pt x="3174016" y="2207548"/>
                </a:cubicBezTo>
                <a:cubicBezTo>
                  <a:pt x="3165920" y="2207072"/>
                  <a:pt x="3158585" y="2206691"/>
                  <a:pt x="3150870" y="2206310"/>
                </a:cubicBezTo>
                <a:close/>
                <a:moveTo>
                  <a:pt x="1756314" y="2205263"/>
                </a:moveTo>
                <a:cubicBezTo>
                  <a:pt x="1766982" y="2203548"/>
                  <a:pt x="1776792" y="2209835"/>
                  <a:pt x="1779555" y="2220217"/>
                </a:cubicBezTo>
                <a:cubicBezTo>
                  <a:pt x="1782508" y="2231266"/>
                  <a:pt x="1776031" y="2241077"/>
                  <a:pt x="1764601" y="2242886"/>
                </a:cubicBezTo>
                <a:cubicBezTo>
                  <a:pt x="1753552" y="2244696"/>
                  <a:pt x="1742598" y="2237648"/>
                  <a:pt x="1740312" y="2227265"/>
                </a:cubicBezTo>
                <a:cubicBezTo>
                  <a:pt x="1738026" y="2216883"/>
                  <a:pt x="1745170" y="2206977"/>
                  <a:pt x="1756314" y="2205263"/>
                </a:cubicBezTo>
                <a:close/>
                <a:moveTo>
                  <a:pt x="341185" y="2204215"/>
                </a:moveTo>
                <a:cubicBezTo>
                  <a:pt x="347948" y="2203834"/>
                  <a:pt x="351377" y="2208406"/>
                  <a:pt x="348615" y="2214026"/>
                </a:cubicBezTo>
                <a:cubicBezTo>
                  <a:pt x="345852" y="2219550"/>
                  <a:pt x="337185" y="2224789"/>
                  <a:pt x="330517" y="2224980"/>
                </a:cubicBezTo>
                <a:cubicBezTo>
                  <a:pt x="323754" y="2225170"/>
                  <a:pt x="320992" y="2220408"/>
                  <a:pt x="324516" y="2214407"/>
                </a:cubicBezTo>
                <a:cubicBezTo>
                  <a:pt x="327850" y="2208882"/>
                  <a:pt x="334803" y="2204596"/>
                  <a:pt x="341185" y="2204215"/>
                </a:cubicBezTo>
                <a:close/>
                <a:moveTo>
                  <a:pt x="715327" y="2203929"/>
                </a:moveTo>
                <a:cubicBezTo>
                  <a:pt x="730567" y="2204786"/>
                  <a:pt x="740759" y="2215644"/>
                  <a:pt x="737711" y="2227932"/>
                </a:cubicBezTo>
                <a:cubicBezTo>
                  <a:pt x="734663" y="2240314"/>
                  <a:pt x="719232" y="2249649"/>
                  <a:pt x="703230" y="2248791"/>
                </a:cubicBezTo>
                <a:cubicBezTo>
                  <a:pt x="687038" y="2247934"/>
                  <a:pt x="677417" y="2237457"/>
                  <a:pt x="681227" y="2224693"/>
                </a:cubicBezTo>
                <a:cubicBezTo>
                  <a:pt x="684942" y="2212025"/>
                  <a:pt x="699706" y="2202976"/>
                  <a:pt x="715327" y="2203929"/>
                </a:cubicBezTo>
                <a:close/>
                <a:moveTo>
                  <a:pt x="620362" y="2203358"/>
                </a:moveTo>
                <a:cubicBezTo>
                  <a:pt x="633412" y="2203929"/>
                  <a:pt x="640937" y="2212883"/>
                  <a:pt x="637603" y="2223741"/>
                </a:cubicBezTo>
                <a:cubicBezTo>
                  <a:pt x="634174" y="2234695"/>
                  <a:pt x="621029" y="2242696"/>
                  <a:pt x="607123" y="2242410"/>
                </a:cubicBezTo>
                <a:cubicBezTo>
                  <a:pt x="593312" y="2242124"/>
                  <a:pt x="585215" y="2233457"/>
                  <a:pt x="588740" y="2222693"/>
                </a:cubicBezTo>
                <a:cubicBezTo>
                  <a:pt x="592359" y="2211454"/>
                  <a:pt x="606646" y="2202691"/>
                  <a:pt x="620362" y="2203358"/>
                </a:cubicBezTo>
                <a:close/>
                <a:moveTo>
                  <a:pt x="526256" y="2203072"/>
                </a:moveTo>
                <a:cubicBezTo>
                  <a:pt x="536924" y="2203643"/>
                  <a:pt x="542353" y="2211263"/>
                  <a:pt x="538639" y="2220407"/>
                </a:cubicBezTo>
                <a:cubicBezTo>
                  <a:pt x="534829" y="2229551"/>
                  <a:pt x="523113" y="2236505"/>
                  <a:pt x="511778" y="2236409"/>
                </a:cubicBezTo>
                <a:cubicBezTo>
                  <a:pt x="500253" y="2236219"/>
                  <a:pt x="493871" y="2227646"/>
                  <a:pt x="498634" y="2218502"/>
                </a:cubicBezTo>
                <a:cubicBezTo>
                  <a:pt x="503110" y="2209739"/>
                  <a:pt x="515969" y="2202500"/>
                  <a:pt x="526256" y="2203072"/>
                </a:cubicBezTo>
                <a:close/>
                <a:moveTo>
                  <a:pt x="433101" y="2203071"/>
                </a:moveTo>
                <a:cubicBezTo>
                  <a:pt x="441769" y="2203357"/>
                  <a:pt x="445865" y="2210311"/>
                  <a:pt x="441674" y="2217835"/>
                </a:cubicBezTo>
                <a:cubicBezTo>
                  <a:pt x="437769" y="2224884"/>
                  <a:pt x="427386" y="2230694"/>
                  <a:pt x="419004" y="2230504"/>
                </a:cubicBezTo>
                <a:cubicBezTo>
                  <a:pt x="410051" y="2230313"/>
                  <a:pt x="405955" y="2223455"/>
                  <a:pt x="410432" y="2215835"/>
                </a:cubicBezTo>
                <a:cubicBezTo>
                  <a:pt x="414528" y="2208787"/>
                  <a:pt x="424910" y="2202881"/>
                  <a:pt x="433101" y="2203071"/>
                </a:cubicBezTo>
                <a:close/>
                <a:moveTo>
                  <a:pt x="3253931" y="2202976"/>
                </a:moveTo>
                <a:cubicBezTo>
                  <a:pt x="3245168" y="2203929"/>
                  <a:pt x="3236500" y="2204977"/>
                  <a:pt x="3228499" y="2205929"/>
                </a:cubicBezTo>
                <a:cubicBezTo>
                  <a:pt x="3225737" y="2218216"/>
                  <a:pt x="3222974" y="2230503"/>
                  <a:pt x="3220593" y="2241362"/>
                </a:cubicBezTo>
                <a:cubicBezTo>
                  <a:pt x="3228689" y="2241933"/>
                  <a:pt x="3236690" y="2242505"/>
                  <a:pt x="3243834" y="2242981"/>
                </a:cubicBezTo>
                <a:cubicBezTo>
                  <a:pt x="3247263" y="2229551"/>
                  <a:pt x="3250882" y="2215168"/>
                  <a:pt x="3253931" y="2202976"/>
                </a:cubicBezTo>
                <a:close/>
                <a:moveTo>
                  <a:pt x="3799712" y="2200024"/>
                </a:moveTo>
                <a:cubicBezTo>
                  <a:pt x="3798474" y="2202977"/>
                  <a:pt x="3798474" y="2204787"/>
                  <a:pt x="3796759" y="2206501"/>
                </a:cubicBezTo>
                <a:cubicBezTo>
                  <a:pt x="3794950" y="2208216"/>
                  <a:pt x="3791330" y="2209835"/>
                  <a:pt x="3788568" y="2211549"/>
                </a:cubicBezTo>
                <a:cubicBezTo>
                  <a:pt x="3788949" y="2209740"/>
                  <a:pt x="3788568" y="2208120"/>
                  <a:pt x="3790092" y="2205834"/>
                </a:cubicBezTo>
                <a:cubicBezTo>
                  <a:pt x="3790759" y="2204787"/>
                  <a:pt x="3795236" y="2202691"/>
                  <a:pt x="3799712" y="2200024"/>
                </a:cubicBezTo>
                <a:close/>
                <a:moveTo>
                  <a:pt x="3727323" y="2198976"/>
                </a:moveTo>
                <a:cubicBezTo>
                  <a:pt x="3731799" y="2198214"/>
                  <a:pt x="3731609" y="2203548"/>
                  <a:pt x="3726465" y="2208025"/>
                </a:cubicBezTo>
                <a:cubicBezTo>
                  <a:pt x="3722274" y="2211645"/>
                  <a:pt x="3716845" y="2214502"/>
                  <a:pt x="3708463" y="2220027"/>
                </a:cubicBezTo>
                <a:cubicBezTo>
                  <a:pt x="3710368" y="2214597"/>
                  <a:pt x="3710368" y="2211645"/>
                  <a:pt x="3712940" y="2208120"/>
                </a:cubicBezTo>
                <a:cubicBezTo>
                  <a:pt x="3716655" y="2203072"/>
                  <a:pt x="3722560" y="2199738"/>
                  <a:pt x="3727323" y="2198976"/>
                </a:cubicBezTo>
                <a:close/>
                <a:moveTo>
                  <a:pt x="3655790" y="2196881"/>
                </a:moveTo>
                <a:cubicBezTo>
                  <a:pt x="3661601" y="2196214"/>
                  <a:pt x="3661981" y="2201834"/>
                  <a:pt x="3656552" y="2208597"/>
                </a:cubicBezTo>
                <a:cubicBezTo>
                  <a:pt x="3651123" y="2215359"/>
                  <a:pt x="3641598" y="2221551"/>
                  <a:pt x="3636073" y="2221836"/>
                </a:cubicBezTo>
                <a:cubicBezTo>
                  <a:pt x="3630835" y="2222122"/>
                  <a:pt x="3630454" y="2217550"/>
                  <a:pt x="3635407" y="2210978"/>
                </a:cubicBezTo>
                <a:cubicBezTo>
                  <a:pt x="3640645" y="2203834"/>
                  <a:pt x="3649885" y="2197452"/>
                  <a:pt x="3655790" y="2196881"/>
                </a:cubicBezTo>
                <a:close/>
                <a:moveTo>
                  <a:pt x="2747962" y="2196880"/>
                </a:moveTo>
                <a:cubicBezTo>
                  <a:pt x="2758916" y="2197357"/>
                  <a:pt x="2770155" y="2215359"/>
                  <a:pt x="2772632" y="2235742"/>
                </a:cubicBezTo>
                <a:cubicBezTo>
                  <a:pt x="2775109" y="2256316"/>
                  <a:pt x="2768251" y="2274033"/>
                  <a:pt x="2757201" y="2273271"/>
                </a:cubicBezTo>
                <a:cubicBezTo>
                  <a:pt x="2745867" y="2272509"/>
                  <a:pt x="2734532" y="2254887"/>
                  <a:pt x="2731960" y="2233647"/>
                </a:cubicBezTo>
                <a:cubicBezTo>
                  <a:pt x="2729388" y="2212596"/>
                  <a:pt x="2736818" y="2196404"/>
                  <a:pt x="2747962" y="2196880"/>
                </a:cubicBezTo>
                <a:close/>
                <a:moveTo>
                  <a:pt x="2822734" y="2194880"/>
                </a:moveTo>
                <a:cubicBezTo>
                  <a:pt x="2834735" y="2195166"/>
                  <a:pt x="2845308" y="2213168"/>
                  <a:pt x="2847118" y="2236409"/>
                </a:cubicBezTo>
                <a:cubicBezTo>
                  <a:pt x="2848737" y="2258031"/>
                  <a:pt x="2841498" y="2275462"/>
                  <a:pt x="2830544" y="2275843"/>
                </a:cubicBezTo>
                <a:cubicBezTo>
                  <a:pt x="2819400" y="2276319"/>
                  <a:pt x="2807684" y="2257555"/>
                  <a:pt x="2805398" y="2235457"/>
                </a:cubicBezTo>
                <a:cubicBezTo>
                  <a:pt x="2803112" y="2212978"/>
                  <a:pt x="2810827" y="2194595"/>
                  <a:pt x="2822734" y="2194880"/>
                </a:cubicBezTo>
                <a:close/>
                <a:moveTo>
                  <a:pt x="3583685" y="2194499"/>
                </a:moveTo>
                <a:cubicBezTo>
                  <a:pt x="3591496" y="2194023"/>
                  <a:pt x="3592067" y="2201262"/>
                  <a:pt x="3585114" y="2210882"/>
                </a:cubicBezTo>
                <a:cubicBezTo>
                  <a:pt x="3578065" y="2220598"/>
                  <a:pt x="3567016" y="2228122"/>
                  <a:pt x="3559682" y="2228313"/>
                </a:cubicBezTo>
                <a:cubicBezTo>
                  <a:pt x="3552919" y="2228504"/>
                  <a:pt x="3552253" y="2221741"/>
                  <a:pt x="3558158" y="2212787"/>
                </a:cubicBezTo>
                <a:cubicBezTo>
                  <a:pt x="3564349" y="2203262"/>
                  <a:pt x="3575970" y="2194880"/>
                  <a:pt x="3583685" y="2194499"/>
                </a:cubicBezTo>
                <a:close/>
                <a:moveTo>
                  <a:pt x="3510343" y="2191928"/>
                </a:moveTo>
                <a:cubicBezTo>
                  <a:pt x="3519963" y="2191547"/>
                  <a:pt x="3521107" y="2201167"/>
                  <a:pt x="3512915" y="2213740"/>
                </a:cubicBezTo>
                <a:cubicBezTo>
                  <a:pt x="3505295" y="2225647"/>
                  <a:pt x="3492817" y="2235172"/>
                  <a:pt x="3484245" y="2235743"/>
                </a:cubicBezTo>
                <a:cubicBezTo>
                  <a:pt x="3475482" y="2236314"/>
                  <a:pt x="3474053" y="2226027"/>
                  <a:pt x="3481387" y="2213835"/>
                </a:cubicBezTo>
                <a:cubicBezTo>
                  <a:pt x="3488436" y="2202120"/>
                  <a:pt x="3501390" y="2192309"/>
                  <a:pt x="3510343" y="2191928"/>
                </a:cubicBezTo>
                <a:close/>
                <a:moveTo>
                  <a:pt x="2898171" y="2191356"/>
                </a:moveTo>
                <a:cubicBezTo>
                  <a:pt x="2910458" y="2192308"/>
                  <a:pt x="2921412" y="2211739"/>
                  <a:pt x="2922364" y="2234028"/>
                </a:cubicBezTo>
                <a:cubicBezTo>
                  <a:pt x="2923412" y="2257459"/>
                  <a:pt x="2914078" y="2276319"/>
                  <a:pt x="2901695" y="2275842"/>
                </a:cubicBezTo>
                <a:cubicBezTo>
                  <a:pt x="2889789" y="2275366"/>
                  <a:pt x="2879406" y="2257078"/>
                  <a:pt x="2877787" y="2233456"/>
                </a:cubicBezTo>
                <a:cubicBezTo>
                  <a:pt x="2876073" y="2209167"/>
                  <a:pt x="2885122" y="2190403"/>
                  <a:pt x="2898171" y="2191356"/>
                </a:cubicBezTo>
                <a:close/>
                <a:moveTo>
                  <a:pt x="1590293" y="2190690"/>
                </a:moveTo>
                <a:cubicBezTo>
                  <a:pt x="1602199" y="2187546"/>
                  <a:pt x="1614106" y="2193261"/>
                  <a:pt x="1617535" y="2204120"/>
                </a:cubicBezTo>
                <a:cubicBezTo>
                  <a:pt x="1621154" y="2214978"/>
                  <a:pt x="1614582" y="2225551"/>
                  <a:pt x="1602580" y="2228313"/>
                </a:cubicBezTo>
                <a:cubicBezTo>
                  <a:pt x="1590769" y="2230980"/>
                  <a:pt x="1578863" y="2224789"/>
                  <a:pt x="1575434" y="2214597"/>
                </a:cubicBezTo>
                <a:cubicBezTo>
                  <a:pt x="1572100" y="2204405"/>
                  <a:pt x="1578673" y="2193737"/>
                  <a:pt x="1590293" y="2190690"/>
                </a:cubicBezTo>
                <a:close/>
                <a:moveTo>
                  <a:pt x="2665475" y="2190118"/>
                </a:moveTo>
                <a:cubicBezTo>
                  <a:pt x="2677667" y="2192785"/>
                  <a:pt x="2688526" y="2209454"/>
                  <a:pt x="2690526" y="2228599"/>
                </a:cubicBezTo>
                <a:cubicBezTo>
                  <a:pt x="2692622" y="2247744"/>
                  <a:pt x="2685002" y="2260698"/>
                  <a:pt x="2672809" y="2258031"/>
                </a:cubicBezTo>
                <a:cubicBezTo>
                  <a:pt x="2660713" y="2255364"/>
                  <a:pt x="2648997" y="2237933"/>
                  <a:pt x="2646997" y="2219074"/>
                </a:cubicBezTo>
                <a:cubicBezTo>
                  <a:pt x="2644997" y="2200310"/>
                  <a:pt x="2653283" y="2187641"/>
                  <a:pt x="2665475" y="2190118"/>
                </a:cubicBezTo>
                <a:close/>
                <a:moveTo>
                  <a:pt x="2314098" y="2189927"/>
                </a:moveTo>
                <a:cubicBezTo>
                  <a:pt x="2324099" y="2191832"/>
                  <a:pt x="2334958" y="2204977"/>
                  <a:pt x="2336196" y="2216883"/>
                </a:cubicBezTo>
                <a:cubicBezTo>
                  <a:pt x="2337434" y="2228123"/>
                  <a:pt x="2330386" y="2236219"/>
                  <a:pt x="2321051" y="2234504"/>
                </a:cubicBezTo>
                <a:cubicBezTo>
                  <a:pt x="2310669" y="2232504"/>
                  <a:pt x="2300763" y="2220503"/>
                  <a:pt x="2299239" y="2207834"/>
                </a:cubicBezTo>
                <a:cubicBezTo>
                  <a:pt x="2297810" y="2196119"/>
                  <a:pt x="2304478" y="2188213"/>
                  <a:pt x="2314098" y="2189927"/>
                </a:cubicBezTo>
                <a:close/>
                <a:moveTo>
                  <a:pt x="3436524" y="2188784"/>
                </a:moveTo>
                <a:cubicBezTo>
                  <a:pt x="3447097" y="2188784"/>
                  <a:pt x="3449383" y="2200786"/>
                  <a:pt x="3441668" y="2215549"/>
                </a:cubicBezTo>
                <a:cubicBezTo>
                  <a:pt x="3433953" y="2230313"/>
                  <a:pt x="3419570" y="2242886"/>
                  <a:pt x="3409474" y="2243743"/>
                </a:cubicBezTo>
                <a:cubicBezTo>
                  <a:pt x="3399567" y="2244601"/>
                  <a:pt x="3396519" y="2232694"/>
                  <a:pt x="3402996" y="2218026"/>
                </a:cubicBezTo>
                <a:cubicBezTo>
                  <a:pt x="3409759" y="2202595"/>
                  <a:pt x="3425571" y="2188784"/>
                  <a:pt x="3436524" y="2188784"/>
                </a:cubicBezTo>
                <a:close/>
                <a:moveTo>
                  <a:pt x="1862328" y="2188594"/>
                </a:moveTo>
                <a:cubicBezTo>
                  <a:pt x="1872424" y="2186594"/>
                  <a:pt x="1882902" y="2193547"/>
                  <a:pt x="1884997" y="2203548"/>
                </a:cubicBezTo>
                <a:cubicBezTo>
                  <a:pt x="1886902" y="2212978"/>
                  <a:pt x="1880806" y="2221931"/>
                  <a:pt x="1871567" y="2223551"/>
                </a:cubicBezTo>
                <a:cubicBezTo>
                  <a:pt x="1862042" y="2225265"/>
                  <a:pt x="1852803" y="2219550"/>
                  <a:pt x="1849850" y="2210216"/>
                </a:cubicBezTo>
                <a:cubicBezTo>
                  <a:pt x="1846611" y="2200024"/>
                  <a:pt x="1852041" y="2190594"/>
                  <a:pt x="1862328" y="2188594"/>
                </a:cubicBezTo>
                <a:close/>
                <a:moveTo>
                  <a:pt x="2973419" y="2188308"/>
                </a:moveTo>
                <a:cubicBezTo>
                  <a:pt x="2986849" y="2188404"/>
                  <a:pt x="2997326" y="2207168"/>
                  <a:pt x="2997422" y="2231361"/>
                </a:cubicBezTo>
                <a:cubicBezTo>
                  <a:pt x="2997517" y="2255269"/>
                  <a:pt x="2987611" y="2274795"/>
                  <a:pt x="2975133" y="2275653"/>
                </a:cubicBezTo>
                <a:cubicBezTo>
                  <a:pt x="2962465" y="2276510"/>
                  <a:pt x="2950654" y="2255745"/>
                  <a:pt x="2950178" y="2231457"/>
                </a:cubicBezTo>
                <a:cubicBezTo>
                  <a:pt x="2949701" y="2207739"/>
                  <a:pt x="2960179" y="2188118"/>
                  <a:pt x="2973419" y="2188308"/>
                </a:cubicBezTo>
                <a:close/>
                <a:moveTo>
                  <a:pt x="3360896" y="2185546"/>
                </a:moveTo>
                <a:cubicBezTo>
                  <a:pt x="3373279" y="2185546"/>
                  <a:pt x="3377470" y="2200881"/>
                  <a:pt x="3370040" y="2218407"/>
                </a:cubicBezTo>
                <a:cubicBezTo>
                  <a:pt x="3362515" y="2236219"/>
                  <a:pt x="3346418" y="2251650"/>
                  <a:pt x="3334893" y="2252221"/>
                </a:cubicBezTo>
                <a:cubicBezTo>
                  <a:pt x="3323177" y="2252792"/>
                  <a:pt x="3319081" y="2238219"/>
                  <a:pt x="3325844" y="2219550"/>
                </a:cubicBezTo>
                <a:cubicBezTo>
                  <a:pt x="3332512" y="2200977"/>
                  <a:pt x="3348419" y="2185546"/>
                  <a:pt x="3360896" y="2185546"/>
                </a:cubicBezTo>
                <a:close/>
                <a:moveTo>
                  <a:pt x="3047989" y="2185320"/>
                </a:moveTo>
                <a:cubicBezTo>
                  <a:pt x="3053811" y="2184498"/>
                  <a:pt x="3059716" y="2187118"/>
                  <a:pt x="3064669" y="2193261"/>
                </a:cubicBezTo>
                <a:cubicBezTo>
                  <a:pt x="3073717" y="2204501"/>
                  <a:pt x="3076003" y="2225932"/>
                  <a:pt x="3070479" y="2245268"/>
                </a:cubicBezTo>
                <a:lnTo>
                  <a:pt x="3064243" y="2264160"/>
                </a:lnTo>
                <a:lnTo>
                  <a:pt x="3054001" y="2271557"/>
                </a:lnTo>
                <a:cubicBezTo>
                  <a:pt x="3043142" y="2278320"/>
                  <a:pt x="3031903" y="2270795"/>
                  <a:pt x="3026473" y="2253364"/>
                </a:cubicBezTo>
                <a:cubicBezTo>
                  <a:pt x="3021139" y="2236219"/>
                  <a:pt x="3023140" y="2212311"/>
                  <a:pt x="3031807" y="2198024"/>
                </a:cubicBezTo>
                <a:cubicBezTo>
                  <a:pt x="3036427" y="2190404"/>
                  <a:pt x="3042166" y="2186142"/>
                  <a:pt x="3047989" y="2185320"/>
                </a:cubicBezTo>
                <a:close/>
                <a:moveTo>
                  <a:pt x="978408" y="2184974"/>
                </a:moveTo>
                <a:cubicBezTo>
                  <a:pt x="978884" y="2193927"/>
                  <a:pt x="979360" y="2202214"/>
                  <a:pt x="979741" y="2209548"/>
                </a:cubicBezTo>
                <a:cubicBezTo>
                  <a:pt x="990028" y="2210310"/>
                  <a:pt x="1000696" y="2211168"/>
                  <a:pt x="1009936" y="2211835"/>
                </a:cubicBezTo>
                <a:cubicBezTo>
                  <a:pt x="1009174" y="2203262"/>
                  <a:pt x="1008412" y="2194308"/>
                  <a:pt x="1007745" y="2186022"/>
                </a:cubicBezTo>
                <a:cubicBezTo>
                  <a:pt x="997744" y="2185641"/>
                  <a:pt x="987457" y="2185355"/>
                  <a:pt x="978408" y="2184974"/>
                </a:cubicBezTo>
                <a:close/>
                <a:moveTo>
                  <a:pt x="1359788" y="2184879"/>
                </a:moveTo>
                <a:cubicBezTo>
                  <a:pt x="1371218" y="2184879"/>
                  <a:pt x="1384268" y="2193928"/>
                  <a:pt x="1387982" y="2205167"/>
                </a:cubicBezTo>
                <a:cubicBezTo>
                  <a:pt x="1391602" y="2216311"/>
                  <a:pt x="1384744" y="2226503"/>
                  <a:pt x="1373504" y="2226503"/>
                </a:cubicBezTo>
                <a:cubicBezTo>
                  <a:pt x="1362074" y="2226503"/>
                  <a:pt x="1349787" y="2216788"/>
                  <a:pt x="1346072" y="2205358"/>
                </a:cubicBezTo>
                <a:cubicBezTo>
                  <a:pt x="1342357" y="2194023"/>
                  <a:pt x="1348358" y="2184974"/>
                  <a:pt x="1359788" y="2184879"/>
                </a:cubicBezTo>
                <a:close/>
                <a:moveTo>
                  <a:pt x="1283398" y="2183831"/>
                </a:moveTo>
                <a:cubicBezTo>
                  <a:pt x="1295780" y="2184117"/>
                  <a:pt x="1308734" y="2193642"/>
                  <a:pt x="1312925" y="2205548"/>
                </a:cubicBezTo>
                <a:cubicBezTo>
                  <a:pt x="1317307" y="2217931"/>
                  <a:pt x="1310354" y="2227741"/>
                  <a:pt x="1297019" y="2227456"/>
                </a:cubicBezTo>
                <a:cubicBezTo>
                  <a:pt x="1284255" y="2227170"/>
                  <a:pt x="1271111" y="2217645"/>
                  <a:pt x="1267205" y="2205643"/>
                </a:cubicBezTo>
                <a:cubicBezTo>
                  <a:pt x="1263205" y="2193166"/>
                  <a:pt x="1270444" y="2183545"/>
                  <a:pt x="1283398" y="2183831"/>
                </a:cubicBezTo>
                <a:close/>
                <a:moveTo>
                  <a:pt x="889349" y="2183450"/>
                </a:moveTo>
                <a:cubicBezTo>
                  <a:pt x="889063" y="2190784"/>
                  <a:pt x="888682" y="2198118"/>
                  <a:pt x="888301" y="2205453"/>
                </a:cubicBezTo>
                <a:cubicBezTo>
                  <a:pt x="898112" y="2205834"/>
                  <a:pt x="907066" y="2206215"/>
                  <a:pt x="916114" y="2206500"/>
                </a:cubicBezTo>
                <a:cubicBezTo>
                  <a:pt x="916210" y="2198976"/>
                  <a:pt x="916400" y="2191451"/>
                  <a:pt x="916495" y="2184498"/>
                </a:cubicBezTo>
                <a:cubicBezTo>
                  <a:pt x="907066" y="2184117"/>
                  <a:pt x="898303" y="2183831"/>
                  <a:pt x="889349" y="2183450"/>
                </a:cubicBezTo>
                <a:close/>
                <a:moveTo>
                  <a:pt x="1203102" y="2180783"/>
                </a:moveTo>
                <a:cubicBezTo>
                  <a:pt x="1216628" y="2181164"/>
                  <a:pt x="1231011" y="2191832"/>
                  <a:pt x="1234821" y="2204500"/>
                </a:cubicBezTo>
                <a:cubicBezTo>
                  <a:pt x="1238726" y="2217264"/>
                  <a:pt x="1230630" y="2227741"/>
                  <a:pt x="1216628" y="2227836"/>
                </a:cubicBezTo>
                <a:cubicBezTo>
                  <a:pt x="1202245" y="2227931"/>
                  <a:pt x="1186719" y="2216502"/>
                  <a:pt x="1183671" y="2203452"/>
                </a:cubicBezTo>
                <a:cubicBezTo>
                  <a:pt x="1180719" y="2190879"/>
                  <a:pt x="1189672" y="2180497"/>
                  <a:pt x="1203102" y="2180783"/>
                </a:cubicBezTo>
                <a:close/>
                <a:moveTo>
                  <a:pt x="1121188" y="2177926"/>
                </a:moveTo>
                <a:cubicBezTo>
                  <a:pt x="1136047" y="2178783"/>
                  <a:pt x="1150144" y="2189832"/>
                  <a:pt x="1153192" y="2203072"/>
                </a:cubicBezTo>
                <a:cubicBezTo>
                  <a:pt x="1156240" y="2216788"/>
                  <a:pt x="1145857" y="2227361"/>
                  <a:pt x="1129665" y="2226789"/>
                </a:cubicBezTo>
                <a:cubicBezTo>
                  <a:pt x="1113472" y="2226218"/>
                  <a:pt x="1098899" y="2214788"/>
                  <a:pt x="1096899" y="2200976"/>
                </a:cubicBezTo>
                <a:cubicBezTo>
                  <a:pt x="1094899" y="2187165"/>
                  <a:pt x="1105567" y="2177069"/>
                  <a:pt x="1121188" y="2177926"/>
                </a:cubicBezTo>
                <a:close/>
                <a:moveTo>
                  <a:pt x="1439894" y="2177544"/>
                </a:moveTo>
                <a:cubicBezTo>
                  <a:pt x="1451895" y="2175068"/>
                  <a:pt x="1464659" y="2181926"/>
                  <a:pt x="1468660" y="2192975"/>
                </a:cubicBezTo>
                <a:cubicBezTo>
                  <a:pt x="1472660" y="2204024"/>
                  <a:pt x="1466278" y="2214502"/>
                  <a:pt x="1454277" y="2216597"/>
                </a:cubicBezTo>
                <a:cubicBezTo>
                  <a:pt x="1442466" y="2218692"/>
                  <a:pt x="1429893" y="2211453"/>
                  <a:pt x="1425988" y="2200976"/>
                </a:cubicBezTo>
                <a:cubicBezTo>
                  <a:pt x="1422082" y="2190498"/>
                  <a:pt x="1428178" y="2179831"/>
                  <a:pt x="1439894" y="2177544"/>
                </a:cubicBezTo>
                <a:close/>
                <a:moveTo>
                  <a:pt x="2201132" y="2176687"/>
                </a:moveTo>
                <a:cubicBezTo>
                  <a:pt x="2209895" y="2177640"/>
                  <a:pt x="2218277" y="2186593"/>
                  <a:pt x="2219896" y="2196499"/>
                </a:cubicBezTo>
                <a:cubicBezTo>
                  <a:pt x="2221516" y="2206500"/>
                  <a:pt x="2215896" y="2213549"/>
                  <a:pt x="2207133" y="2212501"/>
                </a:cubicBezTo>
                <a:cubicBezTo>
                  <a:pt x="2198084" y="2211453"/>
                  <a:pt x="2190274" y="2203167"/>
                  <a:pt x="2188559" y="2192880"/>
                </a:cubicBezTo>
                <a:cubicBezTo>
                  <a:pt x="2186845" y="2182593"/>
                  <a:pt x="2192179" y="2175735"/>
                  <a:pt x="2201132" y="2176687"/>
                </a:cubicBezTo>
                <a:close/>
                <a:moveTo>
                  <a:pt x="1973104" y="2175830"/>
                </a:moveTo>
                <a:cubicBezTo>
                  <a:pt x="1981676" y="2174497"/>
                  <a:pt x="1991296" y="2182117"/>
                  <a:pt x="1992820" y="2191546"/>
                </a:cubicBezTo>
                <a:cubicBezTo>
                  <a:pt x="1994249" y="2200119"/>
                  <a:pt x="1988344" y="2208215"/>
                  <a:pt x="1980438" y="2208882"/>
                </a:cubicBezTo>
                <a:cubicBezTo>
                  <a:pt x="1972437" y="2209549"/>
                  <a:pt x="1963960" y="2202691"/>
                  <a:pt x="1962055" y="2194118"/>
                </a:cubicBezTo>
                <a:cubicBezTo>
                  <a:pt x="1960150" y="2185546"/>
                  <a:pt x="1965198" y="2177068"/>
                  <a:pt x="1973104" y="2175830"/>
                </a:cubicBezTo>
                <a:close/>
                <a:moveTo>
                  <a:pt x="2571559" y="2173544"/>
                </a:moveTo>
                <a:cubicBezTo>
                  <a:pt x="2583751" y="2176782"/>
                  <a:pt x="2594514" y="2192689"/>
                  <a:pt x="2596419" y="2210025"/>
                </a:cubicBezTo>
                <a:cubicBezTo>
                  <a:pt x="2598229" y="2226979"/>
                  <a:pt x="2590133" y="2238504"/>
                  <a:pt x="2578322" y="2235075"/>
                </a:cubicBezTo>
                <a:cubicBezTo>
                  <a:pt x="2566606" y="2231742"/>
                  <a:pt x="2554605" y="2214406"/>
                  <a:pt x="2552795" y="2198118"/>
                </a:cubicBezTo>
                <a:cubicBezTo>
                  <a:pt x="2550890" y="2181640"/>
                  <a:pt x="2559653" y="2170401"/>
                  <a:pt x="2571559" y="2173544"/>
                </a:cubicBezTo>
                <a:close/>
                <a:moveTo>
                  <a:pt x="2087499" y="2171830"/>
                </a:moveTo>
                <a:cubicBezTo>
                  <a:pt x="2094928" y="2171925"/>
                  <a:pt x="2103310" y="2179926"/>
                  <a:pt x="2104644" y="2188118"/>
                </a:cubicBezTo>
                <a:cubicBezTo>
                  <a:pt x="2105977" y="2196500"/>
                  <a:pt x="2100167" y="2204215"/>
                  <a:pt x="2092737" y="2204120"/>
                </a:cubicBezTo>
                <a:cubicBezTo>
                  <a:pt x="2085022" y="2203929"/>
                  <a:pt x="2077212" y="2196404"/>
                  <a:pt x="2075783" y="2187832"/>
                </a:cubicBezTo>
                <a:cubicBezTo>
                  <a:pt x="2074449" y="2179259"/>
                  <a:pt x="2079879" y="2171735"/>
                  <a:pt x="2087499" y="2171830"/>
                </a:cubicBezTo>
                <a:close/>
                <a:moveTo>
                  <a:pt x="160972" y="2170020"/>
                </a:moveTo>
                <a:cubicBezTo>
                  <a:pt x="161638" y="2169829"/>
                  <a:pt x="162210" y="2171639"/>
                  <a:pt x="161734" y="2172115"/>
                </a:cubicBezTo>
                <a:cubicBezTo>
                  <a:pt x="160305" y="2173449"/>
                  <a:pt x="158495" y="2174592"/>
                  <a:pt x="156781" y="2175449"/>
                </a:cubicBezTo>
                <a:cubicBezTo>
                  <a:pt x="156400" y="2175640"/>
                  <a:pt x="156019" y="2174211"/>
                  <a:pt x="155352" y="2173068"/>
                </a:cubicBezTo>
                <a:cubicBezTo>
                  <a:pt x="157638" y="2171734"/>
                  <a:pt x="159448" y="2170496"/>
                  <a:pt x="160972" y="2170020"/>
                </a:cubicBezTo>
                <a:close/>
                <a:moveTo>
                  <a:pt x="1690783" y="2168400"/>
                </a:moveTo>
                <a:cubicBezTo>
                  <a:pt x="1702117" y="2165448"/>
                  <a:pt x="1714119" y="2171734"/>
                  <a:pt x="1716500" y="2182116"/>
                </a:cubicBezTo>
                <a:cubicBezTo>
                  <a:pt x="1718691" y="2191927"/>
                  <a:pt x="1711738" y="2202119"/>
                  <a:pt x="1701165" y="2204595"/>
                </a:cubicBezTo>
                <a:cubicBezTo>
                  <a:pt x="1690211" y="2207167"/>
                  <a:pt x="1679734" y="2201738"/>
                  <a:pt x="1676495" y="2192022"/>
                </a:cubicBezTo>
                <a:cubicBezTo>
                  <a:pt x="1672971" y="2181640"/>
                  <a:pt x="1679162" y="2171448"/>
                  <a:pt x="1690783" y="2168400"/>
                </a:cubicBezTo>
                <a:close/>
                <a:moveTo>
                  <a:pt x="322516" y="2165638"/>
                </a:moveTo>
                <a:cubicBezTo>
                  <a:pt x="328135" y="2165257"/>
                  <a:pt x="330136" y="2169448"/>
                  <a:pt x="327183" y="2174401"/>
                </a:cubicBezTo>
                <a:cubicBezTo>
                  <a:pt x="324135" y="2179545"/>
                  <a:pt x="317372" y="2183640"/>
                  <a:pt x="311848" y="2183450"/>
                </a:cubicBezTo>
                <a:cubicBezTo>
                  <a:pt x="306704" y="2183355"/>
                  <a:pt x="304609" y="2178687"/>
                  <a:pt x="308133" y="2174115"/>
                </a:cubicBezTo>
                <a:cubicBezTo>
                  <a:pt x="311752" y="2169353"/>
                  <a:pt x="316801" y="2166210"/>
                  <a:pt x="322516" y="2165638"/>
                </a:cubicBezTo>
                <a:close/>
                <a:moveTo>
                  <a:pt x="768476" y="2165353"/>
                </a:moveTo>
                <a:cubicBezTo>
                  <a:pt x="784193" y="2165638"/>
                  <a:pt x="795432" y="2176783"/>
                  <a:pt x="793622" y="2190213"/>
                </a:cubicBezTo>
                <a:cubicBezTo>
                  <a:pt x="791813" y="2203929"/>
                  <a:pt x="777335" y="2214311"/>
                  <a:pt x="760666" y="2213930"/>
                </a:cubicBezTo>
                <a:cubicBezTo>
                  <a:pt x="744092" y="2213549"/>
                  <a:pt x="732472" y="2202405"/>
                  <a:pt x="735044" y="2189070"/>
                </a:cubicBezTo>
                <a:cubicBezTo>
                  <a:pt x="737520" y="2175925"/>
                  <a:pt x="752951" y="2164972"/>
                  <a:pt x="768476" y="2165353"/>
                </a:cubicBezTo>
                <a:close/>
                <a:moveTo>
                  <a:pt x="242506" y="2165353"/>
                </a:moveTo>
                <a:cubicBezTo>
                  <a:pt x="242125" y="2169068"/>
                  <a:pt x="243077" y="2171258"/>
                  <a:pt x="241553" y="2173640"/>
                </a:cubicBezTo>
                <a:cubicBezTo>
                  <a:pt x="239077" y="2177450"/>
                  <a:pt x="234028" y="2180212"/>
                  <a:pt x="231171" y="2178688"/>
                </a:cubicBezTo>
                <a:cubicBezTo>
                  <a:pt x="229647" y="2177926"/>
                  <a:pt x="229742" y="2174402"/>
                  <a:pt x="231361" y="2172306"/>
                </a:cubicBezTo>
                <a:cubicBezTo>
                  <a:pt x="232885" y="2170211"/>
                  <a:pt x="237362" y="2168401"/>
                  <a:pt x="242506" y="2165353"/>
                </a:cubicBezTo>
                <a:close/>
                <a:moveTo>
                  <a:pt x="409384" y="2164877"/>
                </a:moveTo>
                <a:cubicBezTo>
                  <a:pt x="417004" y="2164972"/>
                  <a:pt x="419956" y="2170497"/>
                  <a:pt x="415956" y="2177355"/>
                </a:cubicBezTo>
                <a:cubicBezTo>
                  <a:pt x="411955" y="2184213"/>
                  <a:pt x="403002" y="2189166"/>
                  <a:pt x="395287" y="2188689"/>
                </a:cubicBezTo>
                <a:cubicBezTo>
                  <a:pt x="388238" y="2188213"/>
                  <a:pt x="385571" y="2183165"/>
                  <a:pt x="389000" y="2176878"/>
                </a:cubicBezTo>
                <a:cubicBezTo>
                  <a:pt x="392620" y="2170116"/>
                  <a:pt x="401859" y="2164686"/>
                  <a:pt x="409384" y="2164877"/>
                </a:cubicBezTo>
                <a:close/>
                <a:moveTo>
                  <a:pt x="678179" y="2164590"/>
                </a:moveTo>
                <a:cubicBezTo>
                  <a:pt x="691419" y="2164876"/>
                  <a:pt x="700468" y="2174877"/>
                  <a:pt x="697896" y="2186307"/>
                </a:cubicBezTo>
                <a:cubicBezTo>
                  <a:pt x="695324" y="2197928"/>
                  <a:pt x="681608" y="2207358"/>
                  <a:pt x="667321" y="2207548"/>
                </a:cubicBezTo>
                <a:cubicBezTo>
                  <a:pt x="652652" y="2207643"/>
                  <a:pt x="642937" y="2197166"/>
                  <a:pt x="646747" y="2185259"/>
                </a:cubicBezTo>
                <a:cubicBezTo>
                  <a:pt x="650366" y="2173830"/>
                  <a:pt x="664939" y="2164305"/>
                  <a:pt x="678179" y="2164590"/>
                </a:cubicBezTo>
                <a:close/>
                <a:moveTo>
                  <a:pt x="498728" y="2164590"/>
                </a:moveTo>
                <a:cubicBezTo>
                  <a:pt x="507777" y="2165162"/>
                  <a:pt x="512159" y="2172115"/>
                  <a:pt x="508539" y="2180021"/>
                </a:cubicBezTo>
                <a:cubicBezTo>
                  <a:pt x="504729" y="2188308"/>
                  <a:pt x="492632" y="2195166"/>
                  <a:pt x="482821" y="2194594"/>
                </a:cubicBezTo>
                <a:cubicBezTo>
                  <a:pt x="473392" y="2194023"/>
                  <a:pt x="469296" y="2187355"/>
                  <a:pt x="473392" y="2179068"/>
                </a:cubicBezTo>
                <a:cubicBezTo>
                  <a:pt x="477773" y="2170210"/>
                  <a:pt x="488822" y="2163924"/>
                  <a:pt x="498728" y="2164590"/>
                </a:cubicBezTo>
                <a:close/>
                <a:moveTo>
                  <a:pt x="587978" y="2164305"/>
                </a:moveTo>
                <a:cubicBezTo>
                  <a:pt x="599694" y="2164686"/>
                  <a:pt x="606361" y="2173830"/>
                  <a:pt x="602361" y="2183926"/>
                </a:cubicBezTo>
                <a:cubicBezTo>
                  <a:pt x="598455" y="2193451"/>
                  <a:pt x="585406" y="2201357"/>
                  <a:pt x="573881" y="2201071"/>
                </a:cubicBezTo>
                <a:cubicBezTo>
                  <a:pt x="561689" y="2200786"/>
                  <a:pt x="555212" y="2191832"/>
                  <a:pt x="559879" y="2181450"/>
                </a:cubicBezTo>
                <a:cubicBezTo>
                  <a:pt x="564261" y="2171544"/>
                  <a:pt x="576643" y="2164019"/>
                  <a:pt x="587978" y="2164305"/>
                </a:cubicBezTo>
                <a:close/>
                <a:moveTo>
                  <a:pt x="1530000" y="2159923"/>
                </a:moveTo>
                <a:cubicBezTo>
                  <a:pt x="1541716" y="2156780"/>
                  <a:pt x="1554670" y="2162781"/>
                  <a:pt x="1558194" y="2172973"/>
                </a:cubicBezTo>
                <a:cubicBezTo>
                  <a:pt x="1561623" y="2183069"/>
                  <a:pt x="1554384" y="2194499"/>
                  <a:pt x="1542764" y="2197357"/>
                </a:cubicBezTo>
                <a:cubicBezTo>
                  <a:pt x="1530858" y="2200310"/>
                  <a:pt x="1518951" y="2194214"/>
                  <a:pt x="1515427" y="2183927"/>
                </a:cubicBezTo>
                <a:cubicBezTo>
                  <a:pt x="1511808" y="2173544"/>
                  <a:pt x="1517999" y="2163067"/>
                  <a:pt x="1530000" y="2159923"/>
                </a:cubicBezTo>
                <a:close/>
                <a:moveTo>
                  <a:pt x="3808380" y="2152970"/>
                </a:moveTo>
                <a:cubicBezTo>
                  <a:pt x="3806475" y="2157447"/>
                  <a:pt x="3806475" y="2160209"/>
                  <a:pt x="3803999" y="2162400"/>
                </a:cubicBezTo>
                <a:cubicBezTo>
                  <a:pt x="3801427" y="2164686"/>
                  <a:pt x="3794950" y="2168115"/>
                  <a:pt x="3793235" y="2168020"/>
                </a:cubicBezTo>
                <a:cubicBezTo>
                  <a:pt x="3791521" y="2167924"/>
                  <a:pt x="3792283" y="2164114"/>
                  <a:pt x="3794378" y="2161733"/>
                </a:cubicBezTo>
                <a:cubicBezTo>
                  <a:pt x="3796474" y="2159637"/>
                  <a:pt x="3801617" y="2157161"/>
                  <a:pt x="3808380" y="2152970"/>
                </a:cubicBezTo>
                <a:close/>
                <a:moveTo>
                  <a:pt x="2468879" y="2152970"/>
                </a:moveTo>
                <a:cubicBezTo>
                  <a:pt x="2479642" y="2155827"/>
                  <a:pt x="2490882" y="2170496"/>
                  <a:pt x="2492978" y="2184307"/>
                </a:cubicBezTo>
                <a:cubicBezTo>
                  <a:pt x="2495264" y="2199166"/>
                  <a:pt x="2486977" y="2210025"/>
                  <a:pt x="2475452" y="2206881"/>
                </a:cubicBezTo>
                <a:cubicBezTo>
                  <a:pt x="2464307" y="2203833"/>
                  <a:pt x="2453734" y="2190022"/>
                  <a:pt x="2451449" y="2175544"/>
                </a:cubicBezTo>
                <a:cubicBezTo>
                  <a:pt x="2449067" y="2160114"/>
                  <a:pt x="2457164" y="2149827"/>
                  <a:pt x="2468879" y="2152970"/>
                </a:cubicBezTo>
                <a:close/>
                <a:moveTo>
                  <a:pt x="3732657" y="2151732"/>
                </a:moveTo>
                <a:cubicBezTo>
                  <a:pt x="3737705" y="2151828"/>
                  <a:pt x="3737324" y="2156495"/>
                  <a:pt x="3731800" y="2162496"/>
                </a:cubicBezTo>
                <a:cubicBezTo>
                  <a:pt x="3726466" y="2168401"/>
                  <a:pt x="3718084" y="2173354"/>
                  <a:pt x="3713512" y="2173259"/>
                </a:cubicBezTo>
                <a:cubicBezTo>
                  <a:pt x="3709035" y="2173164"/>
                  <a:pt x="3709416" y="2167830"/>
                  <a:pt x="3714274" y="2162305"/>
                </a:cubicBezTo>
                <a:cubicBezTo>
                  <a:pt x="3719322" y="2156495"/>
                  <a:pt x="3727894" y="2151637"/>
                  <a:pt x="3732657" y="2151732"/>
                </a:cubicBezTo>
                <a:close/>
                <a:moveTo>
                  <a:pt x="3657981" y="2147446"/>
                </a:moveTo>
                <a:cubicBezTo>
                  <a:pt x="3664172" y="2147541"/>
                  <a:pt x="3664553" y="2153732"/>
                  <a:pt x="3658933" y="2161448"/>
                </a:cubicBezTo>
                <a:cubicBezTo>
                  <a:pt x="3652647" y="2169830"/>
                  <a:pt x="3641883" y="2177069"/>
                  <a:pt x="3635025" y="2177545"/>
                </a:cubicBezTo>
                <a:cubicBezTo>
                  <a:pt x="3628358" y="2177926"/>
                  <a:pt x="3627786" y="2170973"/>
                  <a:pt x="3633882" y="2162781"/>
                </a:cubicBezTo>
                <a:cubicBezTo>
                  <a:pt x="3639978" y="2154590"/>
                  <a:pt x="3651408" y="2147351"/>
                  <a:pt x="3657981" y="2147446"/>
                </a:cubicBezTo>
                <a:close/>
                <a:moveTo>
                  <a:pt x="1307687" y="2146874"/>
                </a:moveTo>
                <a:cubicBezTo>
                  <a:pt x="1319212" y="2146683"/>
                  <a:pt x="1332071" y="2156113"/>
                  <a:pt x="1336452" y="2168115"/>
                </a:cubicBezTo>
                <a:cubicBezTo>
                  <a:pt x="1340929" y="2180211"/>
                  <a:pt x="1335119" y="2189641"/>
                  <a:pt x="1323022" y="2189451"/>
                </a:cubicBezTo>
                <a:cubicBezTo>
                  <a:pt x="1311306" y="2189355"/>
                  <a:pt x="1297686" y="2179164"/>
                  <a:pt x="1294066" y="2167638"/>
                </a:cubicBezTo>
                <a:cubicBezTo>
                  <a:pt x="1290542" y="2156589"/>
                  <a:pt x="1296828" y="2147064"/>
                  <a:pt x="1307687" y="2146874"/>
                </a:cubicBezTo>
                <a:close/>
                <a:moveTo>
                  <a:pt x="934593" y="2146112"/>
                </a:moveTo>
                <a:cubicBezTo>
                  <a:pt x="934593" y="2153637"/>
                  <a:pt x="934688" y="2161352"/>
                  <a:pt x="934783" y="2169924"/>
                </a:cubicBezTo>
                <a:cubicBezTo>
                  <a:pt x="943642" y="2170306"/>
                  <a:pt x="952976" y="2170591"/>
                  <a:pt x="961453" y="2170972"/>
                </a:cubicBezTo>
                <a:cubicBezTo>
                  <a:pt x="961168" y="2163448"/>
                  <a:pt x="960882" y="2156018"/>
                  <a:pt x="960596" y="2147160"/>
                </a:cubicBezTo>
                <a:cubicBezTo>
                  <a:pt x="951928" y="2146779"/>
                  <a:pt x="943165" y="2146493"/>
                  <a:pt x="934593" y="2146112"/>
                </a:cubicBezTo>
                <a:close/>
                <a:moveTo>
                  <a:pt x="1797462" y="2145541"/>
                </a:moveTo>
                <a:cubicBezTo>
                  <a:pt x="1807368" y="2143826"/>
                  <a:pt x="1817465" y="2150589"/>
                  <a:pt x="1819084" y="2159923"/>
                </a:cubicBezTo>
                <a:cubicBezTo>
                  <a:pt x="1820798" y="2169258"/>
                  <a:pt x="1813559" y="2179164"/>
                  <a:pt x="1804034" y="2180592"/>
                </a:cubicBezTo>
                <a:cubicBezTo>
                  <a:pt x="1794128" y="2182021"/>
                  <a:pt x="1784603" y="2175354"/>
                  <a:pt x="1782698" y="2165829"/>
                </a:cubicBezTo>
                <a:cubicBezTo>
                  <a:pt x="1780793" y="2156304"/>
                  <a:pt x="1787366" y="2147255"/>
                  <a:pt x="1797462" y="2145541"/>
                </a:cubicBezTo>
                <a:close/>
                <a:moveTo>
                  <a:pt x="1231011" y="2144779"/>
                </a:moveTo>
                <a:cubicBezTo>
                  <a:pt x="1243870" y="2144588"/>
                  <a:pt x="1258157" y="2154875"/>
                  <a:pt x="1262443" y="2167448"/>
                </a:cubicBezTo>
                <a:cubicBezTo>
                  <a:pt x="1266634" y="2179831"/>
                  <a:pt x="1258824" y="2190499"/>
                  <a:pt x="1245584" y="2190118"/>
                </a:cubicBezTo>
                <a:cubicBezTo>
                  <a:pt x="1232535" y="2189737"/>
                  <a:pt x="1219200" y="2179640"/>
                  <a:pt x="1215390" y="2167258"/>
                </a:cubicBezTo>
                <a:cubicBezTo>
                  <a:pt x="1211580" y="2154685"/>
                  <a:pt x="1218343" y="2145064"/>
                  <a:pt x="1231011" y="2144779"/>
                </a:cubicBezTo>
                <a:close/>
                <a:moveTo>
                  <a:pt x="1384554" y="2144303"/>
                </a:moveTo>
                <a:cubicBezTo>
                  <a:pt x="1396460" y="2142493"/>
                  <a:pt x="1409700" y="2149637"/>
                  <a:pt x="1413891" y="2160876"/>
                </a:cubicBezTo>
                <a:cubicBezTo>
                  <a:pt x="1417987" y="2172020"/>
                  <a:pt x="1411129" y="2183069"/>
                  <a:pt x="1399318" y="2184498"/>
                </a:cubicBezTo>
                <a:cubicBezTo>
                  <a:pt x="1387888" y="2185832"/>
                  <a:pt x="1376077" y="2178212"/>
                  <a:pt x="1371790" y="2167448"/>
                </a:cubicBezTo>
                <a:cubicBezTo>
                  <a:pt x="1367218" y="2156018"/>
                  <a:pt x="1372648" y="2146208"/>
                  <a:pt x="1384554" y="2144303"/>
                </a:cubicBezTo>
                <a:close/>
                <a:moveTo>
                  <a:pt x="3201162" y="2143826"/>
                </a:moveTo>
                <a:cubicBezTo>
                  <a:pt x="3198876" y="2156018"/>
                  <a:pt x="3196685" y="2168115"/>
                  <a:pt x="3194495" y="2180783"/>
                </a:cubicBezTo>
                <a:cubicBezTo>
                  <a:pt x="3203067" y="2180688"/>
                  <a:pt x="3210973" y="2180592"/>
                  <a:pt x="3218212" y="2180497"/>
                </a:cubicBezTo>
                <a:cubicBezTo>
                  <a:pt x="3220688" y="2168305"/>
                  <a:pt x="3223165" y="2156589"/>
                  <a:pt x="3225260" y="2146302"/>
                </a:cubicBezTo>
                <a:cubicBezTo>
                  <a:pt x="3216688" y="2145445"/>
                  <a:pt x="3208973" y="2144683"/>
                  <a:pt x="3201162" y="2143826"/>
                </a:cubicBezTo>
                <a:close/>
                <a:moveTo>
                  <a:pt x="3580923" y="2142683"/>
                </a:moveTo>
                <a:cubicBezTo>
                  <a:pt x="3589496" y="2142492"/>
                  <a:pt x="3590829" y="2152017"/>
                  <a:pt x="3583685" y="2162495"/>
                </a:cubicBezTo>
                <a:cubicBezTo>
                  <a:pt x="3576447" y="2173068"/>
                  <a:pt x="3562731" y="2182402"/>
                  <a:pt x="3554634" y="2182307"/>
                </a:cubicBezTo>
                <a:cubicBezTo>
                  <a:pt x="3546824" y="2182212"/>
                  <a:pt x="3545776" y="2173925"/>
                  <a:pt x="3552158" y="2163447"/>
                </a:cubicBezTo>
                <a:cubicBezTo>
                  <a:pt x="3559016" y="2152208"/>
                  <a:pt x="3571970" y="2142873"/>
                  <a:pt x="3580923" y="2142683"/>
                </a:cubicBezTo>
                <a:close/>
                <a:moveTo>
                  <a:pt x="1153381" y="2141731"/>
                </a:moveTo>
                <a:cubicBezTo>
                  <a:pt x="1167478" y="2142302"/>
                  <a:pt x="1181099" y="2153351"/>
                  <a:pt x="1184338" y="2166877"/>
                </a:cubicBezTo>
                <a:cubicBezTo>
                  <a:pt x="1187576" y="2180307"/>
                  <a:pt x="1178623" y="2190308"/>
                  <a:pt x="1163764" y="2189642"/>
                </a:cubicBezTo>
                <a:cubicBezTo>
                  <a:pt x="1149095" y="2188975"/>
                  <a:pt x="1134712" y="2177450"/>
                  <a:pt x="1132236" y="2164400"/>
                </a:cubicBezTo>
                <a:cubicBezTo>
                  <a:pt x="1129759" y="2151256"/>
                  <a:pt x="1139380" y="2141064"/>
                  <a:pt x="1153381" y="2141731"/>
                </a:cubicBezTo>
                <a:close/>
                <a:moveTo>
                  <a:pt x="845629" y="2141349"/>
                </a:moveTo>
                <a:cubicBezTo>
                  <a:pt x="844772" y="2150017"/>
                  <a:pt x="843915" y="2158590"/>
                  <a:pt x="843058" y="2166877"/>
                </a:cubicBezTo>
                <a:cubicBezTo>
                  <a:pt x="853154" y="2166877"/>
                  <a:pt x="862679" y="2166877"/>
                  <a:pt x="871347" y="2166877"/>
                </a:cubicBezTo>
                <a:cubicBezTo>
                  <a:pt x="871823" y="2159352"/>
                  <a:pt x="872395" y="2151636"/>
                  <a:pt x="872871" y="2144874"/>
                </a:cubicBezTo>
                <a:cubicBezTo>
                  <a:pt x="862584" y="2143540"/>
                  <a:pt x="853535" y="2142397"/>
                  <a:pt x="845629" y="2141349"/>
                </a:cubicBezTo>
                <a:close/>
                <a:moveTo>
                  <a:pt x="3502818" y="2137920"/>
                </a:moveTo>
                <a:cubicBezTo>
                  <a:pt x="3513105" y="2138111"/>
                  <a:pt x="3515581" y="2148779"/>
                  <a:pt x="3508342" y="2161828"/>
                </a:cubicBezTo>
                <a:cubicBezTo>
                  <a:pt x="3500722" y="2175449"/>
                  <a:pt x="3485768" y="2187069"/>
                  <a:pt x="3475386" y="2187260"/>
                </a:cubicBezTo>
                <a:cubicBezTo>
                  <a:pt x="3465289" y="2187450"/>
                  <a:pt x="3463003" y="2177354"/>
                  <a:pt x="3470052" y="2163447"/>
                </a:cubicBezTo>
                <a:cubicBezTo>
                  <a:pt x="3477386" y="2148874"/>
                  <a:pt x="3491769" y="2137730"/>
                  <a:pt x="3502818" y="2137920"/>
                </a:cubicBezTo>
                <a:close/>
                <a:moveTo>
                  <a:pt x="3115628" y="2137825"/>
                </a:moveTo>
                <a:cubicBezTo>
                  <a:pt x="3119914" y="2153827"/>
                  <a:pt x="3118009" y="2170210"/>
                  <a:pt x="3112294" y="2185641"/>
                </a:cubicBezTo>
                <a:cubicBezTo>
                  <a:pt x="3122009" y="2184688"/>
                  <a:pt x="3131248" y="2183736"/>
                  <a:pt x="3139916" y="2182878"/>
                </a:cubicBezTo>
                <a:cubicBezTo>
                  <a:pt x="3141345" y="2170496"/>
                  <a:pt x="3142964" y="2157447"/>
                  <a:pt x="3144584" y="2144207"/>
                </a:cubicBezTo>
                <a:cubicBezTo>
                  <a:pt x="3134963" y="2142111"/>
                  <a:pt x="3125438" y="2140016"/>
                  <a:pt x="3115628" y="2137825"/>
                </a:cubicBezTo>
                <a:close/>
                <a:moveTo>
                  <a:pt x="1626393" y="2135921"/>
                </a:moveTo>
                <a:cubicBezTo>
                  <a:pt x="1637442" y="2132301"/>
                  <a:pt x="1650206" y="2137921"/>
                  <a:pt x="1653349" y="2147827"/>
                </a:cubicBezTo>
                <a:cubicBezTo>
                  <a:pt x="1656492" y="2157733"/>
                  <a:pt x="1649349" y="2169258"/>
                  <a:pt x="1638109" y="2172116"/>
                </a:cubicBezTo>
                <a:cubicBezTo>
                  <a:pt x="1627441" y="2174878"/>
                  <a:pt x="1616202" y="2169544"/>
                  <a:pt x="1612677" y="2160400"/>
                </a:cubicBezTo>
                <a:cubicBezTo>
                  <a:pt x="1609058" y="2150685"/>
                  <a:pt x="1615249" y="2139540"/>
                  <a:pt x="1626393" y="2135921"/>
                </a:cubicBezTo>
                <a:close/>
                <a:moveTo>
                  <a:pt x="2359628" y="2133158"/>
                </a:moveTo>
                <a:cubicBezTo>
                  <a:pt x="2369724" y="2134968"/>
                  <a:pt x="2380011" y="2147064"/>
                  <a:pt x="2382012" y="2159256"/>
                </a:cubicBezTo>
                <a:cubicBezTo>
                  <a:pt x="2384012" y="2171543"/>
                  <a:pt x="2377154" y="2180211"/>
                  <a:pt x="2366867" y="2178306"/>
                </a:cubicBezTo>
                <a:cubicBezTo>
                  <a:pt x="2356199" y="2176306"/>
                  <a:pt x="2346865" y="2165257"/>
                  <a:pt x="2344769" y="2152303"/>
                </a:cubicBezTo>
                <a:cubicBezTo>
                  <a:pt x="2342673" y="2139349"/>
                  <a:pt x="2349055" y="2131158"/>
                  <a:pt x="2359628" y="2133158"/>
                </a:cubicBezTo>
                <a:close/>
                <a:moveTo>
                  <a:pt x="796671" y="2132777"/>
                </a:moveTo>
                <a:lnTo>
                  <a:pt x="796447" y="2133123"/>
                </a:lnTo>
                <a:lnTo>
                  <a:pt x="796004" y="2133253"/>
                </a:lnTo>
                <a:cubicBezTo>
                  <a:pt x="796290" y="2133063"/>
                  <a:pt x="796385" y="2132967"/>
                  <a:pt x="796671" y="2132777"/>
                </a:cubicBezTo>
                <a:close/>
                <a:moveTo>
                  <a:pt x="796385" y="2132777"/>
                </a:moveTo>
                <a:cubicBezTo>
                  <a:pt x="796194" y="2132967"/>
                  <a:pt x="796004" y="2133063"/>
                  <a:pt x="795718" y="2133253"/>
                </a:cubicBezTo>
                <a:lnTo>
                  <a:pt x="795999" y="2132900"/>
                </a:lnTo>
                <a:close/>
                <a:moveTo>
                  <a:pt x="3423380" y="2132492"/>
                </a:moveTo>
                <a:cubicBezTo>
                  <a:pt x="3435762" y="2133159"/>
                  <a:pt x="3439287" y="2146303"/>
                  <a:pt x="3431381" y="2162877"/>
                </a:cubicBezTo>
                <a:cubicBezTo>
                  <a:pt x="3423475" y="2179545"/>
                  <a:pt x="3408330" y="2192404"/>
                  <a:pt x="3396424" y="2192785"/>
                </a:cubicBezTo>
                <a:cubicBezTo>
                  <a:pt x="3384613" y="2193166"/>
                  <a:pt x="3380517" y="2180212"/>
                  <a:pt x="3387185" y="2163353"/>
                </a:cubicBezTo>
                <a:cubicBezTo>
                  <a:pt x="3394043" y="2145922"/>
                  <a:pt x="3410426" y="2131920"/>
                  <a:pt x="3423380" y="2132492"/>
                </a:cubicBezTo>
                <a:close/>
                <a:moveTo>
                  <a:pt x="228790" y="2129920"/>
                </a:moveTo>
                <a:cubicBezTo>
                  <a:pt x="229838" y="2129729"/>
                  <a:pt x="229552" y="2132396"/>
                  <a:pt x="229933" y="2134587"/>
                </a:cubicBezTo>
                <a:cubicBezTo>
                  <a:pt x="226409" y="2136016"/>
                  <a:pt x="223361" y="2137730"/>
                  <a:pt x="222123" y="2137444"/>
                </a:cubicBezTo>
                <a:cubicBezTo>
                  <a:pt x="220885" y="2137159"/>
                  <a:pt x="221266" y="2134968"/>
                  <a:pt x="220980" y="2133634"/>
                </a:cubicBezTo>
                <a:cubicBezTo>
                  <a:pt x="223647" y="2132301"/>
                  <a:pt x="226600" y="2130396"/>
                  <a:pt x="228790" y="2129920"/>
                </a:cubicBezTo>
                <a:close/>
                <a:moveTo>
                  <a:pt x="1471040" y="2129158"/>
                </a:moveTo>
                <a:cubicBezTo>
                  <a:pt x="1482851" y="2126396"/>
                  <a:pt x="1495900" y="2132873"/>
                  <a:pt x="1499329" y="2143636"/>
                </a:cubicBezTo>
                <a:cubicBezTo>
                  <a:pt x="1502758" y="2154304"/>
                  <a:pt x="1495519" y="2165829"/>
                  <a:pt x="1483899" y="2168401"/>
                </a:cubicBezTo>
                <a:cubicBezTo>
                  <a:pt x="1472278" y="2170878"/>
                  <a:pt x="1459515" y="2163829"/>
                  <a:pt x="1455991" y="2153352"/>
                </a:cubicBezTo>
                <a:cubicBezTo>
                  <a:pt x="1452562" y="2142969"/>
                  <a:pt x="1459515" y="2131825"/>
                  <a:pt x="1471040" y="2129158"/>
                </a:cubicBezTo>
                <a:close/>
                <a:moveTo>
                  <a:pt x="307085" y="2127729"/>
                </a:moveTo>
                <a:cubicBezTo>
                  <a:pt x="310038" y="2128205"/>
                  <a:pt x="310991" y="2131158"/>
                  <a:pt x="314229" y="2134301"/>
                </a:cubicBezTo>
                <a:cubicBezTo>
                  <a:pt x="306895" y="2137920"/>
                  <a:pt x="302228" y="2141159"/>
                  <a:pt x="298513" y="2141826"/>
                </a:cubicBezTo>
                <a:cubicBezTo>
                  <a:pt x="293465" y="2142778"/>
                  <a:pt x="292131" y="2139921"/>
                  <a:pt x="295084" y="2135158"/>
                </a:cubicBezTo>
                <a:cubicBezTo>
                  <a:pt x="298037" y="2130396"/>
                  <a:pt x="302894" y="2127252"/>
                  <a:pt x="307085" y="2127729"/>
                </a:cubicBezTo>
                <a:close/>
                <a:moveTo>
                  <a:pt x="1906333" y="2126967"/>
                </a:moveTo>
                <a:cubicBezTo>
                  <a:pt x="1915096" y="2125538"/>
                  <a:pt x="1924240" y="2132396"/>
                  <a:pt x="1925288" y="2141255"/>
                </a:cubicBezTo>
                <a:cubicBezTo>
                  <a:pt x="1926240" y="2149446"/>
                  <a:pt x="1920049" y="2157256"/>
                  <a:pt x="1912143" y="2158018"/>
                </a:cubicBezTo>
                <a:cubicBezTo>
                  <a:pt x="1904142" y="2158780"/>
                  <a:pt x="1895951" y="2152399"/>
                  <a:pt x="1894427" y="2144398"/>
                </a:cubicBezTo>
                <a:cubicBezTo>
                  <a:pt x="1892903" y="2136301"/>
                  <a:pt x="1898332" y="2128301"/>
                  <a:pt x="1906333" y="2126967"/>
                </a:cubicBezTo>
                <a:close/>
                <a:moveTo>
                  <a:pt x="732853" y="2126776"/>
                </a:moveTo>
                <a:cubicBezTo>
                  <a:pt x="746950" y="2127252"/>
                  <a:pt x="756571" y="2137730"/>
                  <a:pt x="754189" y="2150208"/>
                </a:cubicBezTo>
                <a:cubicBezTo>
                  <a:pt x="751903" y="2162495"/>
                  <a:pt x="737425" y="2172591"/>
                  <a:pt x="722662" y="2172210"/>
                </a:cubicBezTo>
                <a:cubicBezTo>
                  <a:pt x="707517" y="2171829"/>
                  <a:pt x="698373" y="2161542"/>
                  <a:pt x="701611" y="2148779"/>
                </a:cubicBezTo>
                <a:cubicBezTo>
                  <a:pt x="704945" y="2135825"/>
                  <a:pt x="718471" y="2126300"/>
                  <a:pt x="732853" y="2126776"/>
                </a:cubicBezTo>
                <a:close/>
                <a:moveTo>
                  <a:pt x="3342417" y="2126300"/>
                </a:moveTo>
                <a:cubicBezTo>
                  <a:pt x="3356990" y="2127062"/>
                  <a:pt x="3362229" y="2143255"/>
                  <a:pt x="3354419" y="2163638"/>
                </a:cubicBezTo>
                <a:cubicBezTo>
                  <a:pt x="3346799" y="2183641"/>
                  <a:pt x="3329844" y="2199833"/>
                  <a:pt x="3316700" y="2199547"/>
                </a:cubicBezTo>
                <a:cubicBezTo>
                  <a:pt x="3303746" y="2199262"/>
                  <a:pt x="3297935" y="2181831"/>
                  <a:pt x="3304317" y="2161924"/>
                </a:cubicBezTo>
                <a:cubicBezTo>
                  <a:pt x="3310889" y="2141540"/>
                  <a:pt x="3328034" y="2125538"/>
                  <a:pt x="3342417" y="2126300"/>
                </a:cubicBezTo>
                <a:close/>
                <a:moveTo>
                  <a:pt x="647509" y="2126205"/>
                </a:moveTo>
                <a:cubicBezTo>
                  <a:pt x="659511" y="2127062"/>
                  <a:pt x="665892" y="2136301"/>
                  <a:pt x="661987" y="2147255"/>
                </a:cubicBezTo>
                <a:cubicBezTo>
                  <a:pt x="658177" y="2158209"/>
                  <a:pt x="645509" y="2166019"/>
                  <a:pt x="632745" y="2165353"/>
                </a:cubicBezTo>
                <a:cubicBezTo>
                  <a:pt x="620172" y="2164781"/>
                  <a:pt x="613314" y="2155732"/>
                  <a:pt x="617315" y="2144969"/>
                </a:cubicBezTo>
                <a:cubicBezTo>
                  <a:pt x="621506" y="2133634"/>
                  <a:pt x="635031" y="2125252"/>
                  <a:pt x="647509" y="2126205"/>
                </a:cubicBezTo>
                <a:close/>
                <a:moveTo>
                  <a:pt x="389572" y="2126014"/>
                </a:moveTo>
                <a:cubicBezTo>
                  <a:pt x="395573" y="2125824"/>
                  <a:pt x="398335" y="2130777"/>
                  <a:pt x="395383" y="2136397"/>
                </a:cubicBezTo>
                <a:cubicBezTo>
                  <a:pt x="392430" y="2141921"/>
                  <a:pt x="384143" y="2147160"/>
                  <a:pt x="377857" y="2147350"/>
                </a:cubicBezTo>
                <a:cubicBezTo>
                  <a:pt x="371570" y="2147636"/>
                  <a:pt x="369094" y="2142874"/>
                  <a:pt x="372332" y="2137063"/>
                </a:cubicBezTo>
                <a:cubicBezTo>
                  <a:pt x="375666" y="2131158"/>
                  <a:pt x="383381" y="2126205"/>
                  <a:pt x="389572" y="2126014"/>
                </a:cubicBezTo>
                <a:close/>
                <a:moveTo>
                  <a:pt x="560069" y="2125538"/>
                </a:moveTo>
                <a:cubicBezTo>
                  <a:pt x="570547" y="2125824"/>
                  <a:pt x="575500" y="2133825"/>
                  <a:pt x="571118" y="2143445"/>
                </a:cubicBezTo>
                <a:cubicBezTo>
                  <a:pt x="567022" y="2152589"/>
                  <a:pt x="555973" y="2159257"/>
                  <a:pt x="545591" y="2158971"/>
                </a:cubicBezTo>
                <a:cubicBezTo>
                  <a:pt x="534923" y="2158685"/>
                  <a:pt x="529589" y="2150303"/>
                  <a:pt x="534256" y="2141159"/>
                </a:cubicBezTo>
                <a:cubicBezTo>
                  <a:pt x="538638" y="2132492"/>
                  <a:pt x="550544" y="2125252"/>
                  <a:pt x="560069" y="2125538"/>
                </a:cubicBezTo>
                <a:close/>
                <a:moveTo>
                  <a:pt x="474440" y="2125348"/>
                </a:moveTo>
                <a:cubicBezTo>
                  <a:pt x="482441" y="2125443"/>
                  <a:pt x="486060" y="2132206"/>
                  <a:pt x="482155" y="2139731"/>
                </a:cubicBezTo>
                <a:cubicBezTo>
                  <a:pt x="478440" y="2146779"/>
                  <a:pt x="468915" y="2152685"/>
                  <a:pt x="460914" y="2152970"/>
                </a:cubicBezTo>
                <a:cubicBezTo>
                  <a:pt x="452437" y="2153256"/>
                  <a:pt x="448341" y="2146779"/>
                  <a:pt x="452056" y="2139254"/>
                </a:cubicBezTo>
                <a:cubicBezTo>
                  <a:pt x="455771" y="2131920"/>
                  <a:pt x="466439" y="2125253"/>
                  <a:pt x="474440" y="2125348"/>
                </a:cubicBezTo>
                <a:close/>
                <a:moveTo>
                  <a:pt x="2777680" y="2124015"/>
                </a:moveTo>
                <a:cubicBezTo>
                  <a:pt x="2789301" y="2124491"/>
                  <a:pt x="2800350" y="2142874"/>
                  <a:pt x="2802255" y="2164877"/>
                </a:cubicBezTo>
                <a:cubicBezTo>
                  <a:pt x="2804160" y="2186975"/>
                  <a:pt x="2796635" y="2203548"/>
                  <a:pt x="2785015" y="2202691"/>
                </a:cubicBezTo>
                <a:cubicBezTo>
                  <a:pt x="2774061" y="2201834"/>
                  <a:pt x="2763964" y="2184975"/>
                  <a:pt x="2761393" y="2163258"/>
                </a:cubicBezTo>
                <a:cubicBezTo>
                  <a:pt x="2758916" y="2140683"/>
                  <a:pt x="2765869" y="2123538"/>
                  <a:pt x="2777680" y="2124015"/>
                </a:cubicBezTo>
                <a:close/>
                <a:moveTo>
                  <a:pt x="2699289" y="2122967"/>
                </a:moveTo>
                <a:cubicBezTo>
                  <a:pt x="2711005" y="2124110"/>
                  <a:pt x="2721863" y="2141255"/>
                  <a:pt x="2724340" y="2161733"/>
                </a:cubicBezTo>
                <a:cubicBezTo>
                  <a:pt x="2726816" y="2182022"/>
                  <a:pt x="2719768" y="2197643"/>
                  <a:pt x="2708242" y="2196214"/>
                </a:cubicBezTo>
                <a:cubicBezTo>
                  <a:pt x="2696908" y="2194785"/>
                  <a:pt x="2684621" y="2176402"/>
                  <a:pt x="2682144" y="2156971"/>
                </a:cubicBezTo>
                <a:cubicBezTo>
                  <a:pt x="2679763" y="2137540"/>
                  <a:pt x="2687859" y="2121824"/>
                  <a:pt x="2699289" y="2122967"/>
                </a:cubicBezTo>
                <a:close/>
                <a:moveTo>
                  <a:pt x="2853690" y="2121156"/>
                </a:moveTo>
                <a:cubicBezTo>
                  <a:pt x="2866072" y="2121442"/>
                  <a:pt x="2877978" y="2141445"/>
                  <a:pt x="2879407" y="2164209"/>
                </a:cubicBezTo>
                <a:cubicBezTo>
                  <a:pt x="2880741" y="2186307"/>
                  <a:pt x="2872549" y="2204595"/>
                  <a:pt x="2861119" y="2205167"/>
                </a:cubicBezTo>
                <a:cubicBezTo>
                  <a:pt x="2849213" y="2205834"/>
                  <a:pt x="2837307" y="2186688"/>
                  <a:pt x="2835021" y="2163543"/>
                </a:cubicBezTo>
                <a:cubicBezTo>
                  <a:pt x="2832639" y="2140492"/>
                  <a:pt x="2841307" y="2120775"/>
                  <a:pt x="2853690" y="2121156"/>
                </a:cubicBezTo>
                <a:close/>
                <a:moveTo>
                  <a:pt x="2932366" y="2120299"/>
                </a:moveTo>
                <a:cubicBezTo>
                  <a:pt x="2945796" y="2120680"/>
                  <a:pt x="2957036" y="2139635"/>
                  <a:pt x="2957703" y="2163257"/>
                </a:cubicBezTo>
                <a:cubicBezTo>
                  <a:pt x="2958369" y="2186879"/>
                  <a:pt x="2948844" y="2205548"/>
                  <a:pt x="2935986" y="2206024"/>
                </a:cubicBezTo>
                <a:cubicBezTo>
                  <a:pt x="2923032" y="2206501"/>
                  <a:pt x="2911697" y="2188308"/>
                  <a:pt x="2909983" y="2164400"/>
                </a:cubicBezTo>
                <a:cubicBezTo>
                  <a:pt x="2908173" y="2139635"/>
                  <a:pt x="2918174" y="2119823"/>
                  <a:pt x="2932366" y="2120299"/>
                </a:cubicBezTo>
                <a:close/>
                <a:moveTo>
                  <a:pt x="2247042" y="2118585"/>
                </a:moveTo>
                <a:cubicBezTo>
                  <a:pt x="2255710" y="2119538"/>
                  <a:pt x="2264187" y="2128205"/>
                  <a:pt x="2266092" y="2138016"/>
                </a:cubicBezTo>
                <a:cubicBezTo>
                  <a:pt x="2267902" y="2147922"/>
                  <a:pt x="2262377" y="2155066"/>
                  <a:pt x="2253709" y="2154113"/>
                </a:cubicBezTo>
                <a:cubicBezTo>
                  <a:pt x="2244661" y="2153161"/>
                  <a:pt x="2236755" y="2144969"/>
                  <a:pt x="2234850" y="2134778"/>
                </a:cubicBezTo>
                <a:cubicBezTo>
                  <a:pt x="2232945" y="2124586"/>
                  <a:pt x="2238183" y="2117633"/>
                  <a:pt x="2247042" y="2118585"/>
                </a:cubicBezTo>
                <a:close/>
                <a:moveTo>
                  <a:pt x="3012281" y="2118394"/>
                </a:moveTo>
                <a:cubicBezTo>
                  <a:pt x="3026568" y="2118775"/>
                  <a:pt x="3038093" y="2139540"/>
                  <a:pt x="3037331" y="2163448"/>
                </a:cubicBezTo>
                <a:cubicBezTo>
                  <a:pt x="3036569" y="2187355"/>
                  <a:pt x="3024568" y="2207548"/>
                  <a:pt x="3011138" y="2207644"/>
                </a:cubicBezTo>
                <a:cubicBezTo>
                  <a:pt x="2997612" y="2207644"/>
                  <a:pt x="2986373" y="2187546"/>
                  <a:pt x="2986182" y="2162876"/>
                </a:cubicBezTo>
                <a:cubicBezTo>
                  <a:pt x="2985992" y="2138302"/>
                  <a:pt x="2997898" y="2118013"/>
                  <a:pt x="3012281" y="2118394"/>
                </a:cubicBezTo>
                <a:close/>
                <a:moveTo>
                  <a:pt x="3886961" y="2112966"/>
                </a:moveTo>
                <a:cubicBezTo>
                  <a:pt x="3888200" y="2113156"/>
                  <a:pt x="3886676" y="2115918"/>
                  <a:pt x="3886200" y="2118395"/>
                </a:cubicBezTo>
                <a:cubicBezTo>
                  <a:pt x="3882008" y="2120205"/>
                  <a:pt x="3877056" y="2122776"/>
                  <a:pt x="3876865" y="2122300"/>
                </a:cubicBezTo>
                <a:cubicBezTo>
                  <a:pt x="3876389" y="2121062"/>
                  <a:pt x="3878008" y="2118395"/>
                  <a:pt x="3878865" y="2116299"/>
                </a:cubicBezTo>
                <a:cubicBezTo>
                  <a:pt x="3881627" y="2115061"/>
                  <a:pt x="3885723" y="2112680"/>
                  <a:pt x="3886961" y="2112966"/>
                </a:cubicBezTo>
                <a:close/>
                <a:moveTo>
                  <a:pt x="2132552" y="2112870"/>
                </a:moveTo>
                <a:cubicBezTo>
                  <a:pt x="2140076" y="2112489"/>
                  <a:pt x="2148077" y="2118871"/>
                  <a:pt x="2147887" y="2126681"/>
                </a:cubicBezTo>
                <a:cubicBezTo>
                  <a:pt x="2147696" y="2132015"/>
                  <a:pt x="2143791" y="2136397"/>
                  <a:pt x="2142458" y="2139445"/>
                </a:cubicBezTo>
                <a:cubicBezTo>
                  <a:pt x="2131599" y="2139635"/>
                  <a:pt x="2123979" y="2133349"/>
                  <a:pt x="2123122" y="2125634"/>
                </a:cubicBezTo>
                <a:cubicBezTo>
                  <a:pt x="2122265" y="2118014"/>
                  <a:pt x="2125217" y="2113251"/>
                  <a:pt x="2132552" y="2112870"/>
                </a:cubicBezTo>
                <a:close/>
                <a:moveTo>
                  <a:pt x="2609659" y="2111918"/>
                </a:moveTo>
                <a:cubicBezTo>
                  <a:pt x="2621374" y="2113632"/>
                  <a:pt x="2633566" y="2130682"/>
                  <a:pt x="2636043" y="2148208"/>
                </a:cubicBezTo>
                <a:cubicBezTo>
                  <a:pt x="2638614" y="2165639"/>
                  <a:pt x="2630804" y="2179259"/>
                  <a:pt x="2618993" y="2177354"/>
                </a:cubicBezTo>
                <a:cubicBezTo>
                  <a:pt x="2606992" y="2175354"/>
                  <a:pt x="2595085" y="2159257"/>
                  <a:pt x="2592418" y="2141255"/>
                </a:cubicBezTo>
                <a:cubicBezTo>
                  <a:pt x="2590037" y="2123252"/>
                  <a:pt x="2597752" y="2110108"/>
                  <a:pt x="2609659" y="2111918"/>
                </a:cubicBezTo>
                <a:close/>
                <a:moveTo>
                  <a:pt x="2016918" y="2110775"/>
                </a:moveTo>
                <a:cubicBezTo>
                  <a:pt x="2024252" y="2117252"/>
                  <a:pt x="2030253" y="2120681"/>
                  <a:pt x="2033015" y="2125634"/>
                </a:cubicBezTo>
                <a:cubicBezTo>
                  <a:pt x="2036635" y="2132206"/>
                  <a:pt x="2031015" y="2140588"/>
                  <a:pt x="2024062" y="2140779"/>
                </a:cubicBezTo>
                <a:cubicBezTo>
                  <a:pt x="2016727" y="2140969"/>
                  <a:pt x="2010441" y="2136683"/>
                  <a:pt x="2009869" y="2129539"/>
                </a:cubicBezTo>
                <a:cubicBezTo>
                  <a:pt x="2009488" y="2124300"/>
                  <a:pt x="2013489" y="2119157"/>
                  <a:pt x="2016918" y="2110775"/>
                </a:cubicBezTo>
                <a:close/>
                <a:moveTo>
                  <a:pt x="1732025" y="2109250"/>
                </a:moveTo>
                <a:cubicBezTo>
                  <a:pt x="1742312" y="2107250"/>
                  <a:pt x="1752408" y="2113060"/>
                  <a:pt x="1754218" y="2122680"/>
                </a:cubicBezTo>
                <a:cubicBezTo>
                  <a:pt x="1756028" y="2132301"/>
                  <a:pt x="1748789" y="2141921"/>
                  <a:pt x="1738407" y="2143731"/>
                </a:cubicBezTo>
                <a:cubicBezTo>
                  <a:pt x="1728120" y="2145635"/>
                  <a:pt x="1717642" y="2139254"/>
                  <a:pt x="1716023" y="2130205"/>
                </a:cubicBezTo>
                <a:cubicBezTo>
                  <a:pt x="1714404" y="2121061"/>
                  <a:pt x="1721833" y="2111346"/>
                  <a:pt x="1732025" y="2109250"/>
                </a:cubicBezTo>
                <a:close/>
                <a:moveTo>
                  <a:pt x="1333118" y="2109250"/>
                </a:moveTo>
                <a:cubicBezTo>
                  <a:pt x="1344643" y="2108298"/>
                  <a:pt x="1357693" y="2116585"/>
                  <a:pt x="1361693" y="2128300"/>
                </a:cubicBezTo>
                <a:cubicBezTo>
                  <a:pt x="1365694" y="2139921"/>
                  <a:pt x="1359026" y="2150494"/>
                  <a:pt x="1347501" y="2150779"/>
                </a:cubicBezTo>
                <a:cubicBezTo>
                  <a:pt x="1336547" y="2151065"/>
                  <a:pt x="1324546" y="2141826"/>
                  <a:pt x="1320450" y="2131063"/>
                </a:cubicBezTo>
                <a:cubicBezTo>
                  <a:pt x="1316259" y="2119823"/>
                  <a:pt x="1321783" y="2110203"/>
                  <a:pt x="1333118" y="2109250"/>
                </a:cubicBezTo>
                <a:close/>
                <a:moveTo>
                  <a:pt x="975646" y="2109155"/>
                </a:moveTo>
                <a:cubicBezTo>
                  <a:pt x="976122" y="2118204"/>
                  <a:pt x="976598" y="2126395"/>
                  <a:pt x="976979" y="2132777"/>
                </a:cubicBezTo>
                <a:cubicBezTo>
                  <a:pt x="987457" y="2134396"/>
                  <a:pt x="997267" y="2135825"/>
                  <a:pt x="1005268" y="2136968"/>
                </a:cubicBezTo>
                <a:cubicBezTo>
                  <a:pt x="1004506" y="2128300"/>
                  <a:pt x="1003649" y="2118966"/>
                  <a:pt x="1002887" y="2110203"/>
                </a:cubicBezTo>
                <a:cubicBezTo>
                  <a:pt x="993553" y="2109917"/>
                  <a:pt x="984504" y="2109536"/>
                  <a:pt x="975646" y="2109155"/>
                </a:cubicBezTo>
                <a:close/>
                <a:moveTo>
                  <a:pt x="1258919" y="2108393"/>
                </a:moveTo>
                <a:cubicBezTo>
                  <a:pt x="1271111" y="2108393"/>
                  <a:pt x="1284160" y="2118204"/>
                  <a:pt x="1288351" y="2130586"/>
                </a:cubicBezTo>
                <a:cubicBezTo>
                  <a:pt x="1292542" y="2143064"/>
                  <a:pt x="1285874" y="2152494"/>
                  <a:pt x="1273016" y="2151922"/>
                </a:cubicBezTo>
                <a:cubicBezTo>
                  <a:pt x="1260824" y="2151446"/>
                  <a:pt x="1248155" y="2141635"/>
                  <a:pt x="1244441" y="2129729"/>
                </a:cubicBezTo>
                <a:cubicBezTo>
                  <a:pt x="1240726" y="2117823"/>
                  <a:pt x="1247203" y="2108488"/>
                  <a:pt x="1258919" y="2108393"/>
                </a:cubicBezTo>
                <a:close/>
                <a:moveTo>
                  <a:pt x="3812381" y="2108203"/>
                </a:moveTo>
                <a:cubicBezTo>
                  <a:pt x="3814667" y="2109251"/>
                  <a:pt x="3814001" y="2112680"/>
                  <a:pt x="3814953" y="2116680"/>
                </a:cubicBezTo>
                <a:cubicBezTo>
                  <a:pt x="3806571" y="2120681"/>
                  <a:pt x="3799713" y="2125157"/>
                  <a:pt x="3797332" y="2124967"/>
                </a:cubicBezTo>
                <a:cubicBezTo>
                  <a:pt x="3794760" y="2124681"/>
                  <a:pt x="3794665" y="2120776"/>
                  <a:pt x="3796379" y="2117347"/>
                </a:cubicBezTo>
                <a:cubicBezTo>
                  <a:pt x="3798475" y="2113251"/>
                  <a:pt x="3809619" y="2106869"/>
                  <a:pt x="3812381" y="2108203"/>
                </a:cubicBezTo>
                <a:close/>
                <a:moveTo>
                  <a:pt x="893921" y="2107250"/>
                </a:moveTo>
                <a:cubicBezTo>
                  <a:pt x="893635" y="2114584"/>
                  <a:pt x="893254" y="2121633"/>
                  <a:pt x="892969" y="2128586"/>
                </a:cubicBezTo>
                <a:cubicBezTo>
                  <a:pt x="901446" y="2129348"/>
                  <a:pt x="910018" y="2130205"/>
                  <a:pt x="918686" y="2131062"/>
                </a:cubicBezTo>
                <a:cubicBezTo>
                  <a:pt x="918781" y="2123633"/>
                  <a:pt x="918877" y="2115918"/>
                  <a:pt x="918972" y="2108393"/>
                </a:cubicBezTo>
                <a:cubicBezTo>
                  <a:pt x="909923" y="2108012"/>
                  <a:pt x="901541" y="2107631"/>
                  <a:pt x="893921" y="2107250"/>
                </a:cubicBezTo>
                <a:close/>
                <a:moveTo>
                  <a:pt x="1565148" y="2106584"/>
                </a:moveTo>
                <a:cubicBezTo>
                  <a:pt x="1577149" y="2103059"/>
                  <a:pt x="1588865" y="2108489"/>
                  <a:pt x="1591913" y="2119157"/>
                </a:cubicBezTo>
                <a:cubicBezTo>
                  <a:pt x="1594866" y="2129729"/>
                  <a:pt x="1587626" y="2140302"/>
                  <a:pt x="1575434" y="2143160"/>
                </a:cubicBezTo>
                <a:cubicBezTo>
                  <a:pt x="1564195" y="2145731"/>
                  <a:pt x="1552765" y="2140112"/>
                  <a:pt x="1549622" y="2130777"/>
                </a:cubicBezTo>
                <a:cubicBezTo>
                  <a:pt x="1546288" y="2120871"/>
                  <a:pt x="1553337" y="2109917"/>
                  <a:pt x="1565148" y="2106584"/>
                </a:cubicBezTo>
                <a:close/>
                <a:moveTo>
                  <a:pt x="1088231" y="2106584"/>
                </a:moveTo>
                <a:lnTo>
                  <a:pt x="1088125" y="2106718"/>
                </a:lnTo>
                <a:lnTo>
                  <a:pt x="1088056" y="2106941"/>
                </a:lnTo>
                <a:lnTo>
                  <a:pt x="1087894" y="2107005"/>
                </a:lnTo>
                <a:lnTo>
                  <a:pt x="1087850" y="2107060"/>
                </a:lnTo>
                <a:lnTo>
                  <a:pt x="1087861" y="2107018"/>
                </a:lnTo>
                <a:lnTo>
                  <a:pt x="1087755" y="2107060"/>
                </a:lnTo>
                <a:lnTo>
                  <a:pt x="1087884" y="2106932"/>
                </a:lnTo>
                <a:lnTo>
                  <a:pt x="1087949" y="2106678"/>
                </a:lnTo>
                <a:close/>
                <a:moveTo>
                  <a:pt x="1183099" y="2105346"/>
                </a:moveTo>
                <a:cubicBezTo>
                  <a:pt x="1195672" y="2105441"/>
                  <a:pt x="1209674" y="2116204"/>
                  <a:pt x="1213770" y="2128777"/>
                </a:cubicBezTo>
                <a:cubicBezTo>
                  <a:pt x="1217866" y="2141350"/>
                  <a:pt x="1210531" y="2152113"/>
                  <a:pt x="1197482" y="2152399"/>
                </a:cubicBezTo>
                <a:cubicBezTo>
                  <a:pt x="1183957" y="2152685"/>
                  <a:pt x="1169193" y="2141541"/>
                  <a:pt x="1165859" y="2128301"/>
                </a:cubicBezTo>
                <a:cubicBezTo>
                  <a:pt x="1162525" y="2115537"/>
                  <a:pt x="1170431" y="2105250"/>
                  <a:pt x="1183099" y="2105346"/>
                </a:cubicBezTo>
                <a:close/>
                <a:moveTo>
                  <a:pt x="1114235" y="2103607"/>
                </a:moveTo>
                <a:cubicBezTo>
                  <a:pt x="1120212" y="2105560"/>
                  <a:pt x="1125903" y="2109346"/>
                  <a:pt x="1130332" y="2114585"/>
                </a:cubicBezTo>
                <a:cubicBezTo>
                  <a:pt x="1138618" y="2124396"/>
                  <a:pt x="1140047" y="2136778"/>
                  <a:pt x="1133380" y="2144589"/>
                </a:cubicBezTo>
                <a:cubicBezTo>
                  <a:pt x="1126522" y="2152494"/>
                  <a:pt x="1112139" y="2153447"/>
                  <a:pt x="1100518" y="2146779"/>
                </a:cubicBezTo>
                <a:cubicBezTo>
                  <a:pt x="1088231" y="2139731"/>
                  <a:pt x="1082230" y="2126682"/>
                  <a:pt x="1085469" y="2115347"/>
                </a:cubicBezTo>
                <a:lnTo>
                  <a:pt x="1088056" y="2106941"/>
                </a:lnTo>
                <a:lnTo>
                  <a:pt x="1096423" y="2103631"/>
                </a:lnTo>
                <a:cubicBezTo>
                  <a:pt x="1101995" y="2101536"/>
                  <a:pt x="1108258" y="2101655"/>
                  <a:pt x="1114235" y="2103607"/>
                </a:cubicBezTo>
                <a:close/>
                <a:moveTo>
                  <a:pt x="3736181" y="2102679"/>
                </a:moveTo>
                <a:cubicBezTo>
                  <a:pt x="3742086" y="2103250"/>
                  <a:pt x="3741610" y="2109156"/>
                  <a:pt x="3735228" y="2116299"/>
                </a:cubicBezTo>
                <a:cubicBezTo>
                  <a:pt x="3728751" y="2123538"/>
                  <a:pt x="3719893" y="2128491"/>
                  <a:pt x="3714083" y="2127920"/>
                </a:cubicBezTo>
                <a:cubicBezTo>
                  <a:pt x="3708463" y="2127444"/>
                  <a:pt x="3708749" y="2121348"/>
                  <a:pt x="3714749" y="2114394"/>
                </a:cubicBezTo>
                <a:cubicBezTo>
                  <a:pt x="3720750" y="2107536"/>
                  <a:pt x="3730561" y="2102202"/>
                  <a:pt x="3736181" y="2102679"/>
                </a:cubicBezTo>
                <a:close/>
                <a:moveTo>
                  <a:pt x="1414367" y="2098868"/>
                </a:moveTo>
                <a:cubicBezTo>
                  <a:pt x="1426177" y="2096011"/>
                  <a:pt x="1439703" y="2102297"/>
                  <a:pt x="1443704" y="2113156"/>
                </a:cubicBezTo>
                <a:cubicBezTo>
                  <a:pt x="1447609" y="2124014"/>
                  <a:pt x="1440655" y="2135444"/>
                  <a:pt x="1428654" y="2137826"/>
                </a:cubicBezTo>
                <a:cubicBezTo>
                  <a:pt x="1416462" y="2140302"/>
                  <a:pt x="1404365" y="2133158"/>
                  <a:pt x="1400650" y="2122014"/>
                </a:cubicBezTo>
                <a:cubicBezTo>
                  <a:pt x="1397126" y="2111441"/>
                  <a:pt x="1402936" y="2101630"/>
                  <a:pt x="1414367" y="2098868"/>
                </a:cubicBezTo>
                <a:close/>
                <a:moveTo>
                  <a:pt x="3657314" y="2096772"/>
                </a:moveTo>
                <a:cubicBezTo>
                  <a:pt x="3664553" y="2097630"/>
                  <a:pt x="3664934" y="2105250"/>
                  <a:pt x="3658266" y="2114108"/>
                </a:cubicBezTo>
                <a:cubicBezTo>
                  <a:pt x="3651123" y="2123633"/>
                  <a:pt x="3639121" y="2130872"/>
                  <a:pt x="3631216" y="2130491"/>
                </a:cubicBezTo>
                <a:cubicBezTo>
                  <a:pt x="3623310" y="2130015"/>
                  <a:pt x="3622833" y="2122109"/>
                  <a:pt x="3630263" y="2112298"/>
                </a:cubicBezTo>
                <a:cubicBezTo>
                  <a:pt x="3637597" y="2102583"/>
                  <a:pt x="3649408" y="2095820"/>
                  <a:pt x="3657314" y="2096772"/>
                </a:cubicBezTo>
                <a:close/>
                <a:moveTo>
                  <a:pt x="2513456" y="2095915"/>
                </a:moveTo>
                <a:cubicBezTo>
                  <a:pt x="2524982" y="2099630"/>
                  <a:pt x="2535173" y="2114584"/>
                  <a:pt x="2536602" y="2129634"/>
                </a:cubicBezTo>
                <a:cubicBezTo>
                  <a:pt x="2538126" y="2145636"/>
                  <a:pt x="2529649" y="2154970"/>
                  <a:pt x="2517076" y="2150874"/>
                </a:cubicBezTo>
                <a:cubicBezTo>
                  <a:pt x="2505360" y="2146969"/>
                  <a:pt x="2495168" y="2132396"/>
                  <a:pt x="2493644" y="2117251"/>
                </a:cubicBezTo>
                <a:cubicBezTo>
                  <a:pt x="2492025" y="2101344"/>
                  <a:pt x="2500979" y="2091915"/>
                  <a:pt x="2513456" y="2095915"/>
                </a:cubicBezTo>
                <a:close/>
                <a:moveTo>
                  <a:pt x="220123" y="2091915"/>
                </a:moveTo>
                <a:cubicBezTo>
                  <a:pt x="220599" y="2091629"/>
                  <a:pt x="220789" y="2093153"/>
                  <a:pt x="221266" y="2094487"/>
                </a:cubicBezTo>
                <a:cubicBezTo>
                  <a:pt x="218980" y="2095630"/>
                  <a:pt x="217075" y="2096868"/>
                  <a:pt x="215741" y="2097154"/>
                </a:cubicBezTo>
                <a:cubicBezTo>
                  <a:pt x="215074" y="2097249"/>
                  <a:pt x="214789" y="2095344"/>
                  <a:pt x="215170" y="2094963"/>
                </a:cubicBezTo>
                <a:cubicBezTo>
                  <a:pt x="216694" y="2093725"/>
                  <a:pt x="218503" y="2092582"/>
                  <a:pt x="220123" y="2091915"/>
                </a:cubicBezTo>
                <a:close/>
                <a:moveTo>
                  <a:pt x="296894" y="2089725"/>
                </a:moveTo>
                <a:cubicBezTo>
                  <a:pt x="298799" y="2089820"/>
                  <a:pt x="298418" y="2092963"/>
                  <a:pt x="299370" y="2095916"/>
                </a:cubicBezTo>
                <a:cubicBezTo>
                  <a:pt x="294322" y="2098202"/>
                  <a:pt x="290417" y="2100774"/>
                  <a:pt x="288131" y="2100774"/>
                </a:cubicBezTo>
                <a:cubicBezTo>
                  <a:pt x="284321" y="2100869"/>
                  <a:pt x="283845" y="2097821"/>
                  <a:pt x="287845" y="2094011"/>
                </a:cubicBezTo>
                <a:cubicBezTo>
                  <a:pt x="290036" y="2091915"/>
                  <a:pt x="294989" y="2089534"/>
                  <a:pt x="296894" y="2089725"/>
                </a:cubicBezTo>
                <a:close/>
                <a:moveTo>
                  <a:pt x="3574066" y="2089534"/>
                </a:moveTo>
                <a:cubicBezTo>
                  <a:pt x="3584162" y="2089629"/>
                  <a:pt x="3586924" y="2098868"/>
                  <a:pt x="3580257" y="2110489"/>
                </a:cubicBezTo>
                <a:cubicBezTo>
                  <a:pt x="3573494" y="2122300"/>
                  <a:pt x="3558159" y="2133349"/>
                  <a:pt x="3548158" y="2133539"/>
                </a:cubicBezTo>
                <a:cubicBezTo>
                  <a:pt x="3538537" y="2133730"/>
                  <a:pt x="3536061" y="2124300"/>
                  <a:pt x="3542538" y="2112394"/>
                </a:cubicBezTo>
                <a:cubicBezTo>
                  <a:pt x="3549586" y="2099344"/>
                  <a:pt x="3563302" y="2089343"/>
                  <a:pt x="3574066" y="2089534"/>
                </a:cubicBezTo>
                <a:close/>
                <a:moveTo>
                  <a:pt x="783729" y="2088617"/>
                </a:moveTo>
                <a:cubicBezTo>
                  <a:pt x="789265" y="2088653"/>
                  <a:pt x="794575" y="2090391"/>
                  <a:pt x="798956" y="2093820"/>
                </a:cubicBezTo>
                <a:cubicBezTo>
                  <a:pt x="808100" y="2100963"/>
                  <a:pt x="810291" y="2113060"/>
                  <a:pt x="803433" y="2123538"/>
                </a:cubicBezTo>
                <a:lnTo>
                  <a:pt x="795999" y="2132900"/>
                </a:lnTo>
                <a:lnTo>
                  <a:pt x="783812" y="2136777"/>
                </a:lnTo>
                <a:cubicBezTo>
                  <a:pt x="770858" y="2139635"/>
                  <a:pt x="758380" y="2134015"/>
                  <a:pt x="754475" y="2123538"/>
                </a:cubicBezTo>
                <a:cubicBezTo>
                  <a:pt x="750665" y="2113251"/>
                  <a:pt x="756284" y="2100582"/>
                  <a:pt x="767143" y="2093629"/>
                </a:cubicBezTo>
                <a:cubicBezTo>
                  <a:pt x="772429" y="2090248"/>
                  <a:pt x="778192" y="2088581"/>
                  <a:pt x="783729" y="2088617"/>
                </a:cubicBezTo>
                <a:close/>
                <a:moveTo>
                  <a:pt x="703135" y="2087629"/>
                </a:moveTo>
                <a:cubicBezTo>
                  <a:pt x="715137" y="2088391"/>
                  <a:pt x="722852" y="2098773"/>
                  <a:pt x="719899" y="2110108"/>
                </a:cubicBezTo>
                <a:cubicBezTo>
                  <a:pt x="716851" y="2121633"/>
                  <a:pt x="703421" y="2130967"/>
                  <a:pt x="690657" y="2130586"/>
                </a:cubicBezTo>
                <a:cubicBezTo>
                  <a:pt x="677799" y="2130205"/>
                  <a:pt x="669893" y="2120299"/>
                  <a:pt x="673227" y="2108774"/>
                </a:cubicBezTo>
                <a:cubicBezTo>
                  <a:pt x="676751" y="2096677"/>
                  <a:pt x="690562" y="2086867"/>
                  <a:pt x="703135" y="2087629"/>
                </a:cubicBezTo>
                <a:close/>
                <a:moveTo>
                  <a:pt x="374808" y="2087629"/>
                </a:moveTo>
                <a:cubicBezTo>
                  <a:pt x="379666" y="2087533"/>
                  <a:pt x="381762" y="2091724"/>
                  <a:pt x="378999" y="2096392"/>
                </a:cubicBezTo>
                <a:cubicBezTo>
                  <a:pt x="376428" y="2101154"/>
                  <a:pt x="369379" y="2105536"/>
                  <a:pt x="364236" y="2105726"/>
                </a:cubicBezTo>
                <a:cubicBezTo>
                  <a:pt x="358806" y="2105917"/>
                  <a:pt x="357187" y="2102202"/>
                  <a:pt x="360235" y="2096963"/>
                </a:cubicBezTo>
                <a:cubicBezTo>
                  <a:pt x="363378" y="2091724"/>
                  <a:pt x="369665" y="2087724"/>
                  <a:pt x="374808" y="2087629"/>
                </a:cubicBezTo>
                <a:close/>
                <a:moveTo>
                  <a:pt x="619886" y="2087152"/>
                </a:moveTo>
                <a:cubicBezTo>
                  <a:pt x="630269" y="2087533"/>
                  <a:pt x="635888" y="2095534"/>
                  <a:pt x="632650" y="2105440"/>
                </a:cubicBezTo>
                <a:cubicBezTo>
                  <a:pt x="629221" y="2115918"/>
                  <a:pt x="617029" y="2124204"/>
                  <a:pt x="605789" y="2123824"/>
                </a:cubicBezTo>
                <a:cubicBezTo>
                  <a:pt x="595217" y="2123442"/>
                  <a:pt x="589311" y="2115061"/>
                  <a:pt x="592835" y="2105440"/>
                </a:cubicBezTo>
                <a:cubicBezTo>
                  <a:pt x="596550" y="2095344"/>
                  <a:pt x="609123" y="2086771"/>
                  <a:pt x="619886" y="2087152"/>
                </a:cubicBezTo>
                <a:close/>
                <a:moveTo>
                  <a:pt x="538448" y="2087152"/>
                </a:moveTo>
                <a:cubicBezTo>
                  <a:pt x="546925" y="2087819"/>
                  <a:pt x="550259" y="2094487"/>
                  <a:pt x="546163" y="2102869"/>
                </a:cubicBezTo>
                <a:cubicBezTo>
                  <a:pt x="542163" y="2111060"/>
                  <a:pt x="532257" y="2117251"/>
                  <a:pt x="523303" y="2117156"/>
                </a:cubicBezTo>
                <a:cubicBezTo>
                  <a:pt x="514064" y="2117061"/>
                  <a:pt x="509682" y="2109536"/>
                  <a:pt x="514064" y="2101249"/>
                </a:cubicBezTo>
                <a:cubicBezTo>
                  <a:pt x="518445" y="2092772"/>
                  <a:pt x="529590" y="2086295"/>
                  <a:pt x="538448" y="2087152"/>
                </a:cubicBezTo>
                <a:close/>
                <a:moveTo>
                  <a:pt x="455295" y="2087152"/>
                </a:moveTo>
                <a:cubicBezTo>
                  <a:pt x="462439" y="2087057"/>
                  <a:pt x="465391" y="2092486"/>
                  <a:pt x="461867" y="2099154"/>
                </a:cubicBezTo>
                <a:cubicBezTo>
                  <a:pt x="458152" y="2105916"/>
                  <a:pt x="449389" y="2111155"/>
                  <a:pt x="442246" y="2110965"/>
                </a:cubicBezTo>
                <a:cubicBezTo>
                  <a:pt x="434911" y="2110774"/>
                  <a:pt x="432625" y="2105250"/>
                  <a:pt x="436912" y="2098392"/>
                </a:cubicBezTo>
                <a:cubicBezTo>
                  <a:pt x="440817" y="2092010"/>
                  <a:pt x="448627" y="2087248"/>
                  <a:pt x="455295" y="2087152"/>
                </a:cubicBezTo>
                <a:close/>
                <a:moveTo>
                  <a:pt x="1839849" y="2085152"/>
                </a:moveTo>
                <a:cubicBezTo>
                  <a:pt x="1848802" y="2083533"/>
                  <a:pt x="1857089" y="2088771"/>
                  <a:pt x="1858613" y="2097344"/>
                </a:cubicBezTo>
                <a:cubicBezTo>
                  <a:pt x="1860137" y="2105821"/>
                  <a:pt x="1854136" y="2113917"/>
                  <a:pt x="1845183" y="2115346"/>
                </a:cubicBezTo>
                <a:cubicBezTo>
                  <a:pt x="1836515" y="2116680"/>
                  <a:pt x="1827371" y="2110774"/>
                  <a:pt x="1826037" y="2102964"/>
                </a:cubicBezTo>
                <a:cubicBezTo>
                  <a:pt x="1824704" y="2095153"/>
                  <a:pt x="1831371" y="2086676"/>
                  <a:pt x="1839849" y="2085152"/>
                </a:cubicBezTo>
                <a:close/>
                <a:moveTo>
                  <a:pt x="3286125" y="2082675"/>
                </a:moveTo>
                <a:cubicBezTo>
                  <a:pt x="3276124" y="2083152"/>
                  <a:pt x="3266313" y="2083533"/>
                  <a:pt x="3257074" y="2084009"/>
                </a:cubicBezTo>
                <a:cubicBezTo>
                  <a:pt x="3254407" y="2096010"/>
                  <a:pt x="3251740" y="2107917"/>
                  <a:pt x="3249454" y="2118204"/>
                </a:cubicBezTo>
                <a:cubicBezTo>
                  <a:pt x="3259646" y="2120680"/>
                  <a:pt x="3268409" y="2122776"/>
                  <a:pt x="3275457" y="2124490"/>
                </a:cubicBezTo>
                <a:cubicBezTo>
                  <a:pt x="3278981" y="2110584"/>
                  <a:pt x="3282887" y="2095629"/>
                  <a:pt x="3286125" y="2082675"/>
                </a:cubicBezTo>
                <a:close/>
                <a:moveTo>
                  <a:pt x="3491389" y="2081152"/>
                </a:moveTo>
                <a:cubicBezTo>
                  <a:pt x="3503200" y="2081914"/>
                  <a:pt x="3506724" y="2094772"/>
                  <a:pt x="3499104" y="2109441"/>
                </a:cubicBezTo>
                <a:cubicBezTo>
                  <a:pt x="3491484" y="2124014"/>
                  <a:pt x="3475482" y="2136492"/>
                  <a:pt x="3464052" y="2136777"/>
                </a:cubicBezTo>
                <a:cubicBezTo>
                  <a:pt x="3452146" y="2137063"/>
                  <a:pt x="3448431" y="2123538"/>
                  <a:pt x="3456146" y="2107631"/>
                </a:cubicBezTo>
                <a:cubicBezTo>
                  <a:pt x="3463480" y="2092486"/>
                  <a:pt x="3479578" y="2080485"/>
                  <a:pt x="3491389" y="2081152"/>
                </a:cubicBezTo>
                <a:close/>
                <a:moveTo>
                  <a:pt x="3169920" y="2079913"/>
                </a:moveTo>
                <a:cubicBezTo>
                  <a:pt x="3168110" y="2093058"/>
                  <a:pt x="3166301" y="2105916"/>
                  <a:pt x="3164586" y="2118680"/>
                </a:cubicBezTo>
                <a:cubicBezTo>
                  <a:pt x="3173063" y="2118870"/>
                  <a:pt x="3181445" y="2119061"/>
                  <a:pt x="3189732" y="2119252"/>
                </a:cubicBezTo>
                <a:cubicBezTo>
                  <a:pt x="3191828" y="2106393"/>
                  <a:pt x="3194018" y="2093153"/>
                  <a:pt x="3195923" y="2081056"/>
                </a:cubicBezTo>
                <a:cubicBezTo>
                  <a:pt x="3186970" y="2080580"/>
                  <a:pt x="3178588" y="2080199"/>
                  <a:pt x="3169920" y="2079913"/>
                </a:cubicBezTo>
                <a:close/>
                <a:moveTo>
                  <a:pt x="1667541" y="2078866"/>
                </a:moveTo>
                <a:cubicBezTo>
                  <a:pt x="1678590" y="2076199"/>
                  <a:pt x="1688973" y="2081438"/>
                  <a:pt x="1690973" y="2090867"/>
                </a:cubicBezTo>
                <a:cubicBezTo>
                  <a:pt x="1692973" y="2100392"/>
                  <a:pt x="1685925" y="2109917"/>
                  <a:pt x="1674875" y="2112680"/>
                </a:cubicBezTo>
                <a:cubicBezTo>
                  <a:pt x="1663922" y="2115537"/>
                  <a:pt x="1653540" y="2110489"/>
                  <a:pt x="1650968" y="2101345"/>
                </a:cubicBezTo>
                <a:cubicBezTo>
                  <a:pt x="1648301" y="2091629"/>
                  <a:pt x="1655540" y="2081723"/>
                  <a:pt x="1667541" y="2078866"/>
                </a:cubicBezTo>
                <a:close/>
                <a:moveTo>
                  <a:pt x="1506855" y="2078008"/>
                </a:moveTo>
                <a:cubicBezTo>
                  <a:pt x="1519333" y="2075056"/>
                  <a:pt x="1531048" y="2080866"/>
                  <a:pt x="1533620" y="2091820"/>
                </a:cubicBezTo>
                <a:cubicBezTo>
                  <a:pt x="1536192" y="2102488"/>
                  <a:pt x="1528191" y="2113060"/>
                  <a:pt x="1515618" y="2115346"/>
                </a:cubicBezTo>
                <a:cubicBezTo>
                  <a:pt x="1504093" y="2117537"/>
                  <a:pt x="1492472" y="2111155"/>
                  <a:pt x="1489805" y="2101630"/>
                </a:cubicBezTo>
                <a:cubicBezTo>
                  <a:pt x="1486948" y="2091439"/>
                  <a:pt x="1494472" y="2080961"/>
                  <a:pt x="1506855" y="2078008"/>
                </a:cubicBezTo>
                <a:close/>
                <a:moveTo>
                  <a:pt x="2405443" y="2076961"/>
                </a:moveTo>
                <a:cubicBezTo>
                  <a:pt x="2416777" y="2079533"/>
                  <a:pt x="2426207" y="2091153"/>
                  <a:pt x="2427922" y="2104774"/>
                </a:cubicBezTo>
                <a:cubicBezTo>
                  <a:pt x="2429636" y="2118204"/>
                  <a:pt x="2422588" y="2126396"/>
                  <a:pt x="2411443" y="2123729"/>
                </a:cubicBezTo>
                <a:cubicBezTo>
                  <a:pt x="2400680" y="2121157"/>
                  <a:pt x="2390012" y="2108203"/>
                  <a:pt x="2388393" y="2095535"/>
                </a:cubicBezTo>
                <a:cubicBezTo>
                  <a:pt x="2386774" y="2082866"/>
                  <a:pt x="2394489" y="2074580"/>
                  <a:pt x="2405443" y="2076961"/>
                </a:cubicBezTo>
                <a:close/>
                <a:moveTo>
                  <a:pt x="3406615" y="2072675"/>
                </a:moveTo>
                <a:cubicBezTo>
                  <a:pt x="3420522" y="2073913"/>
                  <a:pt x="3425380" y="2089534"/>
                  <a:pt x="3417569" y="2107631"/>
                </a:cubicBezTo>
                <a:cubicBezTo>
                  <a:pt x="3409759" y="2125824"/>
                  <a:pt x="3392899" y="2140111"/>
                  <a:pt x="3379660" y="2139921"/>
                </a:cubicBezTo>
                <a:cubicBezTo>
                  <a:pt x="3366610" y="2139730"/>
                  <a:pt x="3360895" y="2124205"/>
                  <a:pt x="3367277" y="2105917"/>
                </a:cubicBezTo>
                <a:cubicBezTo>
                  <a:pt x="3373754" y="2087152"/>
                  <a:pt x="3392423" y="2071436"/>
                  <a:pt x="3406615" y="2072675"/>
                </a:cubicBezTo>
                <a:close/>
                <a:moveTo>
                  <a:pt x="1282350" y="2071627"/>
                </a:moveTo>
                <a:cubicBezTo>
                  <a:pt x="1293304" y="2071151"/>
                  <a:pt x="1306449" y="2080771"/>
                  <a:pt x="1310925" y="2092391"/>
                </a:cubicBezTo>
                <a:cubicBezTo>
                  <a:pt x="1315402" y="2104012"/>
                  <a:pt x="1309687" y="2114108"/>
                  <a:pt x="1298257" y="2114204"/>
                </a:cubicBezTo>
                <a:cubicBezTo>
                  <a:pt x="1287113" y="2114299"/>
                  <a:pt x="1275016" y="2105536"/>
                  <a:pt x="1270539" y="2094011"/>
                </a:cubicBezTo>
                <a:cubicBezTo>
                  <a:pt x="1265872" y="2081819"/>
                  <a:pt x="1271111" y="2072008"/>
                  <a:pt x="1282350" y="2071627"/>
                </a:cubicBezTo>
                <a:close/>
                <a:moveTo>
                  <a:pt x="935260" y="2070198"/>
                </a:moveTo>
                <a:cubicBezTo>
                  <a:pt x="935450" y="2078103"/>
                  <a:pt x="935545" y="2085057"/>
                  <a:pt x="935545" y="2092867"/>
                </a:cubicBezTo>
                <a:cubicBezTo>
                  <a:pt x="944785" y="2093629"/>
                  <a:pt x="952976" y="2094391"/>
                  <a:pt x="960215" y="2094963"/>
                </a:cubicBezTo>
                <a:cubicBezTo>
                  <a:pt x="959929" y="2086676"/>
                  <a:pt x="959548" y="2078485"/>
                  <a:pt x="959263" y="2071341"/>
                </a:cubicBezTo>
                <a:cubicBezTo>
                  <a:pt x="950976" y="2070960"/>
                  <a:pt x="942975" y="2070579"/>
                  <a:pt x="935260" y="2070198"/>
                </a:cubicBezTo>
                <a:close/>
                <a:moveTo>
                  <a:pt x="1041559" y="2069819"/>
                </a:moveTo>
                <a:lnTo>
                  <a:pt x="1041463" y="2069912"/>
                </a:lnTo>
                <a:cubicBezTo>
                  <a:pt x="1036510" y="2071341"/>
                  <a:pt x="1031748" y="2073627"/>
                  <a:pt x="1026509" y="2073817"/>
                </a:cubicBezTo>
                <a:cubicBezTo>
                  <a:pt x="1021080" y="2074008"/>
                  <a:pt x="1015270" y="2072198"/>
                  <a:pt x="1011174" y="2071531"/>
                </a:cubicBezTo>
                <a:cubicBezTo>
                  <a:pt x="1012126" y="2081056"/>
                  <a:pt x="1013079" y="2089914"/>
                  <a:pt x="1014127" y="2100202"/>
                </a:cubicBezTo>
                <a:cubicBezTo>
                  <a:pt x="1024795" y="2094963"/>
                  <a:pt x="1035177" y="2098677"/>
                  <a:pt x="1045845" y="2103631"/>
                </a:cubicBezTo>
                <a:cubicBezTo>
                  <a:pt x="1042130" y="2097869"/>
                  <a:pt x="1039678" y="2092154"/>
                  <a:pt x="1038844" y="2086510"/>
                </a:cubicBezTo>
                <a:close/>
                <a:moveTo>
                  <a:pt x="1210151" y="2069341"/>
                </a:moveTo>
                <a:cubicBezTo>
                  <a:pt x="1222629" y="2069531"/>
                  <a:pt x="1235488" y="2079818"/>
                  <a:pt x="1239393" y="2092868"/>
                </a:cubicBezTo>
                <a:cubicBezTo>
                  <a:pt x="1243108" y="2105250"/>
                  <a:pt x="1236345" y="2114965"/>
                  <a:pt x="1224058" y="2114775"/>
                </a:cubicBezTo>
                <a:cubicBezTo>
                  <a:pt x="1211485" y="2114585"/>
                  <a:pt x="1197483" y="2103345"/>
                  <a:pt x="1194244" y="2090963"/>
                </a:cubicBezTo>
                <a:cubicBezTo>
                  <a:pt x="1191101" y="2078771"/>
                  <a:pt x="1198245" y="2069150"/>
                  <a:pt x="1210151" y="2069341"/>
                </a:cubicBezTo>
                <a:close/>
                <a:moveTo>
                  <a:pt x="3080916" y="2068570"/>
                </a:moveTo>
                <a:lnTo>
                  <a:pt x="3077527" y="2124776"/>
                </a:lnTo>
                <a:lnTo>
                  <a:pt x="3077345" y="2125006"/>
                </a:lnTo>
                <a:lnTo>
                  <a:pt x="3093756" y="2118621"/>
                </a:lnTo>
                <a:cubicBezTo>
                  <a:pt x="3099126" y="2118894"/>
                  <a:pt x="3104198" y="2121347"/>
                  <a:pt x="3108770" y="2125157"/>
                </a:cubicBezTo>
                <a:cubicBezTo>
                  <a:pt x="3109817" y="2107726"/>
                  <a:pt x="3110865" y="2090581"/>
                  <a:pt x="3111818" y="2072674"/>
                </a:cubicBezTo>
                <a:cubicBezTo>
                  <a:pt x="3106294" y="2076151"/>
                  <a:pt x="3100936" y="2077198"/>
                  <a:pt x="3095709" y="2076305"/>
                </a:cubicBezTo>
                <a:close/>
                <a:moveTo>
                  <a:pt x="1360360" y="2067245"/>
                </a:moveTo>
                <a:cubicBezTo>
                  <a:pt x="1372457" y="2065626"/>
                  <a:pt x="1384840" y="2072675"/>
                  <a:pt x="1388459" y="2084200"/>
                </a:cubicBezTo>
                <a:cubicBezTo>
                  <a:pt x="1391983" y="2095535"/>
                  <a:pt x="1385030" y="2106012"/>
                  <a:pt x="1372933" y="2107441"/>
                </a:cubicBezTo>
                <a:cubicBezTo>
                  <a:pt x="1361122" y="2108870"/>
                  <a:pt x="1348454" y="2100392"/>
                  <a:pt x="1345120" y="2089629"/>
                </a:cubicBezTo>
                <a:cubicBezTo>
                  <a:pt x="1341691" y="2078675"/>
                  <a:pt x="1348359" y="2068865"/>
                  <a:pt x="1360360" y="2067245"/>
                </a:cubicBezTo>
                <a:close/>
                <a:moveTo>
                  <a:pt x="1949671" y="2067150"/>
                </a:moveTo>
                <a:cubicBezTo>
                  <a:pt x="1956148" y="2064864"/>
                  <a:pt x="1965578" y="2069912"/>
                  <a:pt x="1965388" y="2076580"/>
                </a:cubicBezTo>
                <a:cubicBezTo>
                  <a:pt x="1965102" y="2081724"/>
                  <a:pt x="1961197" y="2086581"/>
                  <a:pt x="1957672" y="2094678"/>
                </a:cubicBezTo>
                <a:cubicBezTo>
                  <a:pt x="1950433" y="2088582"/>
                  <a:pt x="1944337" y="2085724"/>
                  <a:pt x="1942051" y="2081152"/>
                </a:cubicBezTo>
                <a:cubicBezTo>
                  <a:pt x="1938908" y="2074961"/>
                  <a:pt x="1942909" y="2069532"/>
                  <a:pt x="1949671" y="2067150"/>
                </a:cubicBezTo>
                <a:close/>
                <a:moveTo>
                  <a:pt x="1136332" y="2066102"/>
                </a:moveTo>
                <a:cubicBezTo>
                  <a:pt x="1149286" y="2066769"/>
                  <a:pt x="1162621" y="2078008"/>
                  <a:pt x="1165954" y="2090962"/>
                </a:cubicBezTo>
                <a:cubicBezTo>
                  <a:pt x="1169383" y="2104488"/>
                  <a:pt x="1160525" y="2114965"/>
                  <a:pt x="1146238" y="2114013"/>
                </a:cubicBezTo>
                <a:cubicBezTo>
                  <a:pt x="1132426" y="2113060"/>
                  <a:pt x="1119853" y="2102011"/>
                  <a:pt x="1117282" y="2088581"/>
                </a:cubicBezTo>
                <a:cubicBezTo>
                  <a:pt x="1114805" y="2075246"/>
                  <a:pt x="1123282" y="2065340"/>
                  <a:pt x="1136332" y="2066102"/>
                </a:cubicBezTo>
                <a:close/>
                <a:moveTo>
                  <a:pt x="854011" y="2064673"/>
                </a:moveTo>
                <a:cubicBezTo>
                  <a:pt x="853249" y="2072865"/>
                  <a:pt x="852297" y="2081818"/>
                  <a:pt x="851440" y="2090486"/>
                </a:cubicBezTo>
                <a:cubicBezTo>
                  <a:pt x="860203" y="2090486"/>
                  <a:pt x="868870" y="2090391"/>
                  <a:pt x="878110" y="2090295"/>
                </a:cubicBezTo>
                <a:cubicBezTo>
                  <a:pt x="878586" y="2082485"/>
                  <a:pt x="879062" y="2074770"/>
                  <a:pt x="879538" y="2068007"/>
                </a:cubicBezTo>
                <a:cubicBezTo>
                  <a:pt x="870394" y="2066769"/>
                  <a:pt x="861727" y="2065626"/>
                  <a:pt x="854011" y="2064673"/>
                </a:cubicBezTo>
                <a:close/>
                <a:moveTo>
                  <a:pt x="3895057" y="2063245"/>
                </a:moveTo>
                <a:cubicBezTo>
                  <a:pt x="3893343" y="2067722"/>
                  <a:pt x="3893438" y="2070579"/>
                  <a:pt x="3891057" y="2072770"/>
                </a:cubicBezTo>
                <a:cubicBezTo>
                  <a:pt x="3888485" y="2075056"/>
                  <a:pt x="3881913" y="2078390"/>
                  <a:pt x="3880103" y="2078295"/>
                </a:cubicBezTo>
                <a:cubicBezTo>
                  <a:pt x="3878294" y="2078199"/>
                  <a:pt x="3878865" y="2074294"/>
                  <a:pt x="3880961" y="2071913"/>
                </a:cubicBezTo>
                <a:cubicBezTo>
                  <a:pt x="3882961" y="2069627"/>
                  <a:pt x="3888295" y="2067245"/>
                  <a:pt x="3895057" y="2063245"/>
                </a:cubicBezTo>
                <a:close/>
                <a:moveTo>
                  <a:pt x="2294191" y="2061721"/>
                </a:moveTo>
                <a:cubicBezTo>
                  <a:pt x="2303811" y="2063340"/>
                  <a:pt x="2311813" y="2072198"/>
                  <a:pt x="2313241" y="2083057"/>
                </a:cubicBezTo>
                <a:cubicBezTo>
                  <a:pt x="2314670" y="2093630"/>
                  <a:pt x="2308574" y="2100488"/>
                  <a:pt x="2299240" y="2098773"/>
                </a:cubicBezTo>
                <a:cubicBezTo>
                  <a:pt x="2290381" y="2097154"/>
                  <a:pt x="2281047" y="2086772"/>
                  <a:pt x="2279713" y="2077056"/>
                </a:cubicBezTo>
                <a:cubicBezTo>
                  <a:pt x="2278285" y="2066960"/>
                  <a:pt x="2284857" y="2060102"/>
                  <a:pt x="2294191" y="2061721"/>
                </a:cubicBezTo>
                <a:close/>
                <a:moveTo>
                  <a:pt x="3814667" y="2059816"/>
                </a:moveTo>
                <a:cubicBezTo>
                  <a:pt x="3819715" y="2060292"/>
                  <a:pt x="3819429" y="2065626"/>
                  <a:pt x="3814095" y="2071151"/>
                </a:cubicBezTo>
                <a:cubicBezTo>
                  <a:pt x="3808761" y="2076675"/>
                  <a:pt x="3799713" y="2081247"/>
                  <a:pt x="3795427" y="2080200"/>
                </a:cubicBezTo>
                <a:cubicBezTo>
                  <a:pt x="3791045" y="2079247"/>
                  <a:pt x="3791045" y="2075723"/>
                  <a:pt x="3796188" y="2069627"/>
                </a:cubicBezTo>
                <a:cubicBezTo>
                  <a:pt x="3801332" y="2063626"/>
                  <a:pt x="3809428" y="2059340"/>
                  <a:pt x="3814667" y="2059816"/>
                </a:cubicBezTo>
                <a:close/>
                <a:moveTo>
                  <a:pt x="2067019" y="2059339"/>
                </a:moveTo>
                <a:cubicBezTo>
                  <a:pt x="2070258" y="2060006"/>
                  <a:pt x="2075116" y="2064673"/>
                  <a:pt x="2075687" y="2067721"/>
                </a:cubicBezTo>
                <a:cubicBezTo>
                  <a:pt x="2076259" y="2070769"/>
                  <a:pt x="2072354" y="2074008"/>
                  <a:pt x="2069306" y="2079247"/>
                </a:cubicBezTo>
                <a:cubicBezTo>
                  <a:pt x="2064448" y="2074198"/>
                  <a:pt x="2059876" y="2071436"/>
                  <a:pt x="2058828" y="2068102"/>
                </a:cubicBezTo>
                <a:cubicBezTo>
                  <a:pt x="2057018" y="2062197"/>
                  <a:pt x="2061114" y="2058101"/>
                  <a:pt x="2067019" y="2059339"/>
                </a:cubicBezTo>
                <a:close/>
                <a:moveTo>
                  <a:pt x="2180081" y="2054863"/>
                </a:moveTo>
                <a:cubicBezTo>
                  <a:pt x="2185320" y="2056387"/>
                  <a:pt x="2190464" y="2061626"/>
                  <a:pt x="2199322" y="2067817"/>
                </a:cubicBezTo>
                <a:cubicBezTo>
                  <a:pt x="2192940" y="2073436"/>
                  <a:pt x="2189987" y="2078675"/>
                  <a:pt x="2185320" y="2079723"/>
                </a:cubicBezTo>
                <a:cubicBezTo>
                  <a:pt x="2178557" y="2081342"/>
                  <a:pt x="2172842" y="2075627"/>
                  <a:pt x="2170271" y="2068007"/>
                </a:cubicBezTo>
                <a:cubicBezTo>
                  <a:pt x="2167699" y="2060578"/>
                  <a:pt x="2172842" y="2052863"/>
                  <a:pt x="2180081" y="2054863"/>
                </a:cubicBezTo>
                <a:close/>
                <a:moveTo>
                  <a:pt x="3733418" y="2051624"/>
                </a:moveTo>
                <a:cubicBezTo>
                  <a:pt x="3740562" y="2052005"/>
                  <a:pt x="3741324" y="2059530"/>
                  <a:pt x="3734847" y="2067531"/>
                </a:cubicBezTo>
                <a:cubicBezTo>
                  <a:pt x="3728370" y="2075532"/>
                  <a:pt x="3716464" y="2082294"/>
                  <a:pt x="3709701" y="2081628"/>
                </a:cubicBezTo>
                <a:cubicBezTo>
                  <a:pt x="3702843" y="2080961"/>
                  <a:pt x="3702748" y="2073436"/>
                  <a:pt x="3709701" y="2064959"/>
                </a:cubicBezTo>
                <a:cubicBezTo>
                  <a:pt x="3715988" y="2057244"/>
                  <a:pt x="3726560" y="2051338"/>
                  <a:pt x="3733418" y="2051624"/>
                </a:cubicBezTo>
                <a:close/>
                <a:moveTo>
                  <a:pt x="2731579" y="2051434"/>
                </a:moveTo>
                <a:cubicBezTo>
                  <a:pt x="2742628" y="2051148"/>
                  <a:pt x="2753677" y="2068102"/>
                  <a:pt x="2756440" y="2089343"/>
                </a:cubicBezTo>
                <a:cubicBezTo>
                  <a:pt x="2759202" y="2110774"/>
                  <a:pt x="2753010" y="2128491"/>
                  <a:pt x="2741961" y="2128681"/>
                </a:cubicBezTo>
                <a:cubicBezTo>
                  <a:pt x="2731103" y="2128872"/>
                  <a:pt x="2718816" y="2110774"/>
                  <a:pt x="2715958" y="2090010"/>
                </a:cubicBezTo>
                <a:cubicBezTo>
                  <a:pt x="2713101" y="2069626"/>
                  <a:pt x="2720721" y="2051719"/>
                  <a:pt x="2731579" y="2051434"/>
                </a:cubicBezTo>
                <a:close/>
                <a:moveTo>
                  <a:pt x="1773174" y="2051148"/>
                </a:moveTo>
                <a:cubicBezTo>
                  <a:pt x="1782604" y="2048862"/>
                  <a:pt x="1792033" y="2053148"/>
                  <a:pt x="1794129" y="2060864"/>
                </a:cubicBezTo>
                <a:cubicBezTo>
                  <a:pt x="1796415" y="2069246"/>
                  <a:pt x="1789557" y="2078675"/>
                  <a:pt x="1779556" y="2080961"/>
                </a:cubicBezTo>
                <a:cubicBezTo>
                  <a:pt x="1770031" y="2083152"/>
                  <a:pt x="1761268" y="2078866"/>
                  <a:pt x="1758982" y="2070865"/>
                </a:cubicBezTo>
                <a:cubicBezTo>
                  <a:pt x="1756600" y="2062292"/>
                  <a:pt x="1762696" y="2053720"/>
                  <a:pt x="1773174" y="2051148"/>
                </a:cubicBezTo>
                <a:close/>
                <a:moveTo>
                  <a:pt x="1604772" y="2050576"/>
                </a:moveTo>
                <a:cubicBezTo>
                  <a:pt x="1615821" y="2047624"/>
                  <a:pt x="1627060" y="2052577"/>
                  <a:pt x="1629632" y="2061816"/>
                </a:cubicBezTo>
                <a:cubicBezTo>
                  <a:pt x="1632299" y="2071055"/>
                  <a:pt x="1625536" y="2081533"/>
                  <a:pt x="1614868" y="2085152"/>
                </a:cubicBezTo>
                <a:cubicBezTo>
                  <a:pt x="1603724" y="2088867"/>
                  <a:pt x="1591056" y="2083533"/>
                  <a:pt x="1588293" y="2074198"/>
                </a:cubicBezTo>
                <a:cubicBezTo>
                  <a:pt x="1585531" y="2064769"/>
                  <a:pt x="1593247" y="2053624"/>
                  <a:pt x="1604772" y="2050576"/>
                </a:cubicBezTo>
                <a:close/>
                <a:moveTo>
                  <a:pt x="2809113" y="2050482"/>
                </a:moveTo>
                <a:cubicBezTo>
                  <a:pt x="2821590" y="2050767"/>
                  <a:pt x="2833592" y="2069532"/>
                  <a:pt x="2835401" y="2091820"/>
                </a:cubicBezTo>
                <a:cubicBezTo>
                  <a:pt x="2837211" y="2114013"/>
                  <a:pt x="2828543" y="2132492"/>
                  <a:pt x="2816637" y="2131825"/>
                </a:cubicBezTo>
                <a:cubicBezTo>
                  <a:pt x="2804540" y="2131158"/>
                  <a:pt x="2793396" y="2112204"/>
                  <a:pt x="2791396" y="2089058"/>
                </a:cubicBezTo>
                <a:cubicBezTo>
                  <a:pt x="2789396" y="2066865"/>
                  <a:pt x="2797016" y="2050196"/>
                  <a:pt x="2809113" y="2050482"/>
                </a:cubicBezTo>
                <a:close/>
                <a:moveTo>
                  <a:pt x="752856" y="2050196"/>
                </a:moveTo>
                <a:cubicBezTo>
                  <a:pt x="765714" y="2050767"/>
                  <a:pt x="773715" y="2060959"/>
                  <a:pt x="771239" y="2073723"/>
                </a:cubicBezTo>
                <a:cubicBezTo>
                  <a:pt x="768667" y="2086486"/>
                  <a:pt x="756094" y="2095916"/>
                  <a:pt x="742473" y="2095344"/>
                </a:cubicBezTo>
                <a:cubicBezTo>
                  <a:pt x="729043" y="2094773"/>
                  <a:pt x="720566" y="2084010"/>
                  <a:pt x="723804" y="2071722"/>
                </a:cubicBezTo>
                <a:cubicBezTo>
                  <a:pt x="727043" y="2059340"/>
                  <a:pt x="740092" y="2049624"/>
                  <a:pt x="752856" y="2050196"/>
                </a:cubicBezTo>
                <a:close/>
                <a:moveTo>
                  <a:pt x="287083" y="2050196"/>
                </a:moveTo>
                <a:cubicBezTo>
                  <a:pt x="286988" y="2052577"/>
                  <a:pt x="287845" y="2054196"/>
                  <a:pt x="286702" y="2055530"/>
                </a:cubicBezTo>
                <a:cubicBezTo>
                  <a:pt x="285559" y="2056959"/>
                  <a:pt x="282606" y="2058197"/>
                  <a:pt x="280416" y="2059530"/>
                </a:cubicBezTo>
                <a:cubicBezTo>
                  <a:pt x="280130" y="2058006"/>
                  <a:pt x="279177" y="2056673"/>
                  <a:pt x="279844" y="2054768"/>
                </a:cubicBezTo>
                <a:cubicBezTo>
                  <a:pt x="280130" y="2054101"/>
                  <a:pt x="283749" y="2052292"/>
                  <a:pt x="287083" y="2050196"/>
                </a:cubicBezTo>
                <a:close/>
                <a:moveTo>
                  <a:pt x="2971609" y="2050100"/>
                </a:moveTo>
                <a:cubicBezTo>
                  <a:pt x="2986182" y="2050386"/>
                  <a:pt x="2998660" y="2070388"/>
                  <a:pt x="2998850" y="2094106"/>
                </a:cubicBezTo>
                <a:cubicBezTo>
                  <a:pt x="2999041" y="2117537"/>
                  <a:pt x="2987325" y="2137921"/>
                  <a:pt x="2973799" y="2138111"/>
                </a:cubicBezTo>
                <a:cubicBezTo>
                  <a:pt x="2959988" y="2138397"/>
                  <a:pt x="2948082" y="2118585"/>
                  <a:pt x="2947130" y="2093915"/>
                </a:cubicBezTo>
                <a:cubicBezTo>
                  <a:pt x="2946177" y="2068864"/>
                  <a:pt x="2956750" y="2049814"/>
                  <a:pt x="2971609" y="2050100"/>
                </a:cubicBezTo>
                <a:close/>
                <a:moveTo>
                  <a:pt x="1447609" y="2049719"/>
                </a:moveTo>
                <a:cubicBezTo>
                  <a:pt x="1459801" y="2047433"/>
                  <a:pt x="1472660" y="2054101"/>
                  <a:pt x="1475136" y="2064483"/>
                </a:cubicBezTo>
                <a:cubicBezTo>
                  <a:pt x="1477708" y="2075151"/>
                  <a:pt x="1469517" y="2086390"/>
                  <a:pt x="1457515" y="2088581"/>
                </a:cubicBezTo>
                <a:cubicBezTo>
                  <a:pt x="1445323" y="2090772"/>
                  <a:pt x="1433322" y="2083724"/>
                  <a:pt x="1430559" y="2073246"/>
                </a:cubicBezTo>
                <a:cubicBezTo>
                  <a:pt x="1427797" y="2062769"/>
                  <a:pt x="1435608" y="2052101"/>
                  <a:pt x="1447609" y="2049719"/>
                </a:cubicBezTo>
                <a:close/>
                <a:moveTo>
                  <a:pt x="361282" y="2049624"/>
                </a:moveTo>
                <a:cubicBezTo>
                  <a:pt x="365759" y="2049529"/>
                  <a:pt x="366807" y="2051910"/>
                  <a:pt x="362902" y="2058768"/>
                </a:cubicBezTo>
                <a:cubicBezTo>
                  <a:pt x="360235" y="2060101"/>
                  <a:pt x="355663" y="2063245"/>
                  <a:pt x="352329" y="2063816"/>
                </a:cubicBezTo>
                <a:cubicBezTo>
                  <a:pt x="347566" y="2064673"/>
                  <a:pt x="346614" y="2061435"/>
                  <a:pt x="349471" y="2056958"/>
                </a:cubicBezTo>
                <a:cubicBezTo>
                  <a:pt x="352329" y="2052386"/>
                  <a:pt x="356806" y="2049719"/>
                  <a:pt x="361282" y="2049624"/>
                </a:cubicBezTo>
                <a:close/>
                <a:moveTo>
                  <a:pt x="2889599" y="2049529"/>
                </a:moveTo>
                <a:cubicBezTo>
                  <a:pt x="2902934" y="2050386"/>
                  <a:pt x="2914459" y="2069246"/>
                  <a:pt x="2915697" y="2092391"/>
                </a:cubicBezTo>
                <a:cubicBezTo>
                  <a:pt x="2917031" y="2116775"/>
                  <a:pt x="2907506" y="2135349"/>
                  <a:pt x="2894171" y="2134778"/>
                </a:cubicBezTo>
                <a:cubicBezTo>
                  <a:pt x="2881502" y="2134302"/>
                  <a:pt x="2869787" y="2115156"/>
                  <a:pt x="2867882" y="2092106"/>
                </a:cubicBezTo>
                <a:cubicBezTo>
                  <a:pt x="2865977" y="2068388"/>
                  <a:pt x="2875883" y="2048672"/>
                  <a:pt x="2889599" y="2049529"/>
                </a:cubicBezTo>
                <a:close/>
                <a:moveTo>
                  <a:pt x="673512" y="2049148"/>
                </a:moveTo>
                <a:cubicBezTo>
                  <a:pt x="685037" y="2049243"/>
                  <a:pt x="691705" y="2058577"/>
                  <a:pt x="688276" y="2069722"/>
                </a:cubicBezTo>
                <a:cubicBezTo>
                  <a:pt x="684942" y="2080390"/>
                  <a:pt x="673036" y="2088581"/>
                  <a:pt x="661606" y="2088200"/>
                </a:cubicBezTo>
                <a:cubicBezTo>
                  <a:pt x="649890" y="2087819"/>
                  <a:pt x="643889" y="2079342"/>
                  <a:pt x="647509" y="2068388"/>
                </a:cubicBezTo>
                <a:cubicBezTo>
                  <a:pt x="651224" y="2057435"/>
                  <a:pt x="662463" y="2049052"/>
                  <a:pt x="673512" y="2049148"/>
                </a:cubicBezTo>
                <a:close/>
                <a:moveTo>
                  <a:pt x="595979" y="2048290"/>
                </a:moveTo>
                <a:cubicBezTo>
                  <a:pt x="604647" y="2048767"/>
                  <a:pt x="609314" y="2056577"/>
                  <a:pt x="605980" y="2065245"/>
                </a:cubicBezTo>
                <a:cubicBezTo>
                  <a:pt x="602551" y="2074389"/>
                  <a:pt x="590836" y="2082104"/>
                  <a:pt x="581120" y="2081628"/>
                </a:cubicBezTo>
                <a:cubicBezTo>
                  <a:pt x="571690" y="2081152"/>
                  <a:pt x="567595" y="2073913"/>
                  <a:pt x="571500" y="2064769"/>
                </a:cubicBezTo>
                <a:cubicBezTo>
                  <a:pt x="575691" y="2055053"/>
                  <a:pt x="586549" y="2047719"/>
                  <a:pt x="595979" y="2048290"/>
                </a:cubicBezTo>
                <a:close/>
                <a:moveTo>
                  <a:pt x="438816" y="2048290"/>
                </a:moveTo>
                <a:cubicBezTo>
                  <a:pt x="444531" y="2048290"/>
                  <a:pt x="446436" y="2053148"/>
                  <a:pt x="443007" y="2059053"/>
                </a:cubicBezTo>
                <a:cubicBezTo>
                  <a:pt x="439674" y="2064864"/>
                  <a:pt x="432054" y="2069626"/>
                  <a:pt x="426339" y="2069531"/>
                </a:cubicBezTo>
                <a:cubicBezTo>
                  <a:pt x="420814" y="2069436"/>
                  <a:pt x="418814" y="2064197"/>
                  <a:pt x="422052" y="2058768"/>
                </a:cubicBezTo>
                <a:cubicBezTo>
                  <a:pt x="425386" y="2053243"/>
                  <a:pt x="433292" y="2048290"/>
                  <a:pt x="438816" y="2048290"/>
                </a:cubicBezTo>
                <a:close/>
                <a:moveTo>
                  <a:pt x="517588" y="2047814"/>
                </a:moveTo>
                <a:cubicBezTo>
                  <a:pt x="524732" y="2048291"/>
                  <a:pt x="527590" y="2055434"/>
                  <a:pt x="523494" y="2062769"/>
                </a:cubicBezTo>
                <a:cubicBezTo>
                  <a:pt x="519589" y="2069722"/>
                  <a:pt x="510254" y="2075532"/>
                  <a:pt x="503110" y="2075437"/>
                </a:cubicBezTo>
                <a:cubicBezTo>
                  <a:pt x="495395" y="2075342"/>
                  <a:pt x="492252" y="2068674"/>
                  <a:pt x="496348" y="2061149"/>
                </a:cubicBezTo>
                <a:cubicBezTo>
                  <a:pt x="500443" y="2053625"/>
                  <a:pt x="510349" y="2047338"/>
                  <a:pt x="517588" y="2047814"/>
                </a:cubicBezTo>
                <a:close/>
                <a:moveTo>
                  <a:pt x="2649093" y="2047434"/>
                </a:moveTo>
                <a:cubicBezTo>
                  <a:pt x="2661380" y="2049243"/>
                  <a:pt x="2672429" y="2066103"/>
                  <a:pt x="2674525" y="2085724"/>
                </a:cubicBezTo>
                <a:cubicBezTo>
                  <a:pt x="2676525" y="2104393"/>
                  <a:pt x="2669477" y="2117823"/>
                  <a:pt x="2657856" y="2116299"/>
                </a:cubicBezTo>
                <a:cubicBezTo>
                  <a:pt x="2645569" y="2114775"/>
                  <a:pt x="2633662" y="2098011"/>
                  <a:pt x="2631186" y="2078580"/>
                </a:cubicBezTo>
                <a:cubicBezTo>
                  <a:pt x="2628710" y="2059149"/>
                  <a:pt x="2636806" y="2045529"/>
                  <a:pt x="2649093" y="2047434"/>
                </a:cubicBezTo>
                <a:close/>
                <a:moveTo>
                  <a:pt x="3648550" y="2042861"/>
                </a:moveTo>
                <a:cubicBezTo>
                  <a:pt x="3658457" y="2043147"/>
                  <a:pt x="3660266" y="2052672"/>
                  <a:pt x="3652551" y="2063816"/>
                </a:cubicBezTo>
                <a:cubicBezTo>
                  <a:pt x="3645217" y="2074293"/>
                  <a:pt x="3632358" y="2082390"/>
                  <a:pt x="3623309" y="2082294"/>
                </a:cubicBezTo>
                <a:cubicBezTo>
                  <a:pt x="3613880" y="2082199"/>
                  <a:pt x="3611879" y="2072198"/>
                  <a:pt x="3618928" y="2061339"/>
                </a:cubicBezTo>
                <a:cubicBezTo>
                  <a:pt x="3625595" y="2051243"/>
                  <a:pt x="3639407" y="2042575"/>
                  <a:pt x="3648550" y="2042861"/>
                </a:cubicBezTo>
                <a:close/>
                <a:moveTo>
                  <a:pt x="2553557" y="2034956"/>
                </a:moveTo>
                <a:cubicBezTo>
                  <a:pt x="2565463" y="2036384"/>
                  <a:pt x="2577465" y="2051720"/>
                  <a:pt x="2580036" y="2068579"/>
                </a:cubicBezTo>
                <a:cubicBezTo>
                  <a:pt x="2582513" y="2085248"/>
                  <a:pt x="2574512" y="2098297"/>
                  <a:pt x="2562701" y="2096106"/>
                </a:cubicBezTo>
                <a:cubicBezTo>
                  <a:pt x="2551461" y="2094011"/>
                  <a:pt x="2539841" y="2079247"/>
                  <a:pt x="2537079" y="2063150"/>
                </a:cubicBezTo>
                <a:cubicBezTo>
                  <a:pt x="2534031" y="2045719"/>
                  <a:pt x="2541365" y="2033527"/>
                  <a:pt x="2553557" y="2034956"/>
                </a:cubicBezTo>
                <a:close/>
                <a:moveTo>
                  <a:pt x="1307401" y="2033337"/>
                </a:moveTo>
                <a:cubicBezTo>
                  <a:pt x="1318926" y="2032575"/>
                  <a:pt x="1332071" y="2041052"/>
                  <a:pt x="1335690" y="2052482"/>
                </a:cubicBezTo>
                <a:cubicBezTo>
                  <a:pt x="1339310" y="2063912"/>
                  <a:pt x="1332261" y="2074675"/>
                  <a:pt x="1320736" y="2075342"/>
                </a:cubicBezTo>
                <a:cubicBezTo>
                  <a:pt x="1309116" y="2076009"/>
                  <a:pt x="1297114" y="2066198"/>
                  <a:pt x="1293495" y="2054863"/>
                </a:cubicBezTo>
                <a:cubicBezTo>
                  <a:pt x="1289875" y="2043528"/>
                  <a:pt x="1295971" y="2034099"/>
                  <a:pt x="1307401" y="2033337"/>
                </a:cubicBezTo>
                <a:close/>
                <a:moveTo>
                  <a:pt x="3562064" y="2033241"/>
                </a:moveTo>
                <a:cubicBezTo>
                  <a:pt x="3573685" y="2034193"/>
                  <a:pt x="3576733" y="2045052"/>
                  <a:pt x="3569208" y="2058482"/>
                </a:cubicBezTo>
                <a:cubicBezTo>
                  <a:pt x="3561302" y="2072674"/>
                  <a:pt x="3546157" y="2083152"/>
                  <a:pt x="3534442" y="2082390"/>
                </a:cubicBezTo>
                <a:cubicBezTo>
                  <a:pt x="3523583" y="2081723"/>
                  <a:pt x="3520249" y="2070483"/>
                  <a:pt x="3526917" y="2057148"/>
                </a:cubicBezTo>
                <a:cubicBezTo>
                  <a:pt x="3533965" y="2043242"/>
                  <a:pt x="3550062" y="2032288"/>
                  <a:pt x="3562064" y="2033241"/>
                </a:cubicBezTo>
                <a:close/>
                <a:moveTo>
                  <a:pt x="971455" y="2033241"/>
                </a:moveTo>
                <a:cubicBezTo>
                  <a:pt x="971931" y="2041718"/>
                  <a:pt x="972407" y="2050100"/>
                  <a:pt x="972883" y="2058196"/>
                </a:cubicBezTo>
                <a:cubicBezTo>
                  <a:pt x="980980" y="2058577"/>
                  <a:pt x="989171" y="2058958"/>
                  <a:pt x="997648" y="2059339"/>
                </a:cubicBezTo>
                <a:cubicBezTo>
                  <a:pt x="996886" y="2051052"/>
                  <a:pt x="996220" y="2042575"/>
                  <a:pt x="995458" y="2034384"/>
                </a:cubicBezTo>
                <a:cubicBezTo>
                  <a:pt x="987647" y="2034003"/>
                  <a:pt x="979456" y="2033622"/>
                  <a:pt x="971455" y="2033241"/>
                </a:cubicBezTo>
                <a:close/>
                <a:moveTo>
                  <a:pt x="1234916" y="2033050"/>
                </a:moveTo>
                <a:cubicBezTo>
                  <a:pt x="1246727" y="2033241"/>
                  <a:pt x="1259014" y="2043051"/>
                  <a:pt x="1262919" y="2055624"/>
                </a:cubicBezTo>
                <a:cubicBezTo>
                  <a:pt x="1266824" y="2068102"/>
                  <a:pt x="1260538" y="2077437"/>
                  <a:pt x="1248155" y="2076865"/>
                </a:cubicBezTo>
                <a:cubicBezTo>
                  <a:pt x="1236535" y="2076389"/>
                  <a:pt x="1224248" y="2066673"/>
                  <a:pt x="1220533" y="2054862"/>
                </a:cubicBezTo>
                <a:cubicBezTo>
                  <a:pt x="1216723" y="2042575"/>
                  <a:pt x="1223200" y="2032764"/>
                  <a:pt x="1234916" y="2033050"/>
                </a:cubicBezTo>
                <a:close/>
                <a:moveTo>
                  <a:pt x="1074419" y="2032860"/>
                </a:moveTo>
                <a:lnTo>
                  <a:pt x="1074321" y="2033166"/>
                </a:lnTo>
                <a:lnTo>
                  <a:pt x="1074208" y="2033212"/>
                </a:lnTo>
                <a:lnTo>
                  <a:pt x="1074133" y="2033336"/>
                </a:lnTo>
                <a:lnTo>
                  <a:pt x="1074156" y="2033233"/>
                </a:lnTo>
                <a:lnTo>
                  <a:pt x="1074134" y="2033241"/>
                </a:lnTo>
                <a:lnTo>
                  <a:pt x="1074161" y="2033205"/>
                </a:lnTo>
                <a:lnTo>
                  <a:pt x="1074230" y="2032886"/>
                </a:lnTo>
                <a:close/>
                <a:moveTo>
                  <a:pt x="896969" y="2030860"/>
                </a:moveTo>
                <a:cubicBezTo>
                  <a:pt x="896683" y="2038479"/>
                  <a:pt x="896398" y="2045718"/>
                  <a:pt x="896017" y="2052957"/>
                </a:cubicBezTo>
                <a:cubicBezTo>
                  <a:pt x="903827" y="2053339"/>
                  <a:pt x="911638" y="2053719"/>
                  <a:pt x="919258" y="2054100"/>
                </a:cubicBezTo>
                <a:cubicBezTo>
                  <a:pt x="919353" y="2046195"/>
                  <a:pt x="919448" y="2038956"/>
                  <a:pt x="919543" y="2032002"/>
                </a:cubicBezTo>
                <a:cubicBezTo>
                  <a:pt x="911638" y="2031621"/>
                  <a:pt x="904399" y="2031240"/>
                  <a:pt x="896969" y="2030860"/>
                </a:cubicBezTo>
                <a:close/>
                <a:moveTo>
                  <a:pt x="1162907" y="2029812"/>
                </a:moveTo>
                <a:cubicBezTo>
                  <a:pt x="1175194" y="2030098"/>
                  <a:pt x="1188815" y="2041718"/>
                  <a:pt x="1192149" y="2054577"/>
                </a:cubicBezTo>
                <a:cubicBezTo>
                  <a:pt x="1195483" y="2067055"/>
                  <a:pt x="1188053" y="2077246"/>
                  <a:pt x="1175671" y="2076961"/>
                </a:cubicBezTo>
                <a:cubicBezTo>
                  <a:pt x="1162717" y="2076675"/>
                  <a:pt x="1149382" y="2065340"/>
                  <a:pt x="1146429" y="2052196"/>
                </a:cubicBezTo>
                <a:cubicBezTo>
                  <a:pt x="1143571" y="2039527"/>
                  <a:pt x="1151001" y="2029526"/>
                  <a:pt x="1162907" y="2029812"/>
                </a:cubicBezTo>
                <a:close/>
                <a:moveTo>
                  <a:pt x="1090326" y="2026764"/>
                </a:moveTo>
                <a:cubicBezTo>
                  <a:pt x="1100518" y="2025811"/>
                  <a:pt x="1111281" y="2033526"/>
                  <a:pt x="1116901" y="2043909"/>
                </a:cubicBezTo>
                <a:cubicBezTo>
                  <a:pt x="1122425" y="2054100"/>
                  <a:pt x="1121473" y="2065626"/>
                  <a:pt x="1114043" y="2071531"/>
                </a:cubicBezTo>
                <a:cubicBezTo>
                  <a:pt x="1107281" y="2077056"/>
                  <a:pt x="1094993" y="2076675"/>
                  <a:pt x="1085659" y="2070769"/>
                </a:cubicBezTo>
                <a:cubicBezTo>
                  <a:pt x="1075562" y="2064292"/>
                  <a:pt x="1069752" y="2053052"/>
                  <a:pt x="1071276" y="2042670"/>
                </a:cubicBezTo>
                <a:lnTo>
                  <a:pt x="1074321" y="2033166"/>
                </a:lnTo>
                <a:close/>
                <a:moveTo>
                  <a:pt x="1883949" y="2026574"/>
                </a:moveTo>
                <a:cubicBezTo>
                  <a:pt x="1891760" y="2025050"/>
                  <a:pt x="1899284" y="2029241"/>
                  <a:pt x="1900523" y="2036003"/>
                </a:cubicBezTo>
                <a:cubicBezTo>
                  <a:pt x="1901761" y="2042576"/>
                  <a:pt x="1896141" y="2049434"/>
                  <a:pt x="1888426" y="2050862"/>
                </a:cubicBezTo>
                <a:cubicBezTo>
                  <a:pt x="1880330" y="2052386"/>
                  <a:pt x="1873376" y="2048291"/>
                  <a:pt x="1872043" y="2041337"/>
                </a:cubicBezTo>
                <a:cubicBezTo>
                  <a:pt x="1870709" y="2034479"/>
                  <a:pt x="1875758" y="2028193"/>
                  <a:pt x="1883949" y="2026574"/>
                </a:cubicBezTo>
                <a:close/>
                <a:moveTo>
                  <a:pt x="1540858" y="2025240"/>
                </a:moveTo>
                <a:cubicBezTo>
                  <a:pt x="1552669" y="2021335"/>
                  <a:pt x="1565433" y="2025907"/>
                  <a:pt x="1568671" y="2035527"/>
                </a:cubicBezTo>
                <a:cubicBezTo>
                  <a:pt x="1571910" y="2045243"/>
                  <a:pt x="1564385" y="2056387"/>
                  <a:pt x="1552288" y="2060007"/>
                </a:cubicBezTo>
                <a:cubicBezTo>
                  <a:pt x="1540573" y="2063531"/>
                  <a:pt x="1529619" y="2059054"/>
                  <a:pt x="1526095" y="2049720"/>
                </a:cubicBezTo>
                <a:cubicBezTo>
                  <a:pt x="1522380" y="2039814"/>
                  <a:pt x="1528666" y="2029336"/>
                  <a:pt x="1540858" y="2025240"/>
                </a:cubicBezTo>
                <a:close/>
                <a:moveTo>
                  <a:pt x="3972401" y="2024097"/>
                </a:moveTo>
                <a:cubicBezTo>
                  <a:pt x="3973544" y="2023621"/>
                  <a:pt x="3973449" y="2026383"/>
                  <a:pt x="3974115" y="2028288"/>
                </a:cubicBezTo>
                <a:cubicBezTo>
                  <a:pt x="3969734" y="2030670"/>
                  <a:pt x="3965924" y="2033337"/>
                  <a:pt x="3964209" y="2033432"/>
                </a:cubicBezTo>
                <a:cubicBezTo>
                  <a:pt x="3962495" y="2033527"/>
                  <a:pt x="3962971" y="2031241"/>
                  <a:pt x="3962590" y="2029908"/>
                </a:cubicBezTo>
                <a:cubicBezTo>
                  <a:pt x="3965924" y="2027907"/>
                  <a:pt x="3969448" y="2025336"/>
                  <a:pt x="3972401" y="2024097"/>
                </a:cubicBezTo>
                <a:close/>
                <a:moveTo>
                  <a:pt x="3473481" y="2022669"/>
                </a:moveTo>
                <a:cubicBezTo>
                  <a:pt x="3487102" y="2024288"/>
                  <a:pt x="3491769" y="2038670"/>
                  <a:pt x="3483768" y="2054863"/>
                </a:cubicBezTo>
                <a:cubicBezTo>
                  <a:pt x="3475672" y="2071246"/>
                  <a:pt x="3459098" y="2083438"/>
                  <a:pt x="3445858" y="2082676"/>
                </a:cubicBezTo>
                <a:cubicBezTo>
                  <a:pt x="3432047" y="2081914"/>
                  <a:pt x="3427380" y="2067055"/>
                  <a:pt x="3435381" y="2049434"/>
                </a:cubicBezTo>
                <a:cubicBezTo>
                  <a:pt x="3443001" y="2032574"/>
                  <a:pt x="3459479" y="2021049"/>
                  <a:pt x="3473481" y="2022669"/>
                </a:cubicBezTo>
                <a:close/>
                <a:moveTo>
                  <a:pt x="1389506" y="2021621"/>
                </a:moveTo>
                <a:cubicBezTo>
                  <a:pt x="1401603" y="2019144"/>
                  <a:pt x="1414462" y="2025240"/>
                  <a:pt x="1417986" y="2035813"/>
                </a:cubicBezTo>
                <a:cubicBezTo>
                  <a:pt x="1421701" y="2046957"/>
                  <a:pt x="1413890" y="2058292"/>
                  <a:pt x="1401031" y="2060578"/>
                </a:cubicBezTo>
                <a:cubicBezTo>
                  <a:pt x="1388744" y="2062769"/>
                  <a:pt x="1377028" y="2055720"/>
                  <a:pt x="1373790" y="2044862"/>
                </a:cubicBezTo>
                <a:cubicBezTo>
                  <a:pt x="1370551" y="2034098"/>
                  <a:pt x="1377219" y="2024192"/>
                  <a:pt x="1389506" y="2021621"/>
                </a:cubicBezTo>
                <a:close/>
                <a:moveTo>
                  <a:pt x="1709928" y="2020383"/>
                </a:moveTo>
                <a:cubicBezTo>
                  <a:pt x="1720310" y="2018001"/>
                  <a:pt x="1730883" y="2023431"/>
                  <a:pt x="1732216" y="2031908"/>
                </a:cubicBezTo>
                <a:cubicBezTo>
                  <a:pt x="1733550" y="2040671"/>
                  <a:pt x="1725739" y="2050196"/>
                  <a:pt x="1715357" y="2052482"/>
                </a:cubicBezTo>
                <a:cubicBezTo>
                  <a:pt x="1704784" y="2054768"/>
                  <a:pt x="1695069" y="2049529"/>
                  <a:pt x="1693449" y="2040766"/>
                </a:cubicBezTo>
                <a:cubicBezTo>
                  <a:pt x="1691925" y="2032098"/>
                  <a:pt x="1699450" y="2022764"/>
                  <a:pt x="1709928" y="2020383"/>
                </a:cubicBezTo>
                <a:close/>
                <a:moveTo>
                  <a:pt x="3224498" y="2020287"/>
                </a:moveTo>
                <a:cubicBezTo>
                  <a:pt x="3222307" y="2032669"/>
                  <a:pt x="3220117" y="2045147"/>
                  <a:pt x="3218116" y="2056291"/>
                </a:cubicBezTo>
                <a:cubicBezTo>
                  <a:pt x="3227356" y="2056767"/>
                  <a:pt x="3235928" y="2057244"/>
                  <a:pt x="3244977" y="2057720"/>
                </a:cubicBezTo>
                <a:cubicBezTo>
                  <a:pt x="3247549" y="2045242"/>
                  <a:pt x="3250025" y="2033241"/>
                  <a:pt x="3252216" y="2022192"/>
                </a:cubicBezTo>
                <a:cubicBezTo>
                  <a:pt x="3242786" y="2021525"/>
                  <a:pt x="3233547" y="2020953"/>
                  <a:pt x="3224498" y="2020287"/>
                </a:cubicBezTo>
                <a:close/>
                <a:moveTo>
                  <a:pt x="2452306" y="2019811"/>
                </a:moveTo>
                <a:cubicBezTo>
                  <a:pt x="2463355" y="2022382"/>
                  <a:pt x="2473832" y="2035908"/>
                  <a:pt x="2475547" y="2049719"/>
                </a:cubicBezTo>
                <a:cubicBezTo>
                  <a:pt x="2477261" y="2063626"/>
                  <a:pt x="2469737" y="2073341"/>
                  <a:pt x="2458688" y="2071150"/>
                </a:cubicBezTo>
                <a:cubicBezTo>
                  <a:pt x="2447829" y="2068960"/>
                  <a:pt x="2436494" y="2055529"/>
                  <a:pt x="2434304" y="2042004"/>
                </a:cubicBezTo>
                <a:cubicBezTo>
                  <a:pt x="2432017" y="2027907"/>
                  <a:pt x="2440876" y="2017144"/>
                  <a:pt x="2452306" y="2019811"/>
                </a:cubicBezTo>
                <a:close/>
                <a:moveTo>
                  <a:pt x="3894296" y="2017620"/>
                </a:moveTo>
                <a:cubicBezTo>
                  <a:pt x="3899058" y="2017715"/>
                  <a:pt x="3899725" y="2021144"/>
                  <a:pt x="3894486" y="2026097"/>
                </a:cubicBezTo>
                <a:cubicBezTo>
                  <a:pt x="3890867" y="2029526"/>
                  <a:pt x="3885056" y="2032574"/>
                  <a:pt x="3876484" y="2038194"/>
                </a:cubicBezTo>
                <a:cubicBezTo>
                  <a:pt x="3877722" y="2032384"/>
                  <a:pt x="3876960" y="2029336"/>
                  <a:pt x="3879437" y="2025811"/>
                </a:cubicBezTo>
                <a:cubicBezTo>
                  <a:pt x="3882961" y="2020954"/>
                  <a:pt x="3889533" y="2017525"/>
                  <a:pt x="3894296" y="2017620"/>
                </a:cubicBezTo>
                <a:close/>
                <a:moveTo>
                  <a:pt x="276606" y="2013715"/>
                </a:moveTo>
                <a:cubicBezTo>
                  <a:pt x="277082" y="2013429"/>
                  <a:pt x="277368" y="2014858"/>
                  <a:pt x="278034" y="2016096"/>
                </a:cubicBezTo>
                <a:cubicBezTo>
                  <a:pt x="275844" y="2017334"/>
                  <a:pt x="274129" y="2018668"/>
                  <a:pt x="272700" y="2019049"/>
                </a:cubicBezTo>
                <a:cubicBezTo>
                  <a:pt x="272034" y="2019239"/>
                  <a:pt x="271557" y="2017430"/>
                  <a:pt x="271938" y="2017049"/>
                </a:cubicBezTo>
                <a:cubicBezTo>
                  <a:pt x="273272" y="2015810"/>
                  <a:pt x="275082" y="2014572"/>
                  <a:pt x="276606" y="2013715"/>
                </a:cubicBezTo>
                <a:close/>
                <a:moveTo>
                  <a:pt x="798099" y="2012191"/>
                </a:moveTo>
                <a:cubicBezTo>
                  <a:pt x="810672" y="2012381"/>
                  <a:pt x="820197" y="2023906"/>
                  <a:pt x="818673" y="2037146"/>
                </a:cubicBezTo>
                <a:cubicBezTo>
                  <a:pt x="817149" y="2050195"/>
                  <a:pt x="804005" y="2061054"/>
                  <a:pt x="790479" y="2060482"/>
                </a:cubicBezTo>
                <a:cubicBezTo>
                  <a:pt x="777240" y="2059911"/>
                  <a:pt x="768477" y="2049243"/>
                  <a:pt x="770667" y="2036289"/>
                </a:cubicBezTo>
                <a:cubicBezTo>
                  <a:pt x="772953" y="2022668"/>
                  <a:pt x="785145" y="2012000"/>
                  <a:pt x="798099" y="2012191"/>
                </a:cubicBezTo>
                <a:close/>
                <a:moveTo>
                  <a:pt x="349852" y="2011238"/>
                </a:moveTo>
                <a:cubicBezTo>
                  <a:pt x="350329" y="2013429"/>
                  <a:pt x="351948" y="2015334"/>
                  <a:pt x="350900" y="2017810"/>
                </a:cubicBezTo>
                <a:cubicBezTo>
                  <a:pt x="350233" y="2019239"/>
                  <a:pt x="345471" y="2021716"/>
                  <a:pt x="340708" y="2024954"/>
                </a:cubicBezTo>
                <a:cubicBezTo>
                  <a:pt x="340804" y="2021430"/>
                  <a:pt x="339661" y="2019144"/>
                  <a:pt x="341185" y="2017144"/>
                </a:cubicBezTo>
                <a:cubicBezTo>
                  <a:pt x="342804" y="2015048"/>
                  <a:pt x="346900" y="2013143"/>
                  <a:pt x="349852" y="2011238"/>
                </a:cubicBezTo>
                <a:close/>
                <a:moveTo>
                  <a:pt x="3382041" y="2011047"/>
                </a:moveTo>
                <a:cubicBezTo>
                  <a:pt x="3398138" y="2012571"/>
                  <a:pt x="3405472" y="2030002"/>
                  <a:pt x="3398138" y="2049433"/>
                </a:cubicBezTo>
                <a:cubicBezTo>
                  <a:pt x="3390804" y="2068864"/>
                  <a:pt x="3371944" y="2084771"/>
                  <a:pt x="3357180" y="2083914"/>
                </a:cubicBezTo>
                <a:cubicBezTo>
                  <a:pt x="3342036" y="2083056"/>
                  <a:pt x="3335178" y="2065911"/>
                  <a:pt x="3341560" y="2045147"/>
                </a:cubicBezTo>
                <a:cubicBezTo>
                  <a:pt x="3347941" y="2024382"/>
                  <a:pt x="3365563" y="2009523"/>
                  <a:pt x="3382041" y="2011047"/>
                </a:cubicBezTo>
                <a:close/>
                <a:moveTo>
                  <a:pt x="724566" y="2010953"/>
                </a:moveTo>
                <a:cubicBezTo>
                  <a:pt x="735520" y="2011524"/>
                  <a:pt x="742378" y="2021716"/>
                  <a:pt x="739425" y="2033337"/>
                </a:cubicBezTo>
                <a:cubicBezTo>
                  <a:pt x="736472" y="2044862"/>
                  <a:pt x="724280" y="2054101"/>
                  <a:pt x="712660" y="2053530"/>
                </a:cubicBezTo>
                <a:cubicBezTo>
                  <a:pt x="701135" y="2052958"/>
                  <a:pt x="694277" y="2042671"/>
                  <a:pt x="697896" y="2031241"/>
                </a:cubicBezTo>
                <a:cubicBezTo>
                  <a:pt x="701420" y="2019716"/>
                  <a:pt x="713708" y="2010381"/>
                  <a:pt x="724566" y="2010953"/>
                </a:cubicBezTo>
                <a:close/>
                <a:moveTo>
                  <a:pt x="3132296" y="2010381"/>
                </a:moveTo>
                <a:cubicBezTo>
                  <a:pt x="3130868" y="2025240"/>
                  <a:pt x="3129344" y="2040575"/>
                  <a:pt x="3127915" y="2055624"/>
                </a:cubicBezTo>
                <a:cubicBezTo>
                  <a:pt x="3137154" y="2055148"/>
                  <a:pt x="3147060" y="2054767"/>
                  <a:pt x="3156871" y="2054291"/>
                </a:cubicBezTo>
                <a:cubicBezTo>
                  <a:pt x="3158490" y="2040765"/>
                  <a:pt x="3160205" y="2026954"/>
                  <a:pt x="3161633" y="2015143"/>
                </a:cubicBezTo>
                <a:cubicBezTo>
                  <a:pt x="3150870" y="2013429"/>
                  <a:pt x="3140869" y="2011810"/>
                  <a:pt x="3132296" y="2010381"/>
                </a:cubicBezTo>
                <a:close/>
                <a:moveTo>
                  <a:pt x="650271" y="2010286"/>
                </a:moveTo>
                <a:cubicBezTo>
                  <a:pt x="659701" y="2011048"/>
                  <a:pt x="664178" y="2019240"/>
                  <a:pt x="660463" y="2029336"/>
                </a:cubicBezTo>
                <a:cubicBezTo>
                  <a:pt x="656844" y="2039147"/>
                  <a:pt x="645985" y="2046767"/>
                  <a:pt x="636174" y="2046386"/>
                </a:cubicBezTo>
                <a:cubicBezTo>
                  <a:pt x="626554" y="2046005"/>
                  <a:pt x="621411" y="2037432"/>
                  <a:pt x="625030" y="2027812"/>
                </a:cubicBezTo>
                <a:cubicBezTo>
                  <a:pt x="628745" y="2017716"/>
                  <a:pt x="640556" y="2009524"/>
                  <a:pt x="650271" y="2010286"/>
                </a:cubicBezTo>
                <a:close/>
                <a:moveTo>
                  <a:pt x="424719" y="2009810"/>
                </a:moveTo>
                <a:cubicBezTo>
                  <a:pt x="429100" y="2009905"/>
                  <a:pt x="430624" y="2014573"/>
                  <a:pt x="427672" y="2019240"/>
                </a:cubicBezTo>
                <a:cubicBezTo>
                  <a:pt x="424719" y="2023907"/>
                  <a:pt x="417480" y="2028193"/>
                  <a:pt x="413289" y="2027622"/>
                </a:cubicBezTo>
                <a:cubicBezTo>
                  <a:pt x="408812" y="2027050"/>
                  <a:pt x="408050" y="2024002"/>
                  <a:pt x="410812" y="2019049"/>
                </a:cubicBezTo>
                <a:cubicBezTo>
                  <a:pt x="413575" y="2014001"/>
                  <a:pt x="420052" y="2009810"/>
                  <a:pt x="424719" y="2009810"/>
                </a:cubicBezTo>
                <a:close/>
                <a:moveTo>
                  <a:pt x="575500" y="2009809"/>
                </a:moveTo>
                <a:cubicBezTo>
                  <a:pt x="583025" y="2010476"/>
                  <a:pt x="585977" y="2017239"/>
                  <a:pt x="582167" y="2025430"/>
                </a:cubicBezTo>
                <a:cubicBezTo>
                  <a:pt x="578357" y="2033527"/>
                  <a:pt x="569213" y="2039623"/>
                  <a:pt x="561117" y="2039432"/>
                </a:cubicBezTo>
                <a:cubicBezTo>
                  <a:pt x="552640" y="2039337"/>
                  <a:pt x="548925" y="2032003"/>
                  <a:pt x="553116" y="2023716"/>
                </a:cubicBezTo>
                <a:cubicBezTo>
                  <a:pt x="557307" y="2015334"/>
                  <a:pt x="567404" y="2008952"/>
                  <a:pt x="575500" y="2009809"/>
                </a:cubicBezTo>
                <a:close/>
                <a:moveTo>
                  <a:pt x="1998344" y="2009619"/>
                </a:moveTo>
                <a:cubicBezTo>
                  <a:pt x="2000440" y="2008762"/>
                  <a:pt x="2005107" y="2012762"/>
                  <a:pt x="2010631" y="2015620"/>
                </a:cubicBezTo>
                <a:cubicBezTo>
                  <a:pt x="2006726" y="2019906"/>
                  <a:pt x="2004155" y="2025050"/>
                  <a:pt x="2001773" y="2024859"/>
                </a:cubicBezTo>
                <a:cubicBezTo>
                  <a:pt x="1997773" y="2024573"/>
                  <a:pt x="1993867" y="2021049"/>
                  <a:pt x="1989867" y="2018954"/>
                </a:cubicBezTo>
                <a:cubicBezTo>
                  <a:pt x="1992629" y="2015715"/>
                  <a:pt x="1994630" y="2011143"/>
                  <a:pt x="1998344" y="2009619"/>
                </a:cubicBezTo>
                <a:close/>
                <a:moveTo>
                  <a:pt x="499776" y="2009524"/>
                </a:moveTo>
                <a:cubicBezTo>
                  <a:pt x="505586" y="2009905"/>
                  <a:pt x="507777" y="2015144"/>
                  <a:pt x="504729" y="2021335"/>
                </a:cubicBezTo>
                <a:cubicBezTo>
                  <a:pt x="501395" y="2028098"/>
                  <a:pt x="492918" y="2033432"/>
                  <a:pt x="486346" y="2033051"/>
                </a:cubicBezTo>
                <a:cubicBezTo>
                  <a:pt x="480059" y="2032765"/>
                  <a:pt x="478154" y="2027812"/>
                  <a:pt x="481583" y="2021335"/>
                </a:cubicBezTo>
                <a:cubicBezTo>
                  <a:pt x="485298" y="2014286"/>
                  <a:pt x="493394" y="2009143"/>
                  <a:pt x="499776" y="2009524"/>
                </a:cubicBezTo>
                <a:close/>
                <a:moveTo>
                  <a:pt x="3811619" y="2009238"/>
                </a:moveTo>
                <a:cubicBezTo>
                  <a:pt x="3818572" y="2009238"/>
                  <a:pt x="3819429" y="2014953"/>
                  <a:pt x="3813524" y="2022192"/>
                </a:cubicBezTo>
                <a:cubicBezTo>
                  <a:pt x="3807618" y="2029527"/>
                  <a:pt x="3798284" y="2034575"/>
                  <a:pt x="3791712" y="2034099"/>
                </a:cubicBezTo>
                <a:cubicBezTo>
                  <a:pt x="3785425" y="2033622"/>
                  <a:pt x="3785044" y="2027145"/>
                  <a:pt x="3790854" y="2020383"/>
                </a:cubicBezTo>
                <a:cubicBezTo>
                  <a:pt x="3796093" y="2014191"/>
                  <a:pt x="3805523" y="2009143"/>
                  <a:pt x="3811619" y="2009238"/>
                </a:cubicBezTo>
                <a:close/>
                <a:moveTo>
                  <a:pt x="2342864" y="2005714"/>
                </a:moveTo>
                <a:cubicBezTo>
                  <a:pt x="2352484" y="2007714"/>
                  <a:pt x="2361533" y="2018001"/>
                  <a:pt x="2363248" y="2028954"/>
                </a:cubicBezTo>
                <a:cubicBezTo>
                  <a:pt x="2364962" y="2040099"/>
                  <a:pt x="2358961" y="2047909"/>
                  <a:pt x="2349341" y="2046862"/>
                </a:cubicBezTo>
                <a:cubicBezTo>
                  <a:pt x="2339435" y="2045814"/>
                  <a:pt x="2328481" y="2034574"/>
                  <a:pt x="2326672" y="2023430"/>
                </a:cubicBezTo>
                <a:cubicBezTo>
                  <a:pt x="2324957" y="2012571"/>
                  <a:pt x="2332958" y="2003809"/>
                  <a:pt x="2342864" y="2005714"/>
                </a:cubicBezTo>
                <a:close/>
                <a:moveTo>
                  <a:pt x="2112645" y="2000952"/>
                </a:moveTo>
                <a:cubicBezTo>
                  <a:pt x="2115597" y="2000475"/>
                  <a:pt x="2119884" y="2004285"/>
                  <a:pt x="2126170" y="2007714"/>
                </a:cubicBezTo>
                <a:cubicBezTo>
                  <a:pt x="2121789" y="2011905"/>
                  <a:pt x="2119693" y="2015715"/>
                  <a:pt x="2116455" y="2016477"/>
                </a:cubicBezTo>
                <a:cubicBezTo>
                  <a:pt x="2110930" y="2017715"/>
                  <a:pt x="2105596" y="2014191"/>
                  <a:pt x="2105501" y="2008571"/>
                </a:cubicBezTo>
                <a:cubicBezTo>
                  <a:pt x="2105501" y="2005523"/>
                  <a:pt x="2109501" y="2001428"/>
                  <a:pt x="2112645" y="2000952"/>
                </a:cubicBezTo>
                <a:close/>
                <a:moveTo>
                  <a:pt x="3726370" y="1999332"/>
                </a:moveTo>
                <a:cubicBezTo>
                  <a:pt x="3734657" y="2000379"/>
                  <a:pt x="3735990" y="2007999"/>
                  <a:pt x="3729418" y="2017048"/>
                </a:cubicBezTo>
                <a:cubicBezTo>
                  <a:pt x="3722370" y="2026764"/>
                  <a:pt x="3709987" y="2033622"/>
                  <a:pt x="3701319" y="2032669"/>
                </a:cubicBezTo>
                <a:cubicBezTo>
                  <a:pt x="3693223" y="2031717"/>
                  <a:pt x="3691890" y="2024192"/>
                  <a:pt x="3698176" y="2014953"/>
                </a:cubicBezTo>
                <a:cubicBezTo>
                  <a:pt x="3704939" y="2005142"/>
                  <a:pt x="3717417" y="1998284"/>
                  <a:pt x="3726370" y="1999332"/>
                </a:cubicBezTo>
                <a:close/>
                <a:moveTo>
                  <a:pt x="1480851" y="1999332"/>
                </a:moveTo>
                <a:cubicBezTo>
                  <a:pt x="1493139" y="1995903"/>
                  <a:pt x="1505331" y="2000856"/>
                  <a:pt x="1508474" y="2010952"/>
                </a:cubicBezTo>
                <a:cubicBezTo>
                  <a:pt x="1511617" y="2020953"/>
                  <a:pt x="1504378" y="2032288"/>
                  <a:pt x="1492472" y="2035908"/>
                </a:cubicBezTo>
                <a:cubicBezTo>
                  <a:pt x="1480185" y="2039622"/>
                  <a:pt x="1466564" y="2033526"/>
                  <a:pt x="1463802" y="2023335"/>
                </a:cubicBezTo>
                <a:cubicBezTo>
                  <a:pt x="1461135" y="2013429"/>
                  <a:pt x="1468850" y="2002761"/>
                  <a:pt x="1480851" y="1999332"/>
                </a:cubicBezTo>
                <a:close/>
                <a:moveTo>
                  <a:pt x="2228850" y="1997331"/>
                </a:moveTo>
                <a:cubicBezTo>
                  <a:pt x="2236565" y="1997808"/>
                  <a:pt x="2244566" y="2005428"/>
                  <a:pt x="2245899" y="2013524"/>
                </a:cubicBezTo>
                <a:cubicBezTo>
                  <a:pt x="2247328" y="2021715"/>
                  <a:pt x="2241899" y="2028097"/>
                  <a:pt x="2234088" y="2027526"/>
                </a:cubicBezTo>
                <a:cubicBezTo>
                  <a:pt x="2226468" y="2026859"/>
                  <a:pt x="2218182" y="2019144"/>
                  <a:pt x="2216753" y="2011333"/>
                </a:cubicBezTo>
                <a:cubicBezTo>
                  <a:pt x="2215419" y="2003713"/>
                  <a:pt x="2221325" y="1996855"/>
                  <a:pt x="2228850" y="1997331"/>
                </a:cubicBezTo>
                <a:close/>
                <a:moveTo>
                  <a:pt x="1258156" y="1996189"/>
                </a:moveTo>
                <a:cubicBezTo>
                  <a:pt x="1269110" y="1996284"/>
                  <a:pt x="1281207" y="2005904"/>
                  <a:pt x="1285207" y="2017525"/>
                </a:cubicBezTo>
                <a:cubicBezTo>
                  <a:pt x="1289208" y="2029145"/>
                  <a:pt x="1283683" y="2038861"/>
                  <a:pt x="1272730" y="2039146"/>
                </a:cubicBezTo>
                <a:cubicBezTo>
                  <a:pt x="1261490" y="2039337"/>
                  <a:pt x="1249679" y="2030383"/>
                  <a:pt x="1245393" y="2018382"/>
                </a:cubicBezTo>
                <a:cubicBezTo>
                  <a:pt x="1241011" y="2005809"/>
                  <a:pt x="1246631" y="1996093"/>
                  <a:pt x="1258156" y="1996189"/>
                </a:cubicBezTo>
                <a:close/>
                <a:moveTo>
                  <a:pt x="3037522" y="1995808"/>
                </a:moveTo>
                <a:lnTo>
                  <a:pt x="3037793" y="1995948"/>
                </a:lnTo>
                <a:lnTo>
                  <a:pt x="3037998" y="1996570"/>
                </a:lnTo>
                <a:cubicBezTo>
                  <a:pt x="3037807" y="1996284"/>
                  <a:pt x="3037712" y="1996094"/>
                  <a:pt x="3037522" y="1995808"/>
                </a:cubicBezTo>
                <a:close/>
                <a:moveTo>
                  <a:pt x="3037427" y="1995807"/>
                </a:moveTo>
                <a:cubicBezTo>
                  <a:pt x="3037618" y="1996188"/>
                  <a:pt x="3037713" y="1996284"/>
                  <a:pt x="3037999" y="1996665"/>
                </a:cubicBezTo>
                <a:lnTo>
                  <a:pt x="3037534" y="1996293"/>
                </a:lnTo>
                <a:close/>
                <a:moveTo>
                  <a:pt x="935069" y="1994855"/>
                </a:moveTo>
                <a:cubicBezTo>
                  <a:pt x="935164" y="2002665"/>
                  <a:pt x="935260" y="2009904"/>
                  <a:pt x="935355" y="2017620"/>
                </a:cubicBezTo>
                <a:cubicBezTo>
                  <a:pt x="943165" y="2018001"/>
                  <a:pt x="950119" y="2018382"/>
                  <a:pt x="956786" y="2018763"/>
                </a:cubicBezTo>
                <a:cubicBezTo>
                  <a:pt x="956500" y="2011143"/>
                  <a:pt x="956215" y="2003427"/>
                  <a:pt x="955929" y="1995998"/>
                </a:cubicBezTo>
                <a:cubicBezTo>
                  <a:pt x="948214" y="1995617"/>
                  <a:pt x="941356" y="1995236"/>
                  <a:pt x="935069" y="1994855"/>
                </a:cubicBezTo>
                <a:close/>
                <a:moveTo>
                  <a:pt x="1659136" y="1994701"/>
                </a:moveTo>
                <a:cubicBezTo>
                  <a:pt x="1663756" y="1996332"/>
                  <a:pt x="1667208" y="1999666"/>
                  <a:pt x="1668494" y="2004381"/>
                </a:cubicBezTo>
                <a:cubicBezTo>
                  <a:pt x="1670875" y="2013144"/>
                  <a:pt x="1664303" y="2022764"/>
                  <a:pt x="1653349" y="2026574"/>
                </a:cubicBezTo>
                <a:cubicBezTo>
                  <a:pt x="1642014" y="2030479"/>
                  <a:pt x="1629918" y="2026002"/>
                  <a:pt x="1627441" y="2017239"/>
                </a:cubicBezTo>
                <a:cubicBezTo>
                  <a:pt x="1625060" y="2008857"/>
                  <a:pt x="1631918" y="1999047"/>
                  <a:pt x="1642776" y="1995237"/>
                </a:cubicBezTo>
                <a:cubicBezTo>
                  <a:pt x="1648730" y="1993142"/>
                  <a:pt x="1654516" y="1993070"/>
                  <a:pt x="1659136" y="1994701"/>
                </a:cubicBezTo>
                <a:close/>
                <a:moveTo>
                  <a:pt x="1187481" y="1993713"/>
                </a:moveTo>
                <a:cubicBezTo>
                  <a:pt x="1199102" y="1993522"/>
                  <a:pt x="1211865" y="2003904"/>
                  <a:pt x="1215866" y="2016763"/>
                </a:cubicBezTo>
                <a:cubicBezTo>
                  <a:pt x="1219866" y="2029527"/>
                  <a:pt x="1213294" y="2040004"/>
                  <a:pt x="1201293" y="2039718"/>
                </a:cubicBezTo>
                <a:cubicBezTo>
                  <a:pt x="1189386" y="2039433"/>
                  <a:pt x="1176147" y="2028288"/>
                  <a:pt x="1172908" y="2015811"/>
                </a:cubicBezTo>
                <a:cubicBezTo>
                  <a:pt x="1169765" y="2003714"/>
                  <a:pt x="1176337" y="1993808"/>
                  <a:pt x="1187481" y="1993713"/>
                </a:cubicBezTo>
                <a:close/>
                <a:moveTo>
                  <a:pt x="1067370" y="1993236"/>
                </a:moveTo>
                <a:cubicBezTo>
                  <a:pt x="1067561" y="1993522"/>
                  <a:pt x="1067656" y="1993617"/>
                  <a:pt x="1067847" y="1993808"/>
                </a:cubicBezTo>
                <a:lnTo>
                  <a:pt x="1067603" y="1993690"/>
                </a:lnTo>
                <a:close/>
                <a:moveTo>
                  <a:pt x="1067371" y="1993141"/>
                </a:moveTo>
                <a:lnTo>
                  <a:pt x="1067621" y="1993279"/>
                </a:lnTo>
                <a:lnTo>
                  <a:pt x="1067847" y="1993713"/>
                </a:lnTo>
                <a:cubicBezTo>
                  <a:pt x="1067657" y="1993427"/>
                  <a:pt x="1067561" y="1993332"/>
                  <a:pt x="1067371" y="1993141"/>
                </a:cubicBezTo>
                <a:close/>
                <a:moveTo>
                  <a:pt x="1818608" y="1991617"/>
                </a:moveTo>
                <a:cubicBezTo>
                  <a:pt x="1827181" y="1989712"/>
                  <a:pt x="1836515" y="1994475"/>
                  <a:pt x="1837753" y="2001523"/>
                </a:cubicBezTo>
                <a:cubicBezTo>
                  <a:pt x="1838992" y="2008667"/>
                  <a:pt x="1832419" y="2016858"/>
                  <a:pt x="1823656" y="2018763"/>
                </a:cubicBezTo>
                <a:cubicBezTo>
                  <a:pt x="1814608" y="2020763"/>
                  <a:pt x="1806416" y="2016382"/>
                  <a:pt x="1804892" y="2008857"/>
                </a:cubicBezTo>
                <a:cubicBezTo>
                  <a:pt x="1803463" y="2001428"/>
                  <a:pt x="1809655" y="1993617"/>
                  <a:pt x="1818608" y="1991617"/>
                </a:cubicBezTo>
                <a:close/>
                <a:moveTo>
                  <a:pt x="1333881" y="1991236"/>
                </a:moveTo>
                <a:cubicBezTo>
                  <a:pt x="1345787" y="1988950"/>
                  <a:pt x="1358551" y="1995332"/>
                  <a:pt x="1362646" y="2006286"/>
                </a:cubicBezTo>
                <a:cubicBezTo>
                  <a:pt x="1367028" y="2017811"/>
                  <a:pt x="1360360" y="2029431"/>
                  <a:pt x="1348073" y="2031717"/>
                </a:cubicBezTo>
                <a:cubicBezTo>
                  <a:pt x="1336167" y="2034003"/>
                  <a:pt x="1322546" y="2025526"/>
                  <a:pt x="1319022" y="2014382"/>
                </a:cubicBezTo>
                <a:cubicBezTo>
                  <a:pt x="1315593" y="2003619"/>
                  <a:pt x="1322165" y="1993427"/>
                  <a:pt x="1333881" y="1991236"/>
                </a:cubicBezTo>
                <a:close/>
                <a:moveTo>
                  <a:pt x="1118425" y="1990473"/>
                </a:moveTo>
                <a:cubicBezTo>
                  <a:pt x="1130617" y="1990950"/>
                  <a:pt x="1143190" y="2001903"/>
                  <a:pt x="1146619" y="2015048"/>
                </a:cubicBezTo>
                <a:cubicBezTo>
                  <a:pt x="1150143" y="2028669"/>
                  <a:pt x="1142142" y="2039241"/>
                  <a:pt x="1128712" y="2038479"/>
                </a:cubicBezTo>
                <a:cubicBezTo>
                  <a:pt x="1115663" y="2037813"/>
                  <a:pt x="1103661" y="2026859"/>
                  <a:pt x="1101090" y="2013333"/>
                </a:cubicBezTo>
                <a:cubicBezTo>
                  <a:pt x="1098518" y="1999903"/>
                  <a:pt x="1106043" y="1989997"/>
                  <a:pt x="1118425" y="1990473"/>
                </a:cubicBezTo>
                <a:close/>
                <a:moveTo>
                  <a:pt x="3635882" y="1987807"/>
                </a:moveTo>
                <a:cubicBezTo>
                  <a:pt x="3646741" y="1988855"/>
                  <a:pt x="3649979" y="1999047"/>
                  <a:pt x="3642931" y="2010572"/>
                </a:cubicBezTo>
                <a:cubicBezTo>
                  <a:pt x="3635597" y="2022669"/>
                  <a:pt x="3619690" y="2032289"/>
                  <a:pt x="3609022" y="2030955"/>
                </a:cubicBezTo>
                <a:cubicBezTo>
                  <a:pt x="3598735" y="2029717"/>
                  <a:pt x="3596354" y="2019335"/>
                  <a:pt x="3603592" y="2007143"/>
                </a:cubicBezTo>
                <a:cubicBezTo>
                  <a:pt x="3610927" y="1995046"/>
                  <a:pt x="3624738" y="1986759"/>
                  <a:pt x="3635882" y="1987807"/>
                </a:cubicBezTo>
                <a:close/>
                <a:moveTo>
                  <a:pt x="858774" y="1987235"/>
                </a:moveTo>
                <a:cubicBezTo>
                  <a:pt x="862965" y="1996855"/>
                  <a:pt x="861060" y="2006475"/>
                  <a:pt x="857155" y="2014857"/>
                </a:cubicBezTo>
                <a:cubicBezTo>
                  <a:pt x="866299" y="2014667"/>
                  <a:pt x="874871" y="2014381"/>
                  <a:pt x="882967" y="2014191"/>
                </a:cubicBezTo>
                <a:cubicBezTo>
                  <a:pt x="883348" y="2006761"/>
                  <a:pt x="883825" y="1998951"/>
                  <a:pt x="884206" y="1991426"/>
                </a:cubicBezTo>
                <a:cubicBezTo>
                  <a:pt x="876300" y="1990092"/>
                  <a:pt x="867727" y="1988759"/>
                  <a:pt x="858774" y="1987235"/>
                </a:cubicBezTo>
                <a:close/>
                <a:moveTo>
                  <a:pt x="3006448" y="1983913"/>
                </a:moveTo>
                <a:cubicBezTo>
                  <a:pt x="3012448" y="1981544"/>
                  <a:pt x="3019044" y="1982235"/>
                  <a:pt x="3025140" y="1986378"/>
                </a:cubicBezTo>
                <a:lnTo>
                  <a:pt x="3037534" y="1996293"/>
                </a:lnTo>
                <a:lnTo>
                  <a:pt x="3041523" y="2014476"/>
                </a:lnTo>
                <a:cubicBezTo>
                  <a:pt x="3045238" y="2034479"/>
                  <a:pt x="3038951" y="2056291"/>
                  <a:pt x="3027426" y="2066102"/>
                </a:cubicBezTo>
                <a:cubicBezTo>
                  <a:pt x="3016091" y="2075722"/>
                  <a:pt x="3003042" y="2072103"/>
                  <a:pt x="2994088" y="2056577"/>
                </a:cubicBezTo>
                <a:cubicBezTo>
                  <a:pt x="2985040" y="2040861"/>
                  <a:pt x="2983611" y="2016572"/>
                  <a:pt x="2991326" y="1999808"/>
                </a:cubicBezTo>
                <a:cubicBezTo>
                  <a:pt x="2995041" y="1991712"/>
                  <a:pt x="3000447" y="1986282"/>
                  <a:pt x="3006448" y="1983913"/>
                </a:cubicBezTo>
                <a:close/>
                <a:moveTo>
                  <a:pt x="2927890" y="1980091"/>
                </a:moveTo>
                <a:cubicBezTo>
                  <a:pt x="2942558" y="1981425"/>
                  <a:pt x="2954750" y="2001237"/>
                  <a:pt x="2955227" y="2024668"/>
                </a:cubicBezTo>
                <a:cubicBezTo>
                  <a:pt x="2955703" y="2048195"/>
                  <a:pt x="2945035" y="2066292"/>
                  <a:pt x="2930938" y="2065911"/>
                </a:cubicBezTo>
                <a:cubicBezTo>
                  <a:pt x="2916841" y="2065530"/>
                  <a:pt x="2904839" y="2046480"/>
                  <a:pt x="2903220" y="2022477"/>
                </a:cubicBezTo>
                <a:cubicBezTo>
                  <a:pt x="2901601" y="1997522"/>
                  <a:pt x="2912459" y="1978662"/>
                  <a:pt x="2927890" y="1980091"/>
                </a:cubicBezTo>
                <a:close/>
                <a:moveTo>
                  <a:pt x="2761773" y="1978377"/>
                </a:moveTo>
                <a:cubicBezTo>
                  <a:pt x="2773870" y="1978282"/>
                  <a:pt x="2785395" y="1995522"/>
                  <a:pt x="2787871" y="2018001"/>
                </a:cubicBezTo>
                <a:cubicBezTo>
                  <a:pt x="2790348" y="2040480"/>
                  <a:pt x="2782823" y="2057530"/>
                  <a:pt x="2770726" y="2057149"/>
                </a:cubicBezTo>
                <a:cubicBezTo>
                  <a:pt x="2759296" y="2056768"/>
                  <a:pt x="2748438" y="2040099"/>
                  <a:pt x="2745580" y="2018763"/>
                </a:cubicBezTo>
                <a:cubicBezTo>
                  <a:pt x="2742532" y="1996570"/>
                  <a:pt x="2749676" y="1978473"/>
                  <a:pt x="2761773" y="1978377"/>
                </a:cubicBezTo>
                <a:close/>
                <a:moveTo>
                  <a:pt x="2682906" y="1978091"/>
                </a:moveTo>
                <a:cubicBezTo>
                  <a:pt x="2694431" y="1978567"/>
                  <a:pt x="2705957" y="1995617"/>
                  <a:pt x="2708528" y="2015524"/>
                </a:cubicBezTo>
                <a:cubicBezTo>
                  <a:pt x="2711100" y="2035241"/>
                  <a:pt x="2703956" y="2052291"/>
                  <a:pt x="2692622" y="2051719"/>
                </a:cubicBezTo>
                <a:cubicBezTo>
                  <a:pt x="2681192" y="2051148"/>
                  <a:pt x="2669095" y="2033622"/>
                  <a:pt x="2666428" y="2013429"/>
                </a:cubicBezTo>
                <a:cubicBezTo>
                  <a:pt x="2663666" y="1992855"/>
                  <a:pt x="2671095" y="1977615"/>
                  <a:pt x="2682906" y="1978091"/>
                </a:cubicBezTo>
                <a:close/>
                <a:moveTo>
                  <a:pt x="2843402" y="1977805"/>
                </a:moveTo>
                <a:cubicBezTo>
                  <a:pt x="2856737" y="1978948"/>
                  <a:pt x="2869120" y="1999331"/>
                  <a:pt x="2870263" y="2022287"/>
                </a:cubicBezTo>
                <a:cubicBezTo>
                  <a:pt x="2871406" y="2045147"/>
                  <a:pt x="2861309" y="2063530"/>
                  <a:pt x="2848546" y="2061911"/>
                </a:cubicBezTo>
                <a:cubicBezTo>
                  <a:pt x="2836068" y="2060292"/>
                  <a:pt x="2824543" y="2040956"/>
                  <a:pt x="2822638" y="2018667"/>
                </a:cubicBezTo>
                <a:cubicBezTo>
                  <a:pt x="2820637" y="1995522"/>
                  <a:pt x="2830258" y="1976472"/>
                  <a:pt x="2843402" y="1977805"/>
                </a:cubicBezTo>
                <a:close/>
                <a:moveTo>
                  <a:pt x="3974116" y="1977139"/>
                </a:moveTo>
                <a:cubicBezTo>
                  <a:pt x="3976497" y="1976948"/>
                  <a:pt x="3976116" y="1980187"/>
                  <a:pt x="3977545" y="1983235"/>
                </a:cubicBezTo>
                <a:cubicBezTo>
                  <a:pt x="3970782" y="1986092"/>
                  <a:pt x="3965448" y="1989236"/>
                  <a:pt x="3963543" y="1988950"/>
                </a:cubicBezTo>
                <a:cubicBezTo>
                  <a:pt x="3961543" y="1988664"/>
                  <a:pt x="3962876" y="1985045"/>
                  <a:pt x="3962686" y="1982854"/>
                </a:cubicBezTo>
                <a:cubicBezTo>
                  <a:pt x="3966591" y="1980758"/>
                  <a:pt x="3971639" y="1977329"/>
                  <a:pt x="3974116" y="1977139"/>
                </a:cubicBezTo>
                <a:close/>
                <a:moveTo>
                  <a:pt x="3542538" y="1974377"/>
                </a:moveTo>
                <a:cubicBezTo>
                  <a:pt x="3556444" y="1975139"/>
                  <a:pt x="3561683" y="1989236"/>
                  <a:pt x="3553682" y="2004285"/>
                </a:cubicBezTo>
                <a:cubicBezTo>
                  <a:pt x="3546157" y="2018668"/>
                  <a:pt x="3529012" y="2030193"/>
                  <a:pt x="3516630" y="2029336"/>
                </a:cubicBezTo>
                <a:cubicBezTo>
                  <a:pt x="3504152" y="2028479"/>
                  <a:pt x="3499484" y="2015335"/>
                  <a:pt x="3506152" y="2000190"/>
                </a:cubicBezTo>
                <a:cubicBezTo>
                  <a:pt x="3512915" y="1985045"/>
                  <a:pt x="3529012" y="1973615"/>
                  <a:pt x="3542538" y="1974377"/>
                </a:cubicBezTo>
                <a:close/>
                <a:moveTo>
                  <a:pt x="339375" y="1974091"/>
                </a:moveTo>
                <a:cubicBezTo>
                  <a:pt x="340232" y="1974853"/>
                  <a:pt x="340994" y="1976472"/>
                  <a:pt x="340232" y="1977901"/>
                </a:cubicBezTo>
                <a:cubicBezTo>
                  <a:pt x="339279" y="1979615"/>
                  <a:pt x="336613" y="1981520"/>
                  <a:pt x="334708" y="1983425"/>
                </a:cubicBezTo>
                <a:cubicBezTo>
                  <a:pt x="334136" y="1982759"/>
                  <a:pt x="333565" y="1982187"/>
                  <a:pt x="332993" y="1981616"/>
                </a:cubicBezTo>
                <a:cubicBezTo>
                  <a:pt x="333469" y="1979996"/>
                  <a:pt x="333469" y="1978282"/>
                  <a:pt x="334708" y="1976758"/>
                </a:cubicBezTo>
                <a:cubicBezTo>
                  <a:pt x="335470" y="1975710"/>
                  <a:pt x="339089" y="1973805"/>
                  <a:pt x="339375" y="1974091"/>
                </a:cubicBezTo>
                <a:close/>
                <a:moveTo>
                  <a:pt x="770667" y="1973805"/>
                </a:moveTo>
                <a:cubicBezTo>
                  <a:pt x="781716" y="1974757"/>
                  <a:pt x="788574" y="1984949"/>
                  <a:pt x="786288" y="1997046"/>
                </a:cubicBezTo>
                <a:cubicBezTo>
                  <a:pt x="783907" y="2009714"/>
                  <a:pt x="772191" y="2018953"/>
                  <a:pt x="759809" y="2018001"/>
                </a:cubicBezTo>
                <a:cubicBezTo>
                  <a:pt x="748093" y="2017048"/>
                  <a:pt x="741235" y="2006857"/>
                  <a:pt x="744283" y="1994760"/>
                </a:cubicBezTo>
                <a:cubicBezTo>
                  <a:pt x="747426" y="1982187"/>
                  <a:pt x="759142" y="1972852"/>
                  <a:pt x="770667" y="1973805"/>
                </a:cubicBezTo>
                <a:close/>
                <a:moveTo>
                  <a:pt x="1421701" y="1973139"/>
                </a:moveTo>
                <a:cubicBezTo>
                  <a:pt x="1434179" y="1969995"/>
                  <a:pt x="1447990" y="1975901"/>
                  <a:pt x="1450848" y="1986283"/>
                </a:cubicBezTo>
                <a:cubicBezTo>
                  <a:pt x="1453801" y="1996761"/>
                  <a:pt x="1445419" y="2008476"/>
                  <a:pt x="1432750" y="2011334"/>
                </a:cubicBezTo>
                <a:cubicBezTo>
                  <a:pt x="1419987" y="2014287"/>
                  <a:pt x="1407795" y="2007714"/>
                  <a:pt x="1404937" y="1996761"/>
                </a:cubicBezTo>
                <a:cubicBezTo>
                  <a:pt x="1402270" y="1986474"/>
                  <a:pt x="1409509" y="1976282"/>
                  <a:pt x="1421701" y="1973139"/>
                </a:cubicBezTo>
                <a:close/>
                <a:moveTo>
                  <a:pt x="699706" y="1972471"/>
                </a:moveTo>
                <a:cubicBezTo>
                  <a:pt x="709421" y="1973043"/>
                  <a:pt x="714850" y="1982568"/>
                  <a:pt x="711517" y="1993140"/>
                </a:cubicBezTo>
                <a:cubicBezTo>
                  <a:pt x="708088" y="2003808"/>
                  <a:pt x="696848" y="2011809"/>
                  <a:pt x="686561" y="2010952"/>
                </a:cubicBezTo>
                <a:cubicBezTo>
                  <a:pt x="676179" y="2010000"/>
                  <a:pt x="671607" y="2000760"/>
                  <a:pt x="675988" y="1989711"/>
                </a:cubicBezTo>
                <a:cubicBezTo>
                  <a:pt x="679989" y="1979329"/>
                  <a:pt x="690371" y="1971804"/>
                  <a:pt x="699706" y="1972471"/>
                </a:cubicBezTo>
                <a:close/>
                <a:moveTo>
                  <a:pt x="411004" y="1972281"/>
                </a:moveTo>
                <a:cubicBezTo>
                  <a:pt x="415576" y="1971138"/>
                  <a:pt x="417481" y="1973900"/>
                  <a:pt x="414242" y="1978377"/>
                </a:cubicBezTo>
                <a:cubicBezTo>
                  <a:pt x="412146" y="1981330"/>
                  <a:pt x="407765" y="1984092"/>
                  <a:pt x="401669" y="1989141"/>
                </a:cubicBezTo>
                <a:cubicBezTo>
                  <a:pt x="401288" y="1984187"/>
                  <a:pt x="399764" y="1981616"/>
                  <a:pt x="401383" y="1978758"/>
                </a:cubicBezTo>
                <a:cubicBezTo>
                  <a:pt x="402526" y="1976663"/>
                  <a:pt x="408146" y="1973043"/>
                  <a:pt x="411004" y="1972281"/>
                </a:cubicBezTo>
                <a:close/>
                <a:moveTo>
                  <a:pt x="2594419" y="1971328"/>
                </a:moveTo>
                <a:cubicBezTo>
                  <a:pt x="2606611" y="1973424"/>
                  <a:pt x="2617660" y="1989426"/>
                  <a:pt x="2619660" y="2007619"/>
                </a:cubicBezTo>
                <a:cubicBezTo>
                  <a:pt x="2621660" y="2025811"/>
                  <a:pt x="2613850" y="2038670"/>
                  <a:pt x="2601658" y="2036194"/>
                </a:cubicBezTo>
                <a:cubicBezTo>
                  <a:pt x="2589656" y="2033812"/>
                  <a:pt x="2577464" y="2016763"/>
                  <a:pt x="2575559" y="1999618"/>
                </a:cubicBezTo>
                <a:cubicBezTo>
                  <a:pt x="2573654" y="1982473"/>
                  <a:pt x="2582608" y="1969328"/>
                  <a:pt x="2594419" y="1971328"/>
                </a:cubicBezTo>
                <a:close/>
                <a:moveTo>
                  <a:pt x="628840" y="1971233"/>
                </a:moveTo>
                <a:cubicBezTo>
                  <a:pt x="636555" y="1971995"/>
                  <a:pt x="640365" y="1980472"/>
                  <a:pt x="636651" y="1989045"/>
                </a:cubicBezTo>
                <a:cubicBezTo>
                  <a:pt x="632936" y="1997808"/>
                  <a:pt x="622458" y="2004856"/>
                  <a:pt x="614267" y="2004094"/>
                </a:cubicBezTo>
                <a:cubicBezTo>
                  <a:pt x="605885" y="2003333"/>
                  <a:pt x="602551" y="1995427"/>
                  <a:pt x="606742" y="1986378"/>
                </a:cubicBezTo>
                <a:cubicBezTo>
                  <a:pt x="610838" y="1977424"/>
                  <a:pt x="621030" y="1970471"/>
                  <a:pt x="628840" y="1971233"/>
                </a:cubicBezTo>
                <a:close/>
                <a:moveTo>
                  <a:pt x="483870" y="1971233"/>
                </a:moveTo>
                <a:cubicBezTo>
                  <a:pt x="489585" y="1971138"/>
                  <a:pt x="491204" y="1975615"/>
                  <a:pt x="487680" y="1981806"/>
                </a:cubicBezTo>
                <a:cubicBezTo>
                  <a:pt x="484441" y="1987236"/>
                  <a:pt x="478250" y="1991331"/>
                  <a:pt x="473107" y="1991331"/>
                </a:cubicBezTo>
                <a:cubicBezTo>
                  <a:pt x="467868" y="1991331"/>
                  <a:pt x="465868" y="1985997"/>
                  <a:pt x="469201" y="1980663"/>
                </a:cubicBezTo>
                <a:cubicBezTo>
                  <a:pt x="472249" y="1975520"/>
                  <a:pt x="478917" y="1971233"/>
                  <a:pt x="483870" y="1971233"/>
                </a:cubicBezTo>
                <a:close/>
                <a:moveTo>
                  <a:pt x="556641" y="1970662"/>
                </a:moveTo>
                <a:cubicBezTo>
                  <a:pt x="563118" y="1970948"/>
                  <a:pt x="565689" y="1977139"/>
                  <a:pt x="562356" y="1984378"/>
                </a:cubicBezTo>
                <a:cubicBezTo>
                  <a:pt x="559022" y="1991617"/>
                  <a:pt x="550545" y="1997618"/>
                  <a:pt x="543782" y="1997713"/>
                </a:cubicBezTo>
                <a:cubicBezTo>
                  <a:pt x="537114" y="1997808"/>
                  <a:pt x="534066" y="1991617"/>
                  <a:pt x="537210" y="1984569"/>
                </a:cubicBezTo>
                <a:cubicBezTo>
                  <a:pt x="540543" y="1976949"/>
                  <a:pt x="549783" y="1970376"/>
                  <a:pt x="556641" y="1970662"/>
                </a:cubicBezTo>
                <a:close/>
                <a:moveTo>
                  <a:pt x="1580197" y="1969900"/>
                </a:moveTo>
                <a:cubicBezTo>
                  <a:pt x="1591627" y="1966471"/>
                  <a:pt x="1604200" y="1971138"/>
                  <a:pt x="1606677" y="1979901"/>
                </a:cubicBezTo>
                <a:cubicBezTo>
                  <a:pt x="1609248" y="1988950"/>
                  <a:pt x="1601438" y="2000189"/>
                  <a:pt x="1590008" y="2003904"/>
                </a:cubicBezTo>
                <a:cubicBezTo>
                  <a:pt x="1578292" y="2007809"/>
                  <a:pt x="1566576" y="2003428"/>
                  <a:pt x="1563433" y="1994379"/>
                </a:cubicBezTo>
                <a:cubicBezTo>
                  <a:pt x="1560195" y="1984854"/>
                  <a:pt x="1567910" y="1973614"/>
                  <a:pt x="1580197" y="1969900"/>
                </a:cubicBezTo>
                <a:close/>
                <a:moveTo>
                  <a:pt x="3891819" y="1968185"/>
                </a:moveTo>
                <a:cubicBezTo>
                  <a:pt x="3897724" y="1968281"/>
                  <a:pt x="3898486" y="1973519"/>
                  <a:pt x="3893724" y="1979044"/>
                </a:cubicBezTo>
                <a:cubicBezTo>
                  <a:pt x="3888961" y="1984473"/>
                  <a:pt x="3879817" y="1989045"/>
                  <a:pt x="3874674" y="1988474"/>
                </a:cubicBezTo>
                <a:cubicBezTo>
                  <a:pt x="3869245" y="1987902"/>
                  <a:pt x="3869149" y="1982663"/>
                  <a:pt x="3874579" y="1976758"/>
                </a:cubicBezTo>
                <a:cubicBezTo>
                  <a:pt x="3880008" y="1970852"/>
                  <a:pt x="3886009" y="1968090"/>
                  <a:pt x="3891819" y="1968185"/>
                </a:cubicBezTo>
                <a:close/>
                <a:moveTo>
                  <a:pt x="1931764" y="1967137"/>
                </a:moveTo>
                <a:cubicBezTo>
                  <a:pt x="1939099" y="1966375"/>
                  <a:pt x="1945195" y="1969423"/>
                  <a:pt x="1945099" y="1975519"/>
                </a:cubicBezTo>
                <a:cubicBezTo>
                  <a:pt x="1945099" y="1979996"/>
                  <a:pt x="1940527" y="1984663"/>
                  <a:pt x="1936432" y="1992093"/>
                </a:cubicBezTo>
                <a:cubicBezTo>
                  <a:pt x="1929574" y="1986949"/>
                  <a:pt x="1923859" y="1984568"/>
                  <a:pt x="1921382" y="1980663"/>
                </a:cubicBezTo>
                <a:cubicBezTo>
                  <a:pt x="1918239" y="1975519"/>
                  <a:pt x="1924716" y="1967899"/>
                  <a:pt x="1931764" y="1967137"/>
                </a:cubicBezTo>
                <a:close/>
                <a:moveTo>
                  <a:pt x="1764268" y="1962827"/>
                </a:moveTo>
                <a:cubicBezTo>
                  <a:pt x="1768364" y="1964208"/>
                  <a:pt x="1771507" y="1967042"/>
                  <a:pt x="1772793" y="1971042"/>
                </a:cubicBezTo>
                <a:cubicBezTo>
                  <a:pt x="1775365" y="1978948"/>
                  <a:pt x="1769269" y="1988187"/>
                  <a:pt x="1759458" y="1991616"/>
                </a:cubicBezTo>
                <a:cubicBezTo>
                  <a:pt x="1749933" y="1994855"/>
                  <a:pt x="1739074" y="1991045"/>
                  <a:pt x="1736502" y="1983615"/>
                </a:cubicBezTo>
                <a:cubicBezTo>
                  <a:pt x="1733931" y="1976186"/>
                  <a:pt x="1740217" y="1966852"/>
                  <a:pt x="1750028" y="1963327"/>
                </a:cubicBezTo>
                <a:cubicBezTo>
                  <a:pt x="1755124" y="1961518"/>
                  <a:pt x="1760173" y="1961446"/>
                  <a:pt x="1764268" y="1962827"/>
                </a:cubicBezTo>
                <a:close/>
                <a:moveTo>
                  <a:pt x="3283934" y="1962565"/>
                </a:moveTo>
                <a:cubicBezTo>
                  <a:pt x="3281267" y="1974948"/>
                  <a:pt x="3278600" y="1987235"/>
                  <a:pt x="3276314" y="1997712"/>
                </a:cubicBezTo>
                <a:cubicBezTo>
                  <a:pt x="3287268" y="1999808"/>
                  <a:pt x="3297365" y="2001713"/>
                  <a:pt x="3306032" y="2003332"/>
                </a:cubicBezTo>
                <a:cubicBezTo>
                  <a:pt x="3309461" y="1989426"/>
                  <a:pt x="3312890" y="1975424"/>
                  <a:pt x="3316034" y="1962565"/>
                </a:cubicBezTo>
                <a:cubicBezTo>
                  <a:pt x="3305937" y="1962565"/>
                  <a:pt x="3294602" y="1962565"/>
                  <a:pt x="3283934" y="1962565"/>
                </a:cubicBezTo>
                <a:close/>
                <a:moveTo>
                  <a:pt x="2495359" y="1960946"/>
                </a:moveTo>
                <a:cubicBezTo>
                  <a:pt x="2507646" y="1963041"/>
                  <a:pt x="2518504" y="1977424"/>
                  <a:pt x="2519933" y="1993236"/>
                </a:cubicBezTo>
                <a:cubicBezTo>
                  <a:pt x="2521267" y="2008285"/>
                  <a:pt x="2513552" y="2017810"/>
                  <a:pt x="2501740" y="2015334"/>
                </a:cubicBezTo>
                <a:cubicBezTo>
                  <a:pt x="2490025" y="2012952"/>
                  <a:pt x="2479261" y="1999903"/>
                  <a:pt x="2477071" y="1985139"/>
                </a:cubicBezTo>
                <a:cubicBezTo>
                  <a:pt x="2474785" y="1969614"/>
                  <a:pt x="2482976" y="1958946"/>
                  <a:pt x="2495359" y="1960946"/>
                </a:cubicBezTo>
                <a:close/>
                <a:moveTo>
                  <a:pt x="3447954" y="1960660"/>
                </a:moveTo>
                <a:cubicBezTo>
                  <a:pt x="3463670" y="1961899"/>
                  <a:pt x="3471004" y="1977806"/>
                  <a:pt x="3463956" y="1995713"/>
                </a:cubicBezTo>
                <a:cubicBezTo>
                  <a:pt x="3456812" y="2013715"/>
                  <a:pt x="3438619" y="2027907"/>
                  <a:pt x="3423760" y="2027145"/>
                </a:cubicBezTo>
                <a:cubicBezTo>
                  <a:pt x="3408997" y="2026383"/>
                  <a:pt x="3401662" y="2010190"/>
                  <a:pt x="3407663" y="1991998"/>
                </a:cubicBezTo>
                <a:cubicBezTo>
                  <a:pt x="3413569" y="1973996"/>
                  <a:pt x="3432333" y="1959422"/>
                  <a:pt x="3447954" y="1960660"/>
                </a:cubicBezTo>
                <a:close/>
                <a:moveTo>
                  <a:pt x="1281493" y="1957993"/>
                </a:moveTo>
                <a:cubicBezTo>
                  <a:pt x="1293113" y="1956374"/>
                  <a:pt x="1307306" y="1964565"/>
                  <a:pt x="1311116" y="1976186"/>
                </a:cubicBezTo>
                <a:cubicBezTo>
                  <a:pt x="1314735" y="1987235"/>
                  <a:pt x="1307972" y="1998474"/>
                  <a:pt x="1296733" y="2000094"/>
                </a:cubicBezTo>
                <a:cubicBezTo>
                  <a:pt x="1284731" y="2001808"/>
                  <a:pt x="1272444" y="1992474"/>
                  <a:pt x="1268539" y="1980472"/>
                </a:cubicBezTo>
                <a:cubicBezTo>
                  <a:pt x="1264824" y="1968947"/>
                  <a:pt x="1270063" y="1959612"/>
                  <a:pt x="1281493" y="1957993"/>
                </a:cubicBezTo>
                <a:close/>
                <a:moveTo>
                  <a:pt x="967264" y="1957612"/>
                </a:moveTo>
                <a:cubicBezTo>
                  <a:pt x="967740" y="1966470"/>
                  <a:pt x="968216" y="1974567"/>
                  <a:pt x="968692" y="1982091"/>
                </a:cubicBezTo>
                <a:cubicBezTo>
                  <a:pt x="976312" y="1982568"/>
                  <a:pt x="983742" y="1982949"/>
                  <a:pt x="990886" y="1983330"/>
                </a:cubicBezTo>
                <a:cubicBezTo>
                  <a:pt x="990219" y="1975138"/>
                  <a:pt x="989457" y="1966470"/>
                  <a:pt x="988790" y="1958850"/>
                </a:cubicBezTo>
                <a:cubicBezTo>
                  <a:pt x="981170" y="1958374"/>
                  <a:pt x="973931" y="1957993"/>
                  <a:pt x="967264" y="1957612"/>
                </a:cubicBezTo>
                <a:close/>
                <a:moveTo>
                  <a:pt x="1211484" y="1957517"/>
                </a:moveTo>
                <a:cubicBezTo>
                  <a:pt x="1222819" y="1957422"/>
                  <a:pt x="1234534" y="1966661"/>
                  <a:pt x="1238725" y="1979139"/>
                </a:cubicBezTo>
                <a:cubicBezTo>
                  <a:pt x="1243107" y="1992093"/>
                  <a:pt x="1237201" y="2002284"/>
                  <a:pt x="1225295" y="2002094"/>
                </a:cubicBezTo>
                <a:cubicBezTo>
                  <a:pt x="1214055" y="2001903"/>
                  <a:pt x="1201482" y="1991712"/>
                  <a:pt x="1197863" y="1979615"/>
                </a:cubicBezTo>
                <a:cubicBezTo>
                  <a:pt x="1194243" y="1967613"/>
                  <a:pt x="1200435" y="1957612"/>
                  <a:pt x="1211484" y="1957517"/>
                </a:cubicBezTo>
                <a:close/>
                <a:moveTo>
                  <a:pt x="3804285" y="1956946"/>
                </a:moveTo>
                <a:cubicBezTo>
                  <a:pt x="3812381" y="1957422"/>
                  <a:pt x="3814095" y="1965042"/>
                  <a:pt x="3807809" y="1973043"/>
                </a:cubicBezTo>
                <a:cubicBezTo>
                  <a:pt x="3801618" y="1980949"/>
                  <a:pt x="3789140" y="1987330"/>
                  <a:pt x="3782092" y="1986092"/>
                </a:cubicBezTo>
                <a:cubicBezTo>
                  <a:pt x="3775234" y="1984949"/>
                  <a:pt x="3774471" y="1977996"/>
                  <a:pt x="3780377" y="1970090"/>
                </a:cubicBezTo>
                <a:cubicBezTo>
                  <a:pt x="3786283" y="1962089"/>
                  <a:pt x="3796474" y="1956565"/>
                  <a:pt x="3804285" y="1956946"/>
                </a:cubicBezTo>
                <a:close/>
                <a:moveTo>
                  <a:pt x="1143762" y="1954279"/>
                </a:moveTo>
                <a:cubicBezTo>
                  <a:pt x="1155382" y="1954755"/>
                  <a:pt x="1168336" y="1966280"/>
                  <a:pt x="1171479" y="1979139"/>
                </a:cubicBezTo>
                <a:cubicBezTo>
                  <a:pt x="1174718" y="1992093"/>
                  <a:pt x="1167193" y="2002475"/>
                  <a:pt x="1154906" y="2001713"/>
                </a:cubicBezTo>
                <a:cubicBezTo>
                  <a:pt x="1143000" y="2000951"/>
                  <a:pt x="1131189" y="1990378"/>
                  <a:pt x="1128045" y="1977520"/>
                </a:cubicBezTo>
                <a:cubicBezTo>
                  <a:pt x="1124902" y="1964280"/>
                  <a:pt x="1131951" y="1953802"/>
                  <a:pt x="1143762" y="1954279"/>
                </a:cubicBezTo>
                <a:close/>
                <a:moveTo>
                  <a:pt x="899350" y="1953898"/>
                </a:moveTo>
                <a:cubicBezTo>
                  <a:pt x="899065" y="1961327"/>
                  <a:pt x="898874" y="1969042"/>
                  <a:pt x="898588" y="1976472"/>
                </a:cubicBezTo>
                <a:cubicBezTo>
                  <a:pt x="905637" y="1976853"/>
                  <a:pt x="912876" y="1977329"/>
                  <a:pt x="919734" y="1977710"/>
                </a:cubicBezTo>
                <a:cubicBezTo>
                  <a:pt x="919829" y="1969804"/>
                  <a:pt x="919829" y="1962851"/>
                  <a:pt x="919829" y="1956183"/>
                </a:cubicBezTo>
                <a:cubicBezTo>
                  <a:pt x="912781" y="1955421"/>
                  <a:pt x="905923" y="1954660"/>
                  <a:pt x="899350" y="1953898"/>
                </a:cubicBezTo>
                <a:close/>
                <a:moveTo>
                  <a:pt x="3187065" y="1953231"/>
                </a:moveTo>
                <a:cubicBezTo>
                  <a:pt x="3185351" y="1965994"/>
                  <a:pt x="3183636" y="1979234"/>
                  <a:pt x="3182017" y="1991426"/>
                </a:cubicBezTo>
                <a:cubicBezTo>
                  <a:pt x="3191637" y="1992188"/>
                  <a:pt x="3200876" y="1992855"/>
                  <a:pt x="3209925" y="1993521"/>
                </a:cubicBezTo>
                <a:cubicBezTo>
                  <a:pt x="3211830" y="1981139"/>
                  <a:pt x="3213735" y="1969137"/>
                  <a:pt x="3215831" y="1955802"/>
                </a:cubicBezTo>
                <a:cubicBezTo>
                  <a:pt x="3206020" y="1954945"/>
                  <a:pt x="3196495" y="1953993"/>
                  <a:pt x="3187065" y="1953231"/>
                </a:cubicBezTo>
                <a:close/>
                <a:moveTo>
                  <a:pt x="2046732" y="1952564"/>
                </a:moveTo>
                <a:cubicBezTo>
                  <a:pt x="2049589" y="1951992"/>
                  <a:pt x="2053685" y="1955136"/>
                  <a:pt x="2060067" y="1957993"/>
                </a:cubicBezTo>
                <a:cubicBezTo>
                  <a:pt x="2055018" y="1962089"/>
                  <a:pt x="2052351" y="1966185"/>
                  <a:pt x="2049399" y="1966280"/>
                </a:cubicBezTo>
                <a:cubicBezTo>
                  <a:pt x="2046255" y="1966375"/>
                  <a:pt x="2042922" y="1962565"/>
                  <a:pt x="2039588" y="1960470"/>
                </a:cubicBezTo>
                <a:cubicBezTo>
                  <a:pt x="2041874" y="1957707"/>
                  <a:pt x="2043684" y="1953231"/>
                  <a:pt x="2046732" y="1952564"/>
                </a:cubicBezTo>
                <a:close/>
                <a:moveTo>
                  <a:pt x="2389917" y="1949993"/>
                </a:moveTo>
                <a:cubicBezTo>
                  <a:pt x="2400871" y="1952279"/>
                  <a:pt x="2410777" y="1964471"/>
                  <a:pt x="2411539" y="1976472"/>
                </a:cubicBezTo>
                <a:cubicBezTo>
                  <a:pt x="2412301" y="1988664"/>
                  <a:pt x="2404205" y="1996379"/>
                  <a:pt x="2393156" y="1993808"/>
                </a:cubicBezTo>
                <a:cubicBezTo>
                  <a:pt x="2382012" y="1991141"/>
                  <a:pt x="2372582" y="1979711"/>
                  <a:pt x="2371630" y="1967328"/>
                </a:cubicBezTo>
                <a:cubicBezTo>
                  <a:pt x="2370677" y="1955041"/>
                  <a:pt x="2378488" y="1947707"/>
                  <a:pt x="2389917" y="1949993"/>
                </a:cubicBezTo>
                <a:close/>
                <a:moveTo>
                  <a:pt x="1534227" y="1946540"/>
                </a:moveTo>
                <a:cubicBezTo>
                  <a:pt x="1539478" y="1948112"/>
                  <a:pt x="1543526" y="1951517"/>
                  <a:pt x="1545240" y="1956470"/>
                </a:cubicBezTo>
                <a:cubicBezTo>
                  <a:pt x="1548479" y="1965995"/>
                  <a:pt x="1541716" y="1976663"/>
                  <a:pt x="1529619" y="1981140"/>
                </a:cubicBezTo>
                <a:cubicBezTo>
                  <a:pt x="1516856" y="1985807"/>
                  <a:pt x="1503902" y="1981616"/>
                  <a:pt x="1500378" y="1971900"/>
                </a:cubicBezTo>
                <a:cubicBezTo>
                  <a:pt x="1497139" y="1962852"/>
                  <a:pt x="1504188" y="1951993"/>
                  <a:pt x="1515999" y="1947611"/>
                </a:cubicBezTo>
                <a:cubicBezTo>
                  <a:pt x="1522524" y="1945230"/>
                  <a:pt x="1528977" y="1944968"/>
                  <a:pt x="1534227" y="1946540"/>
                </a:cubicBezTo>
                <a:close/>
                <a:moveTo>
                  <a:pt x="1364551" y="1945992"/>
                </a:moveTo>
                <a:cubicBezTo>
                  <a:pt x="1377505" y="1942849"/>
                  <a:pt x="1390554" y="1948659"/>
                  <a:pt x="1394079" y="1959708"/>
                </a:cubicBezTo>
                <a:cubicBezTo>
                  <a:pt x="1397508" y="1970376"/>
                  <a:pt x="1390650" y="1981234"/>
                  <a:pt x="1378458" y="1984568"/>
                </a:cubicBezTo>
                <a:cubicBezTo>
                  <a:pt x="1365789" y="1987997"/>
                  <a:pt x="1352645" y="1981711"/>
                  <a:pt x="1348644" y="1970852"/>
                </a:cubicBezTo>
                <a:cubicBezTo>
                  <a:pt x="1344644" y="1960184"/>
                  <a:pt x="1351788" y="1949135"/>
                  <a:pt x="1364551" y="1945992"/>
                </a:cubicBezTo>
                <a:close/>
                <a:moveTo>
                  <a:pt x="3713511" y="1944088"/>
                </a:moveTo>
                <a:cubicBezTo>
                  <a:pt x="3723132" y="1945611"/>
                  <a:pt x="3725418" y="1955232"/>
                  <a:pt x="3718560" y="1965328"/>
                </a:cubicBezTo>
                <a:cubicBezTo>
                  <a:pt x="3711702" y="1975520"/>
                  <a:pt x="3697986" y="1983235"/>
                  <a:pt x="3688366" y="1982473"/>
                </a:cubicBezTo>
                <a:cubicBezTo>
                  <a:pt x="3678841" y="1981616"/>
                  <a:pt x="3675888" y="1972186"/>
                  <a:pt x="3681888" y="1961899"/>
                </a:cubicBezTo>
                <a:cubicBezTo>
                  <a:pt x="3688175" y="1951231"/>
                  <a:pt x="3703701" y="1942563"/>
                  <a:pt x="3713511" y="1944088"/>
                </a:cubicBezTo>
                <a:close/>
                <a:moveTo>
                  <a:pt x="858679" y="1943801"/>
                </a:moveTo>
                <a:cubicBezTo>
                  <a:pt x="858679" y="1943801"/>
                  <a:pt x="858298" y="1944182"/>
                  <a:pt x="858298" y="1944182"/>
                </a:cubicBezTo>
                <a:lnTo>
                  <a:pt x="858521" y="1943849"/>
                </a:lnTo>
                <a:close/>
                <a:moveTo>
                  <a:pt x="858964" y="1943706"/>
                </a:moveTo>
                <a:lnTo>
                  <a:pt x="858880" y="1943951"/>
                </a:lnTo>
                <a:lnTo>
                  <a:pt x="858583" y="1944087"/>
                </a:lnTo>
                <a:cubicBezTo>
                  <a:pt x="858679" y="1943896"/>
                  <a:pt x="858774" y="1943896"/>
                  <a:pt x="858964" y="1943706"/>
                </a:cubicBezTo>
                <a:close/>
                <a:moveTo>
                  <a:pt x="2162555" y="1942086"/>
                </a:moveTo>
                <a:cubicBezTo>
                  <a:pt x="2167889" y="1943325"/>
                  <a:pt x="2172747" y="1948278"/>
                  <a:pt x="2181224" y="1953897"/>
                </a:cubicBezTo>
                <a:cubicBezTo>
                  <a:pt x="2174271" y="1958850"/>
                  <a:pt x="2170747" y="1963327"/>
                  <a:pt x="2165794" y="1964375"/>
                </a:cubicBezTo>
                <a:cubicBezTo>
                  <a:pt x="2158841" y="1965804"/>
                  <a:pt x="2151316" y="1958850"/>
                  <a:pt x="2151221" y="1951897"/>
                </a:cubicBezTo>
                <a:cubicBezTo>
                  <a:pt x="2151125" y="1945039"/>
                  <a:pt x="2155221" y="1940372"/>
                  <a:pt x="2162555" y="1942086"/>
                </a:cubicBezTo>
                <a:close/>
                <a:moveTo>
                  <a:pt x="2276951" y="1941896"/>
                </a:moveTo>
                <a:cubicBezTo>
                  <a:pt x="2286190" y="1942944"/>
                  <a:pt x="2295144" y="1951707"/>
                  <a:pt x="2296287" y="1960851"/>
                </a:cubicBezTo>
                <a:cubicBezTo>
                  <a:pt x="2297430" y="1969995"/>
                  <a:pt x="2290572" y="1977043"/>
                  <a:pt x="2281523" y="1975900"/>
                </a:cubicBezTo>
                <a:cubicBezTo>
                  <a:pt x="2271998" y="1974757"/>
                  <a:pt x="2263807" y="1966566"/>
                  <a:pt x="2262473" y="1956945"/>
                </a:cubicBezTo>
                <a:cubicBezTo>
                  <a:pt x="2261140" y="1947325"/>
                  <a:pt x="2267331" y="1940944"/>
                  <a:pt x="2276951" y="1941896"/>
                </a:cubicBezTo>
                <a:close/>
                <a:moveTo>
                  <a:pt x="1699843" y="1937265"/>
                </a:moveTo>
                <a:cubicBezTo>
                  <a:pt x="1704498" y="1938563"/>
                  <a:pt x="1708117" y="1941421"/>
                  <a:pt x="1709546" y="1945516"/>
                </a:cubicBezTo>
                <a:cubicBezTo>
                  <a:pt x="1712499" y="1953708"/>
                  <a:pt x="1705450" y="1963899"/>
                  <a:pt x="1694211" y="1967805"/>
                </a:cubicBezTo>
                <a:cubicBezTo>
                  <a:pt x="1682686" y="1971805"/>
                  <a:pt x="1672017" y="1968090"/>
                  <a:pt x="1669541" y="1959423"/>
                </a:cubicBezTo>
                <a:cubicBezTo>
                  <a:pt x="1667255" y="1951326"/>
                  <a:pt x="1673351" y="1942373"/>
                  <a:pt x="1683924" y="1938372"/>
                </a:cubicBezTo>
                <a:cubicBezTo>
                  <a:pt x="1689496" y="1936229"/>
                  <a:pt x="1695187" y="1935967"/>
                  <a:pt x="1699843" y="1937265"/>
                </a:cubicBezTo>
                <a:close/>
                <a:moveTo>
                  <a:pt x="3088337" y="1936870"/>
                </a:moveTo>
                <a:lnTo>
                  <a:pt x="3090338" y="1966483"/>
                </a:lnTo>
                <a:cubicBezTo>
                  <a:pt x="3089599" y="1976353"/>
                  <a:pt x="3087147" y="1985950"/>
                  <a:pt x="3082098" y="1995141"/>
                </a:cubicBezTo>
                <a:lnTo>
                  <a:pt x="3081766" y="1995597"/>
                </a:lnTo>
                <a:lnTo>
                  <a:pt x="3100662" y="1987306"/>
                </a:lnTo>
                <a:cubicBezTo>
                  <a:pt x="3106984" y="1986616"/>
                  <a:pt x="3113247" y="1988188"/>
                  <a:pt x="3119247" y="1992569"/>
                </a:cubicBezTo>
                <a:cubicBezTo>
                  <a:pt x="3120676" y="1974948"/>
                  <a:pt x="3122009" y="1959231"/>
                  <a:pt x="3123343" y="1942372"/>
                </a:cubicBezTo>
                <a:cubicBezTo>
                  <a:pt x="3116961" y="1945563"/>
                  <a:pt x="3110889" y="1946325"/>
                  <a:pt x="3105019" y="1945194"/>
                </a:cubicBezTo>
                <a:close/>
                <a:moveTo>
                  <a:pt x="811624" y="1936181"/>
                </a:moveTo>
                <a:cubicBezTo>
                  <a:pt x="822483" y="1937039"/>
                  <a:pt x="830389" y="1948373"/>
                  <a:pt x="828769" y="1961042"/>
                </a:cubicBezTo>
                <a:cubicBezTo>
                  <a:pt x="827150" y="1973710"/>
                  <a:pt x="815911" y="1983997"/>
                  <a:pt x="804195" y="1983616"/>
                </a:cubicBezTo>
                <a:cubicBezTo>
                  <a:pt x="792479" y="1983235"/>
                  <a:pt x="784478" y="1972090"/>
                  <a:pt x="786574" y="1959327"/>
                </a:cubicBezTo>
                <a:cubicBezTo>
                  <a:pt x="788764" y="1945992"/>
                  <a:pt x="800290" y="1935324"/>
                  <a:pt x="811624" y="1936181"/>
                </a:cubicBezTo>
                <a:close/>
                <a:moveTo>
                  <a:pt x="4053840" y="1934848"/>
                </a:moveTo>
                <a:cubicBezTo>
                  <a:pt x="4053744" y="1937515"/>
                  <a:pt x="4054697" y="1939229"/>
                  <a:pt x="4053363" y="1940563"/>
                </a:cubicBezTo>
                <a:cubicBezTo>
                  <a:pt x="4051744" y="1942182"/>
                  <a:pt x="4048029" y="1943992"/>
                  <a:pt x="4045648" y="1944754"/>
                </a:cubicBezTo>
                <a:cubicBezTo>
                  <a:pt x="4044696" y="1945040"/>
                  <a:pt x="4044029" y="1942658"/>
                  <a:pt x="4044981" y="1941515"/>
                </a:cubicBezTo>
                <a:cubicBezTo>
                  <a:pt x="4046601" y="1939706"/>
                  <a:pt x="4049744" y="1937896"/>
                  <a:pt x="4053840" y="1934848"/>
                </a:cubicBezTo>
                <a:close/>
                <a:moveTo>
                  <a:pt x="744473" y="1934848"/>
                </a:moveTo>
                <a:cubicBezTo>
                  <a:pt x="754189" y="1935229"/>
                  <a:pt x="760094" y="1944278"/>
                  <a:pt x="757903" y="1955517"/>
                </a:cubicBezTo>
                <a:cubicBezTo>
                  <a:pt x="755617" y="1967424"/>
                  <a:pt x="745140" y="1976568"/>
                  <a:pt x="734472" y="1976187"/>
                </a:cubicBezTo>
                <a:cubicBezTo>
                  <a:pt x="724089" y="1975805"/>
                  <a:pt x="717898" y="1965328"/>
                  <a:pt x="721232" y="1954088"/>
                </a:cubicBezTo>
                <a:cubicBezTo>
                  <a:pt x="724470" y="1943135"/>
                  <a:pt x="734948" y="1934467"/>
                  <a:pt x="744473" y="1934848"/>
                </a:cubicBezTo>
                <a:close/>
                <a:moveTo>
                  <a:pt x="677989" y="1933895"/>
                </a:moveTo>
                <a:cubicBezTo>
                  <a:pt x="686562" y="1934753"/>
                  <a:pt x="690372" y="1943135"/>
                  <a:pt x="686562" y="1953041"/>
                </a:cubicBezTo>
                <a:cubicBezTo>
                  <a:pt x="683037" y="1962470"/>
                  <a:pt x="673893" y="1969043"/>
                  <a:pt x="665226" y="1968566"/>
                </a:cubicBezTo>
                <a:cubicBezTo>
                  <a:pt x="656367" y="1968090"/>
                  <a:pt x="651986" y="1959518"/>
                  <a:pt x="655796" y="1949993"/>
                </a:cubicBezTo>
                <a:cubicBezTo>
                  <a:pt x="659511" y="1940468"/>
                  <a:pt x="669607" y="1933133"/>
                  <a:pt x="677989" y="1933895"/>
                </a:cubicBezTo>
                <a:close/>
                <a:moveTo>
                  <a:pt x="471106" y="1932942"/>
                </a:moveTo>
                <a:cubicBezTo>
                  <a:pt x="473678" y="1933704"/>
                  <a:pt x="473964" y="1937515"/>
                  <a:pt x="476155" y="1941420"/>
                </a:cubicBezTo>
                <a:cubicBezTo>
                  <a:pt x="469773" y="1945039"/>
                  <a:pt x="465296" y="1948468"/>
                  <a:pt x="461581" y="1949421"/>
                </a:cubicBezTo>
                <a:cubicBezTo>
                  <a:pt x="456914" y="1950659"/>
                  <a:pt x="455866" y="1945135"/>
                  <a:pt x="459105" y="1940372"/>
                </a:cubicBezTo>
                <a:cubicBezTo>
                  <a:pt x="462534" y="1935324"/>
                  <a:pt x="467487" y="1931990"/>
                  <a:pt x="471106" y="1932942"/>
                </a:cubicBezTo>
                <a:close/>
                <a:moveTo>
                  <a:pt x="609218" y="1932848"/>
                </a:moveTo>
                <a:cubicBezTo>
                  <a:pt x="616362" y="1933038"/>
                  <a:pt x="619505" y="1939610"/>
                  <a:pt x="616362" y="1947611"/>
                </a:cubicBezTo>
                <a:cubicBezTo>
                  <a:pt x="613124" y="1955612"/>
                  <a:pt x="604551" y="1961899"/>
                  <a:pt x="597122" y="1961708"/>
                </a:cubicBezTo>
                <a:cubicBezTo>
                  <a:pt x="589502" y="1961518"/>
                  <a:pt x="586549" y="1955231"/>
                  <a:pt x="590168" y="1946945"/>
                </a:cubicBezTo>
                <a:cubicBezTo>
                  <a:pt x="593788" y="1938658"/>
                  <a:pt x="601979" y="1932562"/>
                  <a:pt x="609218" y="1932848"/>
                </a:cubicBezTo>
                <a:close/>
                <a:moveTo>
                  <a:pt x="1863471" y="1932753"/>
                </a:moveTo>
                <a:cubicBezTo>
                  <a:pt x="1871757" y="1930752"/>
                  <a:pt x="1879854" y="1934753"/>
                  <a:pt x="1881282" y="1941420"/>
                </a:cubicBezTo>
                <a:cubicBezTo>
                  <a:pt x="1882711" y="1947993"/>
                  <a:pt x="1876996" y="1955613"/>
                  <a:pt x="1868995" y="1957803"/>
                </a:cubicBezTo>
                <a:cubicBezTo>
                  <a:pt x="1860232" y="1960185"/>
                  <a:pt x="1850993" y="1955708"/>
                  <a:pt x="1850040" y="1948659"/>
                </a:cubicBezTo>
                <a:cubicBezTo>
                  <a:pt x="1849088" y="1942182"/>
                  <a:pt x="1855470" y="1934658"/>
                  <a:pt x="1863471" y="1932753"/>
                </a:cubicBezTo>
                <a:close/>
                <a:moveTo>
                  <a:pt x="540448" y="1932371"/>
                </a:moveTo>
                <a:cubicBezTo>
                  <a:pt x="546258" y="1932467"/>
                  <a:pt x="548353" y="1938658"/>
                  <a:pt x="544829" y="1945040"/>
                </a:cubicBezTo>
                <a:cubicBezTo>
                  <a:pt x="541400" y="1951040"/>
                  <a:pt x="533971" y="1955803"/>
                  <a:pt x="528541" y="1955422"/>
                </a:cubicBezTo>
                <a:cubicBezTo>
                  <a:pt x="522922" y="1955041"/>
                  <a:pt x="521302" y="1949897"/>
                  <a:pt x="524636" y="1943516"/>
                </a:cubicBezTo>
                <a:cubicBezTo>
                  <a:pt x="527970" y="1937134"/>
                  <a:pt x="534828" y="1932276"/>
                  <a:pt x="540448" y="1932371"/>
                </a:cubicBezTo>
                <a:close/>
                <a:moveTo>
                  <a:pt x="402526" y="1931514"/>
                </a:moveTo>
                <a:cubicBezTo>
                  <a:pt x="401955" y="1935514"/>
                  <a:pt x="402526" y="1937801"/>
                  <a:pt x="401097" y="1939991"/>
                </a:cubicBezTo>
                <a:cubicBezTo>
                  <a:pt x="400050" y="1941610"/>
                  <a:pt x="394906" y="1944754"/>
                  <a:pt x="394239" y="1944373"/>
                </a:cubicBezTo>
                <a:cubicBezTo>
                  <a:pt x="392715" y="1943515"/>
                  <a:pt x="391572" y="1941039"/>
                  <a:pt x="392715" y="1939039"/>
                </a:cubicBezTo>
                <a:cubicBezTo>
                  <a:pt x="393668" y="1937229"/>
                  <a:pt x="397764" y="1935134"/>
                  <a:pt x="402526" y="1931514"/>
                </a:cubicBezTo>
                <a:close/>
                <a:moveTo>
                  <a:pt x="3617403" y="1929705"/>
                </a:moveTo>
                <a:cubicBezTo>
                  <a:pt x="3630072" y="1931324"/>
                  <a:pt x="3634168" y="1942754"/>
                  <a:pt x="3626833" y="1955994"/>
                </a:cubicBezTo>
                <a:cubicBezTo>
                  <a:pt x="3619499" y="1969329"/>
                  <a:pt x="3604450" y="1978758"/>
                  <a:pt x="3591972" y="1977901"/>
                </a:cubicBezTo>
                <a:cubicBezTo>
                  <a:pt x="3579208" y="1976949"/>
                  <a:pt x="3574541" y="1964090"/>
                  <a:pt x="3581875" y="1950564"/>
                </a:cubicBezTo>
                <a:cubicBezTo>
                  <a:pt x="3588828" y="1937610"/>
                  <a:pt x="3605116" y="1928181"/>
                  <a:pt x="3617403" y="1929705"/>
                </a:cubicBezTo>
                <a:close/>
                <a:moveTo>
                  <a:pt x="3971829" y="1928371"/>
                </a:moveTo>
                <a:cubicBezTo>
                  <a:pt x="3974877" y="1928847"/>
                  <a:pt x="3974305" y="1933133"/>
                  <a:pt x="3975829" y="1937896"/>
                </a:cubicBezTo>
                <a:cubicBezTo>
                  <a:pt x="3967066" y="1940944"/>
                  <a:pt x="3960875" y="1944182"/>
                  <a:pt x="3957446" y="1943992"/>
                </a:cubicBezTo>
                <a:cubicBezTo>
                  <a:pt x="3952493" y="1943801"/>
                  <a:pt x="3953065" y="1938943"/>
                  <a:pt x="3958494" y="1934371"/>
                </a:cubicBezTo>
                <a:cubicBezTo>
                  <a:pt x="3961828" y="1931514"/>
                  <a:pt x="3969638" y="1927894"/>
                  <a:pt x="3971829" y="1928371"/>
                </a:cubicBezTo>
                <a:close/>
                <a:moveTo>
                  <a:pt x="1457801" y="1922751"/>
                </a:moveTo>
                <a:cubicBezTo>
                  <a:pt x="1470373" y="1919322"/>
                  <a:pt x="1483804" y="1924751"/>
                  <a:pt x="1486376" y="1934657"/>
                </a:cubicBezTo>
                <a:cubicBezTo>
                  <a:pt x="1488947" y="1944658"/>
                  <a:pt x="1480280" y="1956469"/>
                  <a:pt x="1467706" y="1959898"/>
                </a:cubicBezTo>
                <a:cubicBezTo>
                  <a:pt x="1454943" y="1963327"/>
                  <a:pt x="1442370" y="1957612"/>
                  <a:pt x="1439608" y="1947516"/>
                </a:cubicBezTo>
                <a:cubicBezTo>
                  <a:pt x="1436846" y="1937419"/>
                  <a:pt x="1445132" y="1926180"/>
                  <a:pt x="1457801" y="1922751"/>
                </a:cubicBezTo>
                <a:close/>
                <a:moveTo>
                  <a:pt x="996696" y="1921417"/>
                </a:moveTo>
                <a:cubicBezTo>
                  <a:pt x="997553" y="1930085"/>
                  <a:pt x="998410" y="1938753"/>
                  <a:pt x="999077" y="1945706"/>
                </a:cubicBezTo>
                <a:cubicBezTo>
                  <a:pt x="1007364" y="1946849"/>
                  <a:pt x="1015174" y="1947897"/>
                  <a:pt x="1021651" y="1948754"/>
                </a:cubicBezTo>
                <a:cubicBezTo>
                  <a:pt x="1020604" y="1940181"/>
                  <a:pt x="1019461" y="1930942"/>
                  <a:pt x="1018413" y="1922656"/>
                </a:cubicBezTo>
                <a:cubicBezTo>
                  <a:pt x="1010888" y="1922274"/>
                  <a:pt x="1003649" y="1921798"/>
                  <a:pt x="996696" y="1921417"/>
                </a:cubicBezTo>
                <a:close/>
                <a:moveTo>
                  <a:pt x="1234916" y="1920846"/>
                </a:moveTo>
                <a:cubicBezTo>
                  <a:pt x="1246156" y="1920655"/>
                  <a:pt x="1257871" y="1930085"/>
                  <a:pt x="1261682" y="1942372"/>
                </a:cubicBezTo>
                <a:cubicBezTo>
                  <a:pt x="1265587" y="1954755"/>
                  <a:pt x="1259776" y="1964470"/>
                  <a:pt x="1248251" y="1964375"/>
                </a:cubicBezTo>
                <a:cubicBezTo>
                  <a:pt x="1236916" y="1964280"/>
                  <a:pt x="1224915" y="1954279"/>
                  <a:pt x="1221581" y="1942087"/>
                </a:cubicBezTo>
                <a:cubicBezTo>
                  <a:pt x="1218343" y="1930371"/>
                  <a:pt x="1224248" y="1921036"/>
                  <a:pt x="1234916" y="1920846"/>
                </a:cubicBezTo>
                <a:close/>
                <a:moveTo>
                  <a:pt x="1087183" y="1919322"/>
                </a:moveTo>
                <a:lnTo>
                  <a:pt x="1087163" y="1919426"/>
                </a:lnTo>
                <a:lnTo>
                  <a:pt x="1087183" y="1919417"/>
                </a:lnTo>
                <a:lnTo>
                  <a:pt x="1087158" y="1919451"/>
                </a:lnTo>
                <a:lnTo>
                  <a:pt x="1087109" y="1919698"/>
                </a:lnTo>
                <a:lnTo>
                  <a:pt x="1086900" y="1919797"/>
                </a:lnTo>
                <a:lnTo>
                  <a:pt x="1086898" y="1919799"/>
                </a:lnTo>
                <a:lnTo>
                  <a:pt x="1086899" y="1919797"/>
                </a:lnTo>
                <a:lnTo>
                  <a:pt x="1086897" y="1919798"/>
                </a:lnTo>
                <a:lnTo>
                  <a:pt x="1086899" y="1919795"/>
                </a:lnTo>
                <a:lnTo>
                  <a:pt x="1086956" y="1919512"/>
                </a:lnTo>
                <a:lnTo>
                  <a:pt x="1087107" y="1919449"/>
                </a:lnTo>
                <a:close/>
                <a:moveTo>
                  <a:pt x="933450" y="1919131"/>
                </a:moveTo>
                <a:cubicBezTo>
                  <a:pt x="933545" y="1927132"/>
                  <a:pt x="933736" y="1934276"/>
                  <a:pt x="933831" y="1940753"/>
                </a:cubicBezTo>
                <a:cubicBezTo>
                  <a:pt x="940689" y="1941229"/>
                  <a:pt x="946975" y="1941610"/>
                  <a:pt x="953357" y="1941991"/>
                </a:cubicBezTo>
                <a:cubicBezTo>
                  <a:pt x="953071" y="1934371"/>
                  <a:pt x="952786" y="1927513"/>
                  <a:pt x="952500" y="1920369"/>
                </a:cubicBezTo>
                <a:cubicBezTo>
                  <a:pt x="946118" y="1919989"/>
                  <a:pt x="939927" y="1919607"/>
                  <a:pt x="933450" y="1919131"/>
                </a:cubicBezTo>
                <a:close/>
                <a:moveTo>
                  <a:pt x="1168146" y="1918083"/>
                </a:moveTo>
                <a:cubicBezTo>
                  <a:pt x="1179385" y="1918655"/>
                  <a:pt x="1191577" y="1929704"/>
                  <a:pt x="1194816" y="1942182"/>
                </a:cubicBezTo>
                <a:cubicBezTo>
                  <a:pt x="1198150" y="1954659"/>
                  <a:pt x="1191482" y="1965042"/>
                  <a:pt x="1180147" y="1964851"/>
                </a:cubicBezTo>
                <a:cubicBezTo>
                  <a:pt x="1168241" y="1964661"/>
                  <a:pt x="1155763" y="1953231"/>
                  <a:pt x="1152811" y="1940086"/>
                </a:cubicBezTo>
                <a:cubicBezTo>
                  <a:pt x="1150048" y="1927513"/>
                  <a:pt x="1157097" y="1917512"/>
                  <a:pt x="1168146" y="1918083"/>
                </a:cubicBezTo>
                <a:close/>
                <a:moveTo>
                  <a:pt x="3884294" y="1916846"/>
                </a:moveTo>
                <a:cubicBezTo>
                  <a:pt x="3890676" y="1917513"/>
                  <a:pt x="3892105" y="1923037"/>
                  <a:pt x="3887437" y="1929419"/>
                </a:cubicBezTo>
                <a:cubicBezTo>
                  <a:pt x="3882675" y="1935991"/>
                  <a:pt x="3874102" y="1940944"/>
                  <a:pt x="3867149" y="1941134"/>
                </a:cubicBezTo>
                <a:cubicBezTo>
                  <a:pt x="3859815" y="1941325"/>
                  <a:pt x="3857529" y="1935229"/>
                  <a:pt x="3862196" y="1928466"/>
                </a:cubicBezTo>
                <a:cubicBezTo>
                  <a:pt x="3866768" y="1921799"/>
                  <a:pt x="3877627" y="1916179"/>
                  <a:pt x="3884294" y="1916846"/>
                </a:cubicBezTo>
                <a:close/>
                <a:moveTo>
                  <a:pt x="1108174" y="1916190"/>
                </a:moveTo>
                <a:cubicBezTo>
                  <a:pt x="1113068" y="1917917"/>
                  <a:pt x="1117854" y="1921370"/>
                  <a:pt x="1121759" y="1926275"/>
                </a:cubicBezTo>
                <a:cubicBezTo>
                  <a:pt x="1129760" y="1936181"/>
                  <a:pt x="1131760" y="1948945"/>
                  <a:pt x="1126331" y="1957041"/>
                </a:cubicBezTo>
                <a:cubicBezTo>
                  <a:pt x="1120997" y="1964947"/>
                  <a:pt x="1109091" y="1965899"/>
                  <a:pt x="1099280" y="1959232"/>
                </a:cubicBezTo>
                <a:cubicBezTo>
                  <a:pt x="1088898" y="1952183"/>
                  <a:pt x="1083373" y="1939229"/>
                  <a:pt x="1085469" y="1927990"/>
                </a:cubicBezTo>
                <a:lnTo>
                  <a:pt x="1087109" y="1919698"/>
                </a:lnTo>
                <a:lnTo>
                  <a:pt x="1093946" y="1916464"/>
                </a:lnTo>
                <a:cubicBezTo>
                  <a:pt x="1098280" y="1914464"/>
                  <a:pt x="1103281" y="1914464"/>
                  <a:pt x="1108174" y="1916190"/>
                </a:cubicBezTo>
                <a:close/>
                <a:moveTo>
                  <a:pt x="1310735" y="1915607"/>
                </a:moveTo>
                <a:cubicBezTo>
                  <a:pt x="1322831" y="1913321"/>
                  <a:pt x="1336643" y="1920370"/>
                  <a:pt x="1340262" y="1931514"/>
                </a:cubicBezTo>
                <a:cubicBezTo>
                  <a:pt x="1343882" y="1942658"/>
                  <a:pt x="1336357" y="1954469"/>
                  <a:pt x="1324070" y="1956850"/>
                </a:cubicBezTo>
                <a:cubicBezTo>
                  <a:pt x="1311973" y="1959232"/>
                  <a:pt x="1298733" y="1951231"/>
                  <a:pt x="1295114" y="1939991"/>
                </a:cubicBezTo>
                <a:cubicBezTo>
                  <a:pt x="1291589" y="1928847"/>
                  <a:pt x="1298543" y="1917988"/>
                  <a:pt x="1310735" y="1915607"/>
                </a:cubicBezTo>
                <a:close/>
                <a:moveTo>
                  <a:pt x="1637525" y="1914548"/>
                </a:moveTo>
                <a:cubicBezTo>
                  <a:pt x="1642133" y="1916179"/>
                  <a:pt x="1645586" y="1919322"/>
                  <a:pt x="1646776" y="1923608"/>
                </a:cubicBezTo>
                <a:cubicBezTo>
                  <a:pt x="1649158" y="1932181"/>
                  <a:pt x="1641919" y="1942658"/>
                  <a:pt x="1630584" y="1946849"/>
                </a:cubicBezTo>
                <a:cubicBezTo>
                  <a:pt x="1618868" y="1951231"/>
                  <a:pt x="1606009" y="1946945"/>
                  <a:pt x="1603438" y="1938182"/>
                </a:cubicBezTo>
                <a:cubicBezTo>
                  <a:pt x="1600866" y="1929419"/>
                  <a:pt x="1609343" y="1918179"/>
                  <a:pt x="1621345" y="1914560"/>
                </a:cubicBezTo>
                <a:cubicBezTo>
                  <a:pt x="1627155" y="1912798"/>
                  <a:pt x="1632918" y="1912917"/>
                  <a:pt x="1637525" y="1914548"/>
                </a:cubicBezTo>
                <a:close/>
                <a:moveTo>
                  <a:pt x="3517867" y="1914273"/>
                </a:moveTo>
                <a:cubicBezTo>
                  <a:pt x="3533774" y="1915702"/>
                  <a:pt x="3540442" y="1929704"/>
                  <a:pt x="3533107" y="1946277"/>
                </a:cubicBezTo>
                <a:cubicBezTo>
                  <a:pt x="3525678" y="1962851"/>
                  <a:pt x="3508438" y="1974471"/>
                  <a:pt x="3493483" y="1972852"/>
                </a:cubicBezTo>
                <a:cubicBezTo>
                  <a:pt x="3479291" y="1971328"/>
                  <a:pt x="3473005" y="1957707"/>
                  <a:pt x="3478815" y="1941610"/>
                </a:cubicBezTo>
                <a:cubicBezTo>
                  <a:pt x="3484816" y="1924846"/>
                  <a:pt x="3502247" y="1912654"/>
                  <a:pt x="3517867" y="1914273"/>
                </a:cubicBezTo>
                <a:close/>
                <a:moveTo>
                  <a:pt x="2969894" y="1912369"/>
                </a:moveTo>
                <a:cubicBezTo>
                  <a:pt x="2985706" y="1914179"/>
                  <a:pt x="2998850" y="1935038"/>
                  <a:pt x="2998755" y="1958279"/>
                </a:cubicBezTo>
                <a:cubicBezTo>
                  <a:pt x="2998660" y="1982378"/>
                  <a:pt x="2984848" y="2001999"/>
                  <a:pt x="2969704" y="1999808"/>
                </a:cubicBezTo>
                <a:cubicBezTo>
                  <a:pt x="2954559" y="1997618"/>
                  <a:pt x="2942653" y="1977044"/>
                  <a:pt x="2942177" y="1952469"/>
                </a:cubicBezTo>
                <a:cubicBezTo>
                  <a:pt x="2941700" y="1928085"/>
                  <a:pt x="2953797" y="1910464"/>
                  <a:pt x="2969894" y="1912369"/>
                </a:cubicBezTo>
                <a:close/>
                <a:moveTo>
                  <a:pt x="1977389" y="1908559"/>
                </a:moveTo>
                <a:cubicBezTo>
                  <a:pt x="1982533" y="1907987"/>
                  <a:pt x="1987962" y="1911321"/>
                  <a:pt x="1996535" y="1914083"/>
                </a:cubicBezTo>
                <a:cubicBezTo>
                  <a:pt x="1990724" y="1920465"/>
                  <a:pt x="1987962" y="1925608"/>
                  <a:pt x="1983295" y="1928085"/>
                </a:cubicBezTo>
                <a:cubicBezTo>
                  <a:pt x="1977294" y="1931323"/>
                  <a:pt x="1968531" y="1926751"/>
                  <a:pt x="1967579" y="1920846"/>
                </a:cubicBezTo>
                <a:cubicBezTo>
                  <a:pt x="1966531" y="1914655"/>
                  <a:pt x="1970341" y="1909321"/>
                  <a:pt x="1977389" y="1908559"/>
                </a:cubicBezTo>
                <a:close/>
                <a:moveTo>
                  <a:pt x="2880264" y="1908178"/>
                </a:moveTo>
                <a:cubicBezTo>
                  <a:pt x="2895218" y="1909416"/>
                  <a:pt x="2907792" y="1929514"/>
                  <a:pt x="2908553" y="1953707"/>
                </a:cubicBezTo>
                <a:cubicBezTo>
                  <a:pt x="2909316" y="1976758"/>
                  <a:pt x="2899028" y="1993808"/>
                  <a:pt x="2885122" y="1992855"/>
                </a:cubicBezTo>
                <a:cubicBezTo>
                  <a:pt x="2871406" y="1991903"/>
                  <a:pt x="2858928" y="1972567"/>
                  <a:pt x="2856928" y="1949707"/>
                </a:cubicBezTo>
                <a:cubicBezTo>
                  <a:pt x="2854833" y="1926085"/>
                  <a:pt x="2865500" y="1906940"/>
                  <a:pt x="2880264" y="1908178"/>
                </a:cubicBezTo>
                <a:close/>
                <a:moveTo>
                  <a:pt x="2794158" y="1906273"/>
                </a:moveTo>
                <a:cubicBezTo>
                  <a:pt x="2807208" y="1906273"/>
                  <a:pt x="2819971" y="1924466"/>
                  <a:pt x="2822352" y="1946754"/>
                </a:cubicBezTo>
                <a:cubicBezTo>
                  <a:pt x="2824638" y="1968662"/>
                  <a:pt x="2815590" y="1987616"/>
                  <a:pt x="2803112" y="1987426"/>
                </a:cubicBezTo>
                <a:cubicBezTo>
                  <a:pt x="2791015" y="1987236"/>
                  <a:pt x="2779204" y="1969519"/>
                  <a:pt x="2776347" y="1947707"/>
                </a:cubicBezTo>
                <a:cubicBezTo>
                  <a:pt x="2773299" y="1924180"/>
                  <a:pt x="2780919" y="1906368"/>
                  <a:pt x="2794158" y="1906273"/>
                </a:cubicBezTo>
                <a:close/>
                <a:moveTo>
                  <a:pt x="2715101" y="1906272"/>
                </a:moveTo>
                <a:cubicBezTo>
                  <a:pt x="2726245" y="1906368"/>
                  <a:pt x="2737199" y="1923513"/>
                  <a:pt x="2739675" y="1944753"/>
                </a:cubicBezTo>
                <a:cubicBezTo>
                  <a:pt x="2742152" y="1966185"/>
                  <a:pt x="2735389" y="1983139"/>
                  <a:pt x="2724054" y="1982853"/>
                </a:cubicBezTo>
                <a:cubicBezTo>
                  <a:pt x="2713005" y="1982568"/>
                  <a:pt x="2700813" y="1964184"/>
                  <a:pt x="2698432" y="1943801"/>
                </a:cubicBezTo>
                <a:cubicBezTo>
                  <a:pt x="2696051" y="1923513"/>
                  <a:pt x="2704147" y="1906177"/>
                  <a:pt x="2715101" y="1906272"/>
                </a:cubicBezTo>
                <a:close/>
                <a:moveTo>
                  <a:pt x="2631280" y="1905416"/>
                </a:moveTo>
                <a:cubicBezTo>
                  <a:pt x="2643472" y="1906273"/>
                  <a:pt x="2654712" y="1921704"/>
                  <a:pt x="2657093" y="1940754"/>
                </a:cubicBezTo>
                <a:cubicBezTo>
                  <a:pt x="2659474" y="1959804"/>
                  <a:pt x="2652140" y="1974377"/>
                  <a:pt x="2639948" y="1973139"/>
                </a:cubicBezTo>
                <a:cubicBezTo>
                  <a:pt x="2627661" y="1971900"/>
                  <a:pt x="2616040" y="1956184"/>
                  <a:pt x="2613564" y="1937229"/>
                </a:cubicBezTo>
                <a:cubicBezTo>
                  <a:pt x="2611087" y="1918370"/>
                  <a:pt x="2619088" y="1904559"/>
                  <a:pt x="2631280" y="1905416"/>
                </a:cubicBezTo>
                <a:close/>
                <a:moveTo>
                  <a:pt x="1809322" y="1904654"/>
                </a:moveTo>
                <a:cubicBezTo>
                  <a:pt x="1813108" y="1905940"/>
                  <a:pt x="1815894" y="1908559"/>
                  <a:pt x="1816989" y="1912274"/>
                </a:cubicBezTo>
                <a:cubicBezTo>
                  <a:pt x="1819180" y="1919608"/>
                  <a:pt x="1813369" y="1927895"/>
                  <a:pt x="1803654" y="1931229"/>
                </a:cubicBezTo>
                <a:cubicBezTo>
                  <a:pt x="1793272" y="1934753"/>
                  <a:pt x="1782699" y="1931133"/>
                  <a:pt x="1780889" y="1923513"/>
                </a:cubicBezTo>
                <a:cubicBezTo>
                  <a:pt x="1779270" y="1916370"/>
                  <a:pt x="1785842" y="1908083"/>
                  <a:pt x="1795653" y="1905035"/>
                </a:cubicBezTo>
                <a:cubicBezTo>
                  <a:pt x="1800749" y="1903416"/>
                  <a:pt x="1805536" y="1903368"/>
                  <a:pt x="1809322" y="1904654"/>
                </a:cubicBezTo>
                <a:close/>
                <a:moveTo>
                  <a:pt x="3790759" y="1903510"/>
                </a:moveTo>
                <a:cubicBezTo>
                  <a:pt x="3800665" y="1904558"/>
                  <a:pt x="3802951" y="1912845"/>
                  <a:pt x="3795712" y="1922370"/>
                </a:cubicBezTo>
                <a:cubicBezTo>
                  <a:pt x="3788949" y="1931323"/>
                  <a:pt x="3777614" y="1936943"/>
                  <a:pt x="3768661" y="1935610"/>
                </a:cubicBezTo>
                <a:cubicBezTo>
                  <a:pt x="3759993" y="1934371"/>
                  <a:pt x="3757802" y="1926275"/>
                  <a:pt x="3763708" y="1917512"/>
                </a:cubicBezTo>
                <a:cubicBezTo>
                  <a:pt x="3769518" y="1908844"/>
                  <a:pt x="3781615" y="1902558"/>
                  <a:pt x="3790759" y="1903510"/>
                </a:cubicBezTo>
                <a:close/>
                <a:moveTo>
                  <a:pt x="849690" y="1899629"/>
                </a:moveTo>
                <a:cubicBezTo>
                  <a:pt x="853941" y="1900224"/>
                  <a:pt x="857965" y="1902415"/>
                  <a:pt x="861060" y="1906082"/>
                </a:cubicBezTo>
                <a:cubicBezTo>
                  <a:pt x="867442" y="1913607"/>
                  <a:pt x="869156" y="1925227"/>
                  <a:pt x="864394" y="1935038"/>
                </a:cubicBezTo>
                <a:lnTo>
                  <a:pt x="858521" y="1943849"/>
                </a:lnTo>
                <a:lnTo>
                  <a:pt x="843724" y="1948278"/>
                </a:lnTo>
                <a:cubicBezTo>
                  <a:pt x="833914" y="1948659"/>
                  <a:pt x="826294" y="1940562"/>
                  <a:pt x="825151" y="1929990"/>
                </a:cubicBezTo>
                <a:cubicBezTo>
                  <a:pt x="823912" y="1919131"/>
                  <a:pt x="828770" y="1908273"/>
                  <a:pt x="836962" y="1902748"/>
                </a:cubicBezTo>
                <a:cubicBezTo>
                  <a:pt x="840963" y="1900034"/>
                  <a:pt x="845440" y="1899034"/>
                  <a:pt x="849690" y="1899629"/>
                </a:cubicBezTo>
                <a:close/>
                <a:moveTo>
                  <a:pt x="2537745" y="1898653"/>
                </a:moveTo>
                <a:cubicBezTo>
                  <a:pt x="2549747" y="1900653"/>
                  <a:pt x="2561177" y="1916178"/>
                  <a:pt x="2562796" y="1932276"/>
                </a:cubicBezTo>
                <a:cubicBezTo>
                  <a:pt x="2564320" y="1948468"/>
                  <a:pt x="2555557" y="1960756"/>
                  <a:pt x="2543746" y="1958470"/>
                </a:cubicBezTo>
                <a:cubicBezTo>
                  <a:pt x="2531554" y="1956088"/>
                  <a:pt x="2520219" y="1940944"/>
                  <a:pt x="2518505" y="1924561"/>
                </a:cubicBezTo>
                <a:cubicBezTo>
                  <a:pt x="2516790" y="1908368"/>
                  <a:pt x="2525744" y="1896652"/>
                  <a:pt x="2537745" y="1898653"/>
                </a:cubicBezTo>
                <a:close/>
                <a:moveTo>
                  <a:pt x="1399126" y="1898272"/>
                </a:moveTo>
                <a:cubicBezTo>
                  <a:pt x="1412747" y="1894652"/>
                  <a:pt x="1426082" y="1900082"/>
                  <a:pt x="1428844" y="1911035"/>
                </a:cubicBezTo>
                <a:cubicBezTo>
                  <a:pt x="1431511" y="1921513"/>
                  <a:pt x="1423415" y="1932562"/>
                  <a:pt x="1410556" y="1936086"/>
                </a:cubicBezTo>
                <a:cubicBezTo>
                  <a:pt x="1396936" y="1939801"/>
                  <a:pt x="1384077" y="1933610"/>
                  <a:pt x="1381219" y="1922656"/>
                </a:cubicBezTo>
                <a:cubicBezTo>
                  <a:pt x="1378457" y="1912083"/>
                  <a:pt x="1386077" y="1901701"/>
                  <a:pt x="1399126" y="1898272"/>
                </a:cubicBezTo>
                <a:close/>
                <a:moveTo>
                  <a:pt x="786098" y="1897700"/>
                </a:moveTo>
                <a:cubicBezTo>
                  <a:pt x="795813" y="1898653"/>
                  <a:pt x="802195" y="1909321"/>
                  <a:pt x="800099" y="1921037"/>
                </a:cubicBezTo>
                <a:cubicBezTo>
                  <a:pt x="797909" y="1932848"/>
                  <a:pt x="787431" y="1941992"/>
                  <a:pt x="776954" y="1941134"/>
                </a:cubicBezTo>
                <a:cubicBezTo>
                  <a:pt x="766286" y="1940277"/>
                  <a:pt x="760475" y="1930276"/>
                  <a:pt x="763428" y="1917893"/>
                </a:cubicBezTo>
                <a:cubicBezTo>
                  <a:pt x="766286" y="1905701"/>
                  <a:pt x="776192" y="1896843"/>
                  <a:pt x="786098" y="1897700"/>
                </a:cubicBezTo>
                <a:close/>
                <a:moveTo>
                  <a:pt x="3418236" y="1897510"/>
                </a:moveTo>
                <a:cubicBezTo>
                  <a:pt x="3436143" y="1899796"/>
                  <a:pt x="3445287" y="1917512"/>
                  <a:pt x="3438238" y="1936658"/>
                </a:cubicBezTo>
                <a:cubicBezTo>
                  <a:pt x="3431095" y="1955898"/>
                  <a:pt x="3411378" y="1970186"/>
                  <a:pt x="3394709" y="1968090"/>
                </a:cubicBezTo>
                <a:cubicBezTo>
                  <a:pt x="3377850" y="1965899"/>
                  <a:pt x="3369849" y="1948088"/>
                  <a:pt x="3376421" y="1927704"/>
                </a:cubicBezTo>
                <a:cubicBezTo>
                  <a:pt x="3382708" y="1908178"/>
                  <a:pt x="3400710" y="1895224"/>
                  <a:pt x="3418236" y="1897510"/>
                </a:cubicBezTo>
                <a:close/>
                <a:moveTo>
                  <a:pt x="3245930" y="1896938"/>
                </a:moveTo>
                <a:cubicBezTo>
                  <a:pt x="3244120" y="1908558"/>
                  <a:pt x="3242120" y="1920369"/>
                  <a:pt x="3240024" y="1932466"/>
                </a:cubicBezTo>
                <a:cubicBezTo>
                  <a:pt x="3250597" y="1933514"/>
                  <a:pt x="3260407" y="1934562"/>
                  <a:pt x="3269742" y="1935514"/>
                </a:cubicBezTo>
                <a:cubicBezTo>
                  <a:pt x="3272123" y="1923132"/>
                  <a:pt x="3274409" y="1911416"/>
                  <a:pt x="3276505" y="1900462"/>
                </a:cubicBezTo>
                <a:cubicBezTo>
                  <a:pt x="3266123" y="1899224"/>
                  <a:pt x="3256026" y="1898081"/>
                  <a:pt x="3245930" y="1896938"/>
                </a:cubicBezTo>
                <a:close/>
                <a:moveTo>
                  <a:pt x="388144" y="1896557"/>
                </a:moveTo>
                <a:cubicBezTo>
                  <a:pt x="389382" y="1896938"/>
                  <a:pt x="390620" y="1898176"/>
                  <a:pt x="390144" y="1899605"/>
                </a:cubicBezTo>
                <a:cubicBezTo>
                  <a:pt x="389763" y="1900843"/>
                  <a:pt x="387001" y="1902558"/>
                  <a:pt x="383953" y="1905225"/>
                </a:cubicBezTo>
                <a:cubicBezTo>
                  <a:pt x="383857" y="1902748"/>
                  <a:pt x="383286" y="1901414"/>
                  <a:pt x="383953" y="1899795"/>
                </a:cubicBezTo>
                <a:cubicBezTo>
                  <a:pt x="384429" y="1898843"/>
                  <a:pt x="387763" y="1896462"/>
                  <a:pt x="388144" y="1896557"/>
                </a:cubicBezTo>
                <a:close/>
                <a:moveTo>
                  <a:pt x="722851" y="1896176"/>
                </a:moveTo>
                <a:cubicBezTo>
                  <a:pt x="730947" y="1896938"/>
                  <a:pt x="735710" y="1906368"/>
                  <a:pt x="733043" y="1916179"/>
                </a:cubicBezTo>
                <a:cubicBezTo>
                  <a:pt x="730281" y="1926085"/>
                  <a:pt x="720375" y="1934276"/>
                  <a:pt x="711612" y="1933895"/>
                </a:cubicBezTo>
                <a:cubicBezTo>
                  <a:pt x="702277" y="1933419"/>
                  <a:pt x="697801" y="1923989"/>
                  <a:pt x="701515" y="1913226"/>
                </a:cubicBezTo>
                <a:cubicBezTo>
                  <a:pt x="705039" y="1903034"/>
                  <a:pt x="714660" y="1895319"/>
                  <a:pt x="722851" y="1896176"/>
                </a:cubicBezTo>
                <a:close/>
                <a:moveTo>
                  <a:pt x="459295" y="1895604"/>
                </a:moveTo>
                <a:cubicBezTo>
                  <a:pt x="461010" y="1895890"/>
                  <a:pt x="460629" y="1899510"/>
                  <a:pt x="461581" y="1903415"/>
                </a:cubicBezTo>
                <a:cubicBezTo>
                  <a:pt x="456247" y="1905511"/>
                  <a:pt x="452532" y="1907701"/>
                  <a:pt x="450246" y="1907606"/>
                </a:cubicBezTo>
                <a:cubicBezTo>
                  <a:pt x="446246" y="1907415"/>
                  <a:pt x="446722" y="1903415"/>
                  <a:pt x="450437" y="1899605"/>
                </a:cubicBezTo>
                <a:cubicBezTo>
                  <a:pt x="452532" y="1897414"/>
                  <a:pt x="457390" y="1895223"/>
                  <a:pt x="459295" y="1895604"/>
                </a:cubicBezTo>
                <a:close/>
                <a:moveTo>
                  <a:pt x="658177" y="1894843"/>
                </a:moveTo>
                <a:cubicBezTo>
                  <a:pt x="665511" y="1895319"/>
                  <a:pt x="668749" y="1903225"/>
                  <a:pt x="665225" y="1912273"/>
                </a:cubicBezTo>
                <a:cubicBezTo>
                  <a:pt x="661891" y="1920655"/>
                  <a:pt x="653319" y="1927228"/>
                  <a:pt x="646175" y="1926751"/>
                </a:cubicBezTo>
                <a:cubicBezTo>
                  <a:pt x="638650" y="1926275"/>
                  <a:pt x="635412" y="1918084"/>
                  <a:pt x="639127" y="1909321"/>
                </a:cubicBezTo>
                <a:cubicBezTo>
                  <a:pt x="642651" y="1901129"/>
                  <a:pt x="651414" y="1894462"/>
                  <a:pt x="658177" y="1894843"/>
                </a:cubicBezTo>
                <a:close/>
                <a:moveTo>
                  <a:pt x="592550" y="1894272"/>
                </a:moveTo>
                <a:cubicBezTo>
                  <a:pt x="598741" y="1894462"/>
                  <a:pt x="601027" y="1900368"/>
                  <a:pt x="597693" y="1907797"/>
                </a:cubicBezTo>
                <a:cubicBezTo>
                  <a:pt x="594645" y="1914560"/>
                  <a:pt x="587597" y="1919799"/>
                  <a:pt x="581691" y="1919894"/>
                </a:cubicBezTo>
                <a:cubicBezTo>
                  <a:pt x="575595" y="1919989"/>
                  <a:pt x="572738" y="1913703"/>
                  <a:pt x="575691" y="1906845"/>
                </a:cubicBezTo>
                <a:cubicBezTo>
                  <a:pt x="578739" y="1899891"/>
                  <a:pt x="586549" y="1894081"/>
                  <a:pt x="592550" y="1894272"/>
                </a:cubicBezTo>
                <a:close/>
                <a:moveTo>
                  <a:pt x="526542" y="1894271"/>
                </a:moveTo>
                <a:cubicBezTo>
                  <a:pt x="531114" y="1894748"/>
                  <a:pt x="532257" y="1899224"/>
                  <a:pt x="529209" y="1904749"/>
                </a:cubicBezTo>
                <a:cubicBezTo>
                  <a:pt x="526161" y="1910178"/>
                  <a:pt x="520446" y="1913893"/>
                  <a:pt x="515683" y="1913321"/>
                </a:cubicBezTo>
                <a:cubicBezTo>
                  <a:pt x="511111" y="1912845"/>
                  <a:pt x="509968" y="1908178"/>
                  <a:pt x="513016" y="1902939"/>
                </a:cubicBezTo>
                <a:cubicBezTo>
                  <a:pt x="516064" y="1897700"/>
                  <a:pt x="522160" y="1893795"/>
                  <a:pt x="526542" y="1894271"/>
                </a:cubicBezTo>
                <a:close/>
                <a:moveTo>
                  <a:pt x="2093690" y="1892462"/>
                </a:moveTo>
                <a:cubicBezTo>
                  <a:pt x="2099024" y="1892938"/>
                  <a:pt x="2104262" y="1896653"/>
                  <a:pt x="2113216" y="1900558"/>
                </a:cubicBezTo>
                <a:cubicBezTo>
                  <a:pt x="2106834" y="1906368"/>
                  <a:pt x="2103882" y="1911226"/>
                  <a:pt x="2099119" y="1912845"/>
                </a:cubicBezTo>
                <a:cubicBezTo>
                  <a:pt x="2092451" y="1915131"/>
                  <a:pt x="2086546" y="1911512"/>
                  <a:pt x="2083974" y="1905225"/>
                </a:cubicBezTo>
                <a:cubicBezTo>
                  <a:pt x="2081403" y="1898939"/>
                  <a:pt x="2086165" y="1891890"/>
                  <a:pt x="2093690" y="1892462"/>
                </a:cubicBezTo>
                <a:close/>
                <a:moveTo>
                  <a:pt x="1560290" y="1892461"/>
                </a:moveTo>
                <a:cubicBezTo>
                  <a:pt x="1573054" y="1889318"/>
                  <a:pt x="1584674" y="1894461"/>
                  <a:pt x="1585817" y="1904082"/>
                </a:cubicBezTo>
                <a:cubicBezTo>
                  <a:pt x="1586960" y="1913797"/>
                  <a:pt x="1577530" y="1923989"/>
                  <a:pt x="1564481" y="1927323"/>
                </a:cubicBezTo>
                <a:cubicBezTo>
                  <a:pt x="1551622" y="1930561"/>
                  <a:pt x="1540669" y="1925227"/>
                  <a:pt x="1539335" y="1915321"/>
                </a:cubicBezTo>
                <a:cubicBezTo>
                  <a:pt x="1538002" y="1905606"/>
                  <a:pt x="1547050" y="1895795"/>
                  <a:pt x="1560290" y="1892461"/>
                </a:cubicBezTo>
                <a:close/>
                <a:moveTo>
                  <a:pt x="2433447" y="1890747"/>
                </a:moveTo>
                <a:cubicBezTo>
                  <a:pt x="2445162" y="1891986"/>
                  <a:pt x="2456307" y="1904940"/>
                  <a:pt x="2457831" y="1919227"/>
                </a:cubicBezTo>
                <a:cubicBezTo>
                  <a:pt x="2459259" y="1932657"/>
                  <a:pt x="2451640" y="1942278"/>
                  <a:pt x="2440400" y="1940754"/>
                </a:cubicBezTo>
                <a:cubicBezTo>
                  <a:pt x="2428779" y="1939230"/>
                  <a:pt x="2416683" y="1925609"/>
                  <a:pt x="2415444" y="1912274"/>
                </a:cubicBezTo>
                <a:cubicBezTo>
                  <a:pt x="2414206" y="1899701"/>
                  <a:pt x="2422683" y="1889700"/>
                  <a:pt x="2433447" y="1890747"/>
                </a:cubicBezTo>
                <a:close/>
                <a:moveTo>
                  <a:pt x="4050030" y="1889414"/>
                </a:moveTo>
                <a:cubicBezTo>
                  <a:pt x="4051744" y="1889319"/>
                  <a:pt x="4052316" y="1892843"/>
                  <a:pt x="4050887" y="1894748"/>
                </a:cubicBezTo>
                <a:cubicBezTo>
                  <a:pt x="4049363" y="1896748"/>
                  <a:pt x="4043458" y="1900368"/>
                  <a:pt x="4041838" y="1900368"/>
                </a:cubicBezTo>
                <a:cubicBezTo>
                  <a:pt x="4039267" y="1900368"/>
                  <a:pt x="4038600" y="1897796"/>
                  <a:pt x="4035647" y="1894938"/>
                </a:cubicBezTo>
                <a:cubicBezTo>
                  <a:pt x="4042886" y="1892081"/>
                  <a:pt x="4047363" y="1889509"/>
                  <a:pt x="4050030" y="1889414"/>
                </a:cubicBezTo>
                <a:close/>
                <a:moveTo>
                  <a:pt x="3693128" y="1887795"/>
                </a:moveTo>
                <a:cubicBezTo>
                  <a:pt x="3705129" y="1889319"/>
                  <a:pt x="3709511" y="1899510"/>
                  <a:pt x="3702938" y="1910940"/>
                </a:cubicBezTo>
                <a:cubicBezTo>
                  <a:pt x="3696175" y="1922371"/>
                  <a:pt x="3681316" y="1930657"/>
                  <a:pt x="3669791" y="1929419"/>
                </a:cubicBezTo>
                <a:cubicBezTo>
                  <a:pt x="3658075" y="1928181"/>
                  <a:pt x="3653980" y="1917894"/>
                  <a:pt x="3660457" y="1906083"/>
                </a:cubicBezTo>
                <a:cubicBezTo>
                  <a:pt x="3666839" y="1894176"/>
                  <a:pt x="3681031" y="1886271"/>
                  <a:pt x="3693128" y="1887795"/>
                </a:cubicBezTo>
                <a:close/>
                <a:moveTo>
                  <a:pt x="2322766" y="1885128"/>
                </a:moveTo>
                <a:cubicBezTo>
                  <a:pt x="2333339" y="1885318"/>
                  <a:pt x="2343055" y="1894081"/>
                  <a:pt x="2345150" y="1905416"/>
                </a:cubicBezTo>
                <a:cubicBezTo>
                  <a:pt x="2347341" y="1917036"/>
                  <a:pt x="2341150" y="1925228"/>
                  <a:pt x="2330577" y="1924752"/>
                </a:cubicBezTo>
                <a:cubicBezTo>
                  <a:pt x="2320290" y="1924276"/>
                  <a:pt x="2309812" y="1914941"/>
                  <a:pt x="2307622" y="1904368"/>
                </a:cubicBezTo>
                <a:cubicBezTo>
                  <a:pt x="2305526" y="1893986"/>
                  <a:pt x="2312575" y="1885032"/>
                  <a:pt x="2322766" y="1885128"/>
                </a:cubicBezTo>
                <a:close/>
                <a:moveTo>
                  <a:pt x="2209038" y="1884651"/>
                </a:moveTo>
                <a:cubicBezTo>
                  <a:pt x="2217991" y="1884270"/>
                  <a:pt x="2225992" y="1890366"/>
                  <a:pt x="2227897" y="1898938"/>
                </a:cubicBezTo>
                <a:cubicBezTo>
                  <a:pt x="2229802" y="1907606"/>
                  <a:pt x="2224563" y="1914083"/>
                  <a:pt x="2215610" y="1914178"/>
                </a:cubicBezTo>
                <a:cubicBezTo>
                  <a:pt x="2206847" y="1914274"/>
                  <a:pt x="2198274" y="1907892"/>
                  <a:pt x="2196465" y="1899891"/>
                </a:cubicBezTo>
                <a:cubicBezTo>
                  <a:pt x="2194560" y="1891795"/>
                  <a:pt x="2200275" y="1885032"/>
                  <a:pt x="2209038" y="1884651"/>
                </a:cubicBezTo>
                <a:close/>
                <a:moveTo>
                  <a:pt x="3144298" y="1883793"/>
                </a:moveTo>
                <a:cubicBezTo>
                  <a:pt x="3143060" y="1898081"/>
                  <a:pt x="3141726" y="1912464"/>
                  <a:pt x="3140488" y="1925989"/>
                </a:cubicBezTo>
                <a:cubicBezTo>
                  <a:pt x="3149727" y="1926180"/>
                  <a:pt x="3160681" y="1926465"/>
                  <a:pt x="3171635" y="1926751"/>
                </a:cubicBezTo>
                <a:cubicBezTo>
                  <a:pt x="3173159" y="1914178"/>
                  <a:pt x="3174587" y="1901319"/>
                  <a:pt x="3176111" y="1887318"/>
                </a:cubicBezTo>
                <a:cubicBezTo>
                  <a:pt x="3165157" y="1886079"/>
                  <a:pt x="3154680" y="1884936"/>
                  <a:pt x="3144298" y="1883793"/>
                </a:cubicBezTo>
                <a:close/>
                <a:moveTo>
                  <a:pt x="963454" y="1882936"/>
                </a:moveTo>
                <a:cubicBezTo>
                  <a:pt x="963930" y="1890652"/>
                  <a:pt x="964406" y="1898557"/>
                  <a:pt x="964787" y="1906273"/>
                </a:cubicBezTo>
                <a:cubicBezTo>
                  <a:pt x="971359" y="1906653"/>
                  <a:pt x="977836" y="1907130"/>
                  <a:pt x="984123" y="1907511"/>
                </a:cubicBezTo>
                <a:cubicBezTo>
                  <a:pt x="983456" y="1899891"/>
                  <a:pt x="982789" y="1891890"/>
                  <a:pt x="982218" y="1884174"/>
                </a:cubicBezTo>
                <a:cubicBezTo>
                  <a:pt x="976027" y="1883698"/>
                  <a:pt x="970026" y="1883317"/>
                  <a:pt x="963454" y="1882936"/>
                </a:cubicBezTo>
                <a:close/>
                <a:moveTo>
                  <a:pt x="1260919" y="1882746"/>
                </a:moveTo>
                <a:cubicBezTo>
                  <a:pt x="1273015" y="1881603"/>
                  <a:pt x="1285874" y="1889508"/>
                  <a:pt x="1289398" y="1901034"/>
                </a:cubicBezTo>
                <a:cubicBezTo>
                  <a:pt x="1293018" y="1913130"/>
                  <a:pt x="1285112" y="1924465"/>
                  <a:pt x="1272253" y="1925418"/>
                </a:cubicBezTo>
                <a:cubicBezTo>
                  <a:pt x="1259871" y="1926370"/>
                  <a:pt x="1248917" y="1916940"/>
                  <a:pt x="1245774" y="1904939"/>
                </a:cubicBezTo>
                <a:cubicBezTo>
                  <a:pt x="1242535" y="1893033"/>
                  <a:pt x="1248631" y="1883984"/>
                  <a:pt x="1260919" y="1882746"/>
                </a:cubicBezTo>
                <a:close/>
                <a:moveTo>
                  <a:pt x="1192053" y="1881794"/>
                </a:moveTo>
                <a:cubicBezTo>
                  <a:pt x="1203388" y="1882365"/>
                  <a:pt x="1214818" y="1893033"/>
                  <a:pt x="1217961" y="1905892"/>
                </a:cubicBezTo>
                <a:cubicBezTo>
                  <a:pt x="1220914" y="1918084"/>
                  <a:pt x="1214532" y="1927799"/>
                  <a:pt x="1203674" y="1927704"/>
                </a:cubicBezTo>
                <a:cubicBezTo>
                  <a:pt x="1192434" y="1927514"/>
                  <a:pt x="1180147" y="1916560"/>
                  <a:pt x="1177099" y="1904082"/>
                </a:cubicBezTo>
                <a:cubicBezTo>
                  <a:pt x="1174051" y="1891509"/>
                  <a:pt x="1181004" y="1881222"/>
                  <a:pt x="1192053" y="1881794"/>
                </a:cubicBezTo>
                <a:close/>
                <a:moveTo>
                  <a:pt x="1745076" y="1880032"/>
                </a:moveTo>
                <a:cubicBezTo>
                  <a:pt x="1749386" y="1881437"/>
                  <a:pt x="1752648" y="1884175"/>
                  <a:pt x="1753743" y="1887890"/>
                </a:cubicBezTo>
                <a:cubicBezTo>
                  <a:pt x="1756029" y="1895891"/>
                  <a:pt x="1748028" y="1906083"/>
                  <a:pt x="1736598" y="1909607"/>
                </a:cubicBezTo>
                <a:cubicBezTo>
                  <a:pt x="1725644" y="1913036"/>
                  <a:pt x="1715738" y="1909512"/>
                  <a:pt x="1713452" y="1901701"/>
                </a:cubicBezTo>
                <a:cubicBezTo>
                  <a:pt x="1711071" y="1893414"/>
                  <a:pt x="1718500" y="1883699"/>
                  <a:pt x="1730121" y="1880175"/>
                </a:cubicBezTo>
                <a:cubicBezTo>
                  <a:pt x="1735408" y="1878556"/>
                  <a:pt x="1740766" y="1878627"/>
                  <a:pt x="1745076" y="1880032"/>
                </a:cubicBezTo>
                <a:close/>
                <a:moveTo>
                  <a:pt x="1125664" y="1879032"/>
                </a:moveTo>
                <a:cubicBezTo>
                  <a:pt x="1137284" y="1879127"/>
                  <a:pt x="1149476" y="1890366"/>
                  <a:pt x="1152620" y="1903892"/>
                </a:cubicBezTo>
                <a:cubicBezTo>
                  <a:pt x="1155572" y="1917036"/>
                  <a:pt x="1148714" y="1927228"/>
                  <a:pt x="1137094" y="1926847"/>
                </a:cubicBezTo>
                <a:cubicBezTo>
                  <a:pt x="1125283" y="1926466"/>
                  <a:pt x="1113948" y="1915893"/>
                  <a:pt x="1110995" y="1902558"/>
                </a:cubicBezTo>
                <a:cubicBezTo>
                  <a:pt x="1108043" y="1889223"/>
                  <a:pt x="1114424" y="1878936"/>
                  <a:pt x="1125664" y="1879032"/>
                </a:cubicBezTo>
                <a:close/>
                <a:moveTo>
                  <a:pt x="3962590" y="1878841"/>
                </a:moveTo>
                <a:cubicBezTo>
                  <a:pt x="3966209" y="1879889"/>
                  <a:pt x="3967067" y="1883889"/>
                  <a:pt x="3970400" y="1888271"/>
                </a:cubicBezTo>
                <a:cubicBezTo>
                  <a:pt x="3961066" y="1892366"/>
                  <a:pt x="3954780" y="1896272"/>
                  <a:pt x="3950017" y="1897034"/>
                </a:cubicBezTo>
                <a:cubicBezTo>
                  <a:pt x="3943254" y="1898082"/>
                  <a:pt x="3941921" y="1894176"/>
                  <a:pt x="3945159" y="1888366"/>
                </a:cubicBezTo>
                <a:cubicBezTo>
                  <a:pt x="3948398" y="1882556"/>
                  <a:pt x="3957637" y="1877222"/>
                  <a:pt x="3962590" y="1878841"/>
                </a:cubicBezTo>
                <a:close/>
                <a:moveTo>
                  <a:pt x="900493" y="1877031"/>
                </a:moveTo>
                <a:cubicBezTo>
                  <a:pt x="900303" y="1884746"/>
                  <a:pt x="900017" y="1893223"/>
                  <a:pt x="899827" y="1901796"/>
                </a:cubicBezTo>
                <a:cubicBezTo>
                  <a:pt x="907066" y="1901796"/>
                  <a:pt x="913733" y="1901796"/>
                  <a:pt x="920020" y="1901796"/>
                </a:cubicBezTo>
                <a:cubicBezTo>
                  <a:pt x="920020" y="1894176"/>
                  <a:pt x="920020" y="1886841"/>
                  <a:pt x="920020" y="1879983"/>
                </a:cubicBezTo>
                <a:cubicBezTo>
                  <a:pt x="913543" y="1879031"/>
                  <a:pt x="906780" y="1877983"/>
                  <a:pt x="900493" y="1877031"/>
                </a:cubicBezTo>
                <a:close/>
                <a:moveTo>
                  <a:pt x="1068574" y="1876329"/>
                </a:moveTo>
                <a:cubicBezTo>
                  <a:pt x="1072849" y="1877794"/>
                  <a:pt x="1076944" y="1880699"/>
                  <a:pt x="1080516" y="1884937"/>
                </a:cubicBezTo>
                <a:cubicBezTo>
                  <a:pt x="1088041" y="1893891"/>
                  <a:pt x="1090327" y="1903416"/>
                  <a:pt x="1088231" y="1913226"/>
                </a:cubicBezTo>
                <a:lnTo>
                  <a:pt x="1086956" y="1919512"/>
                </a:lnTo>
                <a:lnTo>
                  <a:pt x="1073241" y="1925275"/>
                </a:lnTo>
                <a:cubicBezTo>
                  <a:pt x="1068157" y="1925538"/>
                  <a:pt x="1062657" y="1924038"/>
                  <a:pt x="1056799" y="1920561"/>
                </a:cubicBezTo>
                <a:cubicBezTo>
                  <a:pt x="1055370" y="1919227"/>
                  <a:pt x="1053941" y="1917798"/>
                  <a:pt x="1052608" y="1916465"/>
                </a:cubicBezTo>
                <a:cubicBezTo>
                  <a:pt x="1046988" y="1906083"/>
                  <a:pt x="1043464" y="1895700"/>
                  <a:pt x="1046607" y="1885318"/>
                </a:cubicBezTo>
                <a:cubicBezTo>
                  <a:pt x="1047750" y="1883223"/>
                  <a:pt x="1049083" y="1881032"/>
                  <a:pt x="1050322" y="1878936"/>
                </a:cubicBezTo>
                <a:cubicBezTo>
                  <a:pt x="1052036" y="1878079"/>
                  <a:pt x="1053751" y="1877031"/>
                  <a:pt x="1055560" y="1876365"/>
                </a:cubicBezTo>
                <a:cubicBezTo>
                  <a:pt x="1059847" y="1874841"/>
                  <a:pt x="1064300" y="1874865"/>
                  <a:pt x="1068574" y="1876329"/>
                </a:cubicBezTo>
                <a:close/>
                <a:moveTo>
                  <a:pt x="1910714" y="1873793"/>
                </a:moveTo>
                <a:cubicBezTo>
                  <a:pt x="1919191" y="1871983"/>
                  <a:pt x="1927097" y="1876079"/>
                  <a:pt x="1928240" y="1882746"/>
                </a:cubicBezTo>
                <a:cubicBezTo>
                  <a:pt x="1929383" y="1889319"/>
                  <a:pt x="1923287" y="1896653"/>
                  <a:pt x="1915096" y="1898653"/>
                </a:cubicBezTo>
                <a:cubicBezTo>
                  <a:pt x="1906999" y="1900558"/>
                  <a:pt x="1898236" y="1896843"/>
                  <a:pt x="1896617" y="1890652"/>
                </a:cubicBezTo>
                <a:cubicBezTo>
                  <a:pt x="1894903" y="1883889"/>
                  <a:pt x="1901761" y="1875698"/>
                  <a:pt x="1910714" y="1873793"/>
                </a:cubicBezTo>
                <a:close/>
                <a:moveTo>
                  <a:pt x="1514141" y="1871042"/>
                </a:moveTo>
                <a:cubicBezTo>
                  <a:pt x="1519499" y="1872840"/>
                  <a:pt x="1523571" y="1876412"/>
                  <a:pt x="1524952" y="1881317"/>
                </a:cubicBezTo>
                <a:cubicBezTo>
                  <a:pt x="1527524" y="1890652"/>
                  <a:pt x="1519523" y="1901986"/>
                  <a:pt x="1507235" y="1906558"/>
                </a:cubicBezTo>
                <a:cubicBezTo>
                  <a:pt x="1494472" y="1911226"/>
                  <a:pt x="1480565" y="1906654"/>
                  <a:pt x="1477422" y="1897129"/>
                </a:cubicBezTo>
                <a:cubicBezTo>
                  <a:pt x="1474184" y="1887413"/>
                  <a:pt x="1482470" y="1875793"/>
                  <a:pt x="1495615" y="1871411"/>
                </a:cubicBezTo>
                <a:cubicBezTo>
                  <a:pt x="1502140" y="1869221"/>
                  <a:pt x="1508784" y="1869244"/>
                  <a:pt x="1514141" y="1871042"/>
                </a:cubicBezTo>
                <a:close/>
                <a:moveTo>
                  <a:pt x="1346454" y="1870459"/>
                </a:moveTo>
                <a:cubicBezTo>
                  <a:pt x="1360170" y="1868744"/>
                  <a:pt x="1372076" y="1876079"/>
                  <a:pt x="1373790" y="1887794"/>
                </a:cubicBezTo>
                <a:cubicBezTo>
                  <a:pt x="1375219" y="1898653"/>
                  <a:pt x="1365790" y="1909606"/>
                  <a:pt x="1353312" y="1911416"/>
                </a:cubicBezTo>
                <a:cubicBezTo>
                  <a:pt x="1340072" y="1913321"/>
                  <a:pt x="1327309" y="1905035"/>
                  <a:pt x="1325499" y="1893986"/>
                </a:cubicBezTo>
                <a:cubicBezTo>
                  <a:pt x="1323594" y="1882746"/>
                  <a:pt x="1333214" y="1872078"/>
                  <a:pt x="1346454" y="1870459"/>
                </a:cubicBezTo>
                <a:close/>
                <a:moveTo>
                  <a:pt x="3590734" y="1869887"/>
                </a:moveTo>
                <a:cubicBezTo>
                  <a:pt x="3605498" y="1871221"/>
                  <a:pt x="3612737" y="1884365"/>
                  <a:pt x="3606355" y="1898653"/>
                </a:cubicBezTo>
                <a:cubicBezTo>
                  <a:pt x="3599974" y="1912750"/>
                  <a:pt x="3581971" y="1924084"/>
                  <a:pt x="3568160" y="1922751"/>
                </a:cubicBezTo>
                <a:cubicBezTo>
                  <a:pt x="3554730" y="1921417"/>
                  <a:pt x="3548443" y="1908844"/>
                  <a:pt x="3553777" y="1894557"/>
                </a:cubicBezTo>
                <a:cubicBezTo>
                  <a:pt x="3559587" y="1879126"/>
                  <a:pt x="3575494" y="1868458"/>
                  <a:pt x="3590734" y="1869887"/>
                </a:cubicBezTo>
                <a:close/>
                <a:moveTo>
                  <a:pt x="3870483" y="1864554"/>
                </a:moveTo>
                <a:cubicBezTo>
                  <a:pt x="3878103" y="1865697"/>
                  <a:pt x="3880389" y="1872745"/>
                  <a:pt x="3875436" y="1879794"/>
                </a:cubicBezTo>
                <a:cubicBezTo>
                  <a:pt x="3870007" y="1887413"/>
                  <a:pt x="3857625" y="1893224"/>
                  <a:pt x="3850005" y="1891700"/>
                </a:cubicBezTo>
                <a:cubicBezTo>
                  <a:pt x="3842575" y="1890176"/>
                  <a:pt x="3841241" y="1883223"/>
                  <a:pt x="3846861" y="1875603"/>
                </a:cubicBezTo>
                <a:cubicBezTo>
                  <a:pt x="3852386" y="1868078"/>
                  <a:pt x="3862482" y="1863411"/>
                  <a:pt x="3870483" y="1864554"/>
                </a:cubicBezTo>
                <a:close/>
                <a:moveTo>
                  <a:pt x="823055" y="1861029"/>
                </a:moveTo>
                <a:cubicBezTo>
                  <a:pt x="832770" y="1862267"/>
                  <a:pt x="839057" y="1872554"/>
                  <a:pt x="837628" y="1885127"/>
                </a:cubicBezTo>
                <a:cubicBezTo>
                  <a:pt x="836199" y="1897605"/>
                  <a:pt x="826865" y="1907034"/>
                  <a:pt x="816578" y="1906653"/>
                </a:cubicBezTo>
                <a:cubicBezTo>
                  <a:pt x="806195" y="1906272"/>
                  <a:pt x="798861" y="1894747"/>
                  <a:pt x="800957" y="1882269"/>
                </a:cubicBezTo>
                <a:cubicBezTo>
                  <a:pt x="803052" y="1869696"/>
                  <a:pt x="813149" y="1859886"/>
                  <a:pt x="823055" y="1861029"/>
                </a:cubicBezTo>
                <a:close/>
                <a:moveTo>
                  <a:pt x="763333" y="1859410"/>
                </a:moveTo>
                <a:cubicBezTo>
                  <a:pt x="771620" y="1860363"/>
                  <a:pt x="776478" y="1869221"/>
                  <a:pt x="774382" y="1879984"/>
                </a:cubicBezTo>
                <a:cubicBezTo>
                  <a:pt x="772191" y="1891224"/>
                  <a:pt x="763143" y="1899510"/>
                  <a:pt x="753808" y="1898844"/>
                </a:cubicBezTo>
                <a:cubicBezTo>
                  <a:pt x="744569" y="1898177"/>
                  <a:pt x="739521" y="1888557"/>
                  <a:pt x="742378" y="1877603"/>
                </a:cubicBezTo>
                <a:cubicBezTo>
                  <a:pt x="745331" y="1866554"/>
                  <a:pt x="754570" y="1858458"/>
                  <a:pt x="763333" y="1859410"/>
                </a:cubicBezTo>
                <a:close/>
                <a:moveTo>
                  <a:pt x="3039617" y="1859124"/>
                </a:moveTo>
                <a:lnTo>
                  <a:pt x="3039967" y="1859364"/>
                </a:lnTo>
                <a:lnTo>
                  <a:pt x="3040093" y="1859886"/>
                </a:lnTo>
                <a:cubicBezTo>
                  <a:pt x="3039903" y="1859505"/>
                  <a:pt x="3039808" y="1859410"/>
                  <a:pt x="3039617" y="1859124"/>
                </a:cubicBezTo>
                <a:close/>
                <a:moveTo>
                  <a:pt x="3039522" y="1859029"/>
                </a:moveTo>
                <a:cubicBezTo>
                  <a:pt x="3039808" y="1859410"/>
                  <a:pt x="3039903" y="1859600"/>
                  <a:pt x="3040093" y="1859886"/>
                </a:cubicBezTo>
                <a:lnTo>
                  <a:pt x="3039675" y="1859643"/>
                </a:lnTo>
                <a:close/>
                <a:moveTo>
                  <a:pt x="1680984" y="1857934"/>
                </a:moveTo>
                <a:cubicBezTo>
                  <a:pt x="1685591" y="1859363"/>
                  <a:pt x="1688973" y="1862363"/>
                  <a:pt x="1690116" y="1866649"/>
                </a:cubicBezTo>
                <a:cubicBezTo>
                  <a:pt x="1692401" y="1875126"/>
                  <a:pt x="1684686" y="1885509"/>
                  <a:pt x="1672971" y="1889700"/>
                </a:cubicBezTo>
                <a:cubicBezTo>
                  <a:pt x="1660874" y="1894081"/>
                  <a:pt x="1647825" y="1889890"/>
                  <a:pt x="1646015" y="1881222"/>
                </a:cubicBezTo>
                <a:cubicBezTo>
                  <a:pt x="1644205" y="1872936"/>
                  <a:pt x="1652682" y="1862553"/>
                  <a:pt x="1664493" y="1858648"/>
                </a:cubicBezTo>
                <a:cubicBezTo>
                  <a:pt x="1670542" y="1856648"/>
                  <a:pt x="1676376" y="1856505"/>
                  <a:pt x="1680984" y="1857934"/>
                </a:cubicBezTo>
                <a:close/>
                <a:moveTo>
                  <a:pt x="702182" y="1857791"/>
                </a:moveTo>
                <a:cubicBezTo>
                  <a:pt x="709612" y="1858267"/>
                  <a:pt x="713517" y="1866078"/>
                  <a:pt x="710850" y="1875317"/>
                </a:cubicBezTo>
                <a:cubicBezTo>
                  <a:pt x="708278" y="1884651"/>
                  <a:pt x="699801" y="1891795"/>
                  <a:pt x="691991" y="1891414"/>
                </a:cubicBezTo>
                <a:cubicBezTo>
                  <a:pt x="684085" y="1891033"/>
                  <a:pt x="680465" y="1883413"/>
                  <a:pt x="683513" y="1873888"/>
                </a:cubicBezTo>
                <a:cubicBezTo>
                  <a:pt x="686561" y="1864363"/>
                  <a:pt x="694658" y="1857410"/>
                  <a:pt x="702182" y="1857791"/>
                </a:cubicBezTo>
                <a:close/>
                <a:moveTo>
                  <a:pt x="446150" y="1857124"/>
                </a:moveTo>
                <a:cubicBezTo>
                  <a:pt x="446341" y="1858934"/>
                  <a:pt x="447484" y="1860839"/>
                  <a:pt x="446531" y="1862553"/>
                </a:cubicBezTo>
                <a:cubicBezTo>
                  <a:pt x="445484" y="1864268"/>
                  <a:pt x="442340" y="1865982"/>
                  <a:pt x="439197" y="1868363"/>
                </a:cubicBezTo>
                <a:cubicBezTo>
                  <a:pt x="438816" y="1865696"/>
                  <a:pt x="437578" y="1863125"/>
                  <a:pt x="438435" y="1862267"/>
                </a:cubicBezTo>
                <a:cubicBezTo>
                  <a:pt x="440531" y="1860172"/>
                  <a:pt x="443483" y="1858838"/>
                  <a:pt x="446150" y="1857124"/>
                </a:cubicBezTo>
                <a:close/>
                <a:moveTo>
                  <a:pt x="640174" y="1856457"/>
                </a:moveTo>
                <a:cubicBezTo>
                  <a:pt x="646651" y="1856552"/>
                  <a:pt x="649699" y="1863696"/>
                  <a:pt x="646651" y="1871507"/>
                </a:cubicBezTo>
                <a:cubicBezTo>
                  <a:pt x="643699" y="1878841"/>
                  <a:pt x="635983" y="1884842"/>
                  <a:pt x="629792" y="1884461"/>
                </a:cubicBezTo>
                <a:cubicBezTo>
                  <a:pt x="623410" y="1884080"/>
                  <a:pt x="620839" y="1877793"/>
                  <a:pt x="623887" y="1870078"/>
                </a:cubicBezTo>
                <a:cubicBezTo>
                  <a:pt x="626839" y="1862363"/>
                  <a:pt x="633983" y="1856362"/>
                  <a:pt x="640174" y="1856457"/>
                </a:cubicBezTo>
                <a:close/>
                <a:moveTo>
                  <a:pt x="511873" y="1856456"/>
                </a:moveTo>
                <a:cubicBezTo>
                  <a:pt x="515874" y="1855123"/>
                  <a:pt x="517112" y="1859695"/>
                  <a:pt x="513778" y="1866458"/>
                </a:cubicBezTo>
                <a:cubicBezTo>
                  <a:pt x="511397" y="1867791"/>
                  <a:pt x="507492" y="1870935"/>
                  <a:pt x="504158" y="1871697"/>
                </a:cubicBezTo>
                <a:cubicBezTo>
                  <a:pt x="500253" y="1872554"/>
                  <a:pt x="498919" y="1867125"/>
                  <a:pt x="502063" y="1863410"/>
                </a:cubicBezTo>
                <a:cubicBezTo>
                  <a:pt x="504539" y="1860457"/>
                  <a:pt x="508825" y="1857409"/>
                  <a:pt x="511873" y="1856456"/>
                </a:cubicBezTo>
                <a:close/>
                <a:moveTo>
                  <a:pt x="577310" y="1855695"/>
                </a:moveTo>
                <a:cubicBezTo>
                  <a:pt x="582072" y="1855885"/>
                  <a:pt x="584168" y="1861600"/>
                  <a:pt x="581501" y="1867411"/>
                </a:cubicBezTo>
                <a:cubicBezTo>
                  <a:pt x="578834" y="1873316"/>
                  <a:pt x="571690" y="1878364"/>
                  <a:pt x="566928" y="1877888"/>
                </a:cubicBezTo>
                <a:cubicBezTo>
                  <a:pt x="561975" y="1877412"/>
                  <a:pt x="560546" y="1871792"/>
                  <a:pt x="563784" y="1865601"/>
                </a:cubicBezTo>
                <a:cubicBezTo>
                  <a:pt x="566737" y="1859981"/>
                  <a:pt x="572738" y="1855504"/>
                  <a:pt x="577310" y="1855695"/>
                </a:cubicBezTo>
                <a:close/>
                <a:moveTo>
                  <a:pt x="3487673" y="1850932"/>
                </a:moveTo>
                <a:cubicBezTo>
                  <a:pt x="3504628" y="1853028"/>
                  <a:pt x="3513677" y="1869696"/>
                  <a:pt x="3506914" y="1887032"/>
                </a:cubicBezTo>
                <a:cubicBezTo>
                  <a:pt x="3500151" y="1904463"/>
                  <a:pt x="3480625" y="1917512"/>
                  <a:pt x="3464623" y="1915226"/>
                </a:cubicBezTo>
                <a:cubicBezTo>
                  <a:pt x="3448526" y="1912940"/>
                  <a:pt x="3440334" y="1895795"/>
                  <a:pt x="3446716" y="1878079"/>
                </a:cubicBezTo>
                <a:cubicBezTo>
                  <a:pt x="3452812" y="1861029"/>
                  <a:pt x="3471195" y="1848837"/>
                  <a:pt x="3487673" y="1850932"/>
                </a:cubicBezTo>
                <a:close/>
                <a:moveTo>
                  <a:pt x="4126515" y="1850552"/>
                </a:moveTo>
                <a:cubicBezTo>
                  <a:pt x="4128325" y="1850361"/>
                  <a:pt x="4129277" y="1851599"/>
                  <a:pt x="4130611" y="1852266"/>
                </a:cubicBezTo>
                <a:cubicBezTo>
                  <a:pt x="4128896" y="1853409"/>
                  <a:pt x="4127277" y="1854552"/>
                  <a:pt x="4125753" y="1855600"/>
                </a:cubicBezTo>
                <a:cubicBezTo>
                  <a:pt x="4123277" y="1856362"/>
                  <a:pt x="4120324" y="1857600"/>
                  <a:pt x="4118609" y="1857505"/>
                </a:cubicBezTo>
                <a:cubicBezTo>
                  <a:pt x="4117752" y="1857410"/>
                  <a:pt x="4118895" y="1854743"/>
                  <a:pt x="4119181" y="1853314"/>
                </a:cubicBezTo>
                <a:cubicBezTo>
                  <a:pt x="4121657" y="1852361"/>
                  <a:pt x="4124515" y="1850742"/>
                  <a:pt x="4126515" y="1850552"/>
                </a:cubicBezTo>
                <a:close/>
                <a:moveTo>
                  <a:pt x="2024729" y="1850551"/>
                </a:moveTo>
                <a:cubicBezTo>
                  <a:pt x="2032349" y="1848360"/>
                  <a:pt x="2040921" y="1852266"/>
                  <a:pt x="2042636" y="1858552"/>
                </a:cubicBezTo>
                <a:cubicBezTo>
                  <a:pt x="2044350" y="1864838"/>
                  <a:pt x="2038921" y="1871982"/>
                  <a:pt x="2031110" y="1873601"/>
                </a:cubicBezTo>
                <a:cubicBezTo>
                  <a:pt x="2024252" y="1875030"/>
                  <a:pt x="2016442" y="1871506"/>
                  <a:pt x="2014442" y="1866077"/>
                </a:cubicBezTo>
                <a:cubicBezTo>
                  <a:pt x="2012156" y="1859981"/>
                  <a:pt x="2017013" y="1852647"/>
                  <a:pt x="2024729" y="1850551"/>
                </a:cubicBezTo>
                <a:close/>
                <a:moveTo>
                  <a:pt x="3005328" y="1849254"/>
                </a:moveTo>
                <a:cubicBezTo>
                  <a:pt x="3011923" y="1846932"/>
                  <a:pt x="3019377" y="1847790"/>
                  <a:pt x="3026663" y="1852076"/>
                </a:cubicBezTo>
                <a:lnTo>
                  <a:pt x="3039675" y="1859643"/>
                </a:lnTo>
                <a:lnTo>
                  <a:pt x="3044189" y="1877793"/>
                </a:lnTo>
                <a:cubicBezTo>
                  <a:pt x="3049333" y="1898367"/>
                  <a:pt x="3044189" y="1918751"/>
                  <a:pt x="3031997" y="1929419"/>
                </a:cubicBezTo>
                <a:cubicBezTo>
                  <a:pt x="3019519" y="1940372"/>
                  <a:pt x="3004660" y="1937324"/>
                  <a:pt x="2994088" y="1921418"/>
                </a:cubicBezTo>
                <a:cubicBezTo>
                  <a:pt x="2983705" y="1905797"/>
                  <a:pt x="2981419" y="1882365"/>
                  <a:pt x="2989135" y="1865506"/>
                </a:cubicBezTo>
                <a:cubicBezTo>
                  <a:pt x="2992993" y="1857077"/>
                  <a:pt x="2998731" y="1851576"/>
                  <a:pt x="3005328" y="1849254"/>
                </a:cubicBezTo>
                <a:close/>
                <a:moveTo>
                  <a:pt x="1436751" y="1848741"/>
                </a:moveTo>
                <a:cubicBezTo>
                  <a:pt x="1450372" y="1844741"/>
                  <a:pt x="1463802" y="1849408"/>
                  <a:pt x="1466659" y="1859505"/>
                </a:cubicBezTo>
                <a:cubicBezTo>
                  <a:pt x="1469517" y="1869601"/>
                  <a:pt x="1460659" y="1881507"/>
                  <a:pt x="1447038" y="1885603"/>
                </a:cubicBezTo>
                <a:cubicBezTo>
                  <a:pt x="1433227" y="1889794"/>
                  <a:pt x="1420654" y="1884651"/>
                  <a:pt x="1417701" y="1874173"/>
                </a:cubicBezTo>
                <a:cubicBezTo>
                  <a:pt x="1414843" y="1863696"/>
                  <a:pt x="1423035" y="1852837"/>
                  <a:pt x="1436751" y="1848741"/>
                </a:cubicBezTo>
                <a:close/>
                <a:moveTo>
                  <a:pt x="3770757" y="1847694"/>
                </a:moveTo>
                <a:cubicBezTo>
                  <a:pt x="3781520" y="1848932"/>
                  <a:pt x="3785711" y="1858552"/>
                  <a:pt x="3779710" y="1868363"/>
                </a:cubicBezTo>
                <a:cubicBezTo>
                  <a:pt x="3774090" y="1877602"/>
                  <a:pt x="3761136" y="1884746"/>
                  <a:pt x="3750849" y="1884270"/>
                </a:cubicBezTo>
                <a:cubicBezTo>
                  <a:pt x="3740086" y="1883794"/>
                  <a:pt x="3735514" y="1874459"/>
                  <a:pt x="3740943" y="1864172"/>
                </a:cubicBezTo>
                <a:cubicBezTo>
                  <a:pt x="3746373" y="1853885"/>
                  <a:pt x="3759803" y="1846456"/>
                  <a:pt x="3770757" y="1847694"/>
                </a:cubicBezTo>
                <a:close/>
                <a:moveTo>
                  <a:pt x="989933" y="1846646"/>
                </a:moveTo>
                <a:cubicBezTo>
                  <a:pt x="990600" y="1854742"/>
                  <a:pt x="991362" y="1862457"/>
                  <a:pt x="992124" y="1870935"/>
                </a:cubicBezTo>
                <a:cubicBezTo>
                  <a:pt x="998791" y="1871411"/>
                  <a:pt x="1005554" y="1871792"/>
                  <a:pt x="1011650" y="1872173"/>
                </a:cubicBezTo>
                <a:cubicBezTo>
                  <a:pt x="1010698" y="1863696"/>
                  <a:pt x="1009650" y="1855314"/>
                  <a:pt x="1008888" y="1847884"/>
                </a:cubicBezTo>
                <a:cubicBezTo>
                  <a:pt x="1002411" y="1847503"/>
                  <a:pt x="996029" y="1847027"/>
                  <a:pt x="989933" y="1846646"/>
                </a:cubicBezTo>
                <a:close/>
                <a:moveTo>
                  <a:pt x="1856054" y="1846241"/>
                </a:moveTo>
                <a:cubicBezTo>
                  <a:pt x="1859876" y="1847456"/>
                  <a:pt x="1862662" y="1849980"/>
                  <a:pt x="1863757" y="1853599"/>
                </a:cubicBezTo>
                <a:cubicBezTo>
                  <a:pt x="1865852" y="1860838"/>
                  <a:pt x="1859947" y="1868935"/>
                  <a:pt x="1849945" y="1872364"/>
                </a:cubicBezTo>
                <a:cubicBezTo>
                  <a:pt x="1839373" y="1875983"/>
                  <a:pt x="1828609" y="1872554"/>
                  <a:pt x="1826895" y="1865125"/>
                </a:cubicBezTo>
                <a:cubicBezTo>
                  <a:pt x="1825276" y="1858171"/>
                  <a:pt x="1832134" y="1849885"/>
                  <a:pt x="1842135" y="1846741"/>
                </a:cubicBezTo>
                <a:cubicBezTo>
                  <a:pt x="1847374" y="1845122"/>
                  <a:pt x="1852232" y="1845027"/>
                  <a:pt x="1856054" y="1846241"/>
                </a:cubicBezTo>
                <a:close/>
                <a:moveTo>
                  <a:pt x="1216342" y="1845408"/>
                </a:moveTo>
                <a:cubicBezTo>
                  <a:pt x="1227486" y="1845598"/>
                  <a:pt x="1238345" y="1855028"/>
                  <a:pt x="1241583" y="1867410"/>
                </a:cubicBezTo>
                <a:cubicBezTo>
                  <a:pt x="1244917" y="1880174"/>
                  <a:pt x="1238440" y="1890461"/>
                  <a:pt x="1227010" y="1890175"/>
                </a:cubicBezTo>
                <a:cubicBezTo>
                  <a:pt x="1216152" y="1889985"/>
                  <a:pt x="1204436" y="1879793"/>
                  <a:pt x="1201293" y="1867887"/>
                </a:cubicBezTo>
                <a:cubicBezTo>
                  <a:pt x="1198054" y="1855504"/>
                  <a:pt x="1204912" y="1845217"/>
                  <a:pt x="1216342" y="1845408"/>
                </a:cubicBezTo>
                <a:close/>
                <a:moveTo>
                  <a:pt x="931354" y="1843217"/>
                </a:moveTo>
                <a:cubicBezTo>
                  <a:pt x="931545" y="1850551"/>
                  <a:pt x="931640" y="1857885"/>
                  <a:pt x="931831" y="1865220"/>
                </a:cubicBezTo>
                <a:cubicBezTo>
                  <a:pt x="937736" y="1865696"/>
                  <a:pt x="943927" y="1866077"/>
                  <a:pt x="949738" y="1866553"/>
                </a:cubicBezTo>
                <a:cubicBezTo>
                  <a:pt x="949452" y="1859028"/>
                  <a:pt x="949166" y="1852075"/>
                  <a:pt x="948785" y="1844550"/>
                </a:cubicBezTo>
                <a:cubicBezTo>
                  <a:pt x="942880" y="1844074"/>
                  <a:pt x="936879" y="1843693"/>
                  <a:pt x="931354" y="1843217"/>
                </a:cubicBezTo>
                <a:close/>
                <a:moveTo>
                  <a:pt x="1149572" y="1842836"/>
                </a:moveTo>
                <a:cubicBezTo>
                  <a:pt x="1160430" y="1842836"/>
                  <a:pt x="1172527" y="1853694"/>
                  <a:pt x="1175861" y="1866458"/>
                </a:cubicBezTo>
                <a:cubicBezTo>
                  <a:pt x="1179290" y="1879126"/>
                  <a:pt x="1172622" y="1890080"/>
                  <a:pt x="1161383" y="1890080"/>
                </a:cubicBezTo>
                <a:cubicBezTo>
                  <a:pt x="1149953" y="1890080"/>
                  <a:pt x="1138427" y="1879603"/>
                  <a:pt x="1135284" y="1866458"/>
                </a:cubicBezTo>
                <a:cubicBezTo>
                  <a:pt x="1132141" y="1853218"/>
                  <a:pt x="1138523" y="1842836"/>
                  <a:pt x="1149572" y="1842836"/>
                </a:cubicBezTo>
                <a:close/>
                <a:moveTo>
                  <a:pt x="2922841" y="1841788"/>
                </a:moveTo>
                <a:cubicBezTo>
                  <a:pt x="2938462" y="1844455"/>
                  <a:pt x="2951511" y="1865315"/>
                  <a:pt x="2951416" y="1887889"/>
                </a:cubicBezTo>
                <a:cubicBezTo>
                  <a:pt x="2951416" y="1911607"/>
                  <a:pt x="2938652" y="1928752"/>
                  <a:pt x="2922936" y="1926275"/>
                </a:cubicBezTo>
                <a:cubicBezTo>
                  <a:pt x="2907886" y="1923894"/>
                  <a:pt x="2895694" y="1903510"/>
                  <a:pt x="2894837" y="1879888"/>
                </a:cubicBezTo>
                <a:cubicBezTo>
                  <a:pt x="2893980" y="1855600"/>
                  <a:pt x="2906267" y="1838931"/>
                  <a:pt x="2922841" y="1841788"/>
                </a:cubicBezTo>
                <a:close/>
                <a:moveTo>
                  <a:pt x="1291304" y="1841027"/>
                </a:moveTo>
                <a:cubicBezTo>
                  <a:pt x="1304067" y="1838741"/>
                  <a:pt x="1317783" y="1845789"/>
                  <a:pt x="1321022" y="1857124"/>
                </a:cubicBezTo>
                <a:cubicBezTo>
                  <a:pt x="1324260" y="1868363"/>
                  <a:pt x="1315973" y="1880365"/>
                  <a:pt x="1303115" y="1882841"/>
                </a:cubicBezTo>
                <a:cubicBezTo>
                  <a:pt x="1289970" y="1885318"/>
                  <a:pt x="1277588" y="1877603"/>
                  <a:pt x="1274254" y="1865792"/>
                </a:cubicBezTo>
                <a:cubicBezTo>
                  <a:pt x="1271015" y="1853790"/>
                  <a:pt x="1278350" y="1843313"/>
                  <a:pt x="1291304" y="1841027"/>
                </a:cubicBezTo>
                <a:close/>
                <a:moveTo>
                  <a:pt x="4040790" y="1840931"/>
                </a:moveTo>
                <a:cubicBezTo>
                  <a:pt x="4043743" y="1841026"/>
                  <a:pt x="4044124" y="1844836"/>
                  <a:pt x="4046696" y="1848551"/>
                </a:cubicBezTo>
                <a:cubicBezTo>
                  <a:pt x="4039266" y="1851789"/>
                  <a:pt x="4034504" y="1854552"/>
                  <a:pt x="4030598" y="1855314"/>
                </a:cubicBezTo>
                <a:cubicBezTo>
                  <a:pt x="4025359" y="1856361"/>
                  <a:pt x="4023836" y="1851123"/>
                  <a:pt x="4028408" y="1847027"/>
                </a:cubicBezTo>
                <a:cubicBezTo>
                  <a:pt x="4031456" y="1844265"/>
                  <a:pt x="4037933" y="1840931"/>
                  <a:pt x="4040790" y="1840931"/>
                </a:cubicBezTo>
                <a:close/>
                <a:moveTo>
                  <a:pt x="1088326" y="1840074"/>
                </a:moveTo>
                <a:cubicBezTo>
                  <a:pt x="1100328" y="1840360"/>
                  <a:pt x="1111472" y="1853885"/>
                  <a:pt x="1112901" y="1868649"/>
                </a:cubicBezTo>
                <a:cubicBezTo>
                  <a:pt x="1114330" y="1882841"/>
                  <a:pt x="1104424" y="1891795"/>
                  <a:pt x="1091470" y="1887985"/>
                </a:cubicBezTo>
                <a:cubicBezTo>
                  <a:pt x="1079278" y="1884461"/>
                  <a:pt x="1069848" y="1870173"/>
                  <a:pt x="1070800" y="1856838"/>
                </a:cubicBezTo>
                <a:cubicBezTo>
                  <a:pt x="1071086" y="1853314"/>
                  <a:pt x="1071943" y="1850075"/>
                  <a:pt x="1072515" y="1846646"/>
                </a:cubicBezTo>
                <a:cubicBezTo>
                  <a:pt x="1073086" y="1846170"/>
                  <a:pt x="1073658" y="1845599"/>
                  <a:pt x="1074229" y="1845027"/>
                </a:cubicBezTo>
                <a:cubicBezTo>
                  <a:pt x="1078897" y="1843313"/>
                  <a:pt x="1083278" y="1839979"/>
                  <a:pt x="1088326" y="1840074"/>
                </a:cubicBezTo>
                <a:close/>
                <a:moveTo>
                  <a:pt x="1617892" y="1837550"/>
                </a:moveTo>
                <a:cubicBezTo>
                  <a:pt x="1623107" y="1838907"/>
                  <a:pt x="1627012" y="1841979"/>
                  <a:pt x="1628298" y="1846456"/>
                </a:cubicBezTo>
                <a:cubicBezTo>
                  <a:pt x="1630870" y="1855409"/>
                  <a:pt x="1622012" y="1866649"/>
                  <a:pt x="1608867" y="1871125"/>
                </a:cubicBezTo>
                <a:cubicBezTo>
                  <a:pt x="1596104" y="1875412"/>
                  <a:pt x="1584674" y="1872173"/>
                  <a:pt x="1581721" y="1863505"/>
                </a:cubicBezTo>
                <a:cubicBezTo>
                  <a:pt x="1578673" y="1854361"/>
                  <a:pt x="1586388" y="1843789"/>
                  <a:pt x="1599628" y="1838931"/>
                </a:cubicBezTo>
                <a:cubicBezTo>
                  <a:pt x="1606153" y="1836550"/>
                  <a:pt x="1612677" y="1836192"/>
                  <a:pt x="1617892" y="1837550"/>
                </a:cubicBezTo>
                <a:close/>
                <a:moveTo>
                  <a:pt x="2831115" y="1836074"/>
                </a:moveTo>
                <a:cubicBezTo>
                  <a:pt x="2845212" y="1837312"/>
                  <a:pt x="2858452" y="1857314"/>
                  <a:pt x="2859880" y="1880079"/>
                </a:cubicBezTo>
                <a:cubicBezTo>
                  <a:pt x="2861309" y="1902844"/>
                  <a:pt x="2850641" y="1920846"/>
                  <a:pt x="2836925" y="1919227"/>
                </a:cubicBezTo>
                <a:cubicBezTo>
                  <a:pt x="2823685" y="1917608"/>
                  <a:pt x="2811208" y="1898177"/>
                  <a:pt x="2809112" y="1876364"/>
                </a:cubicBezTo>
                <a:cubicBezTo>
                  <a:pt x="2806921" y="1853695"/>
                  <a:pt x="2817018" y="1834931"/>
                  <a:pt x="2831115" y="1836074"/>
                </a:cubicBezTo>
                <a:close/>
                <a:moveTo>
                  <a:pt x="2665190" y="1835597"/>
                </a:moveTo>
                <a:cubicBezTo>
                  <a:pt x="2676906" y="1834645"/>
                  <a:pt x="2689193" y="1851694"/>
                  <a:pt x="2691670" y="1872078"/>
                </a:cubicBezTo>
                <a:cubicBezTo>
                  <a:pt x="2694146" y="1891318"/>
                  <a:pt x="2686907" y="1908178"/>
                  <a:pt x="2675572" y="1908178"/>
                </a:cubicBezTo>
                <a:cubicBezTo>
                  <a:pt x="2664238" y="1908178"/>
                  <a:pt x="2651951" y="1891509"/>
                  <a:pt x="2649188" y="1872078"/>
                </a:cubicBezTo>
                <a:cubicBezTo>
                  <a:pt x="2646426" y="1852456"/>
                  <a:pt x="2653665" y="1836454"/>
                  <a:pt x="2665190" y="1835597"/>
                </a:cubicBezTo>
                <a:close/>
                <a:moveTo>
                  <a:pt x="2142268" y="1834931"/>
                </a:moveTo>
                <a:cubicBezTo>
                  <a:pt x="2151316" y="1834073"/>
                  <a:pt x="2159032" y="1839312"/>
                  <a:pt x="2160651" y="1847218"/>
                </a:cubicBezTo>
                <a:cubicBezTo>
                  <a:pt x="2162270" y="1855219"/>
                  <a:pt x="2156841" y="1861410"/>
                  <a:pt x="2147792" y="1861982"/>
                </a:cubicBezTo>
                <a:cubicBezTo>
                  <a:pt x="2139029" y="1862553"/>
                  <a:pt x="2130647" y="1857124"/>
                  <a:pt x="2129123" y="1849790"/>
                </a:cubicBezTo>
                <a:cubicBezTo>
                  <a:pt x="2127599" y="1842551"/>
                  <a:pt x="2133695" y="1835788"/>
                  <a:pt x="2142268" y="1834931"/>
                </a:cubicBezTo>
                <a:close/>
                <a:moveTo>
                  <a:pt x="2746248" y="1834549"/>
                </a:moveTo>
                <a:cubicBezTo>
                  <a:pt x="2758821" y="1835121"/>
                  <a:pt x="2770822" y="1852647"/>
                  <a:pt x="2773109" y="1874269"/>
                </a:cubicBezTo>
                <a:cubicBezTo>
                  <a:pt x="2775394" y="1895986"/>
                  <a:pt x="2767203" y="1912845"/>
                  <a:pt x="2754820" y="1912369"/>
                </a:cubicBezTo>
                <a:cubicBezTo>
                  <a:pt x="2742343" y="1911988"/>
                  <a:pt x="2730913" y="1894557"/>
                  <a:pt x="2728436" y="1872554"/>
                </a:cubicBezTo>
                <a:cubicBezTo>
                  <a:pt x="2725864" y="1850551"/>
                  <a:pt x="2733580" y="1833978"/>
                  <a:pt x="2746248" y="1834549"/>
                </a:cubicBezTo>
                <a:close/>
                <a:moveTo>
                  <a:pt x="2578131" y="1834169"/>
                </a:moveTo>
                <a:cubicBezTo>
                  <a:pt x="2590514" y="1835788"/>
                  <a:pt x="2600991" y="1850552"/>
                  <a:pt x="2602801" y="1868554"/>
                </a:cubicBezTo>
                <a:cubicBezTo>
                  <a:pt x="2604611" y="1886556"/>
                  <a:pt x="2596896" y="1899129"/>
                  <a:pt x="2584323" y="1897510"/>
                </a:cubicBezTo>
                <a:cubicBezTo>
                  <a:pt x="2572226" y="1895986"/>
                  <a:pt x="2560129" y="1880651"/>
                  <a:pt x="2558034" y="1863792"/>
                </a:cubicBezTo>
                <a:cubicBezTo>
                  <a:pt x="2555843" y="1846170"/>
                  <a:pt x="2565368" y="1832454"/>
                  <a:pt x="2578131" y="1834169"/>
                </a:cubicBezTo>
                <a:close/>
                <a:moveTo>
                  <a:pt x="2477738" y="1830644"/>
                </a:moveTo>
                <a:cubicBezTo>
                  <a:pt x="2489835" y="1831502"/>
                  <a:pt x="2501074" y="1843884"/>
                  <a:pt x="2503265" y="1858743"/>
                </a:cubicBezTo>
                <a:cubicBezTo>
                  <a:pt x="2505551" y="1874269"/>
                  <a:pt x="2496693" y="1886175"/>
                  <a:pt x="2483929" y="1884365"/>
                </a:cubicBezTo>
                <a:cubicBezTo>
                  <a:pt x="2471642" y="1882651"/>
                  <a:pt x="2460784" y="1869887"/>
                  <a:pt x="2459069" y="1855124"/>
                </a:cubicBezTo>
                <a:cubicBezTo>
                  <a:pt x="2457259" y="1840265"/>
                  <a:pt x="2465451" y="1829882"/>
                  <a:pt x="2477738" y="1830644"/>
                </a:cubicBezTo>
                <a:close/>
                <a:moveTo>
                  <a:pt x="3202877" y="1829025"/>
                </a:moveTo>
                <a:cubicBezTo>
                  <a:pt x="3201353" y="1841883"/>
                  <a:pt x="3199829" y="1854266"/>
                  <a:pt x="3198400" y="1865696"/>
                </a:cubicBezTo>
                <a:cubicBezTo>
                  <a:pt x="3208496" y="1866839"/>
                  <a:pt x="3218307" y="1868077"/>
                  <a:pt x="3228880" y="1869315"/>
                </a:cubicBezTo>
                <a:cubicBezTo>
                  <a:pt x="3230785" y="1856552"/>
                  <a:pt x="3232499" y="1844455"/>
                  <a:pt x="3234119" y="1833120"/>
                </a:cubicBezTo>
                <a:cubicBezTo>
                  <a:pt x="3222784" y="1831596"/>
                  <a:pt x="3212306" y="1830263"/>
                  <a:pt x="3202877" y="1829025"/>
                </a:cubicBezTo>
                <a:close/>
                <a:moveTo>
                  <a:pt x="3667601" y="1828930"/>
                </a:moveTo>
                <a:cubicBezTo>
                  <a:pt x="3681031" y="1830930"/>
                  <a:pt x="3686746" y="1843217"/>
                  <a:pt x="3679983" y="1855790"/>
                </a:cubicBezTo>
                <a:cubicBezTo>
                  <a:pt x="3673221" y="1868459"/>
                  <a:pt x="3656647" y="1877222"/>
                  <a:pt x="3643884" y="1874840"/>
                </a:cubicBezTo>
                <a:cubicBezTo>
                  <a:pt x="3631787" y="1872650"/>
                  <a:pt x="3626453" y="1860743"/>
                  <a:pt x="3631882" y="1848742"/>
                </a:cubicBezTo>
                <a:cubicBezTo>
                  <a:pt x="3637597" y="1836169"/>
                  <a:pt x="3654361" y="1826834"/>
                  <a:pt x="3667601" y="1828930"/>
                </a:cubicBezTo>
                <a:close/>
                <a:moveTo>
                  <a:pt x="2259329" y="1827882"/>
                </a:moveTo>
                <a:cubicBezTo>
                  <a:pt x="2269331" y="1828454"/>
                  <a:pt x="2278379" y="1836836"/>
                  <a:pt x="2279427" y="1846551"/>
                </a:cubicBezTo>
                <a:cubicBezTo>
                  <a:pt x="2280570" y="1856267"/>
                  <a:pt x="2273522" y="1863792"/>
                  <a:pt x="2263520" y="1863506"/>
                </a:cubicBezTo>
                <a:cubicBezTo>
                  <a:pt x="2253805" y="1863125"/>
                  <a:pt x="2243899" y="1854933"/>
                  <a:pt x="2242280" y="1845789"/>
                </a:cubicBezTo>
                <a:cubicBezTo>
                  <a:pt x="2240565" y="1836074"/>
                  <a:pt x="2249138" y="1827216"/>
                  <a:pt x="2259329" y="1827882"/>
                </a:cubicBezTo>
                <a:close/>
                <a:moveTo>
                  <a:pt x="2371629" y="1827311"/>
                </a:moveTo>
                <a:cubicBezTo>
                  <a:pt x="2382392" y="1828359"/>
                  <a:pt x="2392584" y="1838836"/>
                  <a:pt x="2394394" y="1850457"/>
                </a:cubicBezTo>
                <a:cubicBezTo>
                  <a:pt x="2396299" y="1862839"/>
                  <a:pt x="2388203" y="1873126"/>
                  <a:pt x="2376963" y="1872269"/>
                </a:cubicBezTo>
                <a:cubicBezTo>
                  <a:pt x="2365724" y="1871507"/>
                  <a:pt x="2354770" y="1860267"/>
                  <a:pt x="2353151" y="1847980"/>
                </a:cubicBezTo>
                <a:cubicBezTo>
                  <a:pt x="2351627" y="1835598"/>
                  <a:pt x="2360199" y="1826168"/>
                  <a:pt x="2371629" y="1827311"/>
                </a:cubicBezTo>
                <a:close/>
                <a:moveTo>
                  <a:pt x="3949255" y="1826834"/>
                </a:moveTo>
                <a:cubicBezTo>
                  <a:pt x="3955637" y="1827977"/>
                  <a:pt x="3957256" y="1834168"/>
                  <a:pt x="3952684" y="1840169"/>
                </a:cubicBezTo>
                <a:cubicBezTo>
                  <a:pt x="3948207" y="1846360"/>
                  <a:pt x="3938682" y="1850742"/>
                  <a:pt x="3932300" y="1849694"/>
                </a:cubicBezTo>
                <a:cubicBezTo>
                  <a:pt x="3926109" y="1848646"/>
                  <a:pt x="3924395" y="1842074"/>
                  <a:pt x="3928681" y="1836264"/>
                </a:cubicBezTo>
                <a:cubicBezTo>
                  <a:pt x="3932967" y="1830453"/>
                  <a:pt x="3943254" y="1825786"/>
                  <a:pt x="3949255" y="1826834"/>
                </a:cubicBezTo>
                <a:close/>
                <a:moveTo>
                  <a:pt x="855249" y="1824357"/>
                </a:moveTo>
                <a:cubicBezTo>
                  <a:pt x="864870" y="1825024"/>
                  <a:pt x="872680" y="1836930"/>
                  <a:pt x="871823" y="1849789"/>
                </a:cubicBezTo>
                <a:cubicBezTo>
                  <a:pt x="870965" y="1862743"/>
                  <a:pt x="861345" y="1872935"/>
                  <a:pt x="850963" y="1871982"/>
                </a:cubicBezTo>
                <a:cubicBezTo>
                  <a:pt x="840485" y="1870935"/>
                  <a:pt x="833723" y="1859409"/>
                  <a:pt x="835437" y="1845979"/>
                </a:cubicBezTo>
                <a:cubicBezTo>
                  <a:pt x="837152" y="1833216"/>
                  <a:pt x="845820" y="1823595"/>
                  <a:pt x="855249" y="1824357"/>
                </a:cubicBezTo>
                <a:close/>
                <a:moveTo>
                  <a:pt x="1379982" y="1824167"/>
                </a:moveTo>
                <a:cubicBezTo>
                  <a:pt x="1393507" y="1820547"/>
                  <a:pt x="1406652" y="1825596"/>
                  <a:pt x="1409795" y="1836168"/>
                </a:cubicBezTo>
                <a:cubicBezTo>
                  <a:pt x="1413129" y="1847122"/>
                  <a:pt x="1404366" y="1859410"/>
                  <a:pt x="1390459" y="1863219"/>
                </a:cubicBezTo>
                <a:cubicBezTo>
                  <a:pt x="1376839" y="1866934"/>
                  <a:pt x="1362742" y="1860171"/>
                  <a:pt x="1360265" y="1849313"/>
                </a:cubicBezTo>
                <a:cubicBezTo>
                  <a:pt x="1357884" y="1838835"/>
                  <a:pt x="1366742" y="1827691"/>
                  <a:pt x="1379982" y="1824167"/>
                </a:cubicBezTo>
                <a:close/>
                <a:moveTo>
                  <a:pt x="1791962" y="1822465"/>
                </a:moveTo>
                <a:cubicBezTo>
                  <a:pt x="1796511" y="1823929"/>
                  <a:pt x="1799797" y="1826882"/>
                  <a:pt x="1800511" y="1830930"/>
                </a:cubicBezTo>
                <a:cubicBezTo>
                  <a:pt x="1801844" y="1838550"/>
                  <a:pt x="1794034" y="1847885"/>
                  <a:pt x="1783175" y="1851504"/>
                </a:cubicBezTo>
                <a:cubicBezTo>
                  <a:pt x="1771269" y="1855410"/>
                  <a:pt x="1760601" y="1851790"/>
                  <a:pt x="1758982" y="1843408"/>
                </a:cubicBezTo>
                <a:cubicBezTo>
                  <a:pt x="1757362" y="1835502"/>
                  <a:pt x="1764697" y="1826644"/>
                  <a:pt x="1775841" y="1822929"/>
                </a:cubicBezTo>
                <a:cubicBezTo>
                  <a:pt x="1781604" y="1821024"/>
                  <a:pt x="1787414" y="1821000"/>
                  <a:pt x="1791962" y="1822465"/>
                </a:cubicBezTo>
                <a:close/>
                <a:moveTo>
                  <a:pt x="798671" y="1822357"/>
                </a:moveTo>
                <a:cubicBezTo>
                  <a:pt x="807053" y="1822643"/>
                  <a:pt x="813053" y="1832740"/>
                  <a:pt x="811720" y="1844170"/>
                </a:cubicBezTo>
                <a:cubicBezTo>
                  <a:pt x="810291" y="1855504"/>
                  <a:pt x="801528" y="1864839"/>
                  <a:pt x="792575" y="1864553"/>
                </a:cubicBezTo>
                <a:cubicBezTo>
                  <a:pt x="783621" y="1864267"/>
                  <a:pt x="777811" y="1854171"/>
                  <a:pt x="779716" y="1842741"/>
                </a:cubicBezTo>
                <a:cubicBezTo>
                  <a:pt x="781621" y="1831311"/>
                  <a:pt x="790289" y="1822072"/>
                  <a:pt x="798671" y="1822357"/>
                </a:cubicBezTo>
                <a:close/>
                <a:moveTo>
                  <a:pt x="742474" y="1820739"/>
                </a:moveTo>
                <a:cubicBezTo>
                  <a:pt x="749998" y="1821596"/>
                  <a:pt x="753904" y="1830645"/>
                  <a:pt x="751046" y="1840932"/>
                </a:cubicBezTo>
                <a:cubicBezTo>
                  <a:pt x="748379" y="1850552"/>
                  <a:pt x="740092" y="1857696"/>
                  <a:pt x="732758" y="1856839"/>
                </a:cubicBezTo>
                <a:cubicBezTo>
                  <a:pt x="725424" y="1855981"/>
                  <a:pt x="721423" y="1847314"/>
                  <a:pt x="723900" y="1837884"/>
                </a:cubicBezTo>
                <a:cubicBezTo>
                  <a:pt x="726472" y="1827787"/>
                  <a:pt x="735139" y="1819881"/>
                  <a:pt x="742474" y="1820739"/>
                </a:cubicBezTo>
                <a:close/>
                <a:moveTo>
                  <a:pt x="430911" y="1819786"/>
                </a:moveTo>
                <a:cubicBezTo>
                  <a:pt x="431578" y="1820834"/>
                  <a:pt x="432721" y="1821786"/>
                  <a:pt x="432816" y="1823120"/>
                </a:cubicBezTo>
                <a:cubicBezTo>
                  <a:pt x="432816" y="1823501"/>
                  <a:pt x="430244" y="1825406"/>
                  <a:pt x="427958" y="1827406"/>
                </a:cubicBezTo>
                <a:cubicBezTo>
                  <a:pt x="427577" y="1825691"/>
                  <a:pt x="426625" y="1824644"/>
                  <a:pt x="427196" y="1823501"/>
                </a:cubicBezTo>
                <a:cubicBezTo>
                  <a:pt x="427768" y="1822262"/>
                  <a:pt x="429577" y="1821024"/>
                  <a:pt x="430911" y="1819786"/>
                </a:cubicBezTo>
                <a:close/>
                <a:moveTo>
                  <a:pt x="684276" y="1819405"/>
                </a:moveTo>
                <a:cubicBezTo>
                  <a:pt x="690753" y="1820072"/>
                  <a:pt x="693515" y="1827215"/>
                  <a:pt x="690467" y="1835883"/>
                </a:cubicBezTo>
                <a:cubicBezTo>
                  <a:pt x="687705" y="1843979"/>
                  <a:pt x="680751" y="1849694"/>
                  <a:pt x="674370" y="1849313"/>
                </a:cubicBezTo>
                <a:cubicBezTo>
                  <a:pt x="667797" y="1848932"/>
                  <a:pt x="664559" y="1841408"/>
                  <a:pt x="667416" y="1833311"/>
                </a:cubicBezTo>
                <a:cubicBezTo>
                  <a:pt x="670274" y="1825120"/>
                  <a:pt x="677989" y="1818738"/>
                  <a:pt x="684276" y="1819405"/>
                </a:cubicBezTo>
                <a:close/>
                <a:moveTo>
                  <a:pt x="497776" y="1818643"/>
                </a:moveTo>
                <a:cubicBezTo>
                  <a:pt x="499872" y="1818929"/>
                  <a:pt x="500634" y="1821691"/>
                  <a:pt x="503110" y="1824929"/>
                </a:cubicBezTo>
                <a:cubicBezTo>
                  <a:pt x="497681" y="1827596"/>
                  <a:pt x="494157" y="1830073"/>
                  <a:pt x="492061" y="1829978"/>
                </a:cubicBezTo>
                <a:cubicBezTo>
                  <a:pt x="490632" y="1829882"/>
                  <a:pt x="489870" y="1826073"/>
                  <a:pt x="490823" y="1824072"/>
                </a:cubicBezTo>
                <a:cubicBezTo>
                  <a:pt x="491871" y="1822072"/>
                  <a:pt x="496347" y="1818548"/>
                  <a:pt x="497776" y="1818643"/>
                </a:cubicBezTo>
                <a:close/>
                <a:moveTo>
                  <a:pt x="624745" y="1818452"/>
                </a:moveTo>
                <a:cubicBezTo>
                  <a:pt x="629888" y="1819119"/>
                  <a:pt x="631698" y="1824834"/>
                  <a:pt x="628936" y="1831502"/>
                </a:cubicBezTo>
                <a:cubicBezTo>
                  <a:pt x="626078" y="1838169"/>
                  <a:pt x="619887" y="1842741"/>
                  <a:pt x="614553" y="1842074"/>
                </a:cubicBezTo>
                <a:cubicBezTo>
                  <a:pt x="609219" y="1841408"/>
                  <a:pt x="607504" y="1835883"/>
                  <a:pt x="610457" y="1829120"/>
                </a:cubicBezTo>
                <a:cubicBezTo>
                  <a:pt x="613410" y="1822453"/>
                  <a:pt x="619601" y="1817786"/>
                  <a:pt x="624745" y="1818452"/>
                </a:cubicBezTo>
                <a:close/>
                <a:moveTo>
                  <a:pt x="561593" y="1817976"/>
                </a:moveTo>
                <a:cubicBezTo>
                  <a:pt x="566070" y="1817595"/>
                  <a:pt x="568166" y="1822071"/>
                  <a:pt x="565975" y="1827215"/>
                </a:cubicBezTo>
                <a:cubicBezTo>
                  <a:pt x="564070" y="1831787"/>
                  <a:pt x="558926" y="1835883"/>
                  <a:pt x="554831" y="1835978"/>
                </a:cubicBezTo>
                <a:cubicBezTo>
                  <a:pt x="550544" y="1836073"/>
                  <a:pt x="548925" y="1832549"/>
                  <a:pt x="550925" y="1827405"/>
                </a:cubicBezTo>
                <a:cubicBezTo>
                  <a:pt x="552926" y="1822262"/>
                  <a:pt x="557402" y="1818357"/>
                  <a:pt x="561593" y="1817976"/>
                </a:cubicBezTo>
                <a:close/>
                <a:moveTo>
                  <a:pt x="1556480" y="1817726"/>
                </a:moveTo>
                <a:cubicBezTo>
                  <a:pt x="1561624" y="1819262"/>
                  <a:pt x="1565434" y="1822501"/>
                  <a:pt x="1566767" y="1827120"/>
                </a:cubicBezTo>
                <a:cubicBezTo>
                  <a:pt x="1569529" y="1836741"/>
                  <a:pt x="1560385" y="1848837"/>
                  <a:pt x="1546669" y="1853219"/>
                </a:cubicBezTo>
                <a:cubicBezTo>
                  <a:pt x="1533810" y="1857410"/>
                  <a:pt x="1520665" y="1853219"/>
                  <a:pt x="1517903" y="1844361"/>
                </a:cubicBezTo>
                <a:cubicBezTo>
                  <a:pt x="1515141" y="1834931"/>
                  <a:pt x="1524475" y="1823025"/>
                  <a:pt x="1538192" y="1818548"/>
                </a:cubicBezTo>
                <a:cubicBezTo>
                  <a:pt x="1544859" y="1816357"/>
                  <a:pt x="1551336" y="1816190"/>
                  <a:pt x="1556480" y="1817726"/>
                </a:cubicBezTo>
                <a:close/>
                <a:moveTo>
                  <a:pt x="1957577" y="1815595"/>
                </a:moveTo>
                <a:cubicBezTo>
                  <a:pt x="1966340" y="1813023"/>
                  <a:pt x="1976342" y="1816833"/>
                  <a:pt x="1978151" y="1823405"/>
                </a:cubicBezTo>
                <a:cubicBezTo>
                  <a:pt x="1979961" y="1829977"/>
                  <a:pt x="1973293" y="1838360"/>
                  <a:pt x="1964340" y="1840836"/>
                </a:cubicBezTo>
                <a:cubicBezTo>
                  <a:pt x="1955005" y="1843408"/>
                  <a:pt x="1946052" y="1839884"/>
                  <a:pt x="1944147" y="1832930"/>
                </a:cubicBezTo>
                <a:cubicBezTo>
                  <a:pt x="1942337" y="1825977"/>
                  <a:pt x="1948338" y="1818262"/>
                  <a:pt x="1957577" y="1815595"/>
                </a:cubicBezTo>
                <a:close/>
                <a:moveTo>
                  <a:pt x="1014603" y="1810641"/>
                </a:moveTo>
                <a:cubicBezTo>
                  <a:pt x="1015555" y="1819023"/>
                  <a:pt x="1016603" y="1827406"/>
                  <a:pt x="1017556" y="1834930"/>
                </a:cubicBezTo>
                <a:cubicBezTo>
                  <a:pt x="1024509" y="1835787"/>
                  <a:pt x="1031653" y="1836740"/>
                  <a:pt x="1037653" y="1837407"/>
                </a:cubicBezTo>
                <a:cubicBezTo>
                  <a:pt x="1036415" y="1828834"/>
                  <a:pt x="1035177" y="1819785"/>
                  <a:pt x="1034129" y="1811785"/>
                </a:cubicBezTo>
                <a:cubicBezTo>
                  <a:pt x="1027081" y="1811499"/>
                  <a:pt x="1020604" y="1811118"/>
                  <a:pt x="1014603" y="1810641"/>
                </a:cubicBezTo>
                <a:close/>
                <a:moveTo>
                  <a:pt x="3849338" y="1810356"/>
                </a:moveTo>
                <a:cubicBezTo>
                  <a:pt x="3858291" y="1811690"/>
                  <a:pt x="3861911" y="1818833"/>
                  <a:pt x="3857529" y="1826834"/>
                </a:cubicBezTo>
                <a:cubicBezTo>
                  <a:pt x="3852766" y="1835693"/>
                  <a:pt x="3841146" y="1841979"/>
                  <a:pt x="3831431" y="1841027"/>
                </a:cubicBezTo>
                <a:cubicBezTo>
                  <a:pt x="3822001" y="1840169"/>
                  <a:pt x="3817810" y="1831787"/>
                  <a:pt x="3822572" y="1823501"/>
                </a:cubicBezTo>
                <a:cubicBezTo>
                  <a:pt x="3827239" y="1815309"/>
                  <a:pt x="3840003" y="1809023"/>
                  <a:pt x="3849338" y="1810356"/>
                </a:cubicBezTo>
                <a:close/>
                <a:moveTo>
                  <a:pt x="3559872" y="1808546"/>
                </a:moveTo>
                <a:cubicBezTo>
                  <a:pt x="3576160" y="1810832"/>
                  <a:pt x="3584352" y="1824167"/>
                  <a:pt x="3578637" y="1839598"/>
                </a:cubicBezTo>
                <a:cubicBezTo>
                  <a:pt x="3572541" y="1855885"/>
                  <a:pt x="3555110" y="1867030"/>
                  <a:pt x="3538822" y="1864934"/>
                </a:cubicBezTo>
                <a:cubicBezTo>
                  <a:pt x="3522725" y="1862934"/>
                  <a:pt x="3514534" y="1847789"/>
                  <a:pt x="3520630" y="1831882"/>
                </a:cubicBezTo>
                <a:cubicBezTo>
                  <a:pt x="3526440" y="1816738"/>
                  <a:pt x="3544061" y="1806260"/>
                  <a:pt x="3559872" y="1808546"/>
                </a:cubicBezTo>
                <a:close/>
                <a:moveTo>
                  <a:pt x="1097280" y="1808451"/>
                </a:moveTo>
                <a:lnTo>
                  <a:pt x="1097139" y="1808687"/>
                </a:lnTo>
                <a:lnTo>
                  <a:pt x="1097279" y="1808546"/>
                </a:lnTo>
                <a:lnTo>
                  <a:pt x="1097246" y="1808703"/>
                </a:lnTo>
                <a:lnTo>
                  <a:pt x="1097078" y="1808789"/>
                </a:lnTo>
                <a:lnTo>
                  <a:pt x="1096994" y="1808928"/>
                </a:lnTo>
                <a:lnTo>
                  <a:pt x="1097007" y="1808826"/>
                </a:lnTo>
                <a:lnTo>
                  <a:pt x="1096994" y="1808832"/>
                </a:lnTo>
                <a:lnTo>
                  <a:pt x="1097007" y="1808819"/>
                </a:lnTo>
                <a:lnTo>
                  <a:pt x="1097038" y="1808566"/>
                </a:lnTo>
                <a:close/>
                <a:moveTo>
                  <a:pt x="958691" y="1808356"/>
                </a:moveTo>
                <a:cubicBezTo>
                  <a:pt x="959167" y="1815880"/>
                  <a:pt x="959548" y="1823119"/>
                  <a:pt x="960025" y="1830263"/>
                </a:cubicBezTo>
                <a:cubicBezTo>
                  <a:pt x="965930" y="1830739"/>
                  <a:pt x="971550" y="1831120"/>
                  <a:pt x="977265" y="1831501"/>
                </a:cubicBezTo>
                <a:cubicBezTo>
                  <a:pt x="976693" y="1824167"/>
                  <a:pt x="976122" y="1816928"/>
                  <a:pt x="975550" y="1809594"/>
                </a:cubicBezTo>
                <a:cubicBezTo>
                  <a:pt x="969740" y="1809117"/>
                  <a:pt x="964311" y="1808736"/>
                  <a:pt x="958691" y="1808356"/>
                </a:cubicBezTo>
                <a:close/>
                <a:moveTo>
                  <a:pt x="3095014" y="1808225"/>
                </a:moveTo>
                <a:lnTo>
                  <a:pt x="3097851" y="1834788"/>
                </a:lnTo>
                <a:cubicBezTo>
                  <a:pt x="3097410" y="1843670"/>
                  <a:pt x="3095577" y="1852409"/>
                  <a:pt x="3092386" y="1861029"/>
                </a:cubicBezTo>
                <a:lnTo>
                  <a:pt x="3092153" y="1861262"/>
                </a:lnTo>
                <a:lnTo>
                  <a:pt x="3110877" y="1857243"/>
                </a:lnTo>
                <a:cubicBezTo>
                  <a:pt x="3117176" y="1857386"/>
                  <a:pt x="3123391" y="1859219"/>
                  <a:pt x="3129344" y="1863315"/>
                </a:cubicBezTo>
                <a:cubicBezTo>
                  <a:pt x="3130582" y="1846741"/>
                  <a:pt x="3131630" y="1831882"/>
                  <a:pt x="3132868" y="1815309"/>
                </a:cubicBezTo>
                <a:cubicBezTo>
                  <a:pt x="3126201" y="1817738"/>
                  <a:pt x="3119676" y="1818142"/>
                  <a:pt x="3113282" y="1816821"/>
                </a:cubicBezTo>
                <a:close/>
                <a:moveTo>
                  <a:pt x="1243870" y="1807689"/>
                </a:moveTo>
                <a:cubicBezTo>
                  <a:pt x="1256824" y="1806737"/>
                  <a:pt x="1269016" y="1814928"/>
                  <a:pt x="1271683" y="1827311"/>
                </a:cubicBezTo>
                <a:cubicBezTo>
                  <a:pt x="1274350" y="1839693"/>
                  <a:pt x="1266063" y="1850552"/>
                  <a:pt x="1253204" y="1851599"/>
                </a:cubicBezTo>
                <a:cubicBezTo>
                  <a:pt x="1240631" y="1852647"/>
                  <a:pt x="1228915" y="1842360"/>
                  <a:pt x="1226344" y="1830359"/>
                </a:cubicBezTo>
                <a:cubicBezTo>
                  <a:pt x="1223772" y="1818357"/>
                  <a:pt x="1231201" y="1808642"/>
                  <a:pt x="1243870" y="1807689"/>
                </a:cubicBezTo>
                <a:close/>
                <a:moveTo>
                  <a:pt x="1175099" y="1806546"/>
                </a:moveTo>
                <a:cubicBezTo>
                  <a:pt x="1186339" y="1807022"/>
                  <a:pt x="1198340" y="1818738"/>
                  <a:pt x="1200436" y="1831310"/>
                </a:cubicBezTo>
                <a:cubicBezTo>
                  <a:pt x="1202531" y="1843788"/>
                  <a:pt x="1195292" y="1853694"/>
                  <a:pt x="1184338" y="1853218"/>
                </a:cubicBezTo>
                <a:cubicBezTo>
                  <a:pt x="1172813" y="1852742"/>
                  <a:pt x="1161478" y="1841502"/>
                  <a:pt x="1159192" y="1828358"/>
                </a:cubicBezTo>
                <a:cubicBezTo>
                  <a:pt x="1157002" y="1815880"/>
                  <a:pt x="1164241" y="1805974"/>
                  <a:pt x="1175099" y="1806546"/>
                </a:cubicBezTo>
                <a:close/>
                <a:moveTo>
                  <a:pt x="1117687" y="1805355"/>
                </a:moveTo>
                <a:cubicBezTo>
                  <a:pt x="1122473" y="1807260"/>
                  <a:pt x="1127093" y="1810975"/>
                  <a:pt x="1130712" y="1816166"/>
                </a:cubicBezTo>
                <a:cubicBezTo>
                  <a:pt x="1137380" y="1825882"/>
                  <a:pt x="1138713" y="1838074"/>
                  <a:pt x="1133665" y="1845789"/>
                </a:cubicBezTo>
                <a:cubicBezTo>
                  <a:pt x="1128522" y="1853695"/>
                  <a:pt x="1117472" y="1854648"/>
                  <a:pt x="1108328" y="1848075"/>
                </a:cubicBezTo>
                <a:cubicBezTo>
                  <a:pt x="1098613" y="1841122"/>
                  <a:pt x="1093374" y="1828263"/>
                  <a:pt x="1095470" y="1817119"/>
                </a:cubicBezTo>
                <a:lnTo>
                  <a:pt x="1097246" y="1808703"/>
                </a:lnTo>
                <a:lnTo>
                  <a:pt x="1103661" y="1805403"/>
                </a:lnTo>
                <a:cubicBezTo>
                  <a:pt x="1107948" y="1803355"/>
                  <a:pt x="1112901" y="1803450"/>
                  <a:pt x="1117687" y="1805355"/>
                </a:cubicBezTo>
                <a:close/>
                <a:moveTo>
                  <a:pt x="4116228" y="1803689"/>
                </a:moveTo>
                <a:cubicBezTo>
                  <a:pt x="4117467" y="1803403"/>
                  <a:pt x="4117371" y="1807118"/>
                  <a:pt x="4118133" y="1809975"/>
                </a:cubicBezTo>
                <a:cubicBezTo>
                  <a:pt x="4113657" y="1811690"/>
                  <a:pt x="4109561" y="1814071"/>
                  <a:pt x="4107846" y="1813690"/>
                </a:cubicBezTo>
                <a:cubicBezTo>
                  <a:pt x="4106036" y="1813214"/>
                  <a:pt x="4106417" y="1810261"/>
                  <a:pt x="4105846" y="1808356"/>
                </a:cubicBezTo>
                <a:cubicBezTo>
                  <a:pt x="4109370" y="1806641"/>
                  <a:pt x="4113180" y="1804260"/>
                  <a:pt x="4116228" y="1803689"/>
                </a:cubicBezTo>
                <a:close/>
                <a:moveTo>
                  <a:pt x="1727740" y="1801403"/>
                </a:moveTo>
                <a:cubicBezTo>
                  <a:pt x="1732288" y="1802855"/>
                  <a:pt x="1735503" y="1805879"/>
                  <a:pt x="1736407" y="1810165"/>
                </a:cubicBezTo>
                <a:cubicBezTo>
                  <a:pt x="1738217" y="1818547"/>
                  <a:pt x="1729835" y="1828834"/>
                  <a:pt x="1717738" y="1832930"/>
                </a:cubicBezTo>
                <a:cubicBezTo>
                  <a:pt x="1705165" y="1837216"/>
                  <a:pt x="1692307" y="1833120"/>
                  <a:pt x="1691068" y="1824453"/>
                </a:cubicBezTo>
                <a:cubicBezTo>
                  <a:pt x="1689830" y="1816166"/>
                  <a:pt x="1699069" y="1805879"/>
                  <a:pt x="1711071" y="1802069"/>
                </a:cubicBezTo>
                <a:cubicBezTo>
                  <a:pt x="1717310" y="1800069"/>
                  <a:pt x="1723192" y="1799950"/>
                  <a:pt x="1727740" y="1801403"/>
                </a:cubicBezTo>
                <a:close/>
                <a:moveTo>
                  <a:pt x="1478851" y="1797688"/>
                </a:moveTo>
                <a:cubicBezTo>
                  <a:pt x="1493043" y="1793592"/>
                  <a:pt x="1506664" y="1798450"/>
                  <a:pt x="1508379" y="1808547"/>
                </a:cubicBezTo>
                <a:cubicBezTo>
                  <a:pt x="1510093" y="1818738"/>
                  <a:pt x="1499711" y="1830549"/>
                  <a:pt x="1485328" y="1834455"/>
                </a:cubicBezTo>
                <a:cubicBezTo>
                  <a:pt x="1471612" y="1838169"/>
                  <a:pt x="1459611" y="1833312"/>
                  <a:pt x="1457325" y="1823406"/>
                </a:cubicBezTo>
                <a:cubicBezTo>
                  <a:pt x="1454943" y="1813119"/>
                  <a:pt x="1464468" y="1801879"/>
                  <a:pt x="1478851" y="1797688"/>
                </a:cubicBezTo>
                <a:close/>
                <a:moveTo>
                  <a:pt x="1326832" y="1796736"/>
                </a:moveTo>
                <a:cubicBezTo>
                  <a:pt x="1340357" y="1793973"/>
                  <a:pt x="1354549" y="1800831"/>
                  <a:pt x="1356931" y="1811976"/>
                </a:cubicBezTo>
                <a:cubicBezTo>
                  <a:pt x="1359312" y="1823120"/>
                  <a:pt x="1349311" y="1835502"/>
                  <a:pt x="1335595" y="1838074"/>
                </a:cubicBezTo>
                <a:cubicBezTo>
                  <a:pt x="1322164" y="1840646"/>
                  <a:pt x="1309877" y="1833597"/>
                  <a:pt x="1307210" y="1822453"/>
                </a:cubicBezTo>
                <a:cubicBezTo>
                  <a:pt x="1304353" y="1810833"/>
                  <a:pt x="1313020" y="1799593"/>
                  <a:pt x="1326832" y="1796736"/>
                </a:cubicBezTo>
                <a:close/>
                <a:moveTo>
                  <a:pt x="2075497" y="1792830"/>
                </a:moveTo>
                <a:cubicBezTo>
                  <a:pt x="2085022" y="1791401"/>
                  <a:pt x="2093975" y="1796354"/>
                  <a:pt x="2095404" y="1803688"/>
                </a:cubicBezTo>
                <a:cubicBezTo>
                  <a:pt x="2096738" y="1810927"/>
                  <a:pt x="2089880" y="1818357"/>
                  <a:pt x="2080640" y="1819690"/>
                </a:cubicBezTo>
                <a:cubicBezTo>
                  <a:pt x="2071020" y="1821024"/>
                  <a:pt x="2062448" y="1816261"/>
                  <a:pt x="2061019" y="1808737"/>
                </a:cubicBezTo>
                <a:cubicBezTo>
                  <a:pt x="2059495" y="1801117"/>
                  <a:pt x="2065686" y="1794354"/>
                  <a:pt x="2075497" y="1792830"/>
                </a:cubicBezTo>
                <a:close/>
                <a:moveTo>
                  <a:pt x="3041617" y="1792639"/>
                </a:moveTo>
                <a:lnTo>
                  <a:pt x="3041169" y="1793312"/>
                </a:lnTo>
                <a:lnTo>
                  <a:pt x="3041617" y="1792735"/>
                </a:lnTo>
                <a:lnTo>
                  <a:pt x="3041393" y="1793460"/>
                </a:lnTo>
                <a:lnTo>
                  <a:pt x="3040951" y="1793592"/>
                </a:lnTo>
                <a:lnTo>
                  <a:pt x="3041057" y="1793456"/>
                </a:lnTo>
                <a:lnTo>
                  <a:pt x="3041202" y="1792915"/>
                </a:lnTo>
                <a:close/>
                <a:moveTo>
                  <a:pt x="4021359" y="1791020"/>
                </a:moveTo>
                <a:cubicBezTo>
                  <a:pt x="4030313" y="1791496"/>
                  <a:pt x="4032408" y="1795687"/>
                  <a:pt x="4028789" y="1800831"/>
                </a:cubicBezTo>
                <a:cubicBezTo>
                  <a:pt x="4025455" y="1805689"/>
                  <a:pt x="4020597" y="1808737"/>
                  <a:pt x="4014691" y="1808641"/>
                </a:cubicBezTo>
                <a:cubicBezTo>
                  <a:pt x="4008119" y="1808546"/>
                  <a:pt x="4005262" y="1804927"/>
                  <a:pt x="4009167" y="1799688"/>
                </a:cubicBezTo>
                <a:cubicBezTo>
                  <a:pt x="4011834" y="1796068"/>
                  <a:pt x="4018311" y="1793116"/>
                  <a:pt x="4021359" y="1791020"/>
                </a:cubicBezTo>
                <a:close/>
                <a:moveTo>
                  <a:pt x="3744563" y="1791020"/>
                </a:moveTo>
                <a:cubicBezTo>
                  <a:pt x="3757327" y="1793210"/>
                  <a:pt x="3762184" y="1803688"/>
                  <a:pt x="3755421" y="1814927"/>
                </a:cubicBezTo>
                <a:cubicBezTo>
                  <a:pt x="3749135" y="1825500"/>
                  <a:pt x="3735610" y="1831977"/>
                  <a:pt x="3723703" y="1829977"/>
                </a:cubicBezTo>
                <a:cubicBezTo>
                  <a:pt x="3711987" y="1828072"/>
                  <a:pt x="3706844" y="1818166"/>
                  <a:pt x="3711892" y="1807498"/>
                </a:cubicBezTo>
                <a:cubicBezTo>
                  <a:pt x="3717226" y="1796163"/>
                  <a:pt x="3731800" y="1788829"/>
                  <a:pt x="3744563" y="1791020"/>
                </a:cubicBezTo>
                <a:close/>
                <a:moveTo>
                  <a:pt x="884515" y="1788282"/>
                </a:moveTo>
                <a:cubicBezTo>
                  <a:pt x="888206" y="1788520"/>
                  <a:pt x="891873" y="1790306"/>
                  <a:pt x="894873" y="1793592"/>
                </a:cubicBezTo>
                <a:cubicBezTo>
                  <a:pt x="900969" y="1800259"/>
                  <a:pt x="903826" y="1811880"/>
                  <a:pt x="901064" y="1821786"/>
                </a:cubicBezTo>
                <a:cubicBezTo>
                  <a:pt x="900207" y="1824929"/>
                  <a:pt x="898683" y="1827596"/>
                  <a:pt x="897445" y="1830453"/>
                </a:cubicBezTo>
                <a:cubicBezTo>
                  <a:pt x="896968" y="1831025"/>
                  <a:pt x="896492" y="1831596"/>
                  <a:pt x="896111" y="1832168"/>
                </a:cubicBezTo>
                <a:cubicBezTo>
                  <a:pt x="892015" y="1833882"/>
                  <a:pt x="888015" y="1836740"/>
                  <a:pt x="883824" y="1837026"/>
                </a:cubicBezTo>
                <a:cubicBezTo>
                  <a:pt x="875442" y="1837597"/>
                  <a:pt x="868584" y="1830072"/>
                  <a:pt x="866584" y="1819690"/>
                </a:cubicBezTo>
                <a:cubicBezTo>
                  <a:pt x="864488" y="1809213"/>
                  <a:pt x="867631" y="1798259"/>
                  <a:pt x="874013" y="1792258"/>
                </a:cubicBezTo>
                <a:cubicBezTo>
                  <a:pt x="877109" y="1789353"/>
                  <a:pt x="880824" y="1788043"/>
                  <a:pt x="884515" y="1788282"/>
                </a:cubicBezTo>
                <a:close/>
                <a:moveTo>
                  <a:pt x="1905619" y="1788210"/>
                </a:moveTo>
                <a:cubicBezTo>
                  <a:pt x="1909619" y="1789687"/>
                  <a:pt x="1912477" y="1792544"/>
                  <a:pt x="1913286" y="1796449"/>
                </a:cubicBezTo>
                <a:cubicBezTo>
                  <a:pt x="1914810" y="1804165"/>
                  <a:pt x="1907380" y="1812928"/>
                  <a:pt x="1896808" y="1815785"/>
                </a:cubicBezTo>
                <a:cubicBezTo>
                  <a:pt x="1886521" y="1818642"/>
                  <a:pt x="1875757" y="1814737"/>
                  <a:pt x="1874233" y="1807594"/>
                </a:cubicBezTo>
                <a:cubicBezTo>
                  <a:pt x="1872709" y="1800354"/>
                  <a:pt x="1880520" y="1791306"/>
                  <a:pt x="1891093" y="1788258"/>
                </a:cubicBezTo>
                <a:cubicBezTo>
                  <a:pt x="1896475" y="1786639"/>
                  <a:pt x="1901618" y="1786734"/>
                  <a:pt x="1905619" y="1788210"/>
                </a:cubicBezTo>
                <a:close/>
                <a:moveTo>
                  <a:pt x="3452336" y="1787401"/>
                </a:moveTo>
                <a:cubicBezTo>
                  <a:pt x="3471862" y="1791115"/>
                  <a:pt x="3481577" y="1809308"/>
                  <a:pt x="3473767" y="1828263"/>
                </a:cubicBezTo>
                <a:cubicBezTo>
                  <a:pt x="3466242" y="1846551"/>
                  <a:pt x="3447192" y="1857695"/>
                  <a:pt x="3429095" y="1854076"/>
                </a:cubicBezTo>
                <a:cubicBezTo>
                  <a:pt x="3411569" y="1850552"/>
                  <a:pt x="3402424" y="1832454"/>
                  <a:pt x="3408330" y="1813785"/>
                </a:cubicBezTo>
                <a:cubicBezTo>
                  <a:pt x="3414236" y="1795211"/>
                  <a:pt x="3433476" y="1783686"/>
                  <a:pt x="3452336" y="1787401"/>
                </a:cubicBezTo>
                <a:close/>
                <a:moveTo>
                  <a:pt x="830770" y="1786258"/>
                </a:moveTo>
                <a:cubicBezTo>
                  <a:pt x="839533" y="1786639"/>
                  <a:pt x="845914" y="1796735"/>
                  <a:pt x="845057" y="1809022"/>
                </a:cubicBezTo>
                <a:cubicBezTo>
                  <a:pt x="844200" y="1820833"/>
                  <a:pt x="836294" y="1829977"/>
                  <a:pt x="827436" y="1829692"/>
                </a:cubicBezTo>
                <a:cubicBezTo>
                  <a:pt x="817911" y="1829406"/>
                  <a:pt x="811815" y="1819500"/>
                  <a:pt x="813339" y="1806927"/>
                </a:cubicBezTo>
                <a:cubicBezTo>
                  <a:pt x="814768" y="1794925"/>
                  <a:pt x="822292" y="1785877"/>
                  <a:pt x="830770" y="1786258"/>
                </a:cubicBezTo>
                <a:close/>
                <a:moveTo>
                  <a:pt x="777621" y="1784162"/>
                </a:moveTo>
                <a:cubicBezTo>
                  <a:pt x="785050" y="1784734"/>
                  <a:pt x="789908" y="1794164"/>
                  <a:pt x="788098" y="1804451"/>
                </a:cubicBezTo>
                <a:cubicBezTo>
                  <a:pt x="786384" y="1814928"/>
                  <a:pt x="778192" y="1822929"/>
                  <a:pt x="770382" y="1821976"/>
                </a:cubicBezTo>
                <a:cubicBezTo>
                  <a:pt x="762476" y="1821119"/>
                  <a:pt x="758380" y="1811975"/>
                  <a:pt x="760857" y="1801117"/>
                </a:cubicBezTo>
                <a:cubicBezTo>
                  <a:pt x="763238" y="1790925"/>
                  <a:pt x="770477" y="1783591"/>
                  <a:pt x="777621" y="1784162"/>
                </a:cubicBezTo>
                <a:close/>
                <a:moveTo>
                  <a:pt x="722947" y="1782257"/>
                </a:moveTo>
                <a:cubicBezTo>
                  <a:pt x="729138" y="1782638"/>
                  <a:pt x="732948" y="1790734"/>
                  <a:pt x="730948" y="1799211"/>
                </a:cubicBezTo>
                <a:cubicBezTo>
                  <a:pt x="728948" y="1807784"/>
                  <a:pt x="721328" y="1815023"/>
                  <a:pt x="714851" y="1814642"/>
                </a:cubicBezTo>
                <a:cubicBezTo>
                  <a:pt x="708278" y="1814261"/>
                  <a:pt x="704849" y="1806546"/>
                  <a:pt x="707231" y="1797687"/>
                </a:cubicBezTo>
                <a:cubicBezTo>
                  <a:pt x="709612" y="1788829"/>
                  <a:pt x="716660" y="1781876"/>
                  <a:pt x="722947" y="1782257"/>
                </a:cubicBezTo>
                <a:close/>
                <a:moveTo>
                  <a:pt x="1664101" y="1782222"/>
                </a:moveTo>
                <a:cubicBezTo>
                  <a:pt x="1669351" y="1783496"/>
                  <a:pt x="1673161" y="1786496"/>
                  <a:pt x="1674209" y="1790925"/>
                </a:cubicBezTo>
                <a:cubicBezTo>
                  <a:pt x="1676399" y="1799784"/>
                  <a:pt x="1666874" y="1811023"/>
                  <a:pt x="1653254" y="1815595"/>
                </a:cubicBezTo>
                <a:cubicBezTo>
                  <a:pt x="1640109" y="1820072"/>
                  <a:pt x="1628584" y="1816929"/>
                  <a:pt x="1626012" y="1808451"/>
                </a:cubicBezTo>
                <a:cubicBezTo>
                  <a:pt x="1623250" y="1799403"/>
                  <a:pt x="1631727" y="1788734"/>
                  <a:pt x="1645348" y="1783877"/>
                </a:cubicBezTo>
                <a:cubicBezTo>
                  <a:pt x="1652159" y="1781401"/>
                  <a:pt x="1658850" y="1780948"/>
                  <a:pt x="1664101" y="1782222"/>
                </a:cubicBezTo>
                <a:close/>
                <a:moveTo>
                  <a:pt x="483298" y="1781686"/>
                </a:moveTo>
                <a:cubicBezTo>
                  <a:pt x="484155" y="1781305"/>
                  <a:pt x="484727" y="1783686"/>
                  <a:pt x="485870" y="1785496"/>
                </a:cubicBezTo>
                <a:cubicBezTo>
                  <a:pt x="483203" y="1787115"/>
                  <a:pt x="481107" y="1789020"/>
                  <a:pt x="479869" y="1789020"/>
                </a:cubicBezTo>
                <a:cubicBezTo>
                  <a:pt x="478631" y="1788925"/>
                  <a:pt x="478345" y="1786924"/>
                  <a:pt x="477583" y="1785781"/>
                </a:cubicBezTo>
                <a:cubicBezTo>
                  <a:pt x="479488" y="1784353"/>
                  <a:pt x="481488" y="1782257"/>
                  <a:pt x="483298" y="1781686"/>
                </a:cubicBezTo>
                <a:close/>
                <a:moveTo>
                  <a:pt x="666369" y="1780924"/>
                </a:moveTo>
                <a:cubicBezTo>
                  <a:pt x="671512" y="1780924"/>
                  <a:pt x="674370" y="1786639"/>
                  <a:pt x="672655" y="1793687"/>
                </a:cubicBezTo>
                <a:cubicBezTo>
                  <a:pt x="670845" y="1801212"/>
                  <a:pt x="664368" y="1807499"/>
                  <a:pt x="658653" y="1807499"/>
                </a:cubicBezTo>
                <a:cubicBezTo>
                  <a:pt x="653510" y="1807499"/>
                  <a:pt x="650557" y="1801498"/>
                  <a:pt x="652367" y="1794735"/>
                </a:cubicBezTo>
                <a:cubicBezTo>
                  <a:pt x="654272" y="1787401"/>
                  <a:pt x="660844" y="1781019"/>
                  <a:pt x="666369" y="1780924"/>
                </a:cubicBezTo>
                <a:close/>
                <a:moveTo>
                  <a:pt x="547021" y="1780352"/>
                </a:moveTo>
                <a:cubicBezTo>
                  <a:pt x="550640" y="1780448"/>
                  <a:pt x="552355" y="1783019"/>
                  <a:pt x="549878" y="1787496"/>
                </a:cubicBezTo>
                <a:cubicBezTo>
                  <a:pt x="548259" y="1790449"/>
                  <a:pt x="544735" y="1792925"/>
                  <a:pt x="540067" y="1797593"/>
                </a:cubicBezTo>
                <a:cubicBezTo>
                  <a:pt x="539210" y="1792830"/>
                  <a:pt x="537686" y="1790163"/>
                  <a:pt x="538448" y="1787210"/>
                </a:cubicBezTo>
                <a:cubicBezTo>
                  <a:pt x="539686" y="1782924"/>
                  <a:pt x="543401" y="1780257"/>
                  <a:pt x="547021" y="1780352"/>
                </a:cubicBezTo>
                <a:close/>
                <a:moveTo>
                  <a:pt x="608170" y="1780257"/>
                </a:moveTo>
                <a:cubicBezTo>
                  <a:pt x="612742" y="1780448"/>
                  <a:pt x="614457" y="1785115"/>
                  <a:pt x="612266" y="1791021"/>
                </a:cubicBezTo>
                <a:cubicBezTo>
                  <a:pt x="610266" y="1796355"/>
                  <a:pt x="605408" y="1800546"/>
                  <a:pt x="601217" y="1800641"/>
                </a:cubicBezTo>
                <a:cubicBezTo>
                  <a:pt x="596836" y="1800831"/>
                  <a:pt x="594550" y="1795783"/>
                  <a:pt x="596359" y="1790354"/>
                </a:cubicBezTo>
                <a:cubicBezTo>
                  <a:pt x="598264" y="1784925"/>
                  <a:pt x="603884" y="1780162"/>
                  <a:pt x="608170" y="1780257"/>
                </a:cubicBezTo>
                <a:close/>
                <a:moveTo>
                  <a:pt x="2191321" y="1778066"/>
                </a:moveTo>
                <a:cubicBezTo>
                  <a:pt x="2201132" y="1776923"/>
                  <a:pt x="2211133" y="1783400"/>
                  <a:pt x="2213229" y="1792163"/>
                </a:cubicBezTo>
                <a:cubicBezTo>
                  <a:pt x="2215324" y="1801021"/>
                  <a:pt x="2209133" y="1809403"/>
                  <a:pt x="2199322" y="1810737"/>
                </a:cubicBezTo>
                <a:cubicBezTo>
                  <a:pt x="2189035" y="1812165"/>
                  <a:pt x="2177700" y="1805022"/>
                  <a:pt x="2175986" y="1795973"/>
                </a:cubicBezTo>
                <a:cubicBezTo>
                  <a:pt x="2174367" y="1787781"/>
                  <a:pt x="2181701" y="1779209"/>
                  <a:pt x="2191321" y="1778066"/>
                </a:cubicBezTo>
                <a:close/>
                <a:moveTo>
                  <a:pt x="3367469" y="1777685"/>
                </a:moveTo>
                <a:cubicBezTo>
                  <a:pt x="3367659" y="1777971"/>
                  <a:pt x="3367754" y="1778066"/>
                  <a:pt x="3367945" y="1778352"/>
                </a:cubicBezTo>
                <a:lnTo>
                  <a:pt x="3367510" y="1778120"/>
                </a:lnTo>
                <a:close/>
                <a:moveTo>
                  <a:pt x="3367469" y="1777400"/>
                </a:moveTo>
                <a:lnTo>
                  <a:pt x="3367882" y="1777762"/>
                </a:lnTo>
                <a:lnTo>
                  <a:pt x="3367945" y="1778162"/>
                </a:lnTo>
                <a:cubicBezTo>
                  <a:pt x="3367754" y="1777876"/>
                  <a:pt x="3367659" y="1777686"/>
                  <a:pt x="3367469" y="1777400"/>
                </a:cubicBezTo>
                <a:close/>
                <a:moveTo>
                  <a:pt x="2966180" y="1777304"/>
                </a:moveTo>
                <a:cubicBezTo>
                  <a:pt x="2982849" y="1779305"/>
                  <a:pt x="2997517" y="1799783"/>
                  <a:pt x="2998184" y="1822453"/>
                </a:cubicBezTo>
                <a:cubicBezTo>
                  <a:pt x="2998755" y="1845884"/>
                  <a:pt x="2984563" y="1865220"/>
                  <a:pt x="2968085" y="1863601"/>
                </a:cubicBezTo>
                <a:cubicBezTo>
                  <a:pt x="2951892" y="1862077"/>
                  <a:pt x="2938081" y="1841693"/>
                  <a:pt x="2936843" y="1818071"/>
                </a:cubicBezTo>
                <a:cubicBezTo>
                  <a:pt x="2935509" y="1793402"/>
                  <a:pt x="2948559" y="1775209"/>
                  <a:pt x="2966180" y="1777304"/>
                </a:cubicBezTo>
                <a:close/>
                <a:moveTo>
                  <a:pt x="3265265" y="1776352"/>
                </a:moveTo>
                <a:cubicBezTo>
                  <a:pt x="3263456" y="1788448"/>
                  <a:pt x="3261741" y="1799973"/>
                  <a:pt x="3259931" y="1811403"/>
                </a:cubicBezTo>
                <a:cubicBezTo>
                  <a:pt x="3271171" y="1813023"/>
                  <a:pt x="3282029" y="1814547"/>
                  <a:pt x="3293173" y="1816166"/>
                </a:cubicBezTo>
                <a:cubicBezTo>
                  <a:pt x="3295174" y="1804831"/>
                  <a:pt x="3297269" y="1792925"/>
                  <a:pt x="3299270" y="1781495"/>
                </a:cubicBezTo>
                <a:cubicBezTo>
                  <a:pt x="3287840" y="1779781"/>
                  <a:pt x="3276219" y="1777971"/>
                  <a:pt x="3265265" y="1776352"/>
                </a:cubicBezTo>
                <a:close/>
                <a:moveTo>
                  <a:pt x="1439846" y="1775840"/>
                </a:moveTo>
                <a:cubicBezTo>
                  <a:pt x="1445252" y="1777757"/>
                  <a:pt x="1449181" y="1781496"/>
                  <a:pt x="1450466" y="1786734"/>
                </a:cubicBezTo>
                <a:cubicBezTo>
                  <a:pt x="1453038" y="1797212"/>
                  <a:pt x="1443989" y="1809023"/>
                  <a:pt x="1429892" y="1813595"/>
                </a:cubicBezTo>
                <a:cubicBezTo>
                  <a:pt x="1415605" y="1818167"/>
                  <a:pt x="1400841" y="1812357"/>
                  <a:pt x="1398650" y="1801688"/>
                </a:cubicBezTo>
                <a:cubicBezTo>
                  <a:pt x="1396460" y="1791402"/>
                  <a:pt x="1406175" y="1779971"/>
                  <a:pt x="1420367" y="1775876"/>
                </a:cubicBezTo>
                <a:cubicBezTo>
                  <a:pt x="1427559" y="1773828"/>
                  <a:pt x="1434441" y="1773923"/>
                  <a:pt x="1439846" y="1775840"/>
                </a:cubicBezTo>
                <a:close/>
                <a:moveTo>
                  <a:pt x="3926109" y="1774923"/>
                </a:moveTo>
                <a:cubicBezTo>
                  <a:pt x="3934967" y="1775971"/>
                  <a:pt x="3938396" y="1782448"/>
                  <a:pt x="3933729" y="1789687"/>
                </a:cubicBezTo>
                <a:cubicBezTo>
                  <a:pt x="3929443" y="1796355"/>
                  <a:pt x="3920108" y="1800736"/>
                  <a:pt x="3912107" y="1799879"/>
                </a:cubicBezTo>
                <a:cubicBezTo>
                  <a:pt x="3903344" y="1798926"/>
                  <a:pt x="3900106" y="1792259"/>
                  <a:pt x="3904678" y="1784925"/>
                </a:cubicBezTo>
                <a:cubicBezTo>
                  <a:pt x="3908964" y="1778162"/>
                  <a:pt x="3917822" y="1773971"/>
                  <a:pt x="3926109" y="1774923"/>
                </a:cubicBezTo>
                <a:close/>
                <a:moveTo>
                  <a:pt x="983551" y="1773018"/>
                </a:moveTo>
                <a:cubicBezTo>
                  <a:pt x="984218" y="1780828"/>
                  <a:pt x="984885" y="1788067"/>
                  <a:pt x="985552" y="1795497"/>
                </a:cubicBezTo>
                <a:cubicBezTo>
                  <a:pt x="991552" y="1795973"/>
                  <a:pt x="997458" y="1796354"/>
                  <a:pt x="1002792" y="1796735"/>
                </a:cubicBezTo>
                <a:cubicBezTo>
                  <a:pt x="1002030" y="1789210"/>
                  <a:pt x="1001268" y="1781971"/>
                  <a:pt x="1000506" y="1774256"/>
                </a:cubicBezTo>
                <a:cubicBezTo>
                  <a:pt x="994124" y="1773780"/>
                  <a:pt x="988790" y="1773399"/>
                  <a:pt x="983551" y="1773018"/>
                </a:cubicBezTo>
                <a:close/>
                <a:moveTo>
                  <a:pt x="1090898" y="1771209"/>
                </a:moveTo>
                <a:cubicBezTo>
                  <a:pt x="1091088" y="1771399"/>
                  <a:pt x="1091184" y="1771494"/>
                  <a:pt x="1091279" y="1771875"/>
                </a:cubicBezTo>
                <a:lnTo>
                  <a:pt x="1091151" y="1771816"/>
                </a:lnTo>
                <a:close/>
                <a:moveTo>
                  <a:pt x="1090898" y="1771208"/>
                </a:moveTo>
                <a:lnTo>
                  <a:pt x="1091129" y="1771366"/>
                </a:lnTo>
                <a:lnTo>
                  <a:pt x="1091279" y="1771684"/>
                </a:lnTo>
                <a:cubicBezTo>
                  <a:pt x="1091088" y="1771494"/>
                  <a:pt x="1091088" y="1771399"/>
                  <a:pt x="1090898" y="1771208"/>
                </a:cubicBezTo>
                <a:close/>
                <a:moveTo>
                  <a:pt x="2306192" y="1770827"/>
                </a:moveTo>
                <a:cubicBezTo>
                  <a:pt x="2317336" y="1770351"/>
                  <a:pt x="2328100" y="1778733"/>
                  <a:pt x="2330290" y="1789687"/>
                </a:cubicBezTo>
                <a:cubicBezTo>
                  <a:pt x="2332576" y="1801117"/>
                  <a:pt x="2324004" y="1811404"/>
                  <a:pt x="2312288" y="1811118"/>
                </a:cubicBezTo>
                <a:cubicBezTo>
                  <a:pt x="2301144" y="1810928"/>
                  <a:pt x="2290952" y="1802069"/>
                  <a:pt x="2289238" y="1791115"/>
                </a:cubicBezTo>
                <a:cubicBezTo>
                  <a:pt x="2287523" y="1779876"/>
                  <a:pt x="2294762" y="1771399"/>
                  <a:pt x="2306192" y="1770827"/>
                </a:cubicBezTo>
                <a:close/>
                <a:moveTo>
                  <a:pt x="2870072" y="1770065"/>
                </a:moveTo>
                <a:cubicBezTo>
                  <a:pt x="2885979" y="1771018"/>
                  <a:pt x="2899790" y="1789973"/>
                  <a:pt x="2901219" y="1813499"/>
                </a:cubicBezTo>
                <a:cubicBezTo>
                  <a:pt x="2902647" y="1837121"/>
                  <a:pt x="2891598" y="1854362"/>
                  <a:pt x="2876073" y="1852933"/>
                </a:cubicBezTo>
                <a:cubicBezTo>
                  <a:pt x="2860833" y="1851599"/>
                  <a:pt x="2847212" y="1831406"/>
                  <a:pt x="2845783" y="1808261"/>
                </a:cubicBezTo>
                <a:cubicBezTo>
                  <a:pt x="2844354" y="1785972"/>
                  <a:pt x="2855022" y="1769113"/>
                  <a:pt x="2870072" y="1770065"/>
                </a:cubicBezTo>
                <a:close/>
                <a:moveTo>
                  <a:pt x="1200817" y="1769970"/>
                </a:moveTo>
                <a:cubicBezTo>
                  <a:pt x="1211961" y="1769779"/>
                  <a:pt x="1223581" y="1780066"/>
                  <a:pt x="1226248" y="1792544"/>
                </a:cubicBezTo>
                <a:cubicBezTo>
                  <a:pt x="1228915" y="1804926"/>
                  <a:pt x="1221867" y="1815785"/>
                  <a:pt x="1210723" y="1816261"/>
                </a:cubicBezTo>
                <a:cubicBezTo>
                  <a:pt x="1199197" y="1816833"/>
                  <a:pt x="1187101" y="1805974"/>
                  <a:pt x="1184624" y="1793020"/>
                </a:cubicBezTo>
                <a:cubicBezTo>
                  <a:pt x="1182243" y="1780447"/>
                  <a:pt x="1189577" y="1770065"/>
                  <a:pt x="1200817" y="1769970"/>
                </a:cubicBezTo>
                <a:close/>
                <a:moveTo>
                  <a:pt x="3634930" y="1769208"/>
                </a:moveTo>
                <a:cubicBezTo>
                  <a:pt x="3649980" y="1771779"/>
                  <a:pt x="3657981" y="1784257"/>
                  <a:pt x="3652552" y="1797402"/>
                </a:cubicBezTo>
                <a:cubicBezTo>
                  <a:pt x="3647122" y="1810451"/>
                  <a:pt x="3630263" y="1820071"/>
                  <a:pt x="3615595" y="1818261"/>
                </a:cubicBezTo>
                <a:cubicBezTo>
                  <a:pt x="3600545" y="1816452"/>
                  <a:pt x="3592735" y="1804355"/>
                  <a:pt x="3597402" y="1790448"/>
                </a:cubicBezTo>
                <a:cubicBezTo>
                  <a:pt x="3602355" y="1775780"/>
                  <a:pt x="3618738" y="1766541"/>
                  <a:pt x="3634930" y="1769208"/>
                </a:cubicBezTo>
                <a:close/>
                <a:moveTo>
                  <a:pt x="1135475" y="1768065"/>
                </a:moveTo>
                <a:cubicBezTo>
                  <a:pt x="1147000" y="1768255"/>
                  <a:pt x="1158240" y="1779304"/>
                  <a:pt x="1160526" y="1792830"/>
                </a:cubicBezTo>
                <a:cubicBezTo>
                  <a:pt x="1163002" y="1805784"/>
                  <a:pt x="1155954" y="1815975"/>
                  <a:pt x="1144714" y="1815785"/>
                </a:cubicBezTo>
                <a:cubicBezTo>
                  <a:pt x="1133380" y="1815594"/>
                  <a:pt x="1122712" y="1805403"/>
                  <a:pt x="1119949" y="1792163"/>
                </a:cubicBezTo>
                <a:cubicBezTo>
                  <a:pt x="1117092" y="1778447"/>
                  <a:pt x="1123950" y="1767779"/>
                  <a:pt x="1135475" y="1768065"/>
                </a:cubicBezTo>
                <a:close/>
                <a:moveTo>
                  <a:pt x="2417158" y="1767875"/>
                </a:moveTo>
                <a:cubicBezTo>
                  <a:pt x="2429255" y="1768160"/>
                  <a:pt x="2439828" y="1778733"/>
                  <a:pt x="2441923" y="1792449"/>
                </a:cubicBezTo>
                <a:cubicBezTo>
                  <a:pt x="2444114" y="1807022"/>
                  <a:pt x="2435923" y="1817786"/>
                  <a:pt x="2422969" y="1816928"/>
                </a:cubicBezTo>
                <a:cubicBezTo>
                  <a:pt x="2410777" y="1816166"/>
                  <a:pt x="2399823" y="1805403"/>
                  <a:pt x="2397727" y="1792259"/>
                </a:cubicBezTo>
                <a:cubicBezTo>
                  <a:pt x="2395632" y="1778352"/>
                  <a:pt x="2404300" y="1767494"/>
                  <a:pt x="2417158" y="1767875"/>
                </a:cubicBezTo>
                <a:close/>
                <a:moveTo>
                  <a:pt x="2616136" y="1767303"/>
                </a:moveTo>
                <a:cubicBezTo>
                  <a:pt x="2628328" y="1768350"/>
                  <a:pt x="2639472" y="1783971"/>
                  <a:pt x="2641282" y="1801878"/>
                </a:cubicBezTo>
                <a:cubicBezTo>
                  <a:pt x="2643187" y="1820643"/>
                  <a:pt x="2634329" y="1836168"/>
                  <a:pt x="2621851" y="1834549"/>
                </a:cubicBezTo>
                <a:cubicBezTo>
                  <a:pt x="2609564" y="1832930"/>
                  <a:pt x="2598324" y="1817595"/>
                  <a:pt x="2596324" y="1799211"/>
                </a:cubicBezTo>
                <a:cubicBezTo>
                  <a:pt x="2594228" y="1779971"/>
                  <a:pt x="2603087" y="1766064"/>
                  <a:pt x="2616136" y="1767303"/>
                </a:cubicBezTo>
                <a:close/>
                <a:moveTo>
                  <a:pt x="2519457" y="1767018"/>
                </a:moveTo>
                <a:cubicBezTo>
                  <a:pt x="2531840" y="1766637"/>
                  <a:pt x="2544127" y="1780448"/>
                  <a:pt x="2546317" y="1797022"/>
                </a:cubicBezTo>
                <a:cubicBezTo>
                  <a:pt x="2548604" y="1813690"/>
                  <a:pt x="2540222" y="1827121"/>
                  <a:pt x="2527648" y="1826263"/>
                </a:cubicBezTo>
                <a:cubicBezTo>
                  <a:pt x="2515171" y="1825406"/>
                  <a:pt x="2502407" y="1810738"/>
                  <a:pt x="2500693" y="1794926"/>
                </a:cubicBezTo>
                <a:cubicBezTo>
                  <a:pt x="2499073" y="1779877"/>
                  <a:pt x="2507741" y="1767303"/>
                  <a:pt x="2519457" y="1767018"/>
                </a:cubicBezTo>
                <a:close/>
                <a:moveTo>
                  <a:pt x="1277111" y="1766827"/>
                </a:moveTo>
                <a:cubicBezTo>
                  <a:pt x="1290923" y="1764922"/>
                  <a:pt x="1303591" y="1772066"/>
                  <a:pt x="1305972" y="1784067"/>
                </a:cubicBezTo>
                <a:cubicBezTo>
                  <a:pt x="1308353" y="1796069"/>
                  <a:pt x="1299209" y="1807499"/>
                  <a:pt x="1285493" y="1809689"/>
                </a:cubicBezTo>
                <a:cubicBezTo>
                  <a:pt x="1271968" y="1811785"/>
                  <a:pt x="1259204" y="1803212"/>
                  <a:pt x="1256918" y="1791306"/>
                </a:cubicBezTo>
                <a:cubicBezTo>
                  <a:pt x="1254537" y="1779400"/>
                  <a:pt x="1263586" y="1768732"/>
                  <a:pt x="1277111" y="1766827"/>
                </a:cubicBezTo>
                <a:close/>
                <a:moveTo>
                  <a:pt x="4183380" y="1766541"/>
                </a:moveTo>
                <a:cubicBezTo>
                  <a:pt x="4184903" y="1766731"/>
                  <a:pt x="4185761" y="1767779"/>
                  <a:pt x="4186904" y="1768541"/>
                </a:cubicBezTo>
                <a:cubicBezTo>
                  <a:pt x="4185380" y="1769970"/>
                  <a:pt x="4183856" y="1771399"/>
                  <a:pt x="4180903" y="1774161"/>
                </a:cubicBezTo>
                <a:cubicBezTo>
                  <a:pt x="4180236" y="1771875"/>
                  <a:pt x="4179379" y="1770827"/>
                  <a:pt x="4179760" y="1769398"/>
                </a:cubicBezTo>
                <a:cubicBezTo>
                  <a:pt x="4179950" y="1768636"/>
                  <a:pt x="4182903" y="1766446"/>
                  <a:pt x="4183380" y="1766541"/>
                </a:cubicBezTo>
                <a:close/>
                <a:moveTo>
                  <a:pt x="928021" y="1766160"/>
                </a:moveTo>
                <a:cubicBezTo>
                  <a:pt x="928402" y="1774161"/>
                  <a:pt x="928592" y="1782257"/>
                  <a:pt x="928783" y="1790925"/>
                </a:cubicBezTo>
                <a:cubicBezTo>
                  <a:pt x="934498" y="1790925"/>
                  <a:pt x="940403" y="1791020"/>
                  <a:pt x="946213" y="1791020"/>
                </a:cubicBezTo>
                <a:cubicBezTo>
                  <a:pt x="945832" y="1783305"/>
                  <a:pt x="945451" y="1775685"/>
                  <a:pt x="945166" y="1769303"/>
                </a:cubicBezTo>
                <a:cubicBezTo>
                  <a:pt x="938974" y="1768160"/>
                  <a:pt x="933069" y="1767112"/>
                  <a:pt x="928021" y="1766160"/>
                </a:cubicBezTo>
                <a:close/>
                <a:moveTo>
                  <a:pt x="2780728" y="1765112"/>
                </a:moveTo>
                <a:cubicBezTo>
                  <a:pt x="2793967" y="1765683"/>
                  <a:pt x="2807303" y="1783971"/>
                  <a:pt x="2809684" y="1805307"/>
                </a:cubicBezTo>
                <a:cubicBezTo>
                  <a:pt x="2812065" y="1826548"/>
                  <a:pt x="2802921" y="1844836"/>
                  <a:pt x="2789967" y="1845312"/>
                </a:cubicBezTo>
                <a:cubicBezTo>
                  <a:pt x="2777108" y="1845789"/>
                  <a:pt x="2764059" y="1827786"/>
                  <a:pt x="2761106" y="1805879"/>
                </a:cubicBezTo>
                <a:cubicBezTo>
                  <a:pt x="2757963" y="1782638"/>
                  <a:pt x="2766631" y="1764445"/>
                  <a:pt x="2780728" y="1765112"/>
                </a:cubicBezTo>
                <a:close/>
                <a:moveTo>
                  <a:pt x="1076610" y="1765053"/>
                </a:moveTo>
                <a:lnTo>
                  <a:pt x="1091151" y="1771816"/>
                </a:lnTo>
                <a:lnTo>
                  <a:pt x="1092803" y="1775781"/>
                </a:lnTo>
                <a:cubicBezTo>
                  <a:pt x="1096756" y="1781687"/>
                  <a:pt x="1098518" y="1787330"/>
                  <a:pt x="1098935" y="1792819"/>
                </a:cubicBezTo>
                <a:lnTo>
                  <a:pt x="1097038" y="1808566"/>
                </a:lnTo>
                <a:lnTo>
                  <a:pt x="1084409" y="1814547"/>
                </a:lnTo>
                <a:cubicBezTo>
                  <a:pt x="1079730" y="1814881"/>
                  <a:pt x="1074658" y="1813405"/>
                  <a:pt x="1069181" y="1809785"/>
                </a:cubicBezTo>
                <a:cubicBezTo>
                  <a:pt x="1067752" y="1808261"/>
                  <a:pt x="1066419" y="1806737"/>
                  <a:pt x="1064990" y="1805308"/>
                </a:cubicBezTo>
                <a:cubicBezTo>
                  <a:pt x="1059180" y="1795212"/>
                  <a:pt x="1056989" y="1785020"/>
                  <a:pt x="1059084" y="1774828"/>
                </a:cubicBezTo>
                <a:cubicBezTo>
                  <a:pt x="1060418" y="1772638"/>
                  <a:pt x="1061751" y="1770351"/>
                  <a:pt x="1063085" y="1768161"/>
                </a:cubicBezTo>
                <a:cubicBezTo>
                  <a:pt x="1067371" y="1765065"/>
                  <a:pt x="1071896" y="1764232"/>
                  <a:pt x="1076610" y="1765053"/>
                </a:cubicBezTo>
                <a:close/>
                <a:moveTo>
                  <a:pt x="1826228" y="1765017"/>
                </a:moveTo>
                <a:cubicBezTo>
                  <a:pt x="1838420" y="1761683"/>
                  <a:pt x="1849088" y="1765969"/>
                  <a:pt x="1849564" y="1774351"/>
                </a:cubicBezTo>
                <a:cubicBezTo>
                  <a:pt x="1850136" y="1782829"/>
                  <a:pt x="1840611" y="1792068"/>
                  <a:pt x="1828228" y="1795021"/>
                </a:cubicBezTo>
                <a:cubicBezTo>
                  <a:pt x="1815846" y="1797973"/>
                  <a:pt x="1806226" y="1793497"/>
                  <a:pt x="1806035" y="1784638"/>
                </a:cubicBezTo>
                <a:cubicBezTo>
                  <a:pt x="1805845" y="1776542"/>
                  <a:pt x="1814417" y="1768255"/>
                  <a:pt x="1826228" y="1765017"/>
                </a:cubicBezTo>
                <a:close/>
                <a:moveTo>
                  <a:pt x="2698242" y="1764636"/>
                </a:moveTo>
                <a:cubicBezTo>
                  <a:pt x="2709577" y="1763874"/>
                  <a:pt x="2720435" y="1779209"/>
                  <a:pt x="2723388" y="1799688"/>
                </a:cubicBezTo>
                <a:cubicBezTo>
                  <a:pt x="2726436" y="1821500"/>
                  <a:pt x="2719673" y="1839027"/>
                  <a:pt x="2707862" y="1839598"/>
                </a:cubicBezTo>
                <a:cubicBezTo>
                  <a:pt x="2696146" y="1840074"/>
                  <a:pt x="2683859" y="1822644"/>
                  <a:pt x="2681573" y="1801784"/>
                </a:cubicBezTo>
                <a:cubicBezTo>
                  <a:pt x="2679287" y="1781972"/>
                  <a:pt x="2687193" y="1765398"/>
                  <a:pt x="2698242" y="1764636"/>
                </a:cubicBezTo>
                <a:close/>
                <a:moveTo>
                  <a:pt x="1602640" y="1763958"/>
                </a:moveTo>
                <a:cubicBezTo>
                  <a:pt x="1607748" y="1765470"/>
                  <a:pt x="1611392" y="1768685"/>
                  <a:pt x="1612392" y="1773304"/>
                </a:cubicBezTo>
                <a:cubicBezTo>
                  <a:pt x="1614392" y="1782353"/>
                  <a:pt x="1605153" y="1793878"/>
                  <a:pt x="1591818" y="1798831"/>
                </a:cubicBezTo>
                <a:cubicBezTo>
                  <a:pt x="1578006" y="1803974"/>
                  <a:pt x="1563624" y="1799974"/>
                  <a:pt x="1561528" y="1790639"/>
                </a:cubicBezTo>
                <a:cubicBezTo>
                  <a:pt x="1559337" y="1781305"/>
                  <a:pt x="1569910" y="1769303"/>
                  <a:pt x="1584102" y="1764827"/>
                </a:cubicBezTo>
                <a:cubicBezTo>
                  <a:pt x="1590960" y="1762636"/>
                  <a:pt x="1597533" y="1762446"/>
                  <a:pt x="1602640" y="1763958"/>
                </a:cubicBezTo>
                <a:close/>
                <a:moveTo>
                  <a:pt x="3154966" y="1759397"/>
                </a:moveTo>
                <a:cubicBezTo>
                  <a:pt x="3154013" y="1772827"/>
                  <a:pt x="3152870" y="1786639"/>
                  <a:pt x="3151918" y="1799307"/>
                </a:cubicBezTo>
                <a:cubicBezTo>
                  <a:pt x="3162490" y="1800069"/>
                  <a:pt x="3173825" y="1801021"/>
                  <a:pt x="3184970" y="1801878"/>
                </a:cubicBezTo>
                <a:cubicBezTo>
                  <a:pt x="3186208" y="1789210"/>
                  <a:pt x="3187541" y="1776256"/>
                  <a:pt x="3188684" y="1764350"/>
                </a:cubicBezTo>
                <a:cubicBezTo>
                  <a:pt x="3177349" y="1762635"/>
                  <a:pt x="3166777" y="1761111"/>
                  <a:pt x="3154966" y="1759397"/>
                </a:cubicBezTo>
                <a:close/>
                <a:moveTo>
                  <a:pt x="2008346" y="1758731"/>
                </a:moveTo>
                <a:cubicBezTo>
                  <a:pt x="2018347" y="1756349"/>
                  <a:pt x="2027967" y="1760541"/>
                  <a:pt x="2029682" y="1768065"/>
                </a:cubicBezTo>
                <a:cubicBezTo>
                  <a:pt x="2031301" y="1775590"/>
                  <a:pt x="2024538" y="1783782"/>
                  <a:pt x="2014537" y="1786449"/>
                </a:cubicBezTo>
                <a:cubicBezTo>
                  <a:pt x="2004060" y="1789211"/>
                  <a:pt x="1992915" y="1784448"/>
                  <a:pt x="1991772" y="1776733"/>
                </a:cubicBezTo>
                <a:cubicBezTo>
                  <a:pt x="1990725" y="1769589"/>
                  <a:pt x="1998630" y="1761017"/>
                  <a:pt x="2008346" y="1758731"/>
                </a:cubicBezTo>
                <a:close/>
                <a:moveTo>
                  <a:pt x="4098131" y="1756445"/>
                </a:moveTo>
                <a:cubicBezTo>
                  <a:pt x="4103274" y="1756350"/>
                  <a:pt x="4104417" y="1760064"/>
                  <a:pt x="4100702" y="1764160"/>
                </a:cubicBezTo>
                <a:cubicBezTo>
                  <a:pt x="4098512" y="1766541"/>
                  <a:pt x="4093654" y="1767875"/>
                  <a:pt x="4087653" y="1770828"/>
                </a:cubicBezTo>
                <a:cubicBezTo>
                  <a:pt x="4087558" y="1766637"/>
                  <a:pt x="4086034" y="1763493"/>
                  <a:pt x="4087844" y="1761398"/>
                </a:cubicBezTo>
                <a:cubicBezTo>
                  <a:pt x="4089653" y="1759207"/>
                  <a:pt x="4095273" y="1756445"/>
                  <a:pt x="4098131" y="1756445"/>
                </a:cubicBezTo>
                <a:close/>
                <a:moveTo>
                  <a:pt x="3820287" y="1755111"/>
                </a:moveTo>
                <a:cubicBezTo>
                  <a:pt x="3832193" y="1756540"/>
                  <a:pt x="3837908" y="1765684"/>
                  <a:pt x="3832669" y="1775018"/>
                </a:cubicBezTo>
                <a:cubicBezTo>
                  <a:pt x="3827812" y="1783591"/>
                  <a:pt x="3814572" y="1789877"/>
                  <a:pt x="3804190" y="1788448"/>
                </a:cubicBezTo>
                <a:cubicBezTo>
                  <a:pt x="3793522" y="1786925"/>
                  <a:pt x="3788664" y="1778447"/>
                  <a:pt x="3793045" y="1769113"/>
                </a:cubicBezTo>
                <a:cubicBezTo>
                  <a:pt x="3797522" y="1759493"/>
                  <a:pt x="3808857" y="1753777"/>
                  <a:pt x="3820287" y="1755111"/>
                </a:cubicBezTo>
                <a:close/>
                <a:moveTo>
                  <a:pt x="1367313" y="1750634"/>
                </a:moveTo>
                <a:cubicBezTo>
                  <a:pt x="1381315" y="1747872"/>
                  <a:pt x="1394936" y="1754254"/>
                  <a:pt x="1396555" y="1764826"/>
                </a:cubicBezTo>
                <a:cubicBezTo>
                  <a:pt x="1398269" y="1775971"/>
                  <a:pt x="1386935" y="1788734"/>
                  <a:pt x="1372266" y="1791687"/>
                </a:cubicBezTo>
                <a:cubicBezTo>
                  <a:pt x="1357979" y="1794544"/>
                  <a:pt x="1345596" y="1787782"/>
                  <a:pt x="1343786" y="1776637"/>
                </a:cubicBezTo>
                <a:cubicBezTo>
                  <a:pt x="1341881" y="1765112"/>
                  <a:pt x="1352549" y="1753492"/>
                  <a:pt x="1367313" y="1750634"/>
                </a:cubicBezTo>
                <a:close/>
                <a:moveTo>
                  <a:pt x="860012" y="1750349"/>
                </a:moveTo>
                <a:cubicBezTo>
                  <a:pt x="868394" y="1751015"/>
                  <a:pt x="874776" y="1761112"/>
                  <a:pt x="874585" y="1773494"/>
                </a:cubicBezTo>
                <a:cubicBezTo>
                  <a:pt x="874395" y="1786448"/>
                  <a:pt x="866775" y="1796354"/>
                  <a:pt x="857726" y="1795688"/>
                </a:cubicBezTo>
                <a:cubicBezTo>
                  <a:pt x="848868" y="1795021"/>
                  <a:pt x="842105" y="1783496"/>
                  <a:pt x="843248" y="1771113"/>
                </a:cubicBezTo>
                <a:cubicBezTo>
                  <a:pt x="844296" y="1759016"/>
                  <a:pt x="851821" y="1749682"/>
                  <a:pt x="860012" y="1750349"/>
                </a:cubicBezTo>
                <a:close/>
                <a:moveTo>
                  <a:pt x="809625" y="1748348"/>
                </a:moveTo>
                <a:cubicBezTo>
                  <a:pt x="817054" y="1749205"/>
                  <a:pt x="821912" y="1758445"/>
                  <a:pt x="820579" y="1769589"/>
                </a:cubicBezTo>
                <a:cubicBezTo>
                  <a:pt x="819245" y="1780638"/>
                  <a:pt x="811911" y="1788639"/>
                  <a:pt x="804100" y="1787686"/>
                </a:cubicBezTo>
                <a:cubicBezTo>
                  <a:pt x="796385" y="1786734"/>
                  <a:pt x="791432" y="1776923"/>
                  <a:pt x="793146" y="1766255"/>
                </a:cubicBezTo>
                <a:cubicBezTo>
                  <a:pt x="794861" y="1755492"/>
                  <a:pt x="802195" y="1747396"/>
                  <a:pt x="809625" y="1748348"/>
                </a:cubicBezTo>
                <a:close/>
                <a:moveTo>
                  <a:pt x="757237" y="1746063"/>
                </a:moveTo>
                <a:cubicBezTo>
                  <a:pt x="764190" y="1746253"/>
                  <a:pt x="768286" y="1754254"/>
                  <a:pt x="766476" y="1764065"/>
                </a:cubicBezTo>
                <a:cubicBezTo>
                  <a:pt x="764762" y="1773590"/>
                  <a:pt x="758190" y="1780353"/>
                  <a:pt x="751427" y="1779781"/>
                </a:cubicBezTo>
                <a:cubicBezTo>
                  <a:pt x="744664" y="1779305"/>
                  <a:pt x="740854" y="1771685"/>
                  <a:pt x="742664" y="1762350"/>
                </a:cubicBezTo>
                <a:cubicBezTo>
                  <a:pt x="744378" y="1753111"/>
                  <a:pt x="750855" y="1745872"/>
                  <a:pt x="757237" y="1746063"/>
                </a:cubicBezTo>
                <a:close/>
                <a:moveTo>
                  <a:pt x="3522725" y="1745871"/>
                </a:moveTo>
                <a:cubicBezTo>
                  <a:pt x="3540537" y="1749015"/>
                  <a:pt x="3551015" y="1764731"/>
                  <a:pt x="3545395" y="1780828"/>
                </a:cubicBezTo>
                <a:cubicBezTo>
                  <a:pt x="3539775" y="1796735"/>
                  <a:pt x="3520249" y="1808355"/>
                  <a:pt x="3503390" y="1805784"/>
                </a:cubicBezTo>
                <a:cubicBezTo>
                  <a:pt x="3486245" y="1803117"/>
                  <a:pt x="3476624" y="1787115"/>
                  <a:pt x="3481577" y="1770255"/>
                </a:cubicBezTo>
                <a:cubicBezTo>
                  <a:pt x="3486626" y="1753206"/>
                  <a:pt x="3504533" y="1742728"/>
                  <a:pt x="3522725" y="1745871"/>
                </a:cubicBezTo>
                <a:close/>
                <a:moveTo>
                  <a:pt x="1542859" y="1745407"/>
                </a:moveTo>
                <a:cubicBezTo>
                  <a:pt x="1548384" y="1747110"/>
                  <a:pt x="1552289" y="1750634"/>
                  <a:pt x="1553146" y="1755587"/>
                </a:cubicBezTo>
                <a:cubicBezTo>
                  <a:pt x="1554765" y="1765493"/>
                  <a:pt x="1543906" y="1777590"/>
                  <a:pt x="1528952" y="1782066"/>
                </a:cubicBezTo>
                <a:cubicBezTo>
                  <a:pt x="1513903" y="1786639"/>
                  <a:pt x="1501425" y="1781781"/>
                  <a:pt x="1499996" y="1771303"/>
                </a:cubicBezTo>
                <a:cubicBezTo>
                  <a:pt x="1498663" y="1761492"/>
                  <a:pt x="1508569" y="1750729"/>
                  <a:pt x="1522856" y="1746157"/>
                </a:cubicBezTo>
                <a:cubicBezTo>
                  <a:pt x="1530191" y="1743824"/>
                  <a:pt x="1537335" y="1743705"/>
                  <a:pt x="1542859" y="1745407"/>
                </a:cubicBezTo>
                <a:close/>
                <a:moveTo>
                  <a:pt x="1776507" y="1744752"/>
                </a:moveTo>
                <a:cubicBezTo>
                  <a:pt x="1781198" y="1746110"/>
                  <a:pt x="1784556" y="1748967"/>
                  <a:pt x="1785460" y="1753015"/>
                </a:cubicBezTo>
                <a:cubicBezTo>
                  <a:pt x="1787365" y="1761683"/>
                  <a:pt x="1777745" y="1772637"/>
                  <a:pt x="1764696" y="1776732"/>
                </a:cubicBezTo>
                <a:cubicBezTo>
                  <a:pt x="1752409" y="1780542"/>
                  <a:pt x="1740502" y="1777113"/>
                  <a:pt x="1738598" y="1769208"/>
                </a:cubicBezTo>
                <a:cubicBezTo>
                  <a:pt x="1736597" y="1760826"/>
                  <a:pt x="1746598" y="1749681"/>
                  <a:pt x="1759552" y="1745490"/>
                </a:cubicBezTo>
                <a:cubicBezTo>
                  <a:pt x="1765791" y="1743538"/>
                  <a:pt x="1771816" y="1743395"/>
                  <a:pt x="1776507" y="1744752"/>
                </a:cubicBezTo>
                <a:close/>
                <a:moveTo>
                  <a:pt x="704659" y="1744443"/>
                </a:moveTo>
                <a:cubicBezTo>
                  <a:pt x="710183" y="1744729"/>
                  <a:pt x="713422" y="1751587"/>
                  <a:pt x="711517" y="1759302"/>
                </a:cubicBezTo>
                <a:cubicBezTo>
                  <a:pt x="709612" y="1767017"/>
                  <a:pt x="703230" y="1772923"/>
                  <a:pt x="697515" y="1772351"/>
                </a:cubicBezTo>
                <a:cubicBezTo>
                  <a:pt x="691705" y="1771780"/>
                  <a:pt x="689228" y="1765112"/>
                  <a:pt x="691609" y="1757016"/>
                </a:cubicBezTo>
                <a:cubicBezTo>
                  <a:pt x="693800" y="1749491"/>
                  <a:pt x="699325" y="1744157"/>
                  <a:pt x="704659" y="1744443"/>
                </a:cubicBezTo>
                <a:close/>
                <a:moveTo>
                  <a:pt x="464819" y="1744157"/>
                </a:moveTo>
                <a:cubicBezTo>
                  <a:pt x="465581" y="1744824"/>
                  <a:pt x="466248" y="1745776"/>
                  <a:pt x="466248" y="1747015"/>
                </a:cubicBezTo>
                <a:cubicBezTo>
                  <a:pt x="466248" y="1747491"/>
                  <a:pt x="464533" y="1748634"/>
                  <a:pt x="462914" y="1750253"/>
                </a:cubicBezTo>
                <a:cubicBezTo>
                  <a:pt x="462533" y="1748634"/>
                  <a:pt x="461866" y="1747586"/>
                  <a:pt x="462152" y="1746348"/>
                </a:cubicBezTo>
                <a:cubicBezTo>
                  <a:pt x="462247" y="1745776"/>
                  <a:pt x="464724" y="1743966"/>
                  <a:pt x="464819" y="1744157"/>
                </a:cubicBezTo>
                <a:close/>
                <a:moveTo>
                  <a:pt x="649605" y="1742919"/>
                </a:moveTo>
                <a:cubicBezTo>
                  <a:pt x="654272" y="1743110"/>
                  <a:pt x="656844" y="1749206"/>
                  <a:pt x="654653" y="1755397"/>
                </a:cubicBezTo>
                <a:cubicBezTo>
                  <a:pt x="652653" y="1761303"/>
                  <a:pt x="647128" y="1765875"/>
                  <a:pt x="642651" y="1765494"/>
                </a:cubicBezTo>
                <a:cubicBezTo>
                  <a:pt x="638079" y="1765018"/>
                  <a:pt x="636174" y="1759969"/>
                  <a:pt x="638175" y="1753683"/>
                </a:cubicBezTo>
                <a:cubicBezTo>
                  <a:pt x="640175" y="1747492"/>
                  <a:pt x="645128" y="1742824"/>
                  <a:pt x="649605" y="1742919"/>
                </a:cubicBezTo>
                <a:close/>
                <a:moveTo>
                  <a:pt x="591883" y="1742633"/>
                </a:moveTo>
                <a:cubicBezTo>
                  <a:pt x="594265" y="1743395"/>
                  <a:pt x="595217" y="1747205"/>
                  <a:pt x="597694" y="1750920"/>
                </a:cubicBezTo>
                <a:cubicBezTo>
                  <a:pt x="592836" y="1754540"/>
                  <a:pt x="589597" y="1757873"/>
                  <a:pt x="586549" y="1758826"/>
                </a:cubicBezTo>
                <a:cubicBezTo>
                  <a:pt x="582739" y="1760064"/>
                  <a:pt x="580930" y="1754730"/>
                  <a:pt x="582930" y="1749968"/>
                </a:cubicBezTo>
                <a:cubicBezTo>
                  <a:pt x="585025" y="1745015"/>
                  <a:pt x="588740" y="1741776"/>
                  <a:pt x="591883" y="1742633"/>
                </a:cubicBezTo>
                <a:close/>
                <a:moveTo>
                  <a:pt x="531780" y="1740538"/>
                </a:moveTo>
                <a:cubicBezTo>
                  <a:pt x="532066" y="1744443"/>
                  <a:pt x="533019" y="1746729"/>
                  <a:pt x="532161" y="1748920"/>
                </a:cubicBezTo>
                <a:cubicBezTo>
                  <a:pt x="531495" y="1750539"/>
                  <a:pt x="527494" y="1753492"/>
                  <a:pt x="526827" y="1753206"/>
                </a:cubicBezTo>
                <a:cubicBezTo>
                  <a:pt x="525303" y="1752349"/>
                  <a:pt x="523779" y="1749873"/>
                  <a:pt x="524351" y="1747967"/>
                </a:cubicBezTo>
                <a:cubicBezTo>
                  <a:pt x="525018" y="1746063"/>
                  <a:pt x="528256" y="1744062"/>
                  <a:pt x="531780" y="1740538"/>
                </a:cubicBezTo>
                <a:close/>
                <a:moveTo>
                  <a:pt x="4001166" y="1740537"/>
                </a:moveTo>
                <a:cubicBezTo>
                  <a:pt x="4008405" y="1741014"/>
                  <a:pt x="4012024" y="1746824"/>
                  <a:pt x="4008500" y="1752634"/>
                </a:cubicBezTo>
                <a:cubicBezTo>
                  <a:pt x="4005357" y="1757777"/>
                  <a:pt x="3996880" y="1761873"/>
                  <a:pt x="3990593" y="1761206"/>
                </a:cubicBezTo>
                <a:cubicBezTo>
                  <a:pt x="3984402" y="1760540"/>
                  <a:pt x="3981354" y="1755110"/>
                  <a:pt x="3984116" y="1749681"/>
                </a:cubicBezTo>
                <a:cubicBezTo>
                  <a:pt x="3986973" y="1743966"/>
                  <a:pt x="3994308" y="1740061"/>
                  <a:pt x="4001166" y="1740537"/>
                </a:cubicBezTo>
                <a:close/>
                <a:moveTo>
                  <a:pt x="1006792" y="1736918"/>
                </a:moveTo>
                <a:cubicBezTo>
                  <a:pt x="1007650" y="1745395"/>
                  <a:pt x="1008507" y="1753206"/>
                  <a:pt x="1009269" y="1760635"/>
                </a:cubicBezTo>
                <a:cubicBezTo>
                  <a:pt x="1015365" y="1761016"/>
                  <a:pt x="1021270" y="1761492"/>
                  <a:pt x="1026890" y="1761778"/>
                </a:cubicBezTo>
                <a:cubicBezTo>
                  <a:pt x="1025938" y="1753682"/>
                  <a:pt x="1024985" y="1745395"/>
                  <a:pt x="1024128" y="1738156"/>
                </a:cubicBezTo>
                <a:cubicBezTo>
                  <a:pt x="1018127" y="1737680"/>
                  <a:pt x="1012507" y="1737299"/>
                  <a:pt x="1006792" y="1736918"/>
                </a:cubicBezTo>
                <a:close/>
                <a:moveTo>
                  <a:pt x="2125884" y="1736251"/>
                </a:moveTo>
                <a:cubicBezTo>
                  <a:pt x="2137028" y="1734632"/>
                  <a:pt x="2146553" y="1740442"/>
                  <a:pt x="2147696" y="1749681"/>
                </a:cubicBezTo>
                <a:cubicBezTo>
                  <a:pt x="2148934" y="1758825"/>
                  <a:pt x="2141219" y="1766541"/>
                  <a:pt x="2129884" y="1767398"/>
                </a:cubicBezTo>
                <a:cubicBezTo>
                  <a:pt x="2119788" y="1768160"/>
                  <a:pt x="2110168" y="1762540"/>
                  <a:pt x="2108644" y="1754825"/>
                </a:cubicBezTo>
                <a:cubicBezTo>
                  <a:pt x="2107025" y="1746633"/>
                  <a:pt x="2115216" y="1737775"/>
                  <a:pt x="2125884" y="1736251"/>
                </a:cubicBezTo>
                <a:close/>
                <a:moveTo>
                  <a:pt x="953643" y="1732632"/>
                </a:moveTo>
                <a:cubicBezTo>
                  <a:pt x="953929" y="1740061"/>
                  <a:pt x="954405" y="1747300"/>
                  <a:pt x="954881" y="1754920"/>
                </a:cubicBezTo>
                <a:cubicBezTo>
                  <a:pt x="960501" y="1755396"/>
                  <a:pt x="965835" y="1755873"/>
                  <a:pt x="970978" y="1756254"/>
                </a:cubicBezTo>
                <a:cubicBezTo>
                  <a:pt x="970407" y="1748253"/>
                  <a:pt x="969835" y="1741204"/>
                  <a:pt x="969359" y="1733965"/>
                </a:cubicBezTo>
                <a:cubicBezTo>
                  <a:pt x="963644" y="1733489"/>
                  <a:pt x="958405" y="1733013"/>
                  <a:pt x="953643" y="1732632"/>
                </a:cubicBezTo>
                <a:close/>
                <a:moveTo>
                  <a:pt x="1232344" y="1732537"/>
                </a:moveTo>
                <a:cubicBezTo>
                  <a:pt x="1245393" y="1732156"/>
                  <a:pt x="1257680" y="1741586"/>
                  <a:pt x="1259204" y="1753968"/>
                </a:cubicBezTo>
                <a:cubicBezTo>
                  <a:pt x="1260633" y="1766446"/>
                  <a:pt x="1250727" y="1777876"/>
                  <a:pt x="1237773" y="1778352"/>
                </a:cubicBezTo>
                <a:cubicBezTo>
                  <a:pt x="1224724" y="1778829"/>
                  <a:pt x="1213675" y="1767970"/>
                  <a:pt x="1212151" y="1755492"/>
                </a:cubicBezTo>
                <a:cubicBezTo>
                  <a:pt x="1210627" y="1743015"/>
                  <a:pt x="1219580" y="1732918"/>
                  <a:pt x="1232344" y="1732537"/>
                </a:cubicBezTo>
                <a:close/>
                <a:moveTo>
                  <a:pt x="3710177" y="1732156"/>
                </a:moveTo>
                <a:cubicBezTo>
                  <a:pt x="3723989" y="1734156"/>
                  <a:pt x="3731894" y="1745682"/>
                  <a:pt x="3727132" y="1757112"/>
                </a:cubicBezTo>
                <a:cubicBezTo>
                  <a:pt x="3722465" y="1768446"/>
                  <a:pt x="3706558" y="1776924"/>
                  <a:pt x="3693128" y="1775209"/>
                </a:cubicBezTo>
                <a:cubicBezTo>
                  <a:pt x="3679697" y="1773495"/>
                  <a:pt x="3672268" y="1761779"/>
                  <a:pt x="3676745" y="1749873"/>
                </a:cubicBezTo>
                <a:cubicBezTo>
                  <a:pt x="3681317" y="1737871"/>
                  <a:pt x="3695985" y="1730156"/>
                  <a:pt x="3710177" y="1732156"/>
                </a:cubicBezTo>
                <a:close/>
                <a:moveTo>
                  <a:pt x="1162526" y="1731775"/>
                </a:moveTo>
                <a:cubicBezTo>
                  <a:pt x="1174051" y="1732061"/>
                  <a:pt x="1185005" y="1742729"/>
                  <a:pt x="1187005" y="1755683"/>
                </a:cubicBezTo>
                <a:cubicBezTo>
                  <a:pt x="1189100" y="1769113"/>
                  <a:pt x="1181004" y="1779686"/>
                  <a:pt x="1169003" y="1779114"/>
                </a:cubicBezTo>
                <a:cubicBezTo>
                  <a:pt x="1157382" y="1778543"/>
                  <a:pt x="1147000" y="1767780"/>
                  <a:pt x="1145190" y="1754540"/>
                </a:cubicBezTo>
                <a:cubicBezTo>
                  <a:pt x="1143285" y="1741395"/>
                  <a:pt x="1150810" y="1731489"/>
                  <a:pt x="1162526" y="1731775"/>
                </a:cubicBezTo>
                <a:close/>
                <a:moveTo>
                  <a:pt x="1942242" y="1730251"/>
                </a:moveTo>
                <a:cubicBezTo>
                  <a:pt x="1953387" y="1727393"/>
                  <a:pt x="1964531" y="1731965"/>
                  <a:pt x="1965483" y="1739680"/>
                </a:cubicBezTo>
                <a:cubicBezTo>
                  <a:pt x="1966436" y="1747586"/>
                  <a:pt x="1957482" y="1756921"/>
                  <a:pt x="1946148" y="1759683"/>
                </a:cubicBezTo>
                <a:cubicBezTo>
                  <a:pt x="1934622" y="1762445"/>
                  <a:pt x="1924240" y="1758254"/>
                  <a:pt x="1923192" y="1750253"/>
                </a:cubicBezTo>
                <a:cubicBezTo>
                  <a:pt x="1922049" y="1742252"/>
                  <a:pt x="1930908" y="1733108"/>
                  <a:pt x="1942242" y="1730251"/>
                </a:cubicBezTo>
                <a:close/>
                <a:moveTo>
                  <a:pt x="1093946" y="1729679"/>
                </a:moveTo>
                <a:cubicBezTo>
                  <a:pt x="1102518" y="1727203"/>
                  <a:pt x="1112043" y="1731774"/>
                  <a:pt x="1118139" y="1741204"/>
                </a:cubicBezTo>
                <a:cubicBezTo>
                  <a:pt x="1124140" y="1750444"/>
                  <a:pt x="1125188" y="1763016"/>
                  <a:pt x="1120616" y="1770827"/>
                </a:cubicBezTo>
                <a:cubicBezTo>
                  <a:pt x="1115949" y="1778733"/>
                  <a:pt x="1106709" y="1780733"/>
                  <a:pt x="1097565" y="1775780"/>
                </a:cubicBezTo>
                <a:lnTo>
                  <a:pt x="1091129" y="1771366"/>
                </a:lnTo>
                <a:lnTo>
                  <a:pt x="1083064" y="1754337"/>
                </a:lnTo>
                <a:cubicBezTo>
                  <a:pt x="1081921" y="1748491"/>
                  <a:pt x="1082326" y="1742586"/>
                  <a:pt x="1084135" y="1736632"/>
                </a:cubicBezTo>
                <a:cubicBezTo>
                  <a:pt x="1085183" y="1735394"/>
                  <a:pt x="1086135" y="1734061"/>
                  <a:pt x="1087088" y="1732727"/>
                </a:cubicBezTo>
                <a:cubicBezTo>
                  <a:pt x="1089374" y="1731679"/>
                  <a:pt x="1091564" y="1730346"/>
                  <a:pt x="1093946" y="1729679"/>
                </a:cubicBezTo>
                <a:close/>
                <a:moveTo>
                  <a:pt x="1713131" y="1726595"/>
                </a:moveTo>
                <a:cubicBezTo>
                  <a:pt x="1718310" y="1727798"/>
                  <a:pt x="1721977" y="1730727"/>
                  <a:pt x="1722977" y="1735108"/>
                </a:cubicBezTo>
                <a:cubicBezTo>
                  <a:pt x="1724978" y="1743966"/>
                  <a:pt x="1715453" y="1754825"/>
                  <a:pt x="1701355" y="1759873"/>
                </a:cubicBezTo>
                <a:cubicBezTo>
                  <a:pt x="1687163" y="1764921"/>
                  <a:pt x="1674876" y="1761778"/>
                  <a:pt x="1672780" y="1752920"/>
                </a:cubicBezTo>
                <a:cubicBezTo>
                  <a:pt x="1670780" y="1743966"/>
                  <a:pt x="1680115" y="1733394"/>
                  <a:pt x="1694212" y="1728441"/>
                </a:cubicBezTo>
                <a:cubicBezTo>
                  <a:pt x="1701261" y="1725917"/>
                  <a:pt x="1707952" y="1725393"/>
                  <a:pt x="1713131" y="1726595"/>
                </a:cubicBezTo>
                <a:close/>
                <a:moveTo>
                  <a:pt x="1484436" y="1725536"/>
                </a:moveTo>
                <a:cubicBezTo>
                  <a:pt x="1489877" y="1727321"/>
                  <a:pt x="1493663" y="1730965"/>
                  <a:pt x="1494663" y="1736156"/>
                </a:cubicBezTo>
                <a:cubicBezTo>
                  <a:pt x="1496663" y="1746443"/>
                  <a:pt x="1486662" y="1758539"/>
                  <a:pt x="1471898" y="1763302"/>
                </a:cubicBezTo>
                <a:cubicBezTo>
                  <a:pt x="1456848" y="1768255"/>
                  <a:pt x="1441989" y="1762826"/>
                  <a:pt x="1440370" y="1752348"/>
                </a:cubicBezTo>
                <a:cubicBezTo>
                  <a:pt x="1438751" y="1742156"/>
                  <a:pt x="1449514" y="1730441"/>
                  <a:pt x="1464278" y="1726059"/>
                </a:cubicBezTo>
                <a:cubicBezTo>
                  <a:pt x="1471898" y="1723821"/>
                  <a:pt x="1478995" y="1723750"/>
                  <a:pt x="1484436" y="1725536"/>
                </a:cubicBezTo>
                <a:close/>
                <a:moveTo>
                  <a:pt x="1315688" y="1723583"/>
                </a:moveTo>
                <a:cubicBezTo>
                  <a:pt x="1330452" y="1721107"/>
                  <a:pt x="1343310" y="1728060"/>
                  <a:pt x="1344644" y="1740061"/>
                </a:cubicBezTo>
                <a:cubicBezTo>
                  <a:pt x="1345882" y="1751587"/>
                  <a:pt x="1335976" y="1762921"/>
                  <a:pt x="1321784" y="1765684"/>
                </a:cubicBezTo>
                <a:cubicBezTo>
                  <a:pt x="1307211" y="1768636"/>
                  <a:pt x="1294066" y="1760826"/>
                  <a:pt x="1292352" y="1749015"/>
                </a:cubicBezTo>
                <a:cubicBezTo>
                  <a:pt x="1290637" y="1737204"/>
                  <a:pt x="1300924" y="1726060"/>
                  <a:pt x="1315688" y="1723583"/>
                </a:cubicBezTo>
                <a:close/>
                <a:moveTo>
                  <a:pt x="2240851" y="1721488"/>
                </a:moveTo>
                <a:cubicBezTo>
                  <a:pt x="2252948" y="1719869"/>
                  <a:pt x="2264568" y="1727774"/>
                  <a:pt x="2265997" y="1738538"/>
                </a:cubicBezTo>
                <a:cubicBezTo>
                  <a:pt x="2267330" y="1748444"/>
                  <a:pt x="2258853" y="1757873"/>
                  <a:pt x="2247899" y="1758635"/>
                </a:cubicBezTo>
                <a:cubicBezTo>
                  <a:pt x="2236660" y="1759493"/>
                  <a:pt x="2225992" y="1752063"/>
                  <a:pt x="2224087" y="1742062"/>
                </a:cubicBezTo>
                <a:cubicBezTo>
                  <a:pt x="2222086" y="1731680"/>
                  <a:pt x="2229135" y="1723107"/>
                  <a:pt x="2240851" y="1721488"/>
                </a:cubicBezTo>
                <a:close/>
                <a:moveTo>
                  <a:pt x="3395472" y="1721393"/>
                </a:moveTo>
                <a:cubicBezTo>
                  <a:pt x="3412427" y="1718821"/>
                  <a:pt x="3428333" y="1726727"/>
                  <a:pt x="3435096" y="1741205"/>
                </a:cubicBezTo>
                <a:cubicBezTo>
                  <a:pt x="3441763" y="1755588"/>
                  <a:pt x="3437001" y="1772066"/>
                  <a:pt x="3423856" y="1783210"/>
                </a:cubicBezTo>
                <a:cubicBezTo>
                  <a:pt x="3410712" y="1794354"/>
                  <a:pt x="3393186" y="1796736"/>
                  <a:pt x="3379756" y="1788163"/>
                </a:cubicBezTo>
                <a:lnTo>
                  <a:pt x="3367882" y="1777762"/>
                </a:lnTo>
                <a:lnTo>
                  <a:pt x="3363944" y="1752730"/>
                </a:lnTo>
                <a:cubicBezTo>
                  <a:pt x="3365182" y="1736157"/>
                  <a:pt x="3378422" y="1723965"/>
                  <a:pt x="3395472" y="1721393"/>
                </a:cubicBezTo>
                <a:close/>
                <a:moveTo>
                  <a:pt x="3897820" y="1721202"/>
                </a:moveTo>
                <a:cubicBezTo>
                  <a:pt x="3906869" y="1722631"/>
                  <a:pt x="3911632" y="1730441"/>
                  <a:pt x="3907821" y="1737871"/>
                </a:cubicBezTo>
                <a:cubicBezTo>
                  <a:pt x="3903916" y="1745395"/>
                  <a:pt x="3892582" y="1750729"/>
                  <a:pt x="3883437" y="1749301"/>
                </a:cubicBezTo>
                <a:cubicBezTo>
                  <a:pt x="3874389" y="1747872"/>
                  <a:pt x="3869817" y="1739966"/>
                  <a:pt x="3873627" y="1732441"/>
                </a:cubicBezTo>
                <a:cubicBezTo>
                  <a:pt x="3877437" y="1724821"/>
                  <a:pt x="3888581" y="1719678"/>
                  <a:pt x="3897820" y="1721202"/>
                </a:cubicBezTo>
                <a:close/>
                <a:moveTo>
                  <a:pt x="4167854" y="1716439"/>
                </a:moveTo>
                <a:cubicBezTo>
                  <a:pt x="4168616" y="1722059"/>
                  <a:pt x="4169854" y="1724726"/>
                  <a:pt x="4168807" y="1725583"/>
                </a:cubicBezTo>
                <a:cubicBezTo>
                  <a:pt x="4166806" y="1727393"/>
                  <a:pt x="4163377" y="1728250"/>
                  <a:pt x="4160615" y="1729488"/>
                </a:cubicBezTo>
                <a:cubicBezTo>
                  <a:pt x="4160425" y="1727583"/>
                  <a:pt x="4159377" y="1725678"/>
                  <a:pt x="4160329" y="1723964"/>
                </a:cubicBezTo>
                <a:cubicBezTo>
                  <a:pt x="4161282" y="1721964"/>
                  <a:pt x="4164139" y="1720059"/>
                  <a:pt x="4167854" y="1716439"/>
                </a:cubicBezTo>
                <a:close/>
                <a:moveTo>
                  <a:pt x="886396" y="1714440"/>
                </a:moveTo>
                <a:cubicBezTo>
                  <a:pt x="894683" y="1715583"/>
                  <a:pt x="902017" y="1727775"/>
                  <a:pt x="901731" y="1740252"/>
                </a:cubicBezTo>
                <a:cubicBezTo>
                  <a:pt x="901445" y="1753016"/>
                  <a:pt x="893540" y="1762731"/>
                  <a:pt x="884681" y="1761303"/>
                </a:cubicBezTo>
                <a:cubicBezTo>
                  <a:pt x="876014" y="1759874"/>
                  <a:pt x="869822" y="1748825"/>
                  <a:pt x="870299" y="1736157"/>
                </a:cubicBezTo>
                <a:cubicBezTo>
                  <a:pt x="870775" y="1723107"/>
                  <a:pt x="878014" y="1713296"/>
                  <a:pt x="886396" y="1714440"/>
                </a:cubicBezTo>
                <a:close/>
                <a:moveTo>
                  <a:pt x="837724" y="1712248"/>
                </a:moveTo>
                <a:cubicBezTo>
                  <a:pt x="844867" y="1713201"/>
                  <a:pt x="850487" y="1723488"/>
                  <a:pt x="849725" y="1734727"/>
                </a:cubicBezTo>
                <a:cubicBezTo>
                  <a:pt x="848963" y="1745967"/>
                  <a:pt x="841724" y="1754634"/>
                  <a:pt x="834199" y="1753682"/>
                </a:cubicBezTo>
                <a:cubicBezTo>
                  <a:pt x="826579" y="1752634"/>
                  <a:pt x="821341" y="1742442"/>
                  <a:pt x="822484" y="1731203"/>
                </a:cubicBezTo>
                <a:cubicBezTo>
                  <a:pt x="823627" y="1719963"/>
                  <a:pt x="830580" y="1711200"/>
                  <a:pt x="837724" y="1712248"/>
                </a:cubicBezTo>
                <a:close/>
                <a:moveTo>
                  <a:pt x="2354389" y="1711773"/>
                </a:moveTo>
                <a:cubicBezTo>
                  <a:pt x="2366676" y="1711011"/>
                  <a:pt x="2377535" y="1720059"/>
                  <a:pt x="2379630" y="1732823"/>
                </a:cubicBezTo>
                <a:cubicBezTo>
                  <a:pt x="2381726" y="1745682"/>
                  <a:pt x="2374296" y="1756064"/>
                  <a:pt x="2362009" y="1756826"/>
                </a:cubicBezTo>
                <a:cubicBezTo>
                  <a:pt x="2349150" y="1757588"/>
                  <a:pt x="2336768" y="1747587"/>
                  <a:pt x="2335053" y="1734823"/>
                </a:cubicBezTo>
                <a:cubicBezTo>
                  <a:pt x="2333529" y="1722917"/>
                  <a:pt x="2342292" y="1712535"/>
                  <a:pt x="2354389" y="1711773"/>
                </a:cubicBezTo>
                <a:close/>
                <a:moveTo>
                  <a:pt x="788669" y="1709963"/>
                </a:moveTo>
                <a:cubicBezTo>
                  <a:pt x="794860" y="1710630"/>
                  <a:pt x="799147" y="1718821"/>
                  <a:pt x="798194" y="1728537"/>
                </a:cubicBezTo>
                <a:cubicBezTo>
                  <a:pt x="797147" y="1738633"/>
                  <a:pt x="790574" y="1746634"/>
                  <a:pt x="783811" y="1745872"/>
                </a:cubicBezTo>
                <a:cubicBezTo>
                  <a:pt x="777430" y="1745205"/>
                  <a:pt x="773239" y="1736728"/>
                  <a:pt x="774382" y="1727298"/>
                </a:cubicBezTo>
                <a:cubicBezTo>
                  <a:pt x="775620" y="1717297"/>
                  <a:pt x="782192" y="1709296"/>
                  <a:pt x="788669" y="1709963"/>
                </a:cubicBezTo>
                <a:close/>
                <a:moveTo>
                  <a:pt x="1651361" y="1709534"/>
                </a:moveTo>
                <a:cubicBezTo>
                  <a:pt x="1656731" y="1711034"/>
                  <a:pt x="1660445" y="1714344"/>
                  <a:pt x="1661159" y="1719106"/>
                </a:cubicBezTo>
                <a:cubicBezTo>
                  <a:pt x="1662493" y="1728155"/>
                  <a:pt x="1652301" y="1739680"/>
                  <a:pt x="1638585" y="1744633"/>
                </a:cubicBezTo>
                <a:cubicBezTo>
                  <a:pt x="1624298" y="1749872"/>
                  <a:pt x="1610010" y="1746157"/>
                  <a:pt x="1608105" y="1737013"/>
                </a:cubicBezTo>
                <a:cubicBezTo>
                  <a:pt x="1606105" y="1727774"/>
                  <a:pt x="1617059" y="1715773"/>
                  <a:pt x="1631632" y="1710820"/>
                </a:cubicBezTo>
                <a:cubicBezTo>
                  <a:pt x="1638966" y="1708344"/>
                  <a:pt x="1645991" y="1708034"/>
                  <a:pt x="1651361" y="1709534"/>
                </a:cubicBezTo>
                <a:close/>
                <a:moveTo>
                  <a:pt x="3216402" y="1709295"/>
                </a:moveTo>
                <a:cubicBezTo>
                  <a:pt x="3215259" y="1720344"/>
                  <a:pt x="3214116" y="1731679"/>
                  <a:pt x="3212878" y="1743871"/>
                </a:cubicBezTo>
                <a:cubicBezTo>
                  <a:pt x="3224117" y="1745586"/>
                  <a:pt x="3235166" y="1747300"/>
                  <a:pt x="3246025" y="1749015"/>
                </a:cubicBezTo>
                <a:cubicBezTo>
                  <a:pt x="3247454" y="1737489"/>
                  <a:pt x="3248882" y="1726250"/>
                  <a:pt x="3250216" y="1714915"/>
                </a:cubicBezTo>
                <a:cubicBezTo>
                  <a:pt x="3238881" y="1713010"/>
                  <a:pt x="3227546" y="1711200"/>
                  <a:pt x="3216402" y="1709295"/>
                </a:cubicBezTo>
                <a:close/>
                <a:moveTo>
                  <a:pt x="738282" y="1708153"/>
                </a:moveTo>
                <a:cubicBezTo>
                  <a:pt x="743997" y="1708344"/>
                  <a:pt x="747426" y="1714916"/>
                  <a:pt x="746093" y="1723393"/>
                </a:cubicBezTo>
                <a:cubicBezTo>
                  <a:pt x="744759" y="1731870"/>
                  <a:pt x="739140" y="1738252"/>
                  <a:pt x="733425" y="1738061"/>
                </a:cubicBezTo>
                <a:cubicBezTo>
                  <a:pt x="727900" y="1737871"/>
                  <a:pt x="724281" y="1730632"/>
                  <a:pt x="725614" y="1722631"/>
                </a:cubicBezTo>
                <a:cubicBezTo>
                  <a:pt x="726948" y="1714630"/>
                  <a:pt x="732758" y="1707962"/>
                  <a:pt x="738282" y="1708153"/>
                </a:cubicBezTo>
                <a:close/>
                <a:moveTo>
                  <a:pt x="1877092" y="1707963"/>
                </a:moveTo>
                <a:cubicBezTo>
                  <a:pt x="1889760" y="1704629"/>
                  <a:pt x="1899856" y="1708439"/>
                  <a:pt x="1900904" y="1716821"/>
                </a:cubicBezTo>
                <a:cubicBezTo>
                  <a:pt x="1901952" y="1725108"/>
                  <a:pt x="1893379" y="1734252"/>
                  <a:pt x="1880806" y="1738062"/>
                </a:cubicBezTo>
                <a:cubicBezTo>
                  <a:pt x="1867948" y="1742062"/>
                  <a:pt x="1855660" y="1738157"/>
                  <a:pt x="1854708" y="1729870"/>
                </a:cubicBezTo>
                <a:cubicBezTo>
                  <a:pt x="1853755" y="1721298"/>
                  <a:pt x="1863756" y="1711487"/>
                  <a:pt x="1877092" y="1707963"/>
                </a:cubicBezTo>
                <a:close/>
                <a:moveTo>
                  <a:pt x="4073270" y="1707677"/>
                </a:moveTo>
                <a:cubicBezTo>
                  <a:pt x="4076985" y="1708534"/>
                  <a:pt x="4078795" y="1712153"/>
                  <a:pt x="4083176" y="1716249"/>
                </a:cubicBezTo>
                <a:cubicBezTo>
                  <a:pt x="4075366" y="1719488"/>
                  <a:pt x="4070413" y="1722536"/>
                  <a:pt x="4066317" y="1722821"/>
                </a:cubicBezTo>
                <a:cubicBezTo>
                  <a:pt x="4060316" y="1723107"/>
                  <a:pt x="4058602" y="1719011"/>
                  <a:pt x="4060602" y="1714439"/>
                </a:cubicBezTo>
                <a:cubicBezTo>
                  <a:pt x="4062697" y="1709772"/>
                  <a:pt x="4068127" y="1706534"/>
                  <a:pt x="4073270" y="1707677"/>
                </a:cubicBezTo>
                <a:close/>
                <a:moveTo>
                  <a:pt x="3596068" y="1707676"/>
                </a:moveTo>
                <a:cubicBezTo>
                  <a:pt x="3612927" y="1710725"/>
                  <a:pt x="3622642" y="1725107"/>
                  <a:pt x="3617118" y="1739490"/>
                </a:cubicBezTo>
                <a:cubicBezTo>
                  <a:pt x="3611593" y="1753873"/>
                  <a:pt x="3593305" y="1763398"/>
                  <a:pt x="3577208" y="1760064"/>
                </a:cubicBezTo>
                <a:cubicBezTo>
                  <a:pt x="3561873" y="1756921"/>
                  <a:pt x="3552824" y="1742729"/>
                  <a:pt x="3556920" y="1728822"/>
                </a:cubicBezTo>
                <a:cubicBezTo>
                  <a:pt x="3561206" y="1714439"/>
                  <a:pt x="3579494" y="1704629"/>
                  <a:pt x="3596068" y="1707676"/>
                </a:cubicBezTo>
                <a:close/>
                <a:moveTo>
                  <a:pt x="2913792" y="1707391"/>
                </a:moveTo>
                <a:cubicBezTo>
                  <a:pt x="2931128" y="1709105"/>
                  <a:pt x="2946367" y="1728917"/>
                  <a:pt x="2947320" y="1751682"/>
                </a:cubicBezTo>
                <a:cubicBezTo>
                  <a:pt x="2948177" y="1774352"/>
                  <a:pt x="2934747" y="1792163"/>
                  <a:pt x="2918269" y="1790354"/>
                </a:cubicBezTo>
                <a:cubicBezTo>
                  <a:pt x="2901505" y="1788544"/>
                  <a:pt x="2887598" y="1768160"/>
                  <a:pt x="2886455" y="1744443"/>
                </a:cubicBezTo>
                <a:cubicBezTo>
                  <a:pt x="2885312" y="1721583"/>
                  <a:pt x="2896933" y="1705772"/>
                  <a:pt x="2913792" y="1707391"/>
                </a:cubicBezTo>
                <a:close/>
                <a:moveTo>
                  <a:pt x="687324" y="1706629"/>
                </a:moveTo>
                <a:cubicBezTo>
                  <a:pt x="691896" y="1707486"/>
                  <a:pt x="694086" y="1713106"/>
                  <a:pt x="692277" y="1719774"/>
                </a:cubicBezTo>
                <a:cubicBezTo>
                  <a:pt x="690562" y="1726441"/>
                  <a:pt x="685609" y="1730918"/>
                  <a:pt x="680847" y="1730442"/>
                </a:cubicBezTo>
                <a:cubicBezTo>
                  <a:pt x="676179" y="1729870"/>
                  <a:pt x="673703" y="1724250"/>
                  <a:pt x="675227" y="1717869"/>
                </a:cubicBezTo>
                <a:cubicBezTo>
                  <a:pt x="676941" y="1711011"/>
                  <a:pt x="682466" y="1705772"/>
                  <a:pt x="687324" y="1706629"/>
                </a:cubicBezTo>
                <a:close/>
                <a:moveTo>
                  <a:pt x="510826" y="1706152"/>
                </a:moveTo>
                <a:cubicBezTo>
                  <a:pt x="511492" y="1707390"/>
                  <a:pt x="512445" y="1708533"/>
                  <a:pt x="512540" y="1710057"/>
                </a:cubicBezTo>
                <a:cubicBezTo>
                  <a:pt x="512540" y="1710629"/>
                  <a:pt x="510349" y="1712058"/>
                  <a:pt x="508444" y="1713772"/>
                </a:cubicBezTo>
                <a:cubicBezTo>
                  <a:pt x="507968" y="1711772"/>
                  <a:pt x="507206" y="1710534"/>
                  <a:pt x="507587" y="1709391"/>
                </a:cubicBezTo>
                <a:cubicBezTo>
                  <a:pt x="508063" y="1708248"/>
                  <a:pt x="509683" y="1707200"/>
                  <a:pt x="510826" y="1706152"/>
                </a:cubicBezTo>
                <a:close/>
                <a:moveTo>
                  <a:pt x="2462879" y="1705581"/>
                </a:moveTo>
                <a:cubicBezTo>
                  <a:pt x="2475261" y="1706153"/>
                  <a:pt x="2486786" y="1718821"/>
                  <a:pt x="2488310" y="1733394"/>
                </a:cubicBezTo>
                <a:cubicBezTo>
                  <a:pt x="2489834" y="1747967"/>
                  <a:pt x="2480881" y="1760445"/>
                  <a:pt x="2468594" y="1760159"/>
                </a:cubicBezTo>
                <a:cubicBezTo>
                  <a:pt x="2455544" y="1759874"/>
                  <a:pt x="2443066" y="1746443"/>
                  <a:pt x="2441923" y="1731203"/>
                </a:cubicBezTo>
                <a:cubicBezTo>
                  <a:pt x="2440781" y="1716821"/>
                  <a:pt x="2450496" y="1705200"/>
                  <a:pt x="2462879" y="1705581"/>
                </a:cubicBezTo>
                <a:close/>
                <a:moveTo>
                  <a:pt x="631793" y="1705486"/>
                </a:moveTo>
                <a:cubicBezTo>
                  <a:pt x="635793" y="1705581"/>
                  <a:pt x="637889" y="1709867"/>
                  <a:pt x="636460" y="1715106"/>
                </a:cubicBezTo>
                <a:cubicBezTo>
                  <a:pt x="635031" y="1720345"/>
                  <a:pt x="630745" y="1724155"/>
                  <a:pt x="626745" y="1723774"/>
                </a:cubicBezTo>
                <a:cubicBezTo>
                  <a:pt x="622744" y="1723297"/>
                  <a:pt x="621506" y="1720059"/>
                  <a:pt x="622554" y="1714820"/>
                </a:cubicBezTo>
                <a:cubicBezTo>
                  <a:pt x="623697" y="1709486"/>
                  <a:pt x="627888" y="1705390"/>
                  <a:pt x="631793" y="1705486"/>
                </a:cubicBezTo>
                <a:close/>
                <a:moveTo>
                  <a:pt x="573595" y="1705485"/>
                </a:moveTo>
                <a:cubicBezTo>
                  <a:pt x="577119" y="1704819"/>
                  <a:pt x="578548" y="1708248"/>
                  <a:pt x="576548" y="1712343"/>
                </a:cubicBezTo>
                <a:cubicBezTo>
                  <a:pt x="575500" y="1714820"/>
                  <a:pt x="572547" y="1716725"/>
                  <a:pt x="568642" y="1720630"/>
                </a:cubicBezTo>
                <a:cubicBezTo>
                  <a:pt x="567880" y="1716153"/>
                  <a:pt x="566356" y="1713486"/>
                  <a:pt x="567213" y="1711296"/>
                </a:cubicBezTo>
                <a:cubicBezTo>
                  <a:pt x="568166" y="1709010"/>
                  <a:pt x="571595" y="1705866"/>
                  <a:pt x="573595" y="1705485"/>
                </a:cubicBezTo>
                <a:close/>
                <a:moveTo>
                  <a:pt x="1410271" y="1703200"/>
                </a:moveTo>
                <a:cubicBezTo>
                  <a:pt x="1425035" y="1699866"/>
                  <a:pt x="1438751" y="1705581"/>
                  <a:pt x="1439989" y="1716059"/>
                </a:cubicBezTo>
                <a:cubicBezTo>
                  <a:pt x="1441323" y="1727012"/>
                  <a:pt x="1428940" y="1740062"/>
                  <a:pt x="1413605" y="1743681"/>
                </a:cubicBezTo>
                <a:cubicBezTo>
                  <a:pt x="1398651" y="1747205"/>
                  <a:pt x="1385983" y="1741014"/>
                  <a:pt x="1384554" y="1730060"/>
                </a:cubicBezTo>
                <a:cubicBezTo>
                  <a:pt x="1383125" y="1718726"/>
                  <a:pt x="1394746" y="1706629"/>
                  <a:pt x="1410271" y="1703200"/>
                </a:cubicBezTo>
                <a:close/>
                <a:moveTo>
                  <a:pt x="2560891" y="1702437"/>
                </a:moveTo>
                <a:cubicBezTo>
                  <a:pt x="2573750" y="1701961"/>
                  <a:pt x="2585370" y="1715201"/>
                  <a:pt x="2587752" y="1732727"/>
                </a:cubicBezTo>
                <a:cubicBezTo>
                  <a:pt x="2590038" y="1750158"/>
                  <a:pt x="2581942" y="1764540"/>
                  <a:pt x="2569178" y="1764540"/>
                </a:cubicBezTo>
                <a:cubicBezTo>
                  <a:pt x="2556224" y="1764540"/>
                  <a:pt x="2544032" y="1751015"/>
                  <a:pt x="2541746" y="1733775"/>
                </a:cubicBezTo>
                <a:cubicBezTo>
                  <a:pt x="2539460" y="1716535"/>
                  <a:pt x="2548033" y="1702914"/>
                  <a:pt x="2560891" y="1702437"/>
                </a:cubicBezTo>
                <a:close/>
                <a:moveTo>
                  <a:pt x="2059114" y="1702342"/>
                </a:moveTo>
                <a:cubicBezTo>
                  <a:pt x="2070925" y="1699580"/>
                  <a:pt x="2081783" y="1704438"/>
                  <a:pt x="2083117" y="1713010"/>
                </a:cubicBezTo>
                <a:cubicBezTo>
                  <a:pt x="2084546" y="1721487"/>
                  <a:pt x="2075973" y="1730250"/>
                  <a:pt x="2064067" y="1732346"/>
                </a:cubicBezTo>
                <a:cubicBezTo>
                  <a:pt x="2051970" y="1734537"/>
                  <a:pt x="2041969" y="1729488"/>
                  <a:pt x="2041112" y="1720821"/>
                </a:cubicBezTo>
                <a:cubicBezTo>
                  <a:pt x="2040254" y="1712724"/>
                  <a:pt x="2047874" y="1704914"/>
                  <a:pt x="2059114" y="1702342"/>
                </a:cubicBezTo>
                <a:close/>
                <a:moveTo>
                  <a:pt x="1029938" y="1701294"/>
                </a:moveTo>
                <a:cubicBezTo>
                  <a:pt x="1030795" y="1709867"/>
                  <a:pt x="1031748" y="1717963"/>
                  <a:pt x="1032605" y="1725393"/>
                </a:cubicBezTo>
                <a:cubicBezTo>
                  <a:pt x="1038892" y="1725774"/>
                  <a:pt x="1044892" y="1726155"/>
                  <a:pt x="1050798" y="1726440"/>
                </a:cubicBezTo>
                <a:cubicBezTo>
                  <a:pt x="1049845" y="1718344"/>
                  <a:pt x="1048798" y="1709867"/>
                  <a:pt x="1048036" y="1702342"/>
                </a:cubicBezTo>
                <a:cubicBezTo>
                  <a:pt x="1041559" y="1702056"/>
                  <a:pt x="1035558" y="1701675"/>
                  <a:pt x="1029938" y="1701294"/>
                </a:cubicBezTo>
                <a:close/>
                <a:moveTo>
                  <a:pt x="2818923" y="1699199"/>
                </a:moveTo>
                <a:cubicBezTo>
                  <a:pt x="2833877" y="1700247"/>
                  <a:pt x="2847784" y="1718821"/>
                  <a:pt x="2849689" y="1740824"/>
                </a:cubicBezTo>
                <a:cubicBezTo>
                  <a:pt x="2851689" y="1763112"/>
                  <a:pt x="2841593" y="1780448"/>
                  <a:pt x="2827019" y="1780067"/>
                </a:cubicBezTo>
                <a:cubicBezTo>
                  <a:pt x="2812065" y="1779686"/>
                  <a:pt x="2797587" y="1759588"/>
                  <a:pt x="2795587" y="1737014"/>
                </a:cubicBezTo>
                <a:cubicBezTo>
                  <a:pt x="2793682" y="1715392"/>
                  <a:pt x="2804255" y="1698056"/>
                  <a:pt x="2818923" y="1699199"/>
                </a:cubicBezTo>
                <a:close/>
                <a:moveTo>
                  <a:pt x="977074" y="1698437"/>
                </a:moveTo>
                <a:cubicBezTo>
                  <a:pt x="977646" y="1705676"/>
                  <a:pt x="978217" y="1712820"/>
                  <a:pt x="978789" y="1720059"/>
                </a:cubicBezTo>
                <a:cubicBezTo>
                  <a:pt x="983837" y="1720440"/>
                  <a:pt x="989171" y="1720916"/>
                  <a:pt x="994505" y="1721297"/>
                </a:cubicBezTo>
                <a:cubicBezTo>
                  <a:pt x="993838" y="1713867"/>
                  <a:pt x="993172" y="1707009"/>
                  <a:pt x="992600" y="1699675"/>
                </a:cubicBezTo>
                <a:cubicBezTo>
                  <a:pt x="987457" y="1699294"/>
                  <a:pt x="982123" y="1698913"/>
                  <a:pt x="977074" y="1698437"/>
                </a:cubicBezTo>
                <a:close/>
                <a:moveTo>
                  <a:pt x="3786759" y="1698342"/>
                </a:moveTo>
                <a:cubicBezTo>
                  <a:pt x="3799332" y="1700627"/>
                  <a:pt x="3805904" y="1710629"/>
                  <a:pt x="3801046" y="1720725"/>
                </a:cubicBezTo>
                <a:cubicBezTo>
                  <a:pt x="3796188" y="1730822"/>
                  <a:pt x="3782187" y="1737108"/>
                  <a:pt x="3769900" y="1734441"/>
                </a:cubicBezTo>
                <a:cubicBezTo>
                  <a:pt x="3758565" y="1731965"/>
                  <a:pt x="3752278" y="1722059"/>
                  <a:pt x="3755993" y="1712724"/>
                </a:cubicBezTo>
                <a:cubicBezTo>
                  <a:pt x="3759803" y="1702914"/>
                  <a:pt x="3774471" y="1696151"/>
                  <a:pt x="3786759" y="1698342"/>
                </a:cubicBezTo>
                <a:close/>
                <a:moveTo>
                  <a:pt x="2651283" y="1697961"/>
                </a:moveTo>
                <a:cubicBezTo>
                  <a:pt x="2663380" y="1698151"/>
                  <a:pt x="2674429" y="1714058"/>
                  <a:pt x="2676429" y="1733870"/>
                </a:cubicBezTo>
                <a:cubicBezTo>
                  <a:pt x="2678430" y="1753777"/>
                  <a:pt x="2670619" y="1769779"/>
                  <a:pt x="2658427" y="1769303"/>
                </a:cubicBezTo>
                <a:cubicBezTo>
                  <a:pt x="2646426" y="1768827"/>
                  <a:pt x="2633948" y="1751682"/>
                  <a:pt x="2632043" y="1732917"/>
                </a:cubicBezTo>
                <a:cubicBezTo>
                  <a:pt x="2630138" y="1714058"/>
                  <a:pt x="2639472" y="1697770"/>
                  <a:pt x="2651283" y="1697961"/>
                </a:cubicBezTo>
                <a:close/>
                <a:moveTo>
                  <a:pt x="2730626" y="1695389"/>
                </a:moveTo>
                <a:cubicBezTo>
                  <a:pt x="2743961" y="1695580"/>
                  <a:pt x="2757106" y="1713201"/>
                  <a:pt x="2759392" y="1734537"/>
                </a:cubicBezTo>
                <a:cubicBezTo>
                  <a:pt x="2761583" y="1755778"/>
                  <a:pt x="2752058" y="1773018"/>
                  <a:pt x="2738913" y="1771875"/>
                </a:cubicBezTo>
                <a:cubicBezTo>
                  <a:pt x="2726150" y="1770732"/>
                  <a:pt x="2714720" y="1753492"/>
                  <a:pt x="2712339" y="1732346"/>
                </a:cubicBezTo>
                <a:cubicBezTo>
                  <a:pt x="2709957" y="1711010"/>
                  <a:pt x="2717673" y="1695294"/>
                  <a:pt x="2730626" y="1695389"/>
                </a:cubicBezTo>
                <a:close/>
                <a:moveTo>
                  <a:pt x="1194053" y="1695389"/>
                </a:moveTo>
                <a:cubicBezTo>
                  <a:pt x="1205960" y="1696532"/>
                  <a:pt x="1216532" y="1708248"/>
                  <a:pt x="1216818" y="1720821"/>
                </a:cubicBezTo>
                <a:cubicBezTo>
                  <a:pt x="1217104" y="1734156"/>
                  <a:pt x="1207198" y="1743776"/>
                  <a:pt x="1194625" y="1742348"/>
                </a:cubicBezTo>
                <a:cubicBezTo>
                  <a:pt x="1182719" y="1740919"/>
                  <a:pt x="1173003" y="1729489"/>
                  <a:pt x="1172622" y="1716249"/>
                </a:cubicBezTo>
                <a:cubicBezTo>
                  <a:pt x="1172146" y="1703390"/>
                  <a:pt x="1181671" y="1694246"/>
                  <a:pt x="1194053" y="1695389"/>
                </a:cubicBezTo>
                <a:close/>
                <a:moveTo>
                  <a:pt x="1119664" y="1694151"/>
                </a:moveTo>
                <a:cubicBezTo>
                  <a:pt x="1128998" y="1691103"/>
                  <a:pt x="1139381" y="1695961"/>
                  <a:pt x="1145477" y="1706058"/>
                </a:cubicBezTo>
                <a:cubicBezTo>
                  <a:pt x="1151573" y="1716154"/>
                  <a:pt x="1151287" y="1728822"/>
                  <a:pt x="1145000" y="1736347"/>
                </a:cubicBezTo>
                <a:cubicBezTo>
                  <a:pt x="1139000" y="1743491"/>
                  <a:pt x="1128712" y="1744253"/>
                  <a:pt x="1120045" y="1737967"/>
                </a:cubicBezTo>
                <a:cubicBezTo>
                  <a:pt x="1111091" y="1731489"/>
                  <a:pt x="1106329" y="1719678"/>
                  <a:pt x="1108234" y="1708534"/>
                </a:cubicBezTo>
                <a:cubicBezTo>
                  <a:pt x="1108710" y="1705867"/>
                  <a:pt x="1109377" y="1703296"/>
                  <a:pt x="1110044" y="1700724"/>
                </a:cubicBezTo>
                <a:cubicBezTo>
                  <a:pt x="1110806" y="1699771"/>
                  <a:pt x="1111663" y="1698819"/>
                  <a:pt x="1112520" y="1697866"/>
                </a:cubicBezTo>
                <a:cubicBezTo>
                  <a:pt x="1114901" y="1696628"/>
                  <a:pt x="1117092" y="1694913"/>
                  <a:pt x="1119664" y="1694151"/>
                </a:cubicBezTo>
                <a:close/>
                <a:moveTo>
                  <a:pt x="1267872" y="1692627"/>
                </a:moveTo>
                <a:cubicBezTo>
                  <a:pt x="1281684" y="1690722"/>
                  <a:pt x="1294733" y="1698723"/>
                  <a:pt x="1296352" y="1710915"/>
                </a:cubicBezTo>
                <a:cubicBezTo>
                  <a:pt x="1297876" y="1723107"/>
                  <a:pt x="1287494" y="1735394"/>
                  <a:pt x="1273683" y="1737490"/>
                </a:cubicBezTo>
                <a:cubicBezTo>
                  <a:pt x="1259967" y="1739585"/>
                  <a:pt x="1247108" y="1730251"/>
                  <a:pt x="1245584" y="1718059"/>
                </a:cubicBezTo>
                <a:cubicBezTo>
                  <a:pt x="1243965" y="1705772"/>
                  <a:pt x="1253966" y="1694532"/>
                  <a:pt x="1267872" y="1692627"/>
                </a:cubicBezTo>
                <a:close/>
                <a:moveTo>
                  <a:pt x="1590865" y="1692199"/>
                </a:moveTo>
                <a:cubicBezTo>
                  <a:pt x="1596485" y="1693628"/>
                  <a:pt x="1600390" y="1696914"/>
                  <a:pt x="1601247" y="1701771"/>
                </a:cubicBezTo>
                <a:cubicBezTo>
                  <a:pt x="1602962" y="1711392"/>
                  <a:pt x="1591913" y="1723679"/>
                  <a:pt x="1576673" y="1728822"/>
                </a:cubicBezTo>
                <a:cubicBezTo>
                  <a:pt x="1561052" y="1734156"/>
                  <a:pt x="1547907" y="1730346"/>
                  <a:pt x="1546002" y="1720440"/>
                </a:cubicBezTo>
                <a:cubicBezTo>
                  <a:pt x="1544193" y="1710534"/>
                  <a:pt x="1554765" y="1698914"/>
                  <a:pt x="1570196" y="1693770"/>
                </a:cubicBezTo>
                <a:cubicBezTo>
                  <a:pt x="1577911" y="1691199"/>
                  <a:pt x="1585246" y="1690770"/>
                  <a:pt x="1590865" y="1692199"/>
                </a:cubicBezTo>
                <a:close/>
                <a:moveTo>
                  <a:pt x="3971258" y="1689198"/>
                </a:moveTo>
                <a:cubicBezTo>
                  <a:pt x="3979545" y="1690246"/>
                  <a:pt x="3983641" y="1696152"/>
                  <a:pt x="3980402" y="1702724"/>
                </a:cubicBezTo>
                <a:cubicBezTo>
                  <a:pt x="3977164" y="1709296"/>
                  <a:pt x="3968496" y="1713201"/>
                  <a:pt x="3960304" y="1711677"/>
                </a:cubicBezTo>
                <a:cubicBezTo>
                  <a:pt x="3953161" y="1710344"/>
                  <a:pt x="3949255" y="1704534"/>
                  <a:pt x="3951446" y="1698819"/>
                </a:cubicBezTo>
                <a:cubicBezTo>
                  <a:pt x="3953827" y="1692627"/>
                  <a:pt x="3963162" y="1688151"/>
                  <a:pt x="3971258" y="1689198"/>
                </a:cubicBezTo>
                <a:close/>
                <a:moveTo>
                  <a:pt x="3103055" y="1688531"/>
                </a:moveTo>
                <a:cubicBezTo>
                  <a:pt x="3102578" y="1701675"/>
                  <a:pt x="3102102" y="1716534"/>
                  <a:pt x="3101531" y="1730346"/>
                </a:cubicBezTo>
                <a:cubicBezTo>
                  <a:pt x="3113723" y="1732155"/>
                  <a:pt x="3126581" y="1734060"/>
                  <a:pt x="3137916" y="1735680"/>
                </a:cubicBezTo>
                <a:cubicBezTo>
                  <a:pt x="3138773" y="1720821"/>
                  <a:pt x="3139631" y="1707200"/>
                  <a:pt x="3140297" y="1694341"/>
                </a:cubicBezTo>
                <a:cubicBezTo>
                  <a:pt x="3127439" y="1692341"/>
                  <a:pt x="3114675" y="1690341"/>
                  <a:pt x="3103055" y="1688531"/>
                </a:cubicBezTo>
                <a:close/>
                <a:moveTo>
                  <a:pt x="1828431" y="1688139"/>
                </a:moveTo>
                <a:cubicBezTo>
                  <a:pt x="1833682" y="1689603"/>
                  <a:pt x="1837325" y="1692770"/>
                  <a:pt x="1837753" y="1697199"/>
                </a:cubicBezTo>
                <a:cubicBezTo>
                  <a:pt x="1838611" y="1705771"/>
                  <a:pt x="1828038" y="1716630"/>
                  <a:pt x="1814893" y="1720726"/>
                </a:cubicBezTo>
                <a:cubicBezTo>
                  <a:pt x="1801463" y="1725012"/>
                  <a:pt x="1789557" y="1721583"/>
                  <a:pt x="1788033" y="1713010"/>
                </a:cubicBezTo>
                <a:cubicBezTo>
                  <a:pt x="1786509" y="1704533"/>
                  <a:pt x="1796129" y="1693960"/>
                  <a:pt x="1809464" y="1689293"/>
                </a:cubicBezTo>
                <a:cubicBezTo>
                  <a:pt x="1816322" y="1686912"/>
                  <a:pt x="1823180" y="1686674"/>
                  <a:pt x="1828431" y="1688139"/>
                </a:cubicBezTo>
                <a:close/>
                <a:moveTo>
                  <a:pt x="3479005" y="1681864"/>
                </a:moveTo>
                <a:cubicBezTo>
                  <a:pt x="3498341" y="1685674"/>
                  <a:pt x="3510343" y="1702057"/>
                  <a:pt x="3505580" y="1719107"/>
                </a:cubicBezTo>
                <a:cubicBezTo>
                  <a:pt x="3500818" y="1736252"/>
                  <a:pt x="3482053" y="1747586"/>
                  <a:pt x="3463194" y="1744634"/>
                </a:cubicBezTo>
                <a:cubicBezTo>
                  <a:pt x="3443763" y="1741586"/>
                  <a:pt x="3431190" y="1723298"/>
                  <a:pt x="3435857" y="1705772"/>
                </a:cubicBezTo>
                <a:cubicBezTo>
                  <a:pt x="3440334" y="1688817"/>
                  <a:pt x="3459860" y="1678054"/>
                  <a:pt x="3479005" y="1681864"/>
                </a:cubicBezTo>
                <a:close/>
                <a:moveTo>
                  <a:pt x="909542" y="1679245"/>
                </a:moveTo>
                <a:cubicBezTo>
                  <a:pt x="912685" y="1679531"/>
                  <a:pt x="915876" y="1681245"/>
                  <a:pt x="918590" y="1684341"/>
                </a:cubicBezTo>
                <a:cubicBezTo>
                  <a:pt x="924210" y="1690627"/>
                  <a:pt x="927258" y="1701581"/>
                  <a:pt x="925734" y="1710915"/>
                </a:cubicBezTo>
                <a:cubicBezTo>
                  <a:pt x="925258" y="1714440"/>
                  <a:pt x="924210" y="1717583"/>
                  <a:pt x="923353" y="1720917"/>
                </a:cubicBezTo>
                <a:cubicBezTo>
                  <a:pt x="922972" y="1721488"/>
                  <a:pt x="922591" y="1722060"/>
                  <a:pt x="922114" y="1722536"/>
                </a:cubicBezTo>
                <a:cubicBezTo>
                  <a:pt x="918304" y="1723965"/>
                  <a:pt x="914589" y="1726632"/>
                  <a:pt x="910589" y="1726727"/>
                </a:cubicBezTo>
                <a:cubicBezTo>
                  <a:pt x="903731" y="1726917"/>
                  <a:pt x="897540" y="1719202"/>
                  <a:pt x="895444" y="1709487"/>
                </a:cubicBezTo>
                <a:cubicBezTo>
                  <a:pt x="893158" y="1699009"/>
                  <a:pt x="895349" y="1688341"/>
                  <a:pt x="900778" y="1682721"/>
                </a:cubicBezTo>
                <a:cubicBezTo>
                  <a:pt x="903303" y="1680102"/>
                  <a:pt x="906399" y="1678959"/>
                  <a:pt x="909542" y="1679245"/>
                </a:cubicBezTo>
                <a:close/>
                <a:moveTo>
                  <a:pt x="2177414" y="1679006"/>
                </a:moveTo>
                <a:cubicBezTo>
                  <a:pt x="2188654" y="1677482"/>
                  <a:pt x="2199417" y="1683864"/>
                  <a:pt x="2201322" y="1693008"/>
                </a:cubicBezTo>
                <a:cubicBezTo>
                  <a:pt x="2203322" y="1702723"/>
                  <a:pt x="2194655" y="1712915"/>
                  <a:pt x="2182748" y="1714725"/>
                </a:cubicBezTo>
                <a:cubicBezTo>
                  <a:pt x="2170937" y="1716630"/>
                  <a:pt x="2159412" y="1709772"/>
                  <a:pt x="2157888" y="1700056"/>
                </a:cubicBezTo>
                <a:cubicBezTo>
                  <a:pt x="2156364" y="1690246"/>
                  <a:pt x="2165318" y="1680625"/>
                  <a:pt x="2177414" y="1679006"/>
                </a:cubicBezTo>
                <a:close/>
                <a:moveTo>
                  <a:pt x="1357312" y="1678721"/>
                </a:moveTo>
                <a:cubicBezTo>
                  <a:pt x="1372933" y="1675387"/>
                  <a:pt x="1386173" y="1681483"/>
                  <a:pt x="1387220" y="1693294"/>
                </a:cubicBezTo>
                <a:cubicBezTo>
                  <a:pt x="1388268" y="1705105"/>
                  <a:pt x="1376648" y="1717106"/>
                  <a:pt x="1360931" y="1720345"/>
                </a:cubicBezTo>
                <a:cubicBezTo>
                  <a:pt x="1346072" y="1723393"/>
                  <a:pt x="1333404" y="1716535"/>
                  <a:pt x="1331975" y="1705391"/>
                </a:cubicBezTo>
                <a:cubicBezTo>
                  <a:pt x="1330451" y="1693865"/>
                  <a:pt x="1341786" y="1682054"/>
                  <a:pt x="1357312" y="1678721"/>
                </a:cubicBezTo>
                <a:close/>
                <a:moveTo>
                  <a:pt x="862488" y="1676911"/>
                </a:moveTo>
                <a:cubicBezTo>
                  <a:pt x="870013" y="1677673"/>
                  <a:pt x="876299" y="1688436"/>
                  <a:pt x="875918" y="1700342"/>
                </a:cubicBezTo>
                <a:cubicBezTo>
                  <a:pt x="875537" y="1711868"/>
                  <a:pt x="868870" y="1720345"/>
                  <a:pt x="861250" y="1719297"/>
                </a:cubicBezTo>
                <a:cubicBezTo>
                  <a:pt x="853439" y="1718250"/>
                  <a:pt x="848105" y="1708439"/>
                  <a:pt x="848677" y="1696533"/>
                </a:cubicBezTo>
                <a:cubicBezTo>
                  <a:pt x="849153" y="1684722"/>
                  <a:pt x="855154" y="1676149"/>
                  <a:pt x="862488" y="1676911"/>
                </a:cubicBezTo>
                <a:close/>
                <a:moveTo>
                  <a:pt x="4140707" y="1675196"/>
                </a:moveTo>
                <a:cubicBezTo>
                  <a:pt x="4142613" y="1675291"/>
                  <a:pt x="4144898" y="1678625"/>
                  <a:pt x="4144232" y="1680435"/>
                </a:cubicBezTo>
                <a:cubicBezTo>
                  <a:pt x="4143565" y="1682245"/>
                  <a:pt x="4138993" y="1685483"/>
                  <a:pt x="4137183" y="1685292"/>
                </a:cubicBezTo>
                <a:cubicBezTo>
                  <a:pt x="4134421" y="1685197"/>
                  <a:pt x="4132516" y="1682721"/>
                  <a:pt x="4127944" y="1679673"/>
                </a:cubicBezTo>
                <a:cubicBezTo>
                  <a:pt x="4134326" y="1677292"/>
                  <a:pt x="4137850" y="1675101"/>
                  <a:pt x="4140707" y="1675196"/>
                </a:cubicBezTo>
                <a:close/>
                <a:moveTo>
                  <a:pt x="1993963" y="1674624"/>
                </a:moveTo>
                <a:cubicBezTo>
                  <a:pt x="2005964" y="1671481"/>
                  <a:pt x="2017204" y="1675767"/>
                  <a:pt x="2018632" y="1684054"/>
                </a:cubicBezTo>
                <a:cubicBezTo>
                  <a:pt x="2020061" y="1692341"/>
                  <a:pt x="2011298" y="1702057"/>
                  <a:pt x="1999297" y="1705486"/>
                </a:cubicBezTo>
                <a:cubicBezTo>
                  <a:pt x="1986724" y="1709010"/>
                  <a:pt x="1974341" y="1704342"/>
                  <a:pt x="1973389" y="1695675"/>
                </a:cubicBezTo>
                <a:cubicBezTo>
                  <a:pt x="1972436" y="1687483"/>
                  <a:pt x="1982152" y="1677673"/>
                  <a:pt x="1993963" y="1674624"/>
                </a:cubicBezTo>
                <a:close/>
                <a:moveTo>
                  <a:pt x="815530" y="1674434"/>
                </a:moveTo>
                <a:cubicBezTo>
                  <a:pt x="821912" y="1674815"/>
                  <a:pt x="827055" y="1683959"/>
                  <a:pt x="826579" y="1694151"/>
                </a:cubicBezTo>
                <a:cubicBezTo>
                  <a:pt x="826103" y="1704247"/>
                  <a:pt x="819721" y="1712248"/>
                  <a:pt x="813054" y="1711582"/>
                </a:cubicBezTo>
                <a:cubicBezTo>
                  <a:pt x="806291" y="1710820"/>
                  <a:pt x="801814" y="1701866"/>
                  <a:pt x="802862" y="1691389"/>
                </a:cubicBezTo>
                <a:cubicBezTo>
                  <a:pt x="803814" y="1681388"/>
                  <a:pt x="809339" y="1674053"/>
                  <a:pt x="815530" y="1674434"/>
                </a:cubicBezTo>
                <a:close/>
                <a:moveTo>
                  <a:pt x="1532060" y="1674054"/>
                </a:moveTo>
                <a:cubicBezTo>
                  <a:pt x="1537644" y="1675626"/>
                  <a:pt x="1541526" y="1679055"/>
                  <a:pt x="1542478" y="1684055"/>
                </a:cubicBezTo>
                <a:cubicBezTo>
                  <a:pt x="1544478" y="1694532"/>
                  <a:pt x="1533144" y="1707391"/>
                  <a:pt x="1517142" y="1712535"/>
                </a:cubicBezTo>
                <a:cubicBezTo>
                  <a:pt x="1501521" y="1717583"/>
                  <a:pt x="1486757" y="1712439"/>
                  <a:pt x="1485709" y="1702057"/>
                </a:cubicBezTo>
                <a:cubicBezTo>
                  <a:pt x="1484661" y="1691961"/>
                  <a:pt x="1496187" y="1680055"/>
                  <a:pt x="1511427" y="1675197"/>
                </a:cubicBezTo>
                <a:cubicBezTo>
                  <a:pt x="1519190" y="1672768"/>
                  <a:pt x="1526476" y="1672482"/>
                  <a:pt x="1532060" y="1674054"/>
                </a:cubicBezTo>
                <a:close/>
                <a:moveTo>
                  <a:pt x="3673030" y="1673673"/>
                </a:moveTo>
                <a:cubicBezTo>
                  <a:pt x="3687889" y="1677578"/>
                  <a:pt x="3695223" y="1689579"/>
                  <a:pt x="3689794" y="1701771"/>
                </a:cubicBezTo>
                <a:cubicBezTo>
                  <a:pt x="3684174" y="1714440"/>
                  <a:pt x="3667696" y="1721393"/>
                  <a:pt x="3652075" y="1717392"/>
                </a:cubicBezTo>
                <a:cubicBezTo>
                  <a:pt x="3637882" y="1713773"/>
                  <a:pt x="3630167" y="1700628"/>
                  <a:pt x="3635120" y="1688817"/>
                </a:cubicBezTo>
                <a:cubicBezTo>
                  <a:pt x="3640264" y="1676340"/>
                  <a:pt x="3657504" y="1669577"/>
                  <a:pt x="3673030" y="1673673"/>
                </a:cubicBezTo>
                <a:close/>
                <a:moveTo>
                  <a:pt x="769429" y="1672243"/>
                </a:moveTo>
                <a:cubicBezTo>
                  <a:pt x="774763" y="1673672"/>
                  <a:pt x="778287" y="1682244"/>
                  <a:pt x="776763" y="1690531"/>
                </a:cubicBezTo>
                <a:cubicBezTo>
                  <a:pt x="775239" y="1699008"/>
                  <a:pt x="769048" y="1705104"/>
                  <a:pt x="763619" y="1703771"/>
                </a:cubicBezTo>
                <a:cubicBezTo>
                  <a:pt x="758094" y="1702342"/>
                  <a:pt x="755046" y="1694151"/>
                  <a:pt x="756666" y="1685483"/>
                </a:cubicBezTo>
                <a:cubicBezTo>
                  <a:pt x="758285" y="1676910"/>
                  <a:pt x="764190" y="1670814"/>
                  <a:pt x="769429" y="1672243"/>
                </a:cubicBezTo>
                <a:close/>
                <a:moveTo>
                  <a:pt x="1764399" y="1670553"/>
                </a:moveTo>
                <a:cubicBezTo>
                  <a:pt x="1769841" y="1671649"/>
                  <a:pt x="1773555" y="1674625"/>
                  <a:pt x="1774412" y="1679292"/>
                </a:cubicBezTo>
                <a:cubicBezTo>
                  <a:pt x="1776127" y="1688150"/>
                  <a:pt x="1766506" y="1698913"/>
                  <a:pt x="1752219" y="1704247"/>
                </a:cubicBezTo>
                <a:cubicBezTo>
                  <a:pt x="1737265" y="1709772"/>
                  <a:pt x="1723358" y="1706914"/>
                  <a:pt x="1721548" y="1697961"/>
                </a:cubicBezTo>
                <a:cubicBezTo>
                  <a:pt x="1719834" y="1689579"/>
                  <a:pt x="1730026" y="1678339"/>
                  <a:pt x="1744027" y="1673101"/>
                </a:cubicBezTo>
                <a:cubicBezTo>
                  <a:pt x="1751790" y="1670244"/>
                  <a:pt x="1758958" y="1669458"/>
                  <a:pt x="1764399" y="1670553"/>
                </a:cubicBezTo>
                <a:close/>
                <a:moveTo>
                  <a:pt x="719328" y="1670053"/>
                </a:moveTo>
                <a:cubicBezTo>
                  <a:pt x="723805" y="1670338"/>
                  <a:pt x="726948" y="1676339"/>
                  <a:pt x="726186" y="1683197"/>
                </a:cubicBezTo>
                <a:cubicBezTo>
                  <a:pt x="725424" y="1690531"/>
                  <a:pt x="720185" y="1696723"/>
                  <a:pt x="715232" y="1696437"/>
                </a:cubicBezTo>
                <a:cubicBezTo>
                  <a:pt x="710660" y="1696151"/>
                  <a:pt x="707612" y="1690150"/>
                  <a:pt x="708469" y="1683292"/>
                </a:cubicBezTo>
                <a:cubicBezTo>
                  <a:pt x="709422" y="1675958"/>
                  <a:pt x="714470" y="1669767"/>
                  <a:pt x="719328" y="1670053"/>
                </a:cubicBezTo>
                <a:close/>
                <a:moveTo>
                  <a:pt x="668559" y="1668910"/>
                </a:moveTo>
                <a:cubicBezTo>
                  <a:pt x="672464" y="1669767"/>
                  <a:pt x="674179" y="1674911"/>
                  <a:pt x="672655" y="1680626"/>
                </a:cubicBezTo>
                <a:cubicBezTo>
                  <a:pt x="671131" y="1686150"/>
                  <a:pt x="666559" y="1690151"/>
                  <a:pt x="662844" y="1689198"/>
                </a:cubicBezTo>
                <a:cubicBezTo>
                  <a:pt x="659129" y="1688246"/>
                  <a:pt x="657224" y="1682626"/>
                  <a:pt x="658748" y="1677387"/>
                </a:cubicBezTo>
                <a:cubicBezTo>
                  <a:pt x="660368" y="1671958"/>
                  <a:pt x="664844" y="1668053"/>
                  <a:pt x="668559" y="1668910"/>
                </a:cubicBezTo>
                <a:close/>
                <a:moveTo>
                  <a:pt x="613028" y="1668339"/>
                </a:moveTo>
                <a:cubicBezTo>
                  <a:pt x="615028" y="1669386"/>
                  <a:pt x="616076" y="1672434"/>
                  <a:pt x="618457" y="1675959"/>
                </a:cubicBezTo>
                <a:cubicBezTo>
                  <a:pt x="614457" y="1679102"/>
                  <a:pt x="612076" y="1681864"/>
                  <a:pt x="609599" y="1682721"/>
                </a:cubicBezTo>
                <a:cubicBezTo>
                  <a:pt x="606551" y="1683769"/>
                  <a:pt x="604265" y="1678911"/>
                  <a:pt x="605218" y="1675006"/>
                </a:cubicBezTo>
                <a:cubicBezTo>
                  <a:pt x="606170" y="1671006"/>
                  <a:pt x="610361" y="1667005"/>
                  <a:pt x="613028" y="1668339"/>
                </a:cubicBezTo>
                <a:close/>
                <a:moveTo>
                  <a:pt x="3863340" y="1667576"/>
                </a:moveTo>
                <a:cubicBezTo>
                  <a:pt x="3873913" y="1670338"/>
                  <a:pt x="3878580" y="1678339"/>
                  <a:pt x="3874198" y="1686531"/>
                </a:cubicBezTo>
                <a:cubicBezTo>
                  <a:pt x="3869817" y="1694531"/>
                  <a:pt x="3858577" y="1698913"/>
                  <a:pt x="3847814" y="1696532"/>
                </a:cubicBezTo>
                <a:cubicBezTo>
                  <a:pt x="3837241" y="1694246"/>
                  <a:pt x="3832003" y="1685959"/>
                  <a:pt x="3835718" y="1677863"/>
                </a:cubicBezTo>
                <a:cubicBezTo>
                  <a:pt x="3839623" y="1669195"/>
                  <a:pt x="3852101" y="1664623"/>
                  <a:pt x="3863340" y="1667576"/>
                </a:cubicBezTo>
                <a:close/>
                <a:moveTo>
                  <a:pt x="1053941" y="1665861"/>
                </a:moveTo>
                <a:cubicBezTo>
                  <a:pt x="1054798" y="1674720"/>
                  <a:pt x="1055560" y="1682911"/>
                  <a:pt x="1056227" y="1689483"/>
                </a:cubicBezTo>
                <a:cubicBezTo>
                  <a:pt x="1063180" y="1690436"/>
                  <a:pt x="1069943" y="1691198"/>
                  <a:pt x="1075563" y="1691960"/>
                </a:cubicBezTo>
                <a:cubicBezTo>
                  <a:pt x="1074706" y="1683673"/>
                  <a:pt x="1073848" y="1675101"/>
                  <a:pt x="1073182" y="1666814"/>
                </a:cubicBezTo>
                <a:cubicBezTo>
                  <a:pt x="1066514" y="1666528"/>
                  <a:pt x="1059847" y="1666147"/>
                  <a:pt x="1053941" y="1665861"/>
                </a:cubicBezTo>
                <a:close/>
                <a:moveTo>
                  <a:pt x="555116" y="1665005"/>
                </a:moveTo>
                <a:cubicBezTo>
                  <a:pt x="555307" y="1668148"/>
                  <a:pt x="556069" y="1670244"/>
                  <a:pt x="555402" y="1671863"/>
                </a:cubicBezTo>
                <a:cubicBezTo>
                  <a:pt x="554640" y="1673673"/>
                  <a:pt x="552640" y="1675197"/>
                  <a:pt x="551116" y="1676816"/>
                </a:cubicBezTo>
                <a:cubicBezTo>
                  <a:pt x="550163" y="1675292"/>
                  <a:pt x="548734" y="1673959"/>
                  <a:pt x="548449" y="1672053"/>
                </a:cubicBezTo>
                <a:cubicBezTo>
                  <a:pt x="548353" y="1671482"/>
                  <a:pt x="550925" y="1669482"/>
                  <a:pt x="555116" y="1665005"/>
                </a:cubicBezTo>
                <a:close/>
                <a:moveTo>
                  <a:pt x="1000220" y="1663861"/>
                </a:moveTo>
                <a:cubicBezTo>
                  <a:pt x="1000887" y="1671767"/>
                  <a:pt x="1001458" y="1678815"/>
                  <a:pt x="1002125" y="1685578"/>
                </a:cubicBezTo>
                <a:cubicBezTo>
                  <a:pt x="1007650" y="1685959"/>
                  <a:pt x="1012888" y="1686340"/>
                  <a:pt x="1018032" y="1686721"/>
                </a:cubicBezTo>
                <a:cubicBezTo>
                  <a:pt x="1017365" y="1679482"/>
                  <a:pt x="1016698" y="1672053"/>
                  <a:pt x="1016032" y="1665004"/>
                </a:cubicBezTo>
                <a:cubicBezTo>
                  <a:pt x="1010412" y="1664623"/>
                  <a:pt x="1005459" y="1664337"/>
                  <a:pt x="1000220" y="1663861"/>
                </a:cubicBezTo>
                <a:close/>
                <a:moveTo>
                  <a:pt x="2291429" y="1662814"/>
                </a:moveTo>
                <a:cubicBezTo>
                  <a:pt x="2304002" y="1661290"/>
                  <a:pt x="2315051" y="1669100"/>
                  <a:pt x="2316956" y="1680911"/>
                </a:cubicBezTo>
                <a:cubicBezTo>
                  <a:pt x="2318956" y="1692817"/>
                  <a:pt x="2311145" y="1703009"/>
                  <a:pt x="2298572" y="1704438"/>
                </a:cubicBezTo>
                <a:cubicBezTo>
                  <a:pt x="2285333" y="1705962"/>
                  <a:pt x="2272855" y="1697389"/>
                  <a:pt x="2271426" y="1685578"/>
                </a:cubicBezTo>
                <a:cubicBezTo>
                  <a:pt x="2269997" y="1674625"/>
                  <a:pt x="2279141" y="1664338"/>
                  <a:pt x="2291429" y="1662814"/>
                </a:cubicBezTo>
                <a:close/>
                <a:moveTo>
                  <a:pt x="2989230" y="1662813"/>
                </a:moveTo>
                <a:cubicBezTo>
                  <a:pt x="2989516" y="1663099"/>
                  <a:pt x="2989611" y="1663290"/>
                  <a:pt x="2989802" y="1663671"/>
                </a:cubicBezTo>
                <a:lnTo>
                  <a:pt x="2989418" y="1663407"/>
                </a:lnTo>
                <a:close/>
                <a:moveTo>
                  <a:pt x="2989230" y="1662718"/>
                </a:moveTo>
                <a:lnTo>
                  <a:pt x="2989517" y="1662861"/>
                </a:lnTo>
                <a:lnTo>
                  <a:pt x="2989801" y="1663480"/>
                </a:lnTo>
                <a:cubicBezTo>
                  <a:pt x="2989611" y="1663195"/>
                  <a:pt x="2989515" y="1663004"/>
                  <a:pt x="2989230" y="1662718"/>
                </a:cubicBezTo>
                <a:close/>
                <a:moveTo>
                  <a:pt x="3280886" y="1661670"/>
                </a:moveTo>
                <a:cubicBezTo>
                  <a:pt x="3279553" y="1672529"/>
                  <a:pt x="3278124" y="1684054"/>
                  <a:pt x="3276790" y="1694532"/>
                </a:cubicBezTo>
                <a:cubicBezTo>
                  <a:pt x="3290126" y="1697580"/>
                  <a:pt x="3302603" y="1700532"/>
                  <a:pt x="3313748" y="1703104"/>
                </a:cubicBezTo>
                <a:cubicBezTo>
                  <a:pt x="3315653" y="1689960"/>
                  <a:pt x="3317557" y="1677482"/>
                  <a:pt x="3319177" y="1666338"/>
                </a:cubicBezTo>
                <a:cubicBezTo>
                  <a:pt x="3307271" y="1664909"/>
                  <a:pt x="3294031" y="1663290"/>
                  <a:pt x="3280886" y="1661670"/>
                </a:cubicBezTo>
                <a:close/>
                <a:moveTo>
                  <a:pt x="4041457" y="1658909"/>
                </a:moveTo>
                <a:cubicBezTo>
                  <a:pt x="4045839" y="1660337"/>
                  <a:pt x="4048506" y="1664243"/>
                  <a:pt x="4054126" y="1668910"/>
                </a:cubicBezTo>
                <a:cubicBezTo>
                  <a:pt x="4045744" y="1672148"/>
                  <a:pt x="4040600" y="1675292"/>
                  <a:pt x="4035647" y="1675577"/>
                </a:cubicBezTo>
                <a:cubicBezTo>
                  <a:pt x="4028694" y="1676054"/>
                  <a:pt x="4025551" y="1671958"/>
                  <a:pt x="4026598" y="1666624"/>
                </a:cubicBezTo>
                <a:cubicBezTo>
                  <a:pt x="4027646" y="1661290"/>
                  <a:pt x="4035266" y="1656908"/>
                  <a:pt x="4041457" y="1658909"/>
                </a:cubicBezTo>
                <a:close/>
                <a:moveTo>
                  <a:pt x="1226629" y="1658241"/>
                </a:moveTo>
                <a:cubicBezTo>
                  <a:pt x="1239964" y="1657860"/>
                  <a:pt x="1251871" y="1667195"/>
                  <a:pt x="1252728" y="1679768"/>
                </a:cubicBezTo>
                <a:cubicBezTo>
                  <a:pt x="1253585" y="1692817"/>
                  <a:pt x="1242346" y="1704723"/>
                  <a:pt x="1228344" y="1705009"/>
                </a:cubicBezTo>
                <a:cubicBezTo>
                  <a:pt x="1214723" y="1705295"/>
                  <a:pt x="1204531" y="1694722"/>
                  <a:pt x="1203960" y="1681577"/>
                </a:cubicBezTo>
                <a:cubicBezTo>
                  <a:pt x="1203388" y="1668623"/>
                  <a:pt x="1213104" y="1658622"/>
                  <a:pt x="1226629" y="1658241"/>
                </a:cubicBezTo>
                <a:close/>
                <a:moveTo>
                  <a:pt x="1156525" y="1657765"/>
                </a:moveTo>
                <a:cubicBezTo>
                  <a:pt x="1169670" y="1657860"/>
                  <a:pt x="1179766" y="1671005"/>
                  <a:pt x="1179099" y="1685483"/>
                </a:cubicBezTo>
                <a:cubicBezTo>
                  <a:pt x="1178433" y="1699485"/>
                  <a:pt x="1167002" y="1708438"/>
                  <a:pt x="1154049" y="1705104"/>
                </a:cubicBezTo>
                <a:cubicBezTo>
                  <a:pt x="1141761" y="1701866"/>
                  <a:pt x="1133189" y="1687959"/>
                  <a:pt x="1135475" y="1674815"/>
                </a:cubicBezTo>
                <a:cubicBezTo>
                  <a:pt x="1136046" y="1671386"/>
                  <a:pt x="1137285" y="1668052"/>
                  <a:pt x="1138237" y="1664718"/>
                </a:cubicBezTo>
                <a:cubicBezTo>
                  <a:pt x="1138999" y="1664052"/>
                  <a:pt x="1139761" y="1663385"/>
                  <a:pt x="1140428" y="1662718"/>
                </a:cubicBezTo>
                <a:cubicBezTo>
                  <a:pt x="1145666" y="1661004"/>
                  <a:pt x="1151000" y="1657670"/>
                  <a:pt x="1156525" y="1657765"/>
                </a:cubicBezTo>
                <a:close/>
                <a:moveTo>
                  <a:pt x="1456372" y="1654622"/>
                </a:moveTo>
                <a:cubicBezTo>
                  <a:pt x="1472184" y="1650336"/>
                  <a:pt x="1486757" y="1655670"/>
                  <a:pt x="1487328" y="1666433"/>
                </a:cubicBezTo>
                <a:cubicBezTo>
                  <a:pt x="1487900" y="1677292"/>
                  <a:pt x="1474756" y="1690341"/>
                  <a:pt x="1458753" y="1694532"/>
                </a:cubicBezTo>
                <a:cubicBezTo>
                  <a:pt x="1442561" y="1698723"/>
                  <a:pt x="1429607" y="1692627"/>
                  <a:pt x="1429226" y="1681197"/>
                </a:cubicBezTo>
                <a:cubicBezTo>
                  <a:pt x="1428940" y="1670434"/>
                  <a:pt x="1440847" y="1658813"/>
                  <a:pt x="1456372" y="1654622"/>
                </a:cubicBezTo>
                <a:close/>
                <a:moveTo>
                  <a:pt x="1702677" y="1654551"/>
                </a:moveTo>
                <a:cubicBezTo>
                  <a:pt x="1708308" y="1655861"/>
                  <a:pt x="1712261" y="1658956"/>
                  <a:pt x="1712975" y="1663480"/>
                </a:cubicBezTo>
                <a:cubicBezTo>
                  <a:pt x="1714404" y="1672624"/>
                  <a:pt x="1702784" y="1685102"/>
                  <a:pt x="1687829" y="1690341"/>
                </a:cubicBezTo>
                <a:cubicBezTo>
                  <a:pt x="1672875" y="1695580"/>
                  <a:pt x="1658968" y="1692151"/>
                  <a:pt x="1657444" y="1682911"/>
                </a:cubicBezTo>
                <a:cubicBezTo>
                  <a:pt x="1655921" y="1673672"/>
                  <a:pt x="1667255" y="1661575"/>
                  <a:pt x="1682305" y="1656337"/>
                </a:cubicBezTo>
                <a:cubicBezTo>
                  <a:pt x="1689735" y="1653718"/>
                  <a:pt x="1697045" y="1653241"/>
                  <a:pt x="1702677" y="1654551"/>
                </a:cubicBezTo>
                <a:close/>
                <a:moveTo>
                  <a:pt x="2402967" y="1650717"/>
                </a:moveTo>
                <a:cubicBezTo>
                  <a:pt x="2415921" y="1650336"/>
                  <a:pt x="2427637" y="1661671"/>
                  <a:pt x="2428780" y="1675292"/>
                </a:cubicBezTo>
                <a:cubicBezTo>
                  <a:pt x="2430018" y="1689008"/>
                  <a:pt x="2420207" y="1701009"/>
                  <a:pt x="2407444" y="1700914"/>
                </a:cubicBezTo>
                <a:cubicBezTo>
                  <a:pt x="2394299" y="1700819"/>
                  <a:pt x="2382774" y="1689865"/>
                  <a:pt x="2381441" y="1676149"/>
                </a:cubicBezTo>
                <a:cubicBezTo>
                  <a:pt x="2380202" y="1662528"/>
                  <a:pt x="2390013" y="1651098"/>
                  <a:pt x="2402967" y="1650717"/>
                </a:cubicBezTo>
                <a:close/>
                <a:moveTo>
                  <a:pt x="1945279" y="1650717"/>
                </a:moveTo>
                <a:cubicBezTo>
                  <a:pt x="1950029" y="1652169"/>
                  <a:pt x="1953387" y="1655146"/>
                  <a:pt x="1954244" y="1659289"/>
                </a:cubicBezTo>
                <a:cubicBezTo>
                  <a:pt x="1955958" y="1668052"/>
                  <a:pt x="1945957" y="1679006"/>
                  <a:pt x="1932432" y="1682911"/>
                </a:cubicBezTo>
                <a:cubicBezTo>
                  <a:pt x="1919763" y="1686626"/>
                  <a:pt x="1907571" y="1683006"/>
                  <a:pt x="1905857" y="1675005"/>
                </a:cubicBezTo>
                <a:cubicBezTo>
                  <a:pt x="1904047" y="1666528"/>
                  <a:pt x="1914525" y="1655384"/>
                  <a:pt x="1927955" y="1651288"/>
                </a:cubicBezTo>
                <a:cubicBezTo>
                  <a:pt x="1934385" y="1649336"/>
                  <a:pt x="1940528" y="1649264"/>
                  <a:pt x="1945279" y="1650717"/>
                </a:cubicBezTo>
                <a:close/>
                <a:moveTo>
                  <a:pt x="1311211" y="1650241"/>
                </a:moveTo>
                <a:cubicBezTo>
                  <a:pt x="1326261" y="1648717"/>
                  <a:pt x="1338262" y="1656718"/>
                  <a:pt x="1338167" y="1669005"/>
                </a:cubicBezTo>
                <a:cubicBezTo>
                  <a:pt x="1337881" y="1681102"/>
                  <a:pt x="1325023" y="1693484"/>
                  <a:pt x="1310449" y="1695008"/>
                </a:cubicBezTo>
                <a:cubicBezTo>
                  <a:pt x="1295590" y="1696627"/>
                  <a:pt x="1283589" y="1687293"/>
                  <a:pt x="1283779" y="1675196"/>
                </a:cubicBezTo>
                <a:cubicBezTo>
                  <a:pt x="1283970" y="1662909"/>
                  <a:pt x="1296543" y="1651765"/>
                  <a:pt x="1311211" y="1650241"/>
                </a:cubicBezTo>
                <a:close/>
                <a:moveTo>
                  <a:pt x="2952309" y="1648764"/>
                </a:moveTo>
                <a:cubicBezTo>
                  <a:pt x="2959179" y="1647193"/>
                  <a:pt x="2966894" y="1648526"/>
                  <a:pt x="2974276" y="1653003"/>
                </a:cubicBezTo>
                <a:lnTo>
                  <a:pt x="2989418" y="1663407"/>
                </a:lnTo>
                <a:lnTo>
                  <a:pt x="2994850" y="1680625"/>
                </a:lnTo>
                <a:cubicBezTo>
                  <a:pt x="3000374" y="1699770"/>
                  <a:pt x="2994088" y="1719678"/>
                  <a:pt x="2980658" y="1727774"/>
                </a:cubicBezTo>
                <a:cubicBezTo>
                  <a:pt x="2967513" y="1735680"/>
                  <a:pt x="2951797" y="1730822"/>
                  <a:pt x="2940748" y="1715296"/>
                </a:cubicBezTo>
                <a:cubicBezTo>
                  <a:pt x="2929604" y="1699580"/>
                  <a:pt x="2927127" y="1676720"/>
                  <a:pt x="2935414" y="1661956"/>
                </a:cubicBezTo>
                <a:cubicBezTo>
                  <a:pt x="2939415" y="1654813"/>
                  <a:pt x="2945439" y="1650336"/>
                  <a:pt x="2952309" y="1648764"/>
                </a:cubicBezTo>
                <a:close/>
                <a:moveTo>
                  <a:pt x="3550920" y="1646049"/>
                </a:moveTo>
                <a:cubicBezTo>
                  <a:pt x="3569589" y="1649859"/>
                  <a:pt x="3581114" y="1664528"/>
                  <a:pt x="3576542" y="1679482"/>
                </a:cubicBezTo>
                <a:cubicBezTo>
                  <a:pt x="3571970" y="1694532"/>
                  <a:pt x="3553872" y="1703771"/>
                  <a:pt x="3535680" y="1700151"/>
                </a:cubicBezTo>
                <a:cubicBezTo>
                  <a:pt x="3517392" y="1696627"/>
                  <a:pt x="3506628" y="1681673"/>
                  <a:pt x="3510629" y="1666242"/>
                </a:cubicBezTo>
                <a:cubicBezTo>
                  <a:pt x="3514629" y="1650907"/>
                  <a:pt x="3532060" y="1642239"/>
                  <a:pt x="3550920" y="1646049"/>
                </a:cubicBezTo>
                <a:close/>
                <a:moveTo>
                  <a:pt x="2112359" y="1644621"/>
                </a:moveTo>
                <a:cubicBezTo>
                  <a:pt x="2124646" y="1642240"/>
                  <a:pt x="2135505" y="1647764"/>
                  <a:pt x="2137029" y="1657099"/>
                </a:cubicBezTo>
                <a:cubicBezTo>
                  <a:pt x="2138553" y="1666433"/>
                  <a:pt x="2130171" y="1675958"/>
                  <a:pt x="2117979" y="1678816"/>
                </a:cubicBezTo>
                <a:cubicBezTo>
                  <a:pt x="2105311" y="1681768"/>
                  <a:pt x="2092452" y="1676244"/>
                  <a:pt x="2090833" y="1667004"/>
                </a:cubicBezTo>
                <a:cubicBezTo>
                  <a:pt x="2089309" y="1658051"/>
                  <a:pt x="2099882" y="1647097"/>
                  <a:pt x="2112359" y="1644621"/>
                </a:cubicBezTo>
                <a:close/>
                <a:moveTo>
                  <a:pt x="2504884" y="1642526"/>
                </a:moveTo>
                <a:cubicBezTo>
                  <a:pt x="2518504" y="1641287"/>
                  <a:pt x="2530220" y="1653003"/>
                  <a:pt x="2532315" y="1669862"/>
                </a:cubicBezTo>
                <a:cubicBezTo>
                  <a:pt x="2534411" y="1686817"/>
                  <a:pt x="2526029" y="1699961"/>
                  <a:pt x="2512218" y="1700057"/>
                </a:cubicBezTo>
                <a:cubicBezTo>
                  <a:pt x="2498692" y="1700247"/>
                  <a:pt x="2486310" y="1687293"/>
                  <a:pt x="2484690" y="1671386"/>
                </a:cubicBezTo>
                <a:cubicBezTo>
                  <a:pt x="2483167" y="1656242"/>
                  <a:pt x="2492215" y="1643669"/>
                  <a:pt x="2504884" y="1642526"/>
                </a:cubicBezTo>
                <a:close/>
                <a:moveTo>
                  <a:pt x="4199572" y="1642335"/>
                </a:moveTo>
                <a:cubicBezTo>
                  <a:pt x="4201001" y="1642812"/>
                  <a:pt x="4201953" y="1644145"/>
                  <a:pt x="4203096" y="1645098"/>
                </a:cubicBezTo>
                <a:cubicBezTo>
                  <a:pt x="4201763" y="1646336"/>
                  <a:pt x="4200429" y="1647479"/>
                  <a:pt x="4197858" y="1649574"/>
                </a:cubicBezTo>
                <a:cubicBezTo>
                  <a:pt x="4197096" y="1647098"/>
                  <a:pt x="4196143" y="1645860"/>
                  <a:pt x="4196334" y="1644431"/>
                </a:cubicBezTo>
                <a:cubicBezTo>
                  <a:pt x="4196429" y="1643764"/>
                  <a:pt x="4199001" y="1642145"/>
                  <a:pt x="4199572" y="1642335"/>
                </a:cubicBezTo>
                <a:close/>
                <a:moveTo>
                  <a:pt x="885729" y="1641954"/>
                </a:moveTo>
                <a:cubicBezTo>
                  <a:pt x="893349" y="1643097"/>
                  <a:pt x="899445" y="1653289"/>
                  <a:pt x="899541" y="1665671"/>
                </a:cubicBezTo>
                <a:cubicBezTo>
                  <a:pt x="899731" y="1677863"/>
                  <a:pt x="893635" y="1686436"/>
                  <a:pt x="885729" y="1685293"/>
                </a:cubicBezTo>
                <a:cubicBezTo>
                  <a:pt x="878014" y="1684150"/>
                  <a:pt x="871823" y="1673291"/>
                  <a:pt x="872013" y="1661480"/>
                </a:cubicBezTo>
                <a:cubicBezTo>
                  <a:pt x="872204" y="1649574"/>
                  <a:pt x="878300" y="1640811"/>
                  <a:pt x="885729" y="1641954"/>
                </a:cubicBezTo>
                <a:close/>
                <a:moveTo>
                  <a:pt x="3744754" y="1641478"/>
                </a:moveTo>
                <a:cubicBezTo>
                  <a:pt x="3758946" y="1644335"/>
                  <a:pt x="3767423" y="1654813"/>
                  <a:pt x="3763613" y="1665100"/>
                </a:cubicBezTo>
                <a:cubicBezTo>
                  <a:pt x="3759898" y="1675387"/>
                  <a:pt x="3745325" y="1681864"/>
                  <a:pt x="3731514" y="1679292"/>
                </a:cubicBezTo>
                <a:cubicBezTo>
                  <a:pt x="3717512" y="1676625"/>
                  <a:pt x="3709606" y="1666052"/>
                  <a:pt x="3713226" y="1655289"/>
                </a:cubicBezTo>
                <a:cubicBezTo>
                  <a:pt x="3716845" y="1644526"/>
                  <a:pt x="3730466" y="1638620"/>
                  <a:pt x="3744754" y="1641478"/>
                </a:cubicBezTo>
                <a:close/>
                <a:moveTo>
                  <a:pt x="3163634" y="1641001"/>
                </a:moveTo>
                <a:cubicBezTo>
                  <a:pt x="3162967" y="1652622"/>
                  <a:pt x="3162300" y="1663956"/>
                  <a:pt x="3161538" y="1676434"/>
                </a:cubicBezTo>
                <a:cubicBezTo>
                  <a:pt x="3172397" y="1678244"/>
                  <a:pt x="3184589" y="1680244"/>
                  <a:pt x="3195638" y="1682149"/>
                </a:cubicBezTo>
                <a:cubicBezTo>
                  <a:pt x="3196685" y="1669671"/>
                  <a:pt x="3197543" y="1658527"/>
                  <a:pt x="3198305" y="1647097"/>
                </a:cubicBezTo>
                <a:cubicBezTo>
                  <a:pt x="3186494" y="1645002"/>
                  <a:pt x="3174492" y="1642906"/>
                  <a:pt x="3163634" y="1641001"/>
                </a:cubicBezTo>
                <a:close/>
                <a:moveTo>
                  <a:pt x="840485" y="1639477"/>
                </a:moveTo>
                <a:cubicBezTo>
                  <a:pt x="846772" y="1640430"/>
                  <a:pt x="851725" y="1649098"/>
                  <a:pt x="851725" y="1659480"/>
                </a:cubicBezTo>
                <a:cubicBezTo>
                  <a:pt x="851630" y="1670243"/>
                  <a:pt x="846105" y="1678244"/>
                  <a:pt x="839247" y="1677577"/>
                </a:cubicBezTo>
                <a:cubicBezTo>
                  <a:pt x="832389" y="1676815"/>
                  <a:pt x="827341" y="1667576"/>
                  <a:pt x="827817" y="1656908"/>
                </a:cubicBezTo>
                <a:cubicBezTo>
                  <a:pt x="828293" y="1646240"/>
                  <a:pt x="833818" y="1638429"/>
                  <a:pt x="840485" y="1639477"/>
                </a:cubicBezTo>
                <a:close/>
                <a:moveTo>
                  <a:pt x="1641943" y="1638370"/>
                </a:moveTo>
                <a:cubicBezTo>
                  <a:pt x="1647825" y="1639596"/>
                  <a:pt x="1651825" y="1642811"/>
                  <a:pt x="1652587" y="1647764"/>
                </a:cubicBezTo>
                <a:cubicBezTo>
                  <a:pt x="1654111" y="1657289"/>
                  <a:pt x="1642967" y="1669386"/>
                  <a:pt x="1627346" y="1675101"/>
                </a:cubicBezTo>
                <a:cubicBezTo>
                  <a:pt x="1610677" y="1681197"/>
                  <a:pt x="1596485" y="1678054"/>
                  <a:pt x="1594865" y="1667957"/>
                </a:cubicBezTo>
                <a:cubicBezTo>
                  <a:pt x="1593341" y="1658337"/>
                  <a:pt x="1604295" y="1646621"/>
                  <a:pt x="1620011" y="1640906"/>
                </a:cubicBezTo>
                <a:cubicBezTo>
                  <a:pt x="1628298" y="1637906"/>
                  <a:pt x="1636061" y="1637144"/>
                  <a:pt x="1641943" y="1638370"/>
                </a:cubicBezTo>
                <a:close/>
                <a:moveTo>
                  <a:pt x="2862548" y="1637954"/>
                </a:moveTo>
                <a:cubicBezTo>
                  <a:pt x="2879121" y="1640525"/>
                  <a:pt x="2893409" y="1659957"/>
                  <a:pt x="2894266" y="1681864"/>
                </a:cubicBezTo>
                <a:cubicBezTo>
                  <a:pt x="2895219" y="1703867"/>
                  <a:pt x="2882932" y="1719583"/>
                  <a:pt x="2866644" y="1717678"/>
                </a:cubicBezTo>
                <a:cubicBezTo>
                  <a:pt x="2850451" y="1715773"/>
                  <a:pt x="2836640" y="1696723"/>
                  <a:pt x="2834830" y="1674339"/>
                </a:cubicBezTo>
                <a:cubicBezTo>
                  <a:pt x="2833020" y="1651194"/>
                  <a:pt x="2845117" y="1635191"/>
                  <a:pt x="2862548" y="1637954"/>
                </a:cubicBezTo>
                <a:close/>
                <a:moveTo>
                  <a:pt x="3934300" y="1637572"/>
                </a:moveTo>
                <a:cubicBezTo>
                  <a:pt x="3943254" y="1639382"/>
                  <a:pt x="3948683" y="1646431"/>
                  <a:pt x="3945826" y="1652812"/>
                </a:cubicBezTo>
                <a:cubicBezTo>
                  <a:pt x="3942968" y="1659194"/>
                  <a:pt x="3932681" y="1663290"/>
                  <a:pt x="3923918" y="1661480"/>
                </a:cubicBezTo>
                <a:cubicBezTo>
                  <a:pt x="3914679" y="1659575"/>
                  <a:pt x="3910012" y="1652907"/>
                  <a:pt x="3912869" y="1646049"/>
                </a:cubicBezTo>
                <a:cubicBezTo>
                  <a:pt x="3915822" y="1639191"/>
                  <a:pt x="3924871" y="1635667"/>
                  <a:pt x="3934300" y="1637572"/>
                </a:cubicBezTo>
                <a:close/>
                <a:moveTo>
                  <a:pt x="794861" y="1637001"/>
                </a:moveTo>
                <a:cubicBezTo>
                  <a:pt x="800481" y="1637667"/>
                  <a:pt x="804672" y="1645478"/>
                  <a:pt x="804196" y="1654526"/>
                </a:cubicBezTo>
                <a:cubicBezTo>
                  <a:pt x="803624" y="1663671"/>
                  <a:pt x="798576" y="1670338"/>
                  <a:pt x="792670" y="1669671"/>
                </a:cubicBezTo>
                <a:cubicBezTo>
                  <a:pt x="786765" y="1669005"/>
                  <a:pt x="782955" y="1661385"/>
                  <a:pt x="783621" y="1652145"/>
                </a:cubicBezTo>
                <a:cubicBezTo>
                  <a:pt x="784384" y="1642906"/>
                  <a:pt x="789146" y="1636334"/>
                  <a:pt x="794861" y="1637001"/>
                </a:cubicBezTo>
                <a:close/>
                <a:moveTo>
                  <a:pt x="2600896" y="1635000"/>
                </a:moveTo>
                <a:cubicBezTo>
                  <a:pt x="2613754" y="1634905"/>
                  <a:pt x="2625565" y="1650621"/>
                  <a:pt x="2626899" y="1669386"/>
                </a:cubicBezTo>
                <a:cubicBezTo>
                  <a:pt x="2628232" y="1687198"/>
                  <a:pt x="2619374" y="1702152"/>
                  <a:pt x="2607182" y="1701866"/>
                </a:cubicBezTo>
                <a:cubicBezTo>
                  <a:pt x="2594323" y="1701580"/>
                  <a:pt x="2581655" y="1685388"/>
                  <a:pt x="2580322" y="1667100"/>
                </a:cubicBezTo>
                <a:cubicBezTo>
                  <a:pt x="2579083" y="1649764"/>
                  <a:pt x="2588799" y="1635096"/>
                  <a:pt x="2600896" y="1635000"/>
                </a:cubicBezTo>
                <a:close/>
                <a:moveTo>
                  <a:pt x="747997" y="1634525"/>
                </a:moveTo>
                <a:cubicBezTo>
                  <a:pt x="752950" y="1634811"/>
                  <a:pt x="756570" y="1641478"/>
                  <a:pt x="755903" y="1649098"/>
                </a:cubicBezTo>
                <a:cubicBezTo>
                  <a:pt x="755236" y="1656718"/>
                  <a:pt x="750379" y="1662528"/>
                  <a:pt x="745330" y="1661957"/>
                </a:cubicBezTo>
                <a:cubicBezTo>
                  <a:pt x="740473" y="1661385"/>
                  <a:pt x="737520" y="1655670"/>
                  <a:pt x="738091" y="1648146"/>
                </a:cubicBezTo>
                <a:cubicBezTo>
                  <a:pt x="738758" y="1640145"/>
                  <a:pt x="742949" y="1634239"/>
                  <a:pt x="747997" y="1634525"/>
                </a:cubicBezTo>
                <a:close/>
                <a:moveTo>
                  <a:pt x="699611" y="1632620"/>
                </a:moveTo>
                <a:cubicBezTo>
                  <a:pt x="703421" y="1633192"/>
                  <a:pt x="706279" y="1638716"/>
                  <a:pt x="705612" y="1644431"/>
                </a:cubicBezTo>
                <a:cubicBezTo>
                  <a:pt x="704850" y="1650146"/>
                  <a:pt x="700659" y="1655004"/>
                  <a:pt x="696658" y="1654813"/>
                </a:cubicBezTo>
                <a:cubicBezTo>
                  <a:pt x="692467" y="1654623"/>
                  <a:pt x="689896" y="1649860"/>
                  <a:pt x="690467" y="1643669"/>
                </a:cubicBezTo>
                <a:cubicBezTo>
                  <a:pt x="691134" y="1637001"/>
                  <a:pt x="695230" y="1632048"/>
                  <a:pt x="699611" y="1632620"/>
                </a:cubicBezTo>
                <a:close/>
                <a:moveTo>
                  <a:pt x="1402937" y="1632429"/>
                </a:moveTo>
                <a:cubicBezTo>
                  <a:pt x="1419320" y="1628238"/>
                  <a:pt x="1432750" y="1633477"/>
                  <a:pt x="1433798" y="1644906"/>
                </a:cubicBezTo>
                <a:cubicBezTo>
                  <a:pt x="1434751" y="1656432"/>
                  <a:pt x="1422749" y="1669005"/>
                  <a:pt x="1406461" y="1673291"/>
                </a:cubicBezTo>
                <a:cubicBezTo>
                  <a:pt x="1390364" y="1677577"/>
                  <a:pt x="1376553" y="1671386"/>
                  <a:pt x="1375600" y="1660051"/>
                </a:cubicBezTo>
                <a:cubicBezTo>
                  <a:pt x="1374553" y="1648716"/>
                  <a:pt x="1386840" y="1636524"/>
                  <a:pt x="1402937" y="1632429"/>
                </a:cubicBezTo>
                <a:close/>
                <a:moveTo>
                  <a:pt x="1882866" y="1631798"/>
                </a:moveTo>
                <a:cubicBezTo>
                  <a:pt x="1887926" y="1633334"/>
                  <a:pt x="1891236" y="1636573"/>
                  <a:pt x="1891474" y="1641097"/>
                </a:cubicBezTo>
                <a:cubicBezTo>
                  <a:pt x="1892045" y="1650336"/>
                  <a:pt x="1880615" y="1661099"/>
                  <a:pt x="1865851" y="1665385"/>
                </a:cubicBezTo>
                <a:cubicBezTo>
                  <a:pt x="1851850" y="1669386"/>
                  <a:pt x="1840515" y="1665957"/>
                  <a:pt x="1839372" y="1657194"/>
                </a:cubicBezTo>
                <a:cubicBezTo>
                  <a:pt x="1838229" y="1648145"/>
                  <a:pt x="1848897" y="1637382"/>
                  <a:pt x="1863756" y="1632715"/>
                </a:cubicBezTo>
                <a:cubicBezTo>
                  <a:pt x="1870995" y="1630429"/>
                  <a:pt x="1877806" y="1630262"/>
                  <a:pt x="1882866" y="1631798"/>
                </a:cubicBezTo>
                <a:close/>
                <a:moveTo>
                  <a:pt x="647033" y="1631572"/>
                </a:moveTo>
                <a:cubicBezTo>
                  <a:pt x="649414" y="1632715"/>
                  <a:pt x="650938" y="1636048"/>
                  <a:pt x="652176" y="1637573"/>
                </a:cubicBezTo>
                <a:cubicBezTo>
                  <a:pt x="651509" y="1644240"/>
                  <a:pt x="647699" y="1648622"/>
                  <a:pt x="644461" y="1648050"/>
                </a:cubicBezTo>
                <a:cubicBezTo>
                  <a:pt x="641032" y="1647574"/>
                  <a:pt x="639413" y="1644716"/>
                  <a:pt x="639794" y="1639859"/>
                </a:cubicBezTo>
                <a:cubicBezTo>
                  <a:pt x="640175" y="1635191"/>
                  <a:pt x="644175" y="1630238"/>
                  <a:pt x="647033" y="1631572"/>
                </a:cubicBezTo>
                <a:close/>
                <a:moveTo>
                  <a:pt x="590073" y="1631191"/>
                </a:moveTo>
                <a:cubicBezTo>
                  <a:pt x="591692" y="1631382"/>
                  <a:pt x="593026" y="1633858"/>
                  <a:pt x="595312" y="1636144"/>
                </a:cubicBezTo>
                <a:cubicBezTo>
                  <a:pt x="592645" y="1638811"/>
                  <a:pt x="590740" y="1641764"/>
                  <a:pt x="589216" y="1641764"/>
                </a:cubicBezTo>
                <a:cubicBezTo>
                  <a:pt x="587692" y="1641859"/>
                  <a:pt x="585406" y="1639478"/>
                  <a:pt x="585215" y="1637478"/>
                </a:cubicBezTo>
                <a:cubicBezTo>
                  <a:pt x="584739" y="1633858"/>
                  <a:pt x="587215" y="1631000"/>
                  <a:pt x="590073" y="1631191"/>
                </a:cubicBezTo>
                <a:close/>
                <a:moveTo>
                  <a:pt x="1081468" y="1631190"/>
                </a:moveTo>
                <a:cubicBezTo>
                  <a:pt x="1080706" y="1639001"/>
                  <a:pt x="1081183" y="1647192"/>
                  <a:pt x="1081754" y="1654431"/>
                </a:cubicBezTo>
                <a:cubicBezTo>
                  <a:pt x="1088993" y="1655193"/>
                  <a:pt x="1096327" y="1655955"/>
                  <a:pt x="1102423" y="1656622"/>
                </a:cubicBezTo>
                <a:cubicBezTo>
                  <a:pt x="1101757" y="1648240"/>
                  <a:pt x="1101376" y="1639668"/>
                  <a:pt x="1102042" y="1631952"/>
                </a:cubicBezTo>
                <a:cubicBezTo>
                  <a:pt x="1094422" y="1631667"/>
                  <a:pt x="1087660" y="1631476"/>
                  <a:pt x="1081468" y="1631190"/>
                </a:cubicBezTo>
                <a:close/>
                <a:moveTo>
                  <a:pt x="527971" y="1631000"/>
                </a:moveTo>
                <a:cubicBezTo>
                  <a:pt x="528828" y="1632619"/>
                  <a:pt x="529876" y="1633762"/>
                  <a:pt x="529590" y="1634239"/>
                </a:cubicBezTo>
                <a:cubicBezTo>
                  <a:pt x="529018" y="1635382"/>
                  <a:pt x="527875" y="1636239"/>
                  <a:pt x="526923" y="1637191"/>
                </a:cubicBezTo>
                <a:cubicBezTo>
                  <a:pt x="526351" y="1636429"/>
                  <a:pt x="525113" y="1635477"/>
                  <a:pt x="525304" y="1634905"/>
                </a:cubicBezTo>
                <a:cubicBezTo>
                  <a:pt x="525685" y="1633667"/>
                  <a:pt x="526828" y="1632619"/>
                  <a:pt x="527971" y="1631000"/>
                </a:cubicBezTo>
                <a:close/>
                <a:moveTo>
                  <a:pt x="2767679" y="1629952"/>
                </a:moveTo>
                <a:cubicBezTo>
                  <a:pt x="2781966" y="1630809"/>
                  <a:pt x="2796063" y="1649478"/>
                  <a:pt x="2798063" y="1670814"/>
                </a:cubicBezTo>
                <a:cubicBezTo>
                  <a:pt x="2799873" y="1692341"/>
                  <a:pt x="2789300" y="1709391"/>
                  <a:pt x="2775108" y="1708057"/>
                </a:cubicBezTo>
                <a:cubicBezTo>
                  <a:pt x="2760916" y="1706723"/>
                  <a:pt x="2747581" y="1687102"/>
                  <a:pt x="2745866" y="1665766"/>
                </a:cubicBezTo>
                <a:cubicBezTo>
                  <a:pt x="2744247" y="1645287"/>
                  <a:pt x="2753963" y="1629190"/>
                  <a:pt x="2767679" y="1629952"/>
                </a:cubicBezTo>
                <a:close/>
                <a:moveTo>
                  <a:pt x="1025271" y="1629762"/>
                </a:moveTo>
                <a:cubicBezTo>
                  <a:pt x="1024604" y="1636810"/>
                  <a:pt x="1025080" y="1643954"/>
                  <a:pt x="1025652" y="1651002"/>
                </a:cubicBezTo>
                <a:cubicBezTo>
                  <a:pt x="1031081" y="1651383"/>
                  <a:pt x="1036415" y="1651669"/>
                  <a:pt x="1042321" y="1652050"/>
                </a:cubicBezTo>
                <a:cubicBezTo>
                  <a:pt x="1041749" y="1644716"/>
                  <a:pt x="1041273" y="1637286"/>
                  <a:pt x="1041940" y="1630809"/>
                </a:cubicBezTo>
                <a:cubicBezTo>
                  <a:pt x="1035939" y="1630428"/>
                  <a:pt x="1030605" y="1630143"/>
                  <a:pt x="1025271" y="1629762"/>
                </a:cubicBezTo>
                <a:close/>
                <a:moveTo>
                  <a:pt x="2684144" y="1629381"/>
                </a:moveTo>
                <a:cubicBezTo>
                  <a:pt x="2696050" y="1628715"/>
                  <a:pt x="2707290" y="1644621"/>
                  <a:pt x="2709481" y="1664814"/>
                </a:cubicBezTo>
                <a:cubicBezTo>
                  <a:pt x="2711576" y="1685198"/>
                  <a:pt x="2703861" y="1701390"/>
                  <a:pt x="2691859" y="1701771"/>
                </a:cubicBezTo>
                <a:cubicBezTo>
                  <a:pt x="2679763" y="1702152"/>
                  <a:pt x="2668237" y="1686436"/>
                  <a:pt x="2666047" y="1666148"/>
                </a:cubicBezTo>
                <a:cubicBezTo>
                  <a:pt x="2663856" y="1645859"/>
                  <a:pt x="2672143" y="1630048"/>
                  <a:pt x="2684144" y="1629381"/>
                </a:cubicBezTo>
                <a:close/>
                <a:moveTo>
                  <a:pt x="4107370" y="1628524"/>
                </a:moveTo>
                <a:cubicBezTo>
                  <a:pt x="4110704" y="1629571"/>
                  <a:pt x="4112608" y="1632905"/>
                  <a:pt x="4116990" y="1637001"/>
                </a:cubicBezTo>
                <a:cubicBezTo>
                  <a:pt x="4109941" y="1639096"/>
                  <a:pt x="4105750" y="1641382"/>
                  <a:pt x="4102036" y="1641097"/>
                </a:cubicBezTo>
                <a:cubicBezTo>
                  <a:pt x="4096892" y="1640716"/>
                  <a:pt x="4095082" y="1637191"/>
                  <a:pt x="4096702" y="1633191"/>
                </a:cubicBezTo>
                <a:cubicBezTo>
                  <a:pt x="4098416" y="1629000"/>
                  <a:pt x="4102798" y="1627000"/>
                  <a:pt x="4107370" y="1628524"/>
                </a:cubicBezTo>
                <a:close/>
                <a:moveTo>
                  <a:pt x="971264" y="1622523"/>
                </a:moveTo>
                <a:cubicBezTo>
                  <a:pt x="970978" y="1630143"/>
                  <a:pt x="971550" y="1638906"/>
                  <a:pt x="972502" y="1647002"/>
                </a:cubicBezTo>
                <a:cubicBezTo>
                  <a:pt x="977455" y="1647002"/>
                  <a:pt x="982694" y="1647097"/>
                  <a:pt x="988123" y="1647097"/>
                </a:cubicBezTo>
                <a:cubicBezTo>
                  <a:pt x="987552" y="1639668"/>
                  <a:pt x="987361" y="1632333"/>
                  <a:pt x="987933" y="1626333"/>
                </a:cubicBezTo>
                <a:cubicBezTo>
                  <a:pt x="981646" y="1624904"/>
                  <a:pt x="975931" y="1623570"/>
                  <a:pt x="971264" y="1622523"/>
                </a:cubicBezTo>
                <a:close/>
                <a:moveTo>
                  <a:pt x="1583531" y="1621820"/>
                </a:moveTo>
                <a:cubicBezTo>
                  <a:pt x="1589342" y="1623356"/>
                  <a:pt x="1593247" y="1626904"/>
                  <a:pt x="1593818" y="1632143"/>
                </a:cubicBezTo>
                <a:cubicBezTo>
                  <a:pt x="1594961" y="1642525"/>
                  <a:pt x="1582293" y="1655670"/>
                  <a:pt x="1565910" y="1660908"/>
                </a:cubicBezTo>
                <a:cubicBezTo>
                  <a:pt x="1549717" y="1666052"/>
                  <a:pt x="1535144" y="1661385"/>
                  <a:pt x="1534477" y="1651098"/>
                </a:cubicBezTo>
                <a:cubicBezTo>
                  <a:pt x="1533906" y="1641192"/>
                  <a:pt x="1546098" y="1628904"/>
                  <a:pt x="1561814" y="1623570"/>
                </a:cubicBezTo>
                <a:cubicBezTo>
                  <a:pt x="1570006" y="1620761"/>
                  <a:pt x="1577721" y="1620284"/>
                  <a:pt x="1583531" y="1621820"/>
                </a:cubicBezTo>
                <a:close/>
                <a:moveTo>
                  <a:pt x="2229611" y="1621285"/>
                </a:moveTo>
                <a:cubicBezTo>
                  <a:pt x="2242375" y="1619666"/>
                  <a:pt x="2253043" y="1626714"/>
                  <a:pt x="2254186" y="1637668"/>
                </a:cubicBezTo>
                <a:cubicBezTo>
                  <a:pt x="2255424" y="1648717"/>
                  <a:pt x="2246852" y="1658337"/>
                  <a:pt x="2233898" y="1660337"/>
                </a:cubicBezTo>
                <a:cubicBezTo>
                  <a:pt x="2220277" y="1662433"/>
                  <a:pt x="2208180" y="1655289"/>
                  <a:pt x="2206942" y="1644335"/>
                </a:cubicBezTo>
                <a:cubicBezTo>
                  <a:pt x="2205704" y="1633382"/>
                  <a:pt x="2215895" y="1623095"/>
                  <a:pt x="2229611" y="1621285"/>
                </a:cubicBezTo>
                <a:close/>
                <a:moveTo>
                  <a:pt x="1267110" y="1619856"/>
                </a:moveTo>
                <a:cubicBezTo>
                  <a:pt x="1282160" y="1618427"/>
                  <a:pt x="1293781" y="1626809"/>
                  <a:pt x="1293399" y="1639668"/>
                </a:cubicBezTo>
                <a:cubicBezTo>
                  <a:pt x="1293019" y="1652241"/>
                  <a:pt x="1280827" y="1663957"/>
                  <a:pt x="1266348" y="1665290"/>
                </a:cubicBezTo>
                <a:cubicBezTo>
                  <a:pt x="1251680" y="1666624"/>
                  <a:pt x="1240631" y="1657099"/>
                  <a:pt x="1240631" y="1644145"/>
                </a:cubicBezTo>
                <a:cubicBezTo>
                  <a:pt x="1240631" y="1631286"/>
                  <a:pt x="1252442" y="1621285"/>
                  <a:pt x="1267110" y="1619856"/>
                </a:cubicBezTo>
                <a:close/>
                <a:moveTo>
                  <a:pt x="2047303" y="1617856"/>
                </a:moveTo>
                <a:cubicBezTo>
                  <a:pt x="2060543" y="1614237"/>
                  <a:pt x="2071592" y="1618523"/>
                  <a:pt x="2073021" y="1627667"/>
                </a:cubicBezTo>
                <a:cubicBezTo>
                  <a:pt x="2074450" y="1636906"/>
                  <a:pt x="2065877" y="1646526"/>
                  <a:pt x="2052637" y="1650336"/>
                </a:cubicBezTo>
                <a:cubicBezTo>
                  <a:pt x="2038636" y="1654337"/>
                  <a:pt x="2026158" y="1650336"/>
                  <a:pt x="2024634" y="1641192"/>
                </a:cubicBezTo>
                <a:cubicBezTo>
                  <a:pt x="2023110" y="1632048"/>
                  <a:pt x="2033302" y="1621571"/>
                  <a:pt x="2047303" y="1617856"/>
                </a:cubicBezTo>
                <a:close/>
                <a:moveTo>
                  <a:pt x="3428332" y="1617761"/>
                </a:moveTo>
                <a:cubicBezTo>
                  <a:pt x="3450049" y="1621856"/>
                  <a:pt x="3465004" y="1639382"/>
                  <a:pt x="3461194" y="1657099"/>
                </a:cubicBezTo>
                <a:cubicBezTo>
                  <a:pt x="3457479" y="1674625"/>
                  <a:pt x="3436810" y="1686341"/>
                  <a:pt x="3416236" y="1682340"/>
                </a:cubicBezTo>
                <a:cubicBezTo>
                  <a:pt x="3395376" y="1678244"/>
                  <a:pt x="3382041" y="1660242"/>
                  <a:pt x="3385661" y="1641668"/>
                </a:cubicBezTo>
                <a:cubicBezTo>
                  <a:pt x="3389089" y="1623857"/>
                  <a:pt x="3407378" y="1613760"/>
                  <a:pt x="3428332" y="1617761"/>
                </a:cubicBezTo>
                <a:close/>
                <a:moveTo>
                  <a:pt x="1818822" y="1614569"/>
                </a:moveTo>
                <a:cubicBezTo>
                  <a:pt x="1824109" y="1615808"/>
                  <a:pt x="1827657" y="1618856"/>
                  <a:pt x="1828323" y="1623475"/>
                </a:cubicBezTo>
                <a:cubicBezTo>
                  <a:pt x="1829657" y="1632524"/>
                  <a:pt x="1818894" y="1644239"/>
                  <a:pt x="1804130" y="1649573"/>
                </a:cubicBezTo>
                <a:cubicBezTo>
                  <a:pt x="1788890" y="1655098"/>
                  <a:pt x="1774031" y="1651669"/>
                  <a:pt x="1773078" y="1642335"/>
                </a:cubicBezTo>
                <a:cubicBezTo>
                  <a:pt x="1772316" y="1633381"/>
                  <a:pt x="1784032" y="1621665"/>
                  <a:pt x="1798891" y="1616522"/>
                </a:cubicBezTo>
                <a:cubicBezTo>
                  <a:pt x="1806511" y="1613903"/>
                  <a:pt x="1813536" y="1613331"/>
                  <a:pt x="1818822" y="1614569"/>
                </a:cubicBezTo>
                <a:close/>
                <a:moveTo>
                  <a:pt x="3045716" y="1614552"/>
                </a:moveTo>
                <a:lnTo>
                  <a:pt x="3050178" y="1641954"/>
                </a:lnTo>
                <a:cubicBezTo>
                  <a:pt x="3049881" y="1650931"/>
                  <a:pt x="3047476" y="1659480"/>
                  <a:pt x="3042094" y="1667386"/>
                </a:cubicBezTo>
                <a:lnTo>
                  <a:pt x="3041730" y="1667762"/>
                </a:lnTo>
                <a:lnTo>
                  <a:pt x="3063728" y="1662385"/>
                </a:lnTo>
                <a:cubicBezTo>
                  <a:pt x="3071218" y="1662480"/>
                  <a:pt x="3078814" y="1664671"/>
                  <a:pt x="3086386" y="1669576"/>
                </a:cubicBezTo>
                <a:cubicBezTo>
                  <a:pt x="3086767" y="1653288"/>
                  <a:pt x="3087053" y="1638906"/>
                  <a:pt x="3087243" y="1623475"/>
                </a:cubicBezTo>
                <a:cubicBezTo>
                  <a:pt x="3079957" y="1625428"/>
                  <a:pt x="3072837" y="1625451"/>
                  <a:pt x="3065848" y="1623832"/>
                </a:cubicBezTo>
                <a:close/>
                <a:moveTo>
                  <a:pt x="3626833" y="1614046"/>
                </a:moveTo>
                <a:cubicBezTo>
                  <a:pt x="3642740" y="1618618"/>
                  <a:pt x="3652360" y="1632144"/>
                  <a:pt x="3647788" y="1643955"/>
                </a:cubicBezTo>
                <a:cubicBezTo>
                  <a:pt x="3642931" y="1656528"/>
                  <a:pt x="3624452" y="1664052"/>
                  <a:pt x="3608450" y="1659766"/>
                </a:cubicBezTo>
                <a:cubicBezTo>
                  <a:pt x="3591686" y="1655289"/>
                  <a:pt x="3582828" y="1641478"/>
                  <a:pt x="3587686" y="1628143"/>
                </a:cubicBezTo>
                <a:cubicBezTo>
                  <a:pt x="3592448" y="1614999"/>
                  <a:pt x="3609498" y="1609093"/>
                  <a:pt x="3626833" y="1614046"/>
                </a:cubicBezTo>
                <a:close/>
                <a:moveTo>
                  <a:pt x="3819429" y="1612236"/>
                </a:moveTo>
                <a:cubicBezTo>
                  <a:pt x="3830859" y="1615188"/>
                  <a:pt x="3838003" y="1623951"/>
                  <a:pt x="3835241" y="1632048"/>
                </a:cubicBezTo>
                <a:cubicBezTo>
                  <a:pt x="3832288" y="1640715"/>
                  <a:pt x="3819048" y="1646335"/>
                  <a:pt x="3807047" y="1643859"/>
                </a:cubicBezTo>
                <a:cubicBezTo>
                  <a:pt x="3794855" y="1641382"/>
                  <a:pt x="3787806" y="1631762"/>
                  <a:pt x="3791140" y="1622713"/>
                </a:cubicBezTo>
                <a:cubicBezTo>
                  <a:pt x="3794474" y="1613760"/>
                  <a:pt x="3807142" y="1609092"/>
                  <a:pt x="3819429" y="1612236"/>
                </a:cubicBezTo>
                <a:close/>
                <a:moveTo>
                  <a:pt x="4002309" y="1608903"/>
                </a:moveTo>
                <a:cubicBezTo>
                  <a:pt x="4009739" y="1610236"/>
                  <a:pt x="4014692" y="1616332"/>
                  <a:pt x="4012501" y="1621571"/>
                </a:cubicBezTo>
                <a:cubicBezTo>
                  <a:pt x="4010501" y="1626238"/>
                  <a:pt x="4002785" y="1629572"/>
                  <a:pt x="3996213" y="1628429"/>
                </a:cubicBezTo>
                <a:cubicBezTo>
                  <a:pt x="3988879" y="1627191"/>
                  <a:pt x="3984116" y="1621095"/>
                  <a:pt x="3986307" y="1615665"/>
                </a:cubicBezTo>
                <a:cubicBezTo>
                  <a:pt x="3988212" y="1610807"/>
                  <a:pt x="3995642" y="1607664"/>
                  <a:pt x="4002309" y="1608903"/>
                </a:cubicBezTo>
                <a:close/>
                <a:moveTo>
                  <a:pt x="908494" y="1607664"/>
                </a:moveTo>
                <a:cubicBezTo>
                  <a:pt x="916304" y="1608426"/>
                  <a:pt x="921258" y="1618141"/>
                  <a:pt x="921924" y="1630714"/>
                </a:cubicBezTo>
                <a:cubicBezTo>
                  <a:pt x="922496" y="1642716"/>
                  <a:pt x="916876" y="1652050"/>
                  <a:pt x="909351" y="1651860"/>
                </a:cubicBezTo>
                <a:cubicBezTo>
                  <a:pt x="901731" y="1651574"/>
                  <a:pt x="894587" y="1640620"/>
                  <a:pt x="893921" y="1628333"/>
                </a:cubicBezTo>
                <a:cubicBezTo>
                  <a:pt x="893254" y="1616046"/>
                  <a:pt x="900683" y="1606997"/>
                  <a:pt x="908494" y="1607664"/>
                </a:cubicBezTo>
                <a:close/>
                <a:moveTo>
                  <a:pt x="1357121" y="1606902"/>
                </a:moveTo>
                <a:cubicBezTo>
                  <a:pt x="1372933" y="1604140"/>
                  <a:pt x="1384363" y="1610617"/>
                  <a:pt x="1384172" y="1622619"/>
                </a:cubicBezTo>
                <a:cubicBezTo>
                  <a:pt x="1383887" y="1634620"/>
                  <a:pt x="1370456" y="1647574"/>
                  <a:pt x="1354835" y="1650432"/>
                </a:cubicBezTo>
                <a:cubicBezTo>
                  <a:pt x="1339024" y="1653289"/>
                  <a:pt x="1326356" y="1645193"/>
                  <a:pt x="1326546" y="1633096"/>
                </a:cubicBezTo>
                <a:cubicBezTo>
                  <a:pt x="1326737" y="1621190"/>
                  <a:pt x="1341500" y="1609760"/>
                  <a:pt x="1357121" y="1606902"/>
                </a:cubicBezTo>
                <a:close/>
                <a:moveTo>
                  <a:pt x="862964" y="1604712"/>
                </a:moveTo>
                <a:cubicBezTo>
                  <a:pt x="869536" y="1605664"/>
                  <a:pt x="874108" y="1614427"/>
                  <a:pt x="874489" y="1625190"/>
                </a:cubicBezTo>
                <a:cubicBezTo>
                  <a:pt x="874870" y="1636430"/>
                  <a:pt x="869441" y="1645002"/>
                  <a:pt x="862583" y="1644050"/>
                </a:cubicBezTo>
                <a:cubicBezTo>
                  <a:pt x="856201" y="1643097"/>
                  <a:pt x="850677" y="1633572"/>
                  <a:pt x="850486" y="1623095"/>
                </a:cubicBezTo>
                <a:cubicBezTo>
                  <a:pt x="850296" y="1612141"/>
                  <a:pt x="856201" y="1603664"/>
                  <a:pt x="862964" y="1604712"/>
                </a:cubicBezTo>
                <a:close/>
                <a:moveTo>
                  <a:pt x="1508664" y="1604139"/>
                </a:moveTo>
                <a:cubicBezTo>
                  <a:pt x="1525142" y="1600044"/>
                  <a:pt x="1538858" y="1605568"/>
                  <a:pt x="1538096" y="1616427"/>
                </a:cubicBezTo>
                <a:cubicBezTo>
                  <a:pt x="1537334" y="1627571"/>
                  <a:pt x="1523142" y="1640334"/>
                  <a:pt x="1506473" y="1644621"/>
                </a:cubicBezTo>
                <a:cubicBezTo>
                  <a:pt x="1489614" y="1649002"/>
                  <a:pt x="1477041" y="1643192"/>
                  <a:pt x="1477517" y="1631667"/>
                </a:cubicBezTo>
                <a:cubicBezTo>
                  <a:pt x="1477898" y="1620427"/>
                  <a:pt x="1491805" y="1608330"/>
                  <a:pt x="1508664" y="1604139"/>
                </a:cubicBezTo>
                <a:close/>
                <a:moveTo>
                  <a:pt x="2340959" y="1602806"/>
                </a:moveTo>
                <a:cubicBezTo>
                  <a:pt x="2354103" y="1600901"/>
                  <a:pt x="2366581" y="1609950"/>
                  <a:pt x="2368295" y="1622714"/>
                </a:cubicBezTo>
                <a:cubicBezTo>
                  <a:pt x="2370010" y="1635287"/>
                  <a:pt x="2360294" y="1647669"/>
                  <a:pt x="2347245" y="1649193"/>
                </a:cubicBezTo>
                <a:cubicBezTo>
                  <a:pt x="2334101" y="1650717"/>
                  <a:pt x="2321528" y="1641478"/>
                  <a:pt x="2319813" y="1629000"/>
                </a:cubicBezTo>
                <a:cubicBezTo>
                  <a:pt x="2318099" y="1616332"/>
                  <a:pt x="2327528" y="1604807"/>
                  <a:pt x="2340959" y="1602806"/>
                </a:cubicBezTo>
                <a:close/>
                <a:moveTo>
                  <a:pt x="817435" y="1601759"/>
                </a:moveTo>
                <a:cubicBezTo>
                  <a:pt x="823341" y="1602330"/>
                  <a:pt x="828103" y="1610141"/>
                  <a:pt x="828199" y="1619761"/>
                </a:cubicBezTo>
                <a:cubicBezTo>
                  <a:pt x="828294" y="1629381"/>
                  <a:pt x="823627" y="1636620"/>
                  <a:pt x="817816" y="1636144"/>
                </a:cubicBezTo>
                <a:cubicBezTo>
                  <a:pt x="812197" y="1635668"/>
                  <a:pt x="807434" y="1627286"/>
                  <a:pt x="807434" y="1618142"/>
                </a:cubicBezTo>
                <a:cubicBezTo>
                  <a:pt x="807434" y="1608903"/>
                  <a:pt x="811720" y="1601187"/>
                  <a:pt x="817435" y="1601759"/>
                </a:cubicBezTo>
                <a:close/>
                <a:moveTo>
                  <a:pt x="773335" y="1599187"/>
                </a:moveTo>
                <a:cubicBezTo>
                  <a:pt x="778573" y="1600520"/>
                  <a:pt x="782669" y="1608521"/>
                  <a:pt x="781717" y="1616808"/>
                </a:cubicBezTo>
                <a:cubicBezTo>
                  <a:pt x="780764" y="1624333"/>
                  <a:pt x="776192" y="1629190"/>
                  <a:pt x="771334" y="1627952"/>
                </a:cubicBezTo>
                <a:cubicBezTo>
                  <a:pt x="766572" y="1626714"/>
                  <a:pt x="763238" y="1619475"/>
                  <a:pt x="763905" y="1612045"/>
                </a:cubicBezTo>
                <a:cubicBezTo>
                  <a:pt x="764572" y="1603949"/>
                  <a:pt x="768096" y="1597853"/>
                  <a:pt x="773335" y="1599187"/>
                </a:cubicBezTo>
                <a:close/>
                <a:moveTo>
                  <a:pt x="1115568" y="1599186"/>
                </a:moveTo>
                <a:cubicBezTo>
                  <a:pt x="1114615" y="1606521"/>
                  <a:pt x="1113758" y="1613760"/>
                  <a:pt x="1112996" y="1620618"/>
                </a:cubicBezTo>
                <a:cubicBezTo>
                  <a:pt x="1120330" y="1621284"/>
                  <a:pt x="1128141" y="1621856"/>
                  <a:pt x="1136713" y="1622523"/>
                </a:cubicBezTo>
                <a:cubicBezTo>
                  <a:pt x="1132046" y="1614617"/>
                  <a:pt x="1134713" y="1606521"/>
                  <a:pt x="1137285" y="1599472"/>
                </a:cubicBezTo>
                <a:cubicBezTo>
                  <a:pt x="1129189" y="1599377"/>
                  <a:pt x="1122140" y="1599282"/>
                  <a:pt x="1115568" y="1599186"/>
                </a:cubicBezTo>
                <a:close/>
                <a:moveTo>
                  <a:pt x="1756744" y="1598996"/>
                </a:moveTo>
                <a:cubicBezTo>
                  <a:pt x="1762649" y="1600139"/>
                  <a:pt x="1766745" y="1603187"/>
                  <a:pt x="1767459" y="1607854"/>
                </a:cubicBezTo>
                <a:cubicBezTo>
                  <a:pt x="1768888" y="1617189"/>
                  <a:pt x="1756410" y="1630047"/>
                  <a:pt x="1740313" y="1635667"/>
                </a:cubicBezTo>
                <a:cubicBezTo>
                  <a:pt x="1724787" y="1641096"/>
                  <a:pt x="1711357" y="1638334"/>
                  <a:pt x="1709547" y="1629381"/>
                </a:cubicBezTo>
                <a:cubicBezTo>
                  <a:pt x="1707642" y="1619856"/>
                  <a:pt x="1718977" y="1607664"/>
                  <a:pt x="1735169" y="1601568"/>
                </a:cubicBezTo>
                <a:cubicBezTo>
                  <a:pt x="1743123" y="1598615"/>
                  <a:pt x="1750838" y="1597853"/>
                  <a:pt x="1756744" y="1598996"/>
                </a:cubicBezTo>
                <a:close/>
                <a:moveTo>
                  <a:pt x="1056799" y="1598520"/>
                </a:moveTo>
                <a:cubicBezTo>
                  <a:pt x="1055846" y="1605282"/>
                  <a:pt x="1055084" y="1611855"/>
                  <a:pt x="1054417" y="1618141"/>
                </a:cubicBezTo>
                <a:cubicBezTo>
                  <a:pt x="1060418" y="1618427"/>
                  <a:pt x="1066228" y="1618713"/>
                  <a:pt x="1072039" y="1618998"/>
                </a:cubicBezTo>
                <a:cubicBezTo>
                  <a:pt x="1072705" y="1612521"/>
                  <a:pt x="1073563" y="1605854"/>
                  <a:pt x="1074515" y="1599377"/>
                </a:cubicBezTo>
                <a:cubicBezTo>
                  <a:pt x="1068229" y="1599091"/>
                  <a:pt x="1062609" y="1598805"/>
                  <a:pt x="1056799" y="1598520"/>
                </a:cubicBezTo>
                <a:close/>
                <a:moveTo>
                  <a:pt x="4164710" y="1598044"/>
                </a:moveTo>
                <a:cubicBezTo>
                  <a:pt x="4166520" y="1598044"/>
                  <a:pt x="4168425" y="1600902"/>
                  <a:pt x="4171473" y="1603473"/>
                </a:cubicBezTo>
                <a:cubicBezTo>
                  <a:pt x="4167282" y="1604997"/>
                  <a:pt x="4164615" y="1606712"/>
                  <a:pt x="4162234" y="1606521"/>
                </a:cubicBezTo>
                <a:cubicBezTo>
                  <a:pt x="4160614" y="1606426"/>
                  <a:pt x="4157852" y="1602997"/>
                  <a:pt x="4158424" y="1602140"/>
                </a:cubicBezTo>
                <a:cubicBezTo>
                  <a:pt x="4159662" y="1600235"/>
                  <a:pt x="4162520" y="1598044"/>
                  <a:pt x="4164710" y="1598044"/>
                </a:cubicBezTo>
                <a:close/>
                <a:moveTo>
                  <a:pt x="725900" y="1596710"/>
                </a:moveTo>
                <a:cubicBezTo>
                  <a:pt x="730186" y="1597377"/>
                  <a:pt x="734282" y="1603473"/>
                  <a:pt x="733711" y="1609950"/>
                </a:cubicBezTo>
                <a:cubicBezTo>
                  <a:pt x="733234" y="1616618"/>
                  <a:pt x="729424" y="1621094"/>
                  <a:pt x="725138" y="1620428"/>
                </a:cubicBezTo>
                <a:cubicBezTo>
                  <a:pt x="720852" y="1619856"/>
                  <a:pt x="717899" y="1614236"/>
                  <a:pt x="718471" y="1607759"/>
                </a:cubicBezTo>
                <a:cubicBezTo>
                  <a:pt x="719042" y="1601378"/>
                  <a:pt x="721614" y="1596044"/>
                  <a:pt x="725900" y="1596710"/>
                </a:cubicBezTo>
                <a:close/>
                <a:moveTo>
                  <a:pt x="3226784" y="1595662"/>
                </a:moveTo>
                <a:cubicBezTo>
                  <a:pt x="3225927" y="1607283"/>
                  <a:pt x="3225165" y="1618141"/>
                  <a:pt x="3224308" y="1628238"/>
                </a:cubicBezTo>
                <a:cubicBezTo>
                  <a:pt x="3236595" y="1630428"/>
                  <a:pt x="3248120" y="1632524"/>
                  <a:pt x="3260217" y="1634810"/>
                </a:cubicBezTo>
                <a:cubicBezTo>
                  <a:pt x="3261360" y="1623189"/>
                  <a:pt x="3262408" y="1612236"/>
                  <a:pt x="3263265" y="1602615"/>
                </a:cubicBezTo>
                <a:cubicBezTo>
                  <a:pt x="3249740" y="1600044"/>
                  <a:pt x="3237643" y="1597758"/>
                  <a:pt x="3226784" y="1595662"/>
                </a:cubicBezTo>
                <a:close/>
                <a:moveTo>
                  <a:pt x="2001000" y="1595401"/>
                </a:moveTo>
                <a:cubicBezTo>
                  <a:pt x="2006013" y="1596901"/>
                  <a:pt x="2009489" y="1599996"/>
                  <a:pt x="2010251" y="1604330"/>
                </a:cubicBezTo>
                <a:cubicBezTo>
                  <a:pt x="2011775" y="1613379"/>
                  <a:pt x="2000440" y="1625095"/>
                  <a:pt x="1986153" y="1629190"/>
                </a:cubicBezTo>
                <a:cubicBezTo>
                  <a:pt x="1971580" y="1633381"/>
                  <a:pt x="1959102" y="1629000"/>
                  <a:pt x="1958530" y="1619380"/>
                </a:cubicBezTo>
                <a:cubicBezTo>
                  <a:pt x="1957959" y="1610331"/>
                  <a:pt x="1968436" y="1600139"/>
                  <a:pt x="1982533" y="1596043"/>
                </a:cubicBezTo>
                <a:cubicBezTo>
                  <a:pt x="1989439" y="1593996"/>
                  <a:pt x="1995988" y="1593900"/>
                  <a:pt x="2001000" y="1595401"/>
                </a:cubicBezTo>
                <a:close/>
                <a:moveTo>
                  <a:pt x="675607" y="1595186"/>
                </a:moveTo>
                <a:cubicBezTo>
                  <a:pt x="679227" y="1595091"/>
                  <a:pt x="683132" y="1599949"/>
                  <a:pt x="682751" y="1604997"/>
                </a:cubicBezTo>
                <a:cubicBezTo>
                  <a:pt x="682465" y="1610045"/>
                  <a:pt x="679036" y="1613855"/>
                  <a:pt x="675417" y="1613379"/>
                </a:cubicBezTo>
                <a:cubicBezTo>
                  <a:pt x="671988" y="1612903"/>
                  <a:pt x="669892" y="1609188"/>
                  <a:pt x="670273" y="1604235"/>
                </a:cubicBezTo>
                <a:cubicBezTo>
                  <a:pt x="670655" y="1599377"/>
                  <a:pt x="672274" y="1595377"/>
                  <a:pt x="675607" y="1595186"/>
                </a:cubicBezTo>
                <a:close/>
                <a:moveTo>
                  <a:pt x="563403" y="1595091"/>
                </a:moveTo>
                <a:cubicBezTo>
                  <a:pt x="564451" y="1594996"/>
                  <a:pt x="565785" y="1596901"/>
                  <a:pt x="567690" y="1598711"/>
                </a:cubicBezTo>
                <a:cubicBezTo>
                  <a:pt x="565499" y="1600140"/>
                  <a:pt x="564261" y="1601473"/>
                  <a:pt x="562927" y="1601664"/>
                </a:cubicBezTo>
                <a:cubicBezTo>
                  <a:pt x="562165" y="1601759"/>
                  <a:pt x="560546" y="1599473"/>
                  <a:pt x="560736" y="1598901"/>
                </a:cubicBezTo>
                <a:cubicBezTo>
                  <a:pt x="561213" y="1597377"/>
                  <a:pt x="562451" y="1595187"/>
                  <a:pt x="563403" y="1595091"/>
                </a:cubicBezTo>
                <a:close/>
                <a:moveTo>
                  <a:pt x="1000982" y="1592614"/>
                </a:moveTo>
                <a:cubicBezTo>
                  <a:pt x="1000125" y="1599758"/>
                  <a:pt x="999363" y="1607092"/>
                  <a:pt x="998696" y="1613950"/>
                </a:cubicBezTo>
                <a:cubicBezTo>
                  <a:pt x="1004506" y="1614045"/>
                  <a:pt x="1009936" y="1614141"/>
                  <a:pt x="1015365" y="1614236"/>
                </a:cubicBezTo>
                <a:cubicBezTo>
                  <a:pt x="1016032" y="1607854"/>
                  <a:pt x="1016794" y="1601472"/>
                  <a:pt x="1017556" y="1595186"/>
                </a:cubicBezTo>
                <a:cubicBezTo>
                  <a:pt x="1012031" y="1594329"/>
                  <a:pt x="1006030" y="1593471"/>
                  <a:pt x="1000982" y="1592614"/>
                </a:cubicBezTo>
                <a:close/>
                <a:moveTo>
                  <a:pt x="622363" y="1591472"/>
                </a:moveTo>
                <a:cubicBezTo>
                  <a:pt x="625030" y="1596139"/>
                  <a:pt x="627316" y="1598616"/>
                  <a:pt x="627316" y="1601092"/>
                </a:cubicBezTo>
                <a:cubicBezTo>
                  <a:pt x="627316" y="1605283"/>
                  <a:pt x="624744" y="1608141"/>
                  <a:pt x="621696" y="1606807"/>
                </a:cubicBezTo>
                <a:cubicBezTo>
                  <a:pt x="620077" y="1606140"/>
                  <a:pt x="618172" y="1602616"/>
                  <a:pt x="618267" y="1600330"/>
                </a:cubicBezTo>
                <a:cubicBezTo>
                  <a:pt x="618363" y="1598139"/>
                  <a:pt x="620458" y="1595758"/>
                  <a:pt x="622363" y="1591472"/>
                </a:cubicBezTo>
                <a:close/>
                <a:moveTo>
                  <a:pt x="2449829" y="1588518"/>
                </a:moveTo>
                <a:cubicBezTo>
                  <a:pt x="2463259" y="1587852"/>
                  <a:pt x="2474118" y="1598615"/>
                  <a:pt x="2475547" y="1613760"/>
                </a:cubicBezTo>
                <a:cubicBezTo>
                  <a:pt x="2476976" y="1628904"/>
                  <a:pt x="2468308" y="1641001"/>
                  <a:pt x="2454782" y="1642049"/>
                </a:cubicBezTo>
                <a:cubicBezTo>
                  <a:pt x="2440876" y="1643097"/>
                  <a:pt x="2427827" y="1631571"/>
                  <a:pt x="2426398" y="1616808"/>
                </a:cubicBezTo>
                <a:cubicBezTo>
                  <a:pt x="2425064" y="1602044"/>
                  <a:pt x="2435923" y="1589185"/>
                  <a:pt x="2449829" y="1588518"/>
                </a:cubicBezTo>
                <a:close/>
                <a:moveTo>
                  <a:pt x="2164651" y="1587471"/>
                </a:moveTo>
                <a:cubicBezTo>
                  <a:pt x="2178463" y="1584327"/>
                  <a:pt x="2190464" y="1590233"/>
                  <a:pt x="2191702" y="1600615"/>
                </a:cubicBezTo>
                <a:cubicBezTo>
                  <a:pt x="2192941" y="1610997"/>
                  <a:pt x="2182939" y="1621665"/>
                  <a:pt x="2169223" y="1624332"/>
                </a:cubicBezTo>
                <a:cubicBezTo>
                  <a:pt x="2155317" y="1627095"/>
                  <a:pt x="2143506" y="1621380"/>
                  <a:pt x="2142172" y="1611188"/>
                </a:cubicBezTo>
                <a:cubicBezTo>
                  <a:pt x="2140934" y="1600901"/>
                  <a:pt x="2150745" y="1590614"/>
                  <a:pt x="2164651" y="1587471"/>
                </a:cubicBezTo>
                <a:close/>
                <a:moveTo>
                  <a:pt x="3887628" y="1584423"/>
                </a:moveTo>
                <a:cubicBezTo>
                  <a:pt x="3897725" y="1586138"/>
                  <a:pt x="3905345" y="1593377"/>
                  <a:pt x="3904011" y="1600425"/>
                </a:cubicBezTo>
                <a:cubicBezTo>
                  <a:pt x="3902678" y="1607569"/>
                  <a:pt x="3893153" y="1612427"/>
                  <a:pt x="3882771" y="1611188"/>
                </a:cubicBezTo>
                <a:cubicBezTo>
                  <a:pt x="3871912" y="1609855"/>
                  <a:pt x="3863721" y="1601473"/>
                  <a:pt x="3865530" y="1594043"/>
                </a:cubicBezTo>
                <a:cubicBezTo>
                  <a:pt x="3867245" y="1587281"/>
                  <a:pt x="3877627" y="1582804"/>
                  <a:pt x="3887628" y="1584423"/>
                </a:cubicBezTo>
                <a:close/>
                <a:moveTo>
                  <a:pt x="1475910" y="1584317"/>
                </a:moveTo>
                <a:cubicBezTo>
                  <a:pt x="1481089" y="1586281"/>
                  <a:pt x="1484137" y="1590282"/>
                  <a:pt x="1484280" y="1596044"/>
                </a:cubicBezTo>
                <a:cubicBezTo>
                  <a:pt x="1484566" y="1607569"/>
                  <a:pt x="1471516" y="1620523"/>
                  <a:pt x="1454371" y="1625286"/>
                </a:cubicBezTo>
                <a:cubicBezTo>
                  <a:pt x="1437607" y="1629953"/>
                  <a:pt x="1423320" y="1624238"/>
                  <a:pt x="1423034" y="1612998"/>
                </a:cubicBezTo>
                <a:cubicBezTo>
                  <a:pt x="1422653" y="1601759"/>
                  <a:pt x="1437893" y="1589472"/>
                  <a:pt x="1454752" y="1584805"/>
                </a:cubicBezTo>
                <a:cubicBezTo>
                  <a:pt x="1463420" y="1582424"/>
                  <a:pt x="1470731" y="1582352"/>
                  <a:pt x="1475910" y="1584317"/>
                </a:cubicBezTo>
                <a:close/>
                <a:moveTo>
                  <a:pt x="1696748" y="1584019"/>
                </a:moveTo>
                <a:cubicBezTo>
                  <a:pt x="1702546" y="1585257"/>
                  <a:pt x="1706308" y="1588519"/>
                  <a:pt x="1706784" y="1593567"/>
                </a:cubicBezTo>
                <a:cubicBezTo>
                  <a:pt x="1707832" y="1603664"/>
                  <a:pt x="1695164" y="1616332"/>
                  <a:pt x="1678114" y="1622142"/>
                </a:cubicBezTo>
                <a:cubicBezTo>
                  <a:pt x="1661255" y="1627857"/>
                  <a:pt x="1646682" y="1624143"/>
                  <a:pt x="1646301" y="1614141"/>
                </a:cubicBezTo>
                <a:cubicBezTo>
                  <a:pt x="1645920" y="1604426"/>
                  <a:pt x="1658302" y="1592424"/>
                  <a:pt x="1674495" y="1586614"/>
                </a:cubicBezTo>
                <a:cubicBezTo>
                  <a:pt x="1683115" y="1583566"/>
                  <a:pt x="1690950" y="1582780"/>
                  <a:pt x="1696748" y="1584019"/>
                </a:cubicBezTo>
                <a:close/>
                <a:moveTo>
                  <a:pt x="3695699" y="1583375"/>
                </a:moveTo>
                <a:cubicBezTo>
                  <a:pt x="3711416" y="1586518"/>
                  <a:pt x="3722369" y="1598806"/>
                  <a:pt x="3718655" y="1609855"/>
                </a:cubicBezTo>
                <a:cubicBezTo>
                  <a:pt x="3715131" y="1620237"/>
                  <a:pt x="3699605" y="1626619"/>
                  <a:pt x="3685127" y="1623475"/>
                </a:cubicBezTo>
                <a:cubicBezTo>
                  <a:pt x="3670458" y="1620237"/>
                  <a:pt x="3660743" y="1608426"/>
                  <a:pt x="3663410" y="1597567"/>
                </a:cubicBezTo>
                <a:cubicBezTo>
                  <a:pt x="3666077" y="1586709"/>
                  <a:pt x="3680650" y="1580422"/>
                  <a:pt x="3695699" y="1583375"/>
                </a:cubicBezTo>
                <a:close/>
                <a:moveTo>
                  <a:pt x="3499390" y="1583375"/>
                </a:moveTo>
                <a:cubicBezTo>
                  <a:pt x="3519678" y="1587661"/>
                  <a:pt x="3533965" y="1604521"/>
                  <a:pt x="3529584" y="1620046"/>
                </a:cubicBezTo>
                <a:cubicBezTo>
                  <a:pt x="3525488" y="1634810"/>
                  <a:pt x="3505676" y="1644240"/>
                  <a:pt x="3487103" y="1640049"/>
                </a:cubicBezTo>
                <a:cubicBezTo>
                  <a:pt x="3468053" y="1635763"/>
                  <a:pt x="3455575" y="1619475"/>
                  <a:pt x="3458623" y="1603759"/>
                </a:cubicBezTo>
                <a:cubicBezTo>
                  <a:pt x="3461671" y="1588138"/>
                  <a:pt x="3479768" y="1579184"/>
                  <a:pt x="3499390" y="1583375"/>
                </a:cubicBezTo>
                <a:close/>
                <a:moveTo>
                  <a:pt x="4064984" y="1581756"/>
                </a:moveTo>
                <a:cubicBezTo>
                  <a:pt x="4069080" y="1583089"/>
                  <a:pt x="4071937" y="1586328"/>
                  <a:pt x="4077557" y="1590519"/>
                </a:cubicBezTo>
                <a:cubicBezTo>
                  <a:pt x="4070794" y="1593091"/>
                  <a:pt x="4066222" y="1596425"/>
                  <a:pt x="4062888" y="1595758"/>
                </a:cubicBezTo>
                <a:cubicBezTo>
                  <a:pt x="4059078" y="1594996"/>
                  <a:pt x="4054792" y="1590995"/>
                  <a:pt x="4053458" y="1587947"/>
                </a:cubicBezTo>
                <a:cubicBezTo>
                  <a:pt x="4051839" y="1584233"/>
                  <a:pt x="4059840" y="1579946"/>
                  <a:pt x="4064984" y="1581756"/>
                </a:cubicBezTo>
                <a:close/>
                <a:moveTo>
                  <a:pt x="1315402" y="1581566"/>
                </a:moveTo>
                <a:cubicBezTo>
                  <a:pt x="1331023" y="1579661"/>
                  <a:pt x="1342548" y="1586614"/>
                  <a:pt x="1340834" y="1598139"/>
                </a:cubicBezTo>
                <a:cubicBezTo>
                  <a:pt x="1339119" y="1609665"/>
                  <a:pt x="1325022" y="1621666"/>
                  <a:pt x="1309401" y="1623952"/>
                </a:cubicBezTo>
                <a:cubicBezTo>
                  <a:pt x="1293018" y="1626333"/>
                  <a:pt x="1281969" y="1617380"/>
                  <a:pt x="1283970" y="1604902"/>
                </a:cubicBezTo>
                <a:cubicBezTo>
                  <a:pt x="1285875" y="1593091"/>
                  <a:pt x="1299495" y="1583471"/>
                  <a:pt x="1315402" y="1581566"/>
                </a:cubicBezTo>
                <a:close/>
                <a:moveTo>
                  <a:pt x="2908077" y="1579947"/>
                </a:moveTo>
                <a:cubicBezTo>
                  <a:pt x="2925889" y="1582899"/>
                  <a:pt x="2941891" y="1602902"/>
                  <a:pt x="2942653" y="1624238"/>
                </a:cubicBezTo>
                <a:cubicBezTo>
                  <a:pt x="2943415" y="1645479"/>
                  <a:pt x="2929223" y="1662147"/>
                  <a:pt x="2912078" y="1660242"/>
                </a:cubicBezTo>
                <a:cubicBezTo>
                  <a:pt x="2894075" y="1658242"/>
                  <a:pt x="2878645" y="1637192"/>
                  <a:pt x="2877597" y="1614141"/>
                </a:cubicBezTo>
                <a:cubicBezTo>
                  <a:pt x="2876645" y="1592043"/>
                  <a:pt x="2889980" y="1576994"/>
                  <a:pt x="2908077" y="1579947"/>
                </a:cubicBezTo>
                <a:close/>
                <a:moveTo>
                  <a:pt x="2547461" y="1577374"/>
                </a:moveTo>
                <a:cubicBezTo>
                  <a:pt x="2560320" y="1575850"/>
                  <a:pt x="2572797" y="1588899"/>
                  <a:pt x="2574893" y="1605759"/>
                </a:cubicBezTo>
                <a:cubicBezTo>
                  <a:pt x="2576893" y="1622427"/>
                  <a:pt x="2567845" y="1638239"/>
                  <a:pt x="2554986" y="1639287"/>
                </a:cubicBezTo>
                <a:cubicBezTo>
                  <a:pt x="2541937" y="1640334"/>
                  <a:pt x="2528983" y="1626999"/>
                  <a:pt x="2526982" y="1610235"/>
                </a:cubicBezTo>
                <a:cubicBezTo>
                  <a:pt x="2524887" y="1593281"/>
                  <a:pt x="2534221" y="1578803"/>
                  <a:pt x="2547461" y="1577374"/>
                </a:cubicBezTo>
                <a:close/>
                <a:moveTo>
                  <a:pt x="935355" y="1575851"/>
                </a:moveTo>
                <a:cubicBezTo>
                  <a:pt x="943451" y="1577565"/>
                  <a:pt x="949452" y="1588329"/>
                  <a:pt x="948309" y="1599378"/>
                </a:cubicBezTo>
                <a:cubicBezTo>
                  <a:pt x="947166" y="1610998"/>
                  <a:pt x="939070" y="1620047"/>
                  <a:pt x="930973" y="1618523"/>
                </a:cubicBezTo>
                <a:cubicBezTo>
                  <a:pt x="923068" y="1616999"/>
                  <a:pt x="917543" y="1606426"/>
                  <a:pt x="918305" y="1594710"/>
                </a:cubicBezTo>
                <a:cubicBezTo>
                  <a:pt x="919162" y="1582614"/>
                  <a:pt x="926973" y="1573946"/>
                  <a:pt x="935355" y="1575851"/>
                </a:cubicBezTo>
                <a:close/>
                <a:moveTo>
                  <a:pt x="1937825" y="1574875"/>
                </a:moveTo>
                <a:cubicBezTo>
                  <a:pt x="1943052" y="1576280"/>
                  <a:pt x="1946434" y="1579566"/>
                  <a:pt x="1946910" y="1584423"/>
                </a:cubicBezTo>
                <a:cubicBezTo>
                  <a:pt x="1947862" y="1594044"/>
                  <a:pt x="1936432" y="1605188"/>
                  <a:pt x="1920811" y="1609950"/>
                </a:cubicBezTo>
                <a:cubicBezTo>
                  <a:pt x="1906333" y="1614332"/>
                  <a:pt x="1893379" y="1610998"/>
                  <a:pt x="1892046" y="1602521"/>
                </a:cubicBezTo>
                <a:cubicBezTo>
                  <a:pt x="1890522" y="1593663"/>
                  <a:pt x="1902428" y="1581756"/>
                  <a:pt x="1917668" y="1576613"/>
                </a:cubicBezTo>
                <a:cubicBezTo>
                  <a:pt x="1925526" y="1573946"/>
                  <a:pt x="1932599" y="1573470"/>
                  <a:pt x="1937825" y="1574875"/>
                </a:cubicBezTo>
                <a:close/>
                <a:moveTo>
                  <a:pt x="3106865" y="1572802"/>
                </a:moveTo>
                <a:cubicBezTo>
                  <a:pt x="3106674" y="1585280"/>
                  <a:pt x="3106484" y="1598043"/>
                  <a:pt x="3106198" y="1610331"/>
                </a:cubicBezTo>
                <a:cubicBezTo>
                  <a:pt x="3117532" y="1611569"/>
                  <a:pt x="3130296" y="1612902"/>
                  <a:pt x="3142488" y="1614236"/>
                </a:cubicBezTo>
                <a:cubicBezTo>
                  <a:pt x="3142869" y="1602520"/>
                  <a:pt x="3143250" y="1590900"/>
                  <a:pt x="3143631" y="1579470"/>
                </a:cubicBezTo>
                <a:cubicBezTo>
                  <a:pt x="3131248" y="1577184"/>
                  <a:pt x="3118961" y="1574993"/>
                  <a:pt x="3106865" y="1572802"/>
                </a:cubicBezTo>
                <a:close/>
                <a:moveTo>
                  <a:pt x="886491" y="1571279"/>
                </a:moveTo>
                <a:cubicBezTo>
                  <a:pt x="893444" y="1572422"/>
                  <a:pt x="899159" y="1582328"/>
                  <a:pt x="898874" y="1592805"/>
                </a:cubicBezTo>
                <a:cubicBezTo>
                  <a:pt x="898588" y="1603188"/>
                  <a:pt x="892397" y="1611474"/>
                  <a:pt x="885634" y="1610903"/>
                </a:cubicBezTo>
                <a:cubicBezTo>
                  <a:pt x="878871" y="1610331"/>
                  <a:pt x="873251" y="1600806"/>
                  <a:pt x="873156" y="1590043"/>
                </a:cubicBezTo>
                <a:cubicBezTo>
                  <a:pt x="873061" y="1578708"/>
                  <a:pt x="879252" y="1570041"/>
                  <a:pt x="886491" y="1571279"/>
                </a:cubicBezTo>
                <a:close/>
                <a:moveTo>
                  <a:pt x="2809017" y="1569945"/>
                </a:moveTo>
                <a:cubicBezTo>
                  <a:pt x="2825305" y="1572040"/>
                  <a:pt x="2839402" y="1590614"/>
                  <a:pt x="2840545" y="1612426"/>
                </a:cubicBezTo>
                <a:cubicBezTo>
                  <a:pt x="2841688" y="1633381"/>
                  <a:pt x="2830544" y="1648240"/>
                  <a:pt x="2815018" y="1646812"/>
                </a:cubicBezTo>
                <a:cubicBezTo>
                  <a:pt x="2799111" y="1645288"/>
                  <a:pt x="2785014" y="1626333"/>
                  <a:pt x="2783204" y="1604806"/>
                </a:cubicBezTo>
                <a:cubicBezTo>
                  <a:pt x="2781395" y="1583375"/>
                  <a:pt x="2792824" y="1567754"/>
                  <a:pt x="2809017" y="1569945"/>
                </a:cubicBezTo>
                <a:close/>
                <a:moveTo>
                  <a:pt x="1639336" y="1568826"/>
                </a:moveTo>
                <a:cubicBezTo>
                  <a:pt x="1645015" y="1570492"/>
                  <a:pt x="1648587" y="1574136"/>
                  <a:pt x="1648587" y="1579374"/>
                </a:cubicBezTo>
                <a:cubicBezTo>
                  <a:pt x="1648587" y="1589852"/>
                  <a:pt x="1634394" y="1603377"/>
                  <a:pt x="1617630" y="1608711"/>
                </a:cubicBezTo>
                <a:cubicBezTo>
                  <a:pt x="1600676" y="1614045"/>
                  <a:pt x="1586579" y="1609569"/>
                  <a:pt x="1586483" y="1599091"/>
                </a:cubicBezTo>
                <a:cubicBezTo>
                  <a:pt x="1586388" y="1588614"/>
                  <a:pt x="1600676" y="1575374"/>
                  <a:pt x="1617440" y="1570135"/>
                </a:cubicBezTo>
                <a:cubicBezTo>
                  <a:pt x="1625870" y="1567468"/>
                  <a:pt x="1633657" y="1567159"/>
                  <a:pt x="1639336" y="1568826"/>
                </a:cubicBezTo>
                <a:close/>
                <a:moveTo>
                  <a:pt x="2637377" y="1568707"/>
                </a:moveTo>
                <a:cubicBezTo>
                  <a:pt x="2650331" y="1567849"/>
                  <a:pt x="2661094" y="1582137"/>
                  <a:pt x="2662809" y="1601949"/>
                </a:cubicBezTo>
                <a:cubicBezTo>
                  <a:pt x="2664523" y="1621666"/>
                  <a:pt x="2656427" y="1636906"/>
                  <a:pt x="2643283" y="1636810"/>
                </a:cubicBezTo>
                <a:cubicBezTo>
                  <a:pt x="2630995" y="1636715"/>
                  <a:pt x="2619375" y="1622237"/>
                  <a:pt x="2617375" y="1604140"/>
                </a:cubicBezTo>
                <a:cubicBezTo>
                  <a:pt x="2615279" y="1585280"/>
                  <a:pt x="2624613" y="1569564"/>
                  <a:pt x="2637377" y="1568707"/>
                </a:cubicBezTo>
                <a:close/>
                <a:moveTo>
                  <a:pt x="1090898" y="1568611"/>
                </a:moveTo>
                <a:cubicBezTo>
                  <a:pt x="1089660" y="1574993"/>
                  <a:pt x="1088612" y="1581279"/>
                  <a:pt x="1087660" y="1587471"/>
                </a:cubicBezTo>
                <a:cubicBezTo>
                  <a:pt x="1093851" y="1587566"/>
                  <a:pt x="1100042" y="1587756"/>
                  <a:pt x="1106519" y="1587947"/>
                </a:cubicBezTo>
                <a:cubicBezTo>
                  <a:pt x="1107281" y="1581279"/>
                  <a:pt x="1108043" y="1574993"/>
                  <a:pt x="1108805" y="1569183"/>
                </a:cubicBezTo>
                <a:cubicBezTo>
                  <a:pt x="1102519" y="1568992"/>
                  <a:pt x="1096994" y="1568802"/>
                  <a:pt x="1090898" y="1568611"/>
                </a:cubicBezTo>
                <a:close/>
                <a:moveTo>
                  <a:pt x="1173575" y="1567944"/>
                </a:moveTo>
                <a:cubicBezTo>
                  <a:pt x="1166622" y="1568135"/>
                  <a:pt x="1159288" y="1568230"/>
                  <a:pt x="1152239" y="1568325"/>
                </a:cubicBezTo>
                <a:cubicBezTo>
                  <a:pt x="1150906" y="1575374"/>
                  <a:pt x="1149667" y="1582613"/>
                  <a:pt x="1148810" y="1588614"/>
                </a:cubicBezTo>
                <a:cubicBezTo>
                  <a:pt x="1156716" y="1589090"/>
                  <a:pt x="1164431" y="1589471"/>
                  <a:pt x="1171480" y="1589757"/>
                </a:cubicBezTo>
                <a:cubicBezTo>
                  <a:pt x="1172051" y="1582994"/>
                  <a:pt x="1172718" y="1575374"/>
                  <a:pt x="1173575" y="1567944"/>
                </a:cubicBezTo>
                <a:close/>
                <a:moveTo>
                  <a:pt x="839914" y="1566611"/>
                </a:moveTo>
                <a:cubicBezTo>
                  <a:pt x="845915" y="1567850"/>
                  <a:pt x="851154" y="1577279"/>
                  <a:pt x="851058" y="1586804"/>
                </a:cubicBezTo>
                <a:cubicBezTo>
                  <a:pt x="850963" y="1596425"/>
                  <a:pt x="845724" y="1603759"/>
                  <a:pt x="839914" y="1602616"/>
                </a:cubicBezTo>
                <a:cubicBezTo>
                  <a:pt x="834009" y="1601568"/>
                  <a:pt x="829056" y="1592424"/>
                  <a:pt x="828960" y="1582613"/>
                </a:cubicBezTo>
                <a:cubicBezTo>
                  <a:pt x="828865" y="1572803"/>
                  <a:pt x="833913" y="1565278"/>
                  <a:pt x="839914" y="1566611"/>
                </a:cubicBezTo>
                <a:close/>
                <a:moveTo>
                  <a:pt x="1032891" y="1563944"/>
                </a:moveTo>
                <a:cubicBezTo>
                  <a:pt x="1031843" y="1570040"/>
                  <a:pt x="1030891" y="1576517"/>
                  <a:pt x="1029938" y="1583184"/>
                </a:cubicBezTo>
                <a:cubicBezTo>
                  <a:pt x="1035272" y="1583565"/>
                  <a:pt x="1040987" y="1584042"/>
                  <a:pt x="1046797" y="1584423"/>
                </a:cubicBezTo>
                <a:cubicBezTo>
                  <a:pt x="1047845" y="1577565"/>
                  <a:pt x="1048798" y="1571373"/>
                  <a:pt x="1049845" y="1565277"/>
                </a:cubicBezTo>
                <a:cubicBezTo>
                  <a:pt x="1043749" y="1564801"/>
                  <a:pt x="1038130" y="1564420"/>
                  <a:pt x="1032891" y="1563944"/>
                </a:cubicBezTo>
                <a:close/>
                <a:moveTo>
                  <a:pt x="2717863" y="1563753"/>
                </a:moveTo>
                <a:cubicBezTo>
                  <a:pt x="2731008" y="1564420"/>
                  <a:pt x="2744343" y="1581375"/>
                  <a:pt x="2746629" y="1601282"/>
                </a:cubicBezTo>
                <a:cubicBezTo>
                  <a:pt x="2748915" y="1620999"/>
                  <a:pt x="2739485" y="1637858"/>
                  <a:pt x="2726436" y="1638048"/>
                </a:cubicBezTo>
                <a:cubicBezTo>
                  <a:pt x="2713482" y="1638239"/>
                  <a:pt x="2700623" y="1621284"/>
                  <a:pt x="2697956" y="1601091"/>
                </a:cubicBezTo>
                <a:cubicBezTo>
                  <a:pt x="2695194" y="1579755"/>
                  <a:pt x="2703957" y="1563087"/>
                  <a:pt x="2717863" y="1563753"/>
                </a:cubicBezTo>
                <a:close/>
                <a:moveTo>
                  <a:pt x="1409890" y="1563563"/>
                </a:moveTo>
                <a:cubicBezTo>
                  <a:pt x="1426273" y="1560039"/>
                  <a:pt x="1438846" y="1565658"/>
                  <a:pt x="1437132" y="1576612"/>
                </a:cubicBezTo>
                <a:cubicBezTo>
                  <a:pt x="1435417" y="1587756"/>
                  <a:pt x="1420082" y="1600901"/>
                  <a:pt x="1403604" y="1604711"/>
                </a:cubicBezTo>
                <a:cubicBezTo>
                  <a:pt x="1386364" y="1608711"/>
                  <a:pt x="1373886" y="1601282"/>
                  <a:pt x="1376077" y="1589661"/>
                </a:cubicBezTo>
                <a:cubicBezTo>
                  <a:pt x="1378172" y="1578517"/>
                  <a:pt x="1393603" y="1566992"/>
                  <a:pt x="1409890" y="1563563"/>
                </a:cubicBezTo>
                <a:close/>
                <a:moveTo>
                  <a:pt x="793052" y="1562040"/>
                </a:moveTo>
                <a:cubicBezTo>
                  <a:pt x="798481" y="1562802"/>
                  <a:pt x="803338" y="1570993"/>
                  <a:pt x="803529" y="1579947"/>
                </a:cubicBezTo>
                <a:cubicBezTo>
                  <a:pt x="803815" y="1588329"/>
                  <a:pt x="799910" y="1594710"/>
                  <a:pt x="794956" y="1594139"/>
                </a:cubicBezTo>
                <a:cubicBezTo>
                  <a:pt x="789813" y="1593567"/>
                  <a:pt x="784955" y="1585185"/>
                  <a:pt x="784574" y="1576422"/>
                </a:cubicBezTo>
                <a:cubicBezTo>
                  <a:pt x="784193" y="1568040"/>
                  <a:pt x="788003" y="1561468"/>
                  <a:pt x="793052" y="1562040"/>
                </a:cubicBezTo>
                <a:close/>
                <a:moveTo>
                  <a:pt x="2280570" y="1561658"/>
                </a:moveTo>
                <a:cubicBezTo>
                  <a:pt x="2294000" y="1559562"/>
                  <a:pt x="2306192" y="1567849"/>
                  <a:pt x="2307240" y="1579565"/>
                </a:cubicBezTo>
                <a:cubicBezTo>
                  <a:pt x="2308383" y="1591281"/>
                  <a:pt x="2298096" y="1603187"/>
                  <a:pt x="2284761" y="1605377"/>
                </a:cubicBezTo>
                <a:cubicBezTo>
                  <a:pt x="2270664" y="1607664"/>
                  <a:pt x="2257520" y="1598996"/>
                  <a:pt x="2256853" y="1586804"/>
                </a:cubicBezTo>
                <a:cubicBezTo>
                  <a:pt x="2256186" y="1575279"/>
                  <a:pt x="2267140" y="1563753"/>
                  <a:pt x="2280570" y="1561658"/>
                </a:cubicBezTo>
                <a:close/>
                <a:moveTo>
                  <a:pt x="2118800" y="1559753"/>
                </a:moveTo>
                <a:cubicBezTo>
                  <a:pt x="2124170" y="1561563"/>
                  <a:pt x="2127980" y="1565182"/>
                  <a:pt x="2128837" y="1570135"/>
                </a:cubicBezTo>
                <a:cubicBezTo>
                  <a:pt x="2130551" y="1579946"/>
                  <a:pt x="2119692" y="1591947"/>
                  <a:pt x="2105595" y="1595853"/>
                </a:cubicBezTo>
                <a:cubicBezTo>
                  <a:pt x="2092165" y="1599567"/>
                  <a:pt x="2079402" y="1595186"/>
                  <a:pt x="2077402" y="1586137"/>
                </a:cubicBezTo>
                <a:cubicBezTo>
                  <a:pt x="2075116" y="1576326"/>
                  <a:pt x="2084926" y="1564992"/>
                  <a:pt x="2099404" y="1560229"/>
                </a:cubicBezTo>
                <a:cubicBezTo>
                  <a:pt x="2106500" y="1557943"/>
                  <a:pt x="2113430" y="1557943"/>
                  <a:pt x="2118800" y="1559753"/>
                </a:cubicBezTo>
                <a:close/>
                <a:moveTo>
                  <a:pt x="3954970" y="1559373"/>
                </a:moveTo>
                <a:cubicBezTo>
                  <a:pt x="3963733" y="1561087"/>
                  <a:pt x="3969353" y="1566612"/>
                  <a:pt x="3968019" y="1572612"/>
                </a:cubicBezTo>
                <a:cubicBezTo>
                  <a:pt x="3966686" y="1578518"/>
                  <a:pt x="3959066" y="1581661"/>
                  <a:pt x="3950207" y="1579851"/>
                </a:cubicBezTo>
                <a:cubicBezTo>
                  <a:pt x="3941635" y="1578137"/>
                  <a:pt x="3935634" y="1571946"/>
                  <a:pt x="3936968" y="1566326"/>
                </a:cubicBezTo>
                <a:cubicBezTo>
                  <a:pt x="3938206" y="1560706"/>
                  <a:pt x="3946397" y="1557658"/>
                  <a:pt x="3954970" y="1559373"/>
                </a:cubicBezTo>
                <a:close/>
                <a:moveTo>
                  <a:pt x="746092" y="1558515"/>
                </a:moveTo>
                <a:cubicBezTo>
                  <a:pt x="750569" y="1558992"/>
                  <a:pt x="754665" y="1565564"/>
                  <a:pt x="755332" y="1573089"/>
                </a:cubicBezTo>
                <a:cubicBezTo>
                  <a:pt x="755903" y="1580613"/>
                  <a:pt x="752855" y="1586138"/>
                  <a:pt x="748474" y="1585662"/>
                </a:cubicBezTo>
                <a:cubicBezTo>
                  <a:pt x="744283" y="1585090"/>
                  <a:pt x="739901" y="1578232"/>
                  <a:pt x="739234" y="1571088"/>
                </a:cubicBezTo>
                <a:cubicBezTo>
                  <a:pt x="738568" y="1563849"/>
                  <a:pt x="741711" y="1557944"/>
                  <a:pt x="746092" y="1558515"/>
                </a:cubicBezTo>
                <a:close/>
                <a:moveTo>
                  <a:pt x="1875092" y="1558301"/>
                </a:moveTo>
                <a:cubicBezTo>
                  <a:pt x="1880759" y="1559611"/>
                  <a:pt x="1884617" y="1562754"/>
                  <a:pt x="1885093" y="1567374"/>
                </a:cubicBezTo>
                <a:cubicBezTo>
                  <a:pt x="1886140" y="1576613"/>
                  <a:pt x="1873567" y="1589281"/>
                  <a:pt x="1857946" y="1594710"/>
                </a:cubicBezTo>
                <a:cubicBezTo>
                  <a:pt x="1842230" y="1600140"/>
                  <a:pt x="1828228" y="1596806"/>
                  <a:pt x="1827180" y="1587471"/>
                </a:cubicBezTo>
                <a:cubicBezTo>
                  <a:pt x="1826133" y="1578137"/>
                  <a:pt x="1838610" y="1565659"/>
                  <a:pt x="1854231" y="1560230"/>
                </a:cubicBezTo>
                <a:cubicBezTo>
                  <a:pt x="1861947" y="1557516"/>
                  <a:pt x="1869424" y="1556992"/>
                  <a:pt x="1875092" y="1558301"/>
                </a:cubicBezTo>
                <a:close/>
                <a:moveTo>
                  <a:pt x="3767042" y="1556610"/>
                </a:moveTo>
                <a:cubicBezTo>
                  <a:pt x="3780663" y="1559468"/>
                  <a:pt x="3790093" y="1568898"/>
                  <a:pt x="3787997" y="1578137"/>
                </a:cubicBezTo>
                <a:cubicBezTo>
                  <a:pt x="3785902" y="1587471"/>
                  <a:pt x="3773519" y="1592710"/>
                  <a:pt x="3759803" y="1589948"/>
                </a:cubicBezTo>
                <a:cubicBezTo>
                  <a:pt x="3746373" y="1587281"/>
                  <a:pt x="3736753" y="1577089"/>
                  <a:pt x="3738658" y="1568040"/>
                </a:cubicBezTo>
                <a:cubicBezTo>
                  <a:pt x="3740468" y="1559087"/>
                  <a:pt x="3753612" y="1553943"/>
                  <a:pt x="3767042" y="1556610"/>
                </a:cubicBezTo>
                <a:close/>
                <a:moveTo>
                  <a:pt x="697611" y="1555657"/>
                </a:moveTo>
                <a:cubicBezTo>
                  <a:pt x="701516" y="1556419"/>
                  <a:pt x="704754" y="1561849"/>
                  <a:pt x="705135" y="1568326"/>
                </a:cubicBezTo>
                <a:cubicBezTo>
                  <a:pt x="705421" y="1573945"/>
                  <a:pt x="703040" y="1577946"/>
                  <a:pt x="699611" y="1577660"/>
                </a:cubicBezTo>
                <a:cubicBezTo>
                  <a:pt x="696087" y="1577279"/>
                  <a:pt x="692086" y="1571469"/>
                  <a:pt x="691610" y="1565659"/>
                </a:cubicBezTo>
                <a:cubicBezTo>
                  <a:pt x="691039" y="1559753"/>
                  <a:pt x="693896" y="1554991"/>
                  <a:pt x="697611" y="1555657"/>
                </a:cubicBezTo>
                <a:close/>
                <a:moveTo>
                  <a:pt x="1277778" y="1555182"/>
                </a:moveTo>
                <a:cubicBezTo>
                  <a:pt x="1294447" y="1553848"/>
                  <a:pt x="1304353" y="1562802"/>
                  <a:pt x="1300067" y="1575374"/>
                </a:cubicBezTo>
                <a:cubicBezTo>
                  <a:pt x="1295971" y="1587566"/>
                  <a:pt x="1278826" y="1597758"/>
                  <a:pt x="1263110" y="1596139"/>
                </a:cubicBezTo>
                <a:cubicBezTo>
                  <a:pt x="1248155" y="1594615"/>
                  <a:pt x="1240631" y="1582518"/>
                  <a:pt x="1246726" y="1571279"/>
                </a:cubicBezTo>
                <a:cubicBezTo>
                  <a:pt x="1248346" y="1568326"/>
                  <a:pt x="1250632" y="1565469"/>
                  <a:pt x="1252727" y="1562611"/>
                </a:cubicBezTo>
                <a:cubicBezTo>
                  <a:pt x="1253775" y="1561944"/>
                  <a:pt x="1254823" y="1561278"/>
                  <a:pt x="1255966" y="1560706"/>
                </a:cubicBezTo>
                <a:cubicBezTo>
                  <a:pt x="1263110" y="1558896"/>
                  <a:pt x="1270634" y="1555753"/>
                  <a:pt x="1277778" y="1555182"/>
                </a:cubicBezTo>
                <a:close/>
                <a:moveTo>
                  <a:pt x="590074" y="1554610"/>
                </a:moveTo>
                <a:cubicBezTo>
                  <a:pt x="590836" y="1554324"/>
                  <a:pt x="592550" y="1557277"/>
                  <a:pt x="594455" y="1559468"/>
                </a:cubicBezTo>
                <a:cubicBezTo>
                  <a:pt x="592931" y="1561278"/>
                  <a:pt x="591883" y="1563754"/>
                  <a:pt x="590931" y="1563373"/>
                </a:cubicBezTo>
                <a:cubicBezTo>
                  <a:pt x="589312" y="1562706"/>
                  <a:pt x="587883" y="1560325"/>
                  <a:pt x="586359" y="1558611"/>
                </a:cubicBezTo>
                <a:cubicBezTo>
                  <a:pt x="587597" y="1557182"/>
                  <a:pt x="588645" y="1554991"/>
                  <a:pt x="590074" y="1554610"/>
                </a:cubicBezTo>
                <a:close/>
                <a:moveTo>
                  <a:pt x="3571303" y="1553086"/>
                </a:moveTo>
                <a:cubicBezTo>
                  <a:pt x="3589686" y="1557467"/>
                  <a:pt x="3602164" y="1571374"/>
                  <a:pt x="3598830" y="1584709"/>
                </a:cubicBezTo>
                <a:cubicBezTo>
                  <a:pt x="3595591" y="1598044"/>
                  <a:pt x="3578065" y="1605568"/>
                  <a:pt x="3559968" y="1601473"/>
                </a:cubicBezTo>
                <a:cubicBezTo>
                  <a:pt x="3542251" y="1597377"/>
                  <a:pt x="3529488" y="1582137"/>
                  <a:pt x="3532440" y="1569183"/>
                </a:cubicBezTo>
                <a:cubicBezTo>
                  <a:pt x="3535298" y="1556134"/>
                  <a:pt x="3553396" y="1548799"/>
                  <a:pt x="3571303" y="1553086"/>
                </a:cubicBezTo>
                <a:close/>
                <a:moveTo>
                  <a:pt x="3353942" y="1553086"/>
                </a:moveTo>
                <a:cubicBezTo>
                  <a:pt x="3371278" y="1549371"/>
                  <a:pt x="3391471" y="1556229"/>
                  <a:pt x="3402806" y="1569850"/>
                </a:cubicBezTo>
                <a:cubicBezTo>
                  <a:pt x="3414140" y="1583375"/>
                  <a:pt x="3413283" y="1600234"/>
                  <a:pt x="3401377" y="1610998"/>
                </a:cubicBezTo>
                <a:cubicBezTo>
                  <a:pt x="3389756" y="1621475"/>
                  <a:pt x="3371087" y="1623952"/>
                  <a:pt x="3354990" y="1616332"/>
                </a:cubicBezTo>
                <a:cubicBezTo>
                  <a:pt x="3349942" y="1614046"/>
                  <a:pt x="3345465" y="1610998"/>
                  <a:pt x="3340703" y="1608235"/>
                </a:cubicBezTo>
                <a:cubicBezTo>
                  <a:pt x="3338512" y="1605759"/>
                  <a:pt x="3336321" y="1603282"/>
                  <a:pt x="3334130" y="1600806"/>
                </a:cubicBezTo>
                <a:cubicBezTo>
                  <a:pt x="3332797" y="1595472"/>
                  <a:pt x="3330892" y="1590233"/>
                  <a:pt x="3330130" y="1584899"/>
                </a:cubicBezTo>
                <a:cubicBezTo>
                  <a:pt x="3327844" y="1569469"/>
                  <a:pt x="3337464" y="1556705"/>
                  <a:pt x="3353942" y="1553086"/>
                </a:cubicBezTo>
                <a:close/>
                <a:moveTo>
                  <a:pt x="4121943" y="1552229"/>
                </a:moveTo>
                <a:cubicBezTo>
                  <a:pt x="4124610" y="1556229"/>
                  <a:pt x="4127753" y="1559087"/>
                  <a:pt x="4127087" y="1560706"/>
                </a:cubicBezTo>
                <a:cubicBezTo>
                  <a:pt x="4126325" y="1562516"/>
                  <a:pt x="4121753" y="1564421"/>
                  <a:pt x="4119372" y="1563945"/>
                </a:cubicBezTo>
                <a:cubicBezTo>
                  <a:pt x="4116990" y="1563468"/>
                  <a:pt x="4113657" y="1559754"/>
                  <a:pt x="4113752" y="1557849"/>
                </a:cubicBezTo>
                <a:cubicBezTo>
                  <a:pt x="4113847" y="1556039"/>
                  <a:pt x="4117943" y="1554801"/>
                  <a:pt x="4121943" y="1552229"/>
                </a:cubicBezTo>
                <a:close/>
                <a:moveTo>
                  <a:pt x="1583245" y="1552050"/>
                </a:moveTo>
                <a:cubicBezTo>
                  <a:pt x="1588960" y="1553658"/>
                  <a:pt x="1592437" y="1557420"/>
                  <a:pt x="1592484" y="1562992"/>
                </a:cubicBezTo>
                <a:cubicBezTo>
                  <a:pt x="1592484" y="1573755"/>
                  <a:pt x="1578578" y="1587090"/>
                  <a:pt x="1561242" y="1592710"/>
                </a:cubicBezTo>
                <a:cubicBezTo>
                  <a:pt x="1543526" y="1598425"/>
                  <a:pt x="1529715" y="1594329"/>
                  <a:pt x="1529238" y="1583375"/>
                </a:cubicBezTo>
                <a:cubicBezTo>
                  <a:pt x="1528667" y="1572422"/>
                  <a:pt x="1543145" y="1559944"/>
                  <a:pt x="1560576" y="1554038"/>
                </a:cubicBezTo>
                <a:cubicBezTo>
                  <a:pt x="1569577" y="1550990"/>
                  <a:pt x="1577531" y="1550443"/>
                  <a:pt x="1583245" y="1552050"/>
                </a:cubicBezTo>
                <a:close/>
                <a:moveTo>
                  <a:pt x="644937" y="1550895"/>
                </a:moveTo>
                <a:cubicBezTo>
                  <a:pt x="647985" y="1556324"/>
                  <a:pt x="650461" y="1559277"/>
                  <a:pt x="651318" y="1562611"/>
                </a:cubicBezTo>
                <a:cubicBezTo>
                  <a:pt x="652462" y="1567564"/>
                  <a:pt x="650461" y="1570135"/>
                  <a:pt x="647318" y="1569850"/>
                </a:cubicBezTo>
                <a:cubicBezTo>
                  <a:pt x="644175" y="1569564"/>
                  <a:pt x="641412" y="1566421"/>
                  <a:pt x="641317" y="1561753"/>
                </a:cubicBezTo>
                <a:cubicBezTo>
                  <a:pt x="641222" y="1558515"/>
                  <a:pt x="643222" y="1555943"/>
                  <a:pt x="644937" y="1550895"/>
                </a:cubicBezTo>
                <a:close/>
                <a:moveTo>
                  <a:pt x="962311" y="1545561"/>
                </a:moveTo>
                <a:cubicBezTo>
                  <a:pt x="971359" y="1546704"/>
                  <a:pt x="978027" y="1556801"/>
                  <a:pt x="976979" y="1568136"/>
                </a:cubicBezTo>
                <a:cubicBezTo>
                  <a:pt x="975931" y="1579470"/>
                  <a:pt x="967740" y="1588328"/>
                  <a:pt x="958977" y="1587566"/>
                </a:cubicBezTo>
                <a:cubicBezTo>
                  <a:pt x="950119" y="1586804"/>
                  <a:pt x="943927" y="1576708"/>
                  <a:pt x="944689" y="1564802"/>
                </a:cubicBezTo>
                <a:cubicBezTo>
                  <a:pt x="945451" y="1552800"/>
                  <a:pt x="953262" y="1544418"/>
                  <a:pt x="962311" y="1545561"/>
                </a:cubicBezTo>
                <a:close/>
                <a:moveTo>
                  <a:pt x="1814060" y="1543168"/>
                </a:moveTo>
                <a:cubicBezTo>
                  <a:pt x="1819942" y="1544394"/>
                  <a:pt x="1823704" y="1547704"/>
                  <a:pt x="1823942" y="1552800"/>
                </a:cubicBezTo>
                <a:cubicBezTo>
                  <a:pt x="1824418" y="1562611"/>
                  <a:pt x="1811655" y="1574898"/>
                  <a:pt x="1795081" y="1580804"/>
                </a:cubicBezTo>
                <a:cubicBezTo>
                  <a:pt x="1778222" y="1586709"/>
                  <a:pt x="1764696" y="1583852"/>
                  <a:pt x="1763649" y="1574136"/>
                </a:cubicBezTo>
                <a:cubicBezTo>
                  <a:pt x="1762601" y="1564421"/>
                  <a:pt x="1774793" y="1552229"/>
                  <a:pt x="1791462" y="1546037"/>
                </a:cubicBezTo>
                <a:cubicBezTo>
                  <a:pt x="1800177" y="1542799"/>
                  <a:pt x="1808178" y="1541941"/>
                  <a:pt x="1814060" y="1543168"/>
                </a:cubicBezTo>
                <a:close/>
                <a:moveTo>
                  <a:pt x="1367027" y="1542704"/>
                </a:moveTo>
                <a:cubicBezTo>
                  <a:pt x="1383601" y="1539846"/>
                  <a:pt x="1395412" y="1545561"/>
                  <a:pt x="1393031" y="1556515"/>
                </a:cubicBezTo>
                <a:cubicBezTo>
                  <a:pt x="1390745" y="1567469"/>
                  <a:pt x="1375505" y="1579470"/>
                  <a:pt x="1358741" y="1582613"/>
                </a:cubicBezTo>
                <a:cubicBezTo>
                  <a:pt x="1341215" y="1585947"/>
                  <a:pt x="1329975" y="1578327"/>
                  <a:pt x="1332737" y="1566611"/>
                </a:cubicBezTo>
                <a:cubicBezTo>
                  <a:pt x="1335404" y="1555562"/>
                  <a:pt x="1350263" y="1545656"/>
                  <a:pt x="1367027" y="1542704"/>
                </a:cubicBezTo>
                <a:close/>
                <a:moveTo>
                  <a:pt x="2391251" y="1541561"/>
                </a:moveTo>
                <a:cubicBezTo>
                  <a:pt x="2405062" y="1539941"/>
                  <a:pt x="2416206" y="1549181"/>
                  <a:pt x="2417540" y="1563278"/>
                </a:cubicBezTo>
                <a:cubicBezTo>
                  <a:pt x="2418873" y="1577375"/>
                  <a:pt x="2409729" y="1589281"/>
                  <a:pt x="2395823" y="1591186"/>
                </a:cubicBezTo>
                <a:cubicBezTo>
                  <a:pt x="2381440" y="1593186"/>
                  <a:pt x="2368105" y="1583280"/>
                  <a:pt x="2366867" y="1569659"/>
                </a:cubicBezTo>
                <a:cubicBezTo>
                  <a:pt x="2365628" y="1556039"/>
                  <a:pt x="2376963" y="1543180"/>
                  <a:pt x="2391251" y="1541561"/>
                </a:cubicBezTo>
                <a:close/>
                <a:moveTo>
                  <a:pt x="1127665" y="1540036"/>
                </a:moveTo>
                <a:cubicBezTo>
                  <a:pt x="1126141" y="1545942"/>
                  <a:pt x="1124807" y="1551847"/>
                  <a:pt x="1123569" y="1557657"/>
                </a:cubicBezTo>
                <a:cubicBezTo>
                  <a:pt x="1130236" y="1557753"/>
                  <a:pt x="1136809" y="1557848"/>
                  <a:pt x="1143190" y="1557848"/>
                </a:cubicBezTo>
                <a:cubicBezTo>
                  <a:pt x="1144429" y="1552038"/>
                  <a:pt x="1145762" y="1546323"/>
                  <a:pt x="1147286" y="1540227"/>
                </a:cubicBezTo>
                <a:cubicBezTo>
                  <a:pt x="1140714" y="1540227"/>
                  <a:pt x="1134332" y="1540131"/>
                  <a:pt x="1127665" y="1540036"/>
                </a:cubicBezTo>
                <a:close/>
                <a:moveTo>
                  <a:pt x="912114" y="1539751"/>
                </a:moveTo>
                <a:cubicBezTo>
                  <a:pt x="919829" y="1541370"/>
                  <a:pt x="925639" y="1551562"/>
                  <a:pt x="924877" y="1562039"/>
                </a:cubicBezTo>
                <a:cubicBezTo>
                  <a:pt x="924020" y="1572612"/>
                  <a:pt x="917162" y="1580327"/>
                  <a:pt x="909732" y="1578994"/>
                </a:cubicBezTo>
                <a:cubicBezTo>
                  <a:pt x="902112" y="1577660"/>
                  <a:pt x="896778" y="1567945"/>
                  <a:pt x="897350" y="1556705"/>
                </a:cubicBezTo>
                <a:cubicBezTo>
                  <a:pt x="897731" y="1545466"/>
                  <a:pt x="904303" y="1538036"/>
                  <a:pt x="912114" y="1539751"/>
                </a:cubicBezTo>
                <a:close/>
                <a:moveTo>
                  <a:pt x="2057793" y="1537608"/>
                </a:moveTo>
                <a:cubicBezTo>
                  <a:pt x="2062877" y="1539489"/>
                  <a:pt x="2066115" y="1543228"/>
                  <a:pt x="2066257" y="1548324"/>
                </a:cubicBezTo>
                <a:cubicBezTo>
                  <a:pt x="2066543" y="1558515"/>
                  <a:pt x="2054256" y="1570326"/>
                  <a:pt x="2039111" y="1574232"/>
                </a:cubicBezTo>
                <a:cubicBezTo>
                  <a:pt x="2024824" y="1577946"/>
                  <a:pt x="2012251" y="1573565"/>
                  <a:pt x="2011489" y="1564611"/>
                </a:cubicBezTo>
                <a:cubicBezTo>
                  <a:pt x="2010727" y="1555086"/>
                  <a:pt x="2023395" y="1542513"/>
                  <a:pt x="2038254" y="1538037"/>
                </a:cubicBezTo>
                <a:cubicBezTo>
                  <a:pt x="2045779" y="1535703"/>
                  <a:pt x="2052709" y="1535727"/>
                  <a:pt x="2057793" y="1537608"/>
                </a:cubicBezTo>
                <a:close/>
                <a:moveTo>
                  <a:pt x="1213961" y="1536798"/>
                </a:moveTo>
                <a:cubicBezTo>
                  <a:pt x="1206341" y="1537274"/>
                  <a:pt x="1198721" y="1537655"/>
                  <a:pt x="1191768" y="1537941"/>
                </a:cubicBezTo>
                <a:cubicBezTo>
                  <a:pt x="1190149" y="1544322"/>
                  <a:pt x="1188625" y="1550609"/>
                  <a:pt x="1187196" y="1558038"/>
                </a:cubicBezTo>
                <a:cubicBezTo>
                  <a:pt x="1190530" y="1557562"/>
                  <a:pt x="1194911" y="1556419"/>
                  <a:pt x="1199007" y="1556419"/>
                </a:cubicBezTo>
                <a:cubicBezTo>
                  <a:pt x="1203293" y="1556419"/>
                  <a:pt x="1207198" y="1557657"/>
                  <a:pt x="1210532" y="1558134"/>
                </a:cubicBezTo>
                <a:cubicBezTo>
                  <a:pt x="1211580" y="1550418"/>
                  <a:pt x="1212818" y="1543084"/>
                  <a:pt x="1213961" y="1536798"/>
                </a:cubicBezTo>
                <a:close/>
                <a:moveTo>
                  <a:pt x="1067181" y="1536036"/>
                </a:moveTo>
                <a:cubicBezTo>
                  <a:pt x="1065752" y="1542513"/>
                  <a:pt x="1064514" y="1548418"/>
                  <a:pt x="1063371" y="1554228"/>
                </a:cubicBezTo>
                <a:cubicBezTo>
                  <a:pt x="1069372" y="1554609"/>
                  <a:pt x="1074991" y="1554990"/>
                  <a:pt x="1080992" y="1555276"/>
                </a:cubicBezTo>
                <a:cubicBezTo>
                  <a:pt x="1082326" y="1548609"/>
                  <a:pt x="1083564" y="1542989"/>
                  <a:pt x="1084993" y="1537274"/>
                </a:cubicBezTo>
                <a:cubicBezTo>
                  <a:pt x="1078706" y="1536893"/>
                  <a:pt x="1072515" y="1536417"/>
                  <a:pt x="1067181" y="1536036"/>
                </a:cubicBezTo>
                <a:close/>
                <a:moveTo>
                  <a:pt x="1533311" y="1535238"/>
                </a:moveTo>
                <a:cubicBezTo>
                  <a:pt x="1538597" y="1536869"/>
                  <a:pt x="1541574" y="1540513"/>
                  <a:pt x="1541145" y="1545942"/>
                </a:cubicBezTo>
                <a:cubicBezTo>
                  <a:pt x="1540288" y="1557181"/>
                  <a:pt x="1524762" y="1571088"/>
                  <a:pt x="1506855" y="1576327"/>
                </a:cubicBezTo>
                <a:cubicBezTo>
                  <a:pt x="1489805" y="1581280"/>
                  <a:pt x="1476375" y="1576136"/>
                  <a:pt x="1477137" y="1565849"/>
                </a:cubicBezTo>
                <a:cubicBezTo>
                  <a:pt x="1477899" y="1554991"/>
                  <a:pt x="1493710" y="1542037"/>
                  <a:pt x="1511617" y="1536607"/>
                </a:cubicBezTo>
                <a:cubicBezTo>
                  <a:pt x="1520428" y="1533988"/>
                  <a:pt x="1528025" y="1533607"/>
                  <a:pt x="1533311" y="1535238"/>
                </a:cubicBezTo>
                <a:close/>
                <a:moveTo>
                  <a:pt x="4012025" y="1534131"/>
                </a:moveTo>
                <a:cubicBezTo>
                  <a:pt x="4022503" y="1536131"/>
                  <a:pt x="4028408" y="1541180"/>
                  <a:pt x="4027075" y="1545371"/>
                </a:cubicBezTo>
                <a:cubicBezTo>
                  <a:pt x="4025646" y="1549657"/>
                  <a:pt x="4021169" y="1551657"/>
                  <a:pt x="4014026" y="1550419"/>
                </a:cubicBezTo>
                <a:cubicBezTo>
                  <a:pt x="4006691" y="1549181"/>
                  <a:pt x="4000690" y="1543942"/>
                  <a:pt x="4003072" y="1539846"/>
                </a:cubicBezTo>
                <a:cubicBezTo>
                  <a:pt x="4004691" y="1536989"/>
                  <a:pt x="4009835" y="1535464"/>
                  <a:pt x="4012025" y="1534131"/>
                </a:cubicBezTo>
                <a:close/>
                <a:moveTo>
                  <a:pt x="862393" y="1533083"/>
                </a:moveTo>
                <a:cubicBezTo>
                  <a:pt x="869061" y="1534226"/>
                  <a:pt x="874871" y="1543846"/>
                  <a:pt x="874776" y="1553562"/>
                </a:cubicBezTo>
                <a:cubicBezTo>
                  <a:pt x="874681" y="1563372"/>
                  <a:pt x="869061" y="1570706"/>
                  <a:pt x="862679" y="1569563"/>
                </a:cubicBezTo>
                <a:cubicBezTo>
                  <a:pt x="856393" y="1568421"/>
                  <a:pt x="851440" y="1559848"/>
                  <a:pt x="851059" y="1549942"/>
                </a:cubicBezTo>
                <a:cubicBezTo>
                  <a:pt x="850678" y="1539464"/>
                  <a:pt x="855631" y="1531940"/>
                  <a:pt x="862393" y="1533083"/>
                </a:cubicBezTo>
                <a:close/>
                <a:moveTo>
                  <a:pt x="3835145" y="1532417"/>
                </a:moveTo>
                <a:cubicBezTo>
                  <a:pt x="3847623" y="1534893"/>
                  <a:pt x="3856290" y="1542799"/>
                  <a:pt x="3854576" y="1550609"/>
                </a:cubicBezTo>
                <a:cubicBezTo>
                  <a:pt x="3852957" y="1557753"/>
                  <a:pt x="3842955" y="1561658"/>
                  <a:pt x="3831430" y="1559372"/>
                </a:cubicBezTo>
                <a:cubicBezTo>
                  <a:pt x="3818953" y="1556896"/>
                  <a:pt x="3810571" y="1548609"/>
                  <a:pt x="3812190" y="1540894"/>
                </a:cubicBezTo>
                <a:cubicBezTo>
                  <a:pt x="3813714" y="1533655"/>
                  <a:pt x="3823429" y="1530035"/>
                  <a:pt x="3835145" y="1532417"/>
                </a:cubicBezTo>
                <a:close/>
                <a:moveTo>
                  <a:pt x="3168682" y="1530321"/>
                </a:moveTo>
                <a:cubicBezTo>
                  <a:pt x="3168396" y="1540989"/>
                  <a:pt x="3168110" y="1551371"/>
                  <a:pt x="3167729" y="1561944"/>
                </a:cubicBezTo>
                <a:cubicBezTo>
                  <a:pt x="3180588" y="1564420"/>
                  <a:pt x="3192590" y="1566706"/>
                  <a:pt x="3203543" y="1568802"/>
                </a:cubicBezTo>
                <a:cubicBezTo>
                  <a:pt x="3204115" y="1557467"/>
                  <a:pt x="3204591" y="1547180"/>
                  <a:pt x="3204972" y="1537464"/>
                </a:cubicBezTo>
                <a:cubicBezTo>
                  <a:pt x="3192018" y="1534893"/>
                  <a:pt x="3179921" y="1532511"/>
                  <a:pt x="3168682" y="1530321"/>
                </a:cubicBezTo>
                <a:close/>
                <a:moveTo>
                  <a:pt x="1754278" y="1528726"/>
                </a:moveTo>
                <a:cubicBezTo>
                  <a:pt x="1760100" y="1530083"/>
                  <a:pt x="1763696" y="1533607"/>
                  <a:pt x="1763743" y="1538989"/>
                </a:cubicBezTo>
                <a:cubicBezTo>
                  <a:pt x="1763839" y="1549180"/>
                  <a:pt x="1750694" y="1562039"/>
                  <a:pt x="1733740" y="1568135"/>
                </a:cubicBezTo>
                <a:cubicBezTo>
                  <a:pt x="1716499" y="1574326"/>
                  <a:pt x="1700974" y="1570612"/>
                  <a:pt x="1700878" y="1560420"/>
                </a:cubicBezTo>
                <a:cubicBezTo>
                  <a:pt x="1700783" y="1550514"/>
                  <a:pt x="1714594" y="1537465"/>
                  <a:pt x="1731454" y="1531464"/>
                </a:cubicBezTo>
                <a:cubicBezTo>
                  <a:pt x="1740408" y="1528178"/>
                  <a:pt x="1748456" y="1527368"/>
                  <a:pt x="1754278" y="1528726"/>
                </a:cubicBezTo>
                <a:close/>
                <a:moveTo>
                  <a:pt x="2216658" y="1528511"/>
                </a:moveTo>
                <a:cubicBezTo>
                  <a:pt x="2230850" y="1524415"/>
                  <a:pt x="2244280" y="1530797"/>
                  <a:pt x="2245804" y="1542227"/>
                </a:cubicBezTo>
                <a:cubicBezTo>
                  <a:pt x="2247328" y="1553752"/>
                  <a:pt x="2236660" y="1566039"/>
                  <a:pt x="2222087" y="1569183"/>
                </a:cubicBezTo>
                <a:cubicBezTo>
                  <a:pt x="2207609" y="1572231"/>
                  <a:pt x="2194083" y="1565373"/>
                  <a:pt x="2193131" y="1554514"/>
                </a:cubicBezTo>
                <a:cubicBezTo>
                  <a:pt x="2192274" y="1544132"/>
                  <a:pt x="2203037" y="1532321"/>
                  <a:pt x="2216658" y="1528511"/>
                </a:cubicBezTo>
                <a:close/>
                <a:moveTo>
                  <a:pt x="4165853" y="1526511"/>
                </a:moveTo>
                <a:cubicBezTo>
                  <a:pt x="4167949" y="1526606"/>
                  <a:pt x="4170235" y="1527940"/>
                  <a:pt x="4173664" y="1529178"/>
                </a:cubicBezTo>
                <a:cubicBezTo>
                  <a:pt x="4171664" y="1530798"/>
                  <a:pt x="4170521" y="1532607"/>
                  <a:pt x="4169378" y="1532417"/>
                </a:cubicBezTo>
                <a:cubicBezTo>
                  <a:pt x="4167473" y="1532131"/>
                  <a:pt x="4165472" y="1530607"/>
                  <a:pt x="4163472" y="1529559"/>
                </a:cubicBezTo>
                <a:cubicBezTo>
                  <a:pt x="4164234" y="1528511"/>
                  <a:pt x="4164901" y="1526416"/>
                  <a:pt x="4165853" y="1526511"/>
                </a:cubicBezTo>
                <a:close/>
                <a:moveTo>
                  <a:pt x="813625" y="1526416"/>
                </a:moveTo>
                <a:cubicBezTo>
                  <a:pt x="819340" y="1526892"/>
                  <a:pt x="825151" y="1535846"/>
                  <a:pt x="825627" y="1544895"/>
                </a:cubicBezTo>
                <a:cubicBezTo>
                  <a:pt x="826103" y="1553467"/>
                  <a:pt x="821722" y="1560420"/>
                  <a:pt x="816483" y="1559754"/>
                </a:cubicBezTo>
                <a:cubicBezTo>
                  <a:pt x="811054" y="1559087"/>
                  <a:pt x="806101" y="1551372"/>
                  <a:pt x="805243" y="1542228"/>
                </a:cubicBezTo>
                <a:cubicBezTo>
                  <a:pt x="804386" y="1532893"/>
                  <a:pt x="808006" y="1526035"/>
                  <a:pt x="813625" y="1526416"/>
                </a:cubicBezTo>
                <a:close/>
                <a:moveTo>
                  <a:pt x="3641884" y="1526321"/>
                </a:moveTo>
                <a:cubicBezTo>
                  <a:pt x="3658457" y="1530321"/>
                  <a:pt x="3669697" y="1541466"/>
                  <a:pt x="3667696" y="1552705"/>
                </a:cubicBezTo>
                <a:cubicBezTo>
                  <a:pt x="3665696" y="1563945"/>
                  <a:pt x="3651599" y="1570231"/>
                  <a:pt x="3635026" y="1566992"/>
                </a:cubicBezTo>
                <a:cubicBezTo>
                  <a:pt x="3617785" y="1563659"/>
                  <a:pt x="3605403" y="1551181"/>
                  <a:pt x="3607213" y="1539561"/>
                </a:cubicBezTo>
                <a:cubicBezTo>
                  <a:pt x="3609022" y="1528035"/>
                  <a:pt x="3624643" y="1522130"/>
                  <a:pt x="3641884" y="1526321"/>
                </a:cubicBezTo>
                <a:close/>
                <a:moveTo>
                  <a:pt x="2493930" y="1525368"/>
                </a:moveTo>
                <a:cubicBezTo>
                  <a:pt x="2507742" y="1523748"/>
                  <a:pt x="2520219" y="1535940"/>
                  <a:pt x="2521362" y="1551752"/>
                </a:cubicBezTo>
                <a:cubicBezTo>
                  <a:pt x="2522505" y="1567563"/>
                  <a:pt x="2511742" y="1582137"/>
                  <a:pt x="2498121" y="1582613"/>
                </a:cubicBezTo>
                <a:cubicBezTo>
                  <a:pt x="2484025" y="1583089"/>
                  <a:pt x="2471928" y="1570706"/>
                  <a:pt x="2471070" y="1554705"/>
                </a:cubicBezTo>
                <a:cubicBezTo>
                  <a:pt x="2470309" y="1539560"/>
                  <a:pt x="2480405" y="1526796"/>
                  <a:pt x="2493930" y="1525368"/>
                </a:cubicBezTo>
                <a:close/>
                <a:moveTo>
                  <a:pt x="3442621" y="1521559"/>
                </a:moveTo>
                <a:cubicBezTo>
                  <a:pt x="3464528" y="1526511"/>
                  <a:pt x="3479863" y="1542799"/>
                  <a:pt x="3476815" y="1558992"/>
                </a:cubicBezTo>
                <a:cubicBezTo>
                  <a:pt x="3473958" y="1574517"/>
                  <a:pt x="3455479" y="1583376"/>
                  <a:pt x="3434715" y="1578899"/>
                </a:cubicBezTo>
                <a:cubicBezTo>
                  <a:pt x="3414331" y="1574517"/>
                  <a:pt x="3399282" y="1557944"/>
                  <a:pt x="3400520" y="1542228"/>
                </a:cubicBezTo>
                <a:cubicBezTo>
                  <a:pt x="3401854" y="1526035"/>
                  <a:pt x="3421094" y="1516701"/>
                  <a:pt x="3442621" y="1521559"/>
                </a:cubicBezTo>
                <a:close/>
                <a:moveTo>
                  <a:pt x="1337977" y="1520856"/>
                </a:moveTo>
                <a:cubicBezTo>
                  <a:pt x="1343739" y="1521391"/>
                  <a:pt x="1348311" y="1523273"/>
                  <a:pt x="1350835" y="1526511"/>
                </a:cubicBezTo>
                <a:cubicBezTo>
                  <a:pt x="1355979" y="1532988"/>
                  <a:pt x="1351026" y="1543656"/>
                  <a:pt x="1339119" y="1551657"/>
                </a:cubicBezTo>
                <a:cubicBezTo>
                  <a:pt x="1327689" y="1559277"/>
                  <a:pt x="1312545" y="1562325"/>
                  <a:pt x="1302448" y="1558800"/>
                </a:cubicBezTo>
                <a:cubicBezTo>
                  <a:pt x="1291971" y="1555086"/>
                  <a:pt x="1289399" y="1545942"/>
                  <a:pt x="1296162" y="1536798"/>
                </a:cubicBezTo>
                <a:cubicBezTo>
                  <a:pt x="1297781" y="1534607"/>
                  <a:pt x="1299781" y="1532416"/>
                  <a:pt x="1301591" y="1530321"/>
                </a:cubicBezTo>
                <a:cubicBezTo>
                  <a:pt x="1303210" y="1529368"/>
                  <a:pt x="1304829" y="1528416"/>
                  <a:pt x="1306353" y="1527558"/>
                </a:cubicBezTo>
                <a:cubicBezTo>
                  <a:pt x="1310163" y="1526130"/>
                  <a:pt x="1313973" y="1524415"/>
                  <a:pt x="1317974" y="1523272"/>
                </a:cubicBezTo>
                <a:cubicBezTo>
                  <a:pt x="1325261" y="1521129"/>
                  <a:pt x="1332214" y="1520320"/>
                  <a:pt x="1337977" y="1520856"/>
                </a:cubicBezTo>
                <a:close/>
                <a:moveTo>
                  <a:pt x="766667" y="1520701"/>
                </a:moveTo>
                <a:cubicBezTo>
                  <a:pt x="771429" y="1522320"/>
                  <a:pt x="776001" y="1530511"/>
                  <a:pt x="776287" y="1537941"/>
                </a:cubicBezTo>
                <a:cubicBezTo>
                  <a:pt x="776573" y="1545656"/>
                  <a:pt x="772763" y="1550990"/>
                  <a:pt x="768096" y="1549657"/>
                </a:cubicBezTo>
                <a:cubicBezTo>
                  <a:pt x="763428" y="1548133"/>
                  <a:pt x="759237" y="1540513"/>
                  <a:pt x="758761" y="1532512"/>
                </a:cubicBezTo>
                <a:cubicBezTo>
                  <a:pt x="758285" y="1524606"/>
                  <a:pt x="761904" y="1519081"/>
                  <a:pt x="766667" y="1520701"/>
                </a:cubicBezTo>
                <a:close/>
                <a:moveTo>
                  <a:pt x="1486745" y="1519213"/>
                </a:moveTo>
                <a:cubicBezTo>
                  <a:pt x="1491806" y="1521129"/>
                  <a:pt x="1494520" y="1524892"/>
                  <a:pt x="1493520" y="1530130"/>
                </a:cubicBezTo>
                <a:cubicBezTo>
                  <a:pt x="1491424" y="1541084"/>
                  <a:pt x="1474184" y="1554991"/>
                  <a:pt x="1456658" y="1559277"/>
                </a:cubicBezTo>
                <a:cubicBezTo>
                  <a:pt x="1439418" y="1563468"/>
                  <a:pt x="1427511" y="1557562"/>
                  <a:pt x="1429607" y="1546990"/>
                </a:cubicBezTo>
                <a:cubicBezTo>
                  <a:pt x="1431702" y="1536036"/>
                  <a:pt x="1448371" y="1523749"/>
                  <a:pt x="1465897" y="1519367"/>
                </a:cubicBezTo>
                <a:cubicBezTo>
                  <a:pt x="1474279" y="1517224"/>
                  <a:pt x="1481685" y="1517296"/>
                  <a:pt x="1486745" y="1519213"/>
                </a:cubicBezTo>
                <a:close/>
                <a:moveTo>
                  <a:pt x="1995177" y="1518950"/>
                </a:moveTo>
                <a:cubicBezTo>
                  <a:pt x="2000583" y="1520391"/>
                  <a:pt x="2004012" y="1523796"/>
                  <a:pt x="2004345" y="1528892"/>
                </a:cubicBezTo>
                <a:cubicBezTo>
                  <a:pt x="2005012" y="1538608"/>
                  <a:pt x="1993963" y="1549942"/>
                  <a:pt x="1978437" y="1555276"/>
                </a:cubicBezTo>
                <a:cubicBezTo>
                  <a:pt x="1962149" y="1560801"/>
                  <a:pt x="1948148" y="1557658"/>
                  <a:pt x="1946909" y="1548037"/>
                </a:cubicBezTo>
                <a:cubicBezTo>
                  <a:pt x="1945766" y="1538417"/>
                  <a:pt x="1957958" y="1526225"/>
                  <a:pt x="1974151" y="1520796"/>
                </a:cubicBezTo>
                <a:cubicBezTo>
                  <a:pt x="1982390" y="1518034"/>
                  <a:pt x="1989772" y="1517510"/>
                  <a:pt x="1995177" y="1518950"/>
                </a:cubicBezTo>
                <a:close/>
                <a:moveTo>
                  <a:pt x="993338" y="1517439"/>
                </a:moveTo>
                <a:cubicBezTo>
                  <a:pt x="996910" y="1517987"/>
                  <a:pt x="1000315" y="1519749"/>
                  <a:pt x="1002982" y="1522606"/>
                </a:cubicBezTo>
                <a:cubicBezTo>
                  <a:pt x="1008602" y="1528607"/>
                  <a:pt x="1009649" y="1537942"/>
                  <a:pt x="1005839" y="1546228"/>
                </a:cubicBezTo>
                <a:cubicBezTo>
                  <a:pt x="1004696" y="1548705"/>
                  <a:pt x="1003363" y="1551086"/>
                  <a:pt x="1002125" y="1553563"/>
                </a:cubicBezTo>
                <a:cubicBezTo>
                  <a:pt x="1001744" y="1553943"/>
                  <a:pt x="1001267" y="1554324"/>
                  <a:pt x="1000791" y="1554705"/>
                </a:cubicBezTo>
                <a:cubicBezTo>
                  <a:pt x="996695" y="1555848"/>
                  <a:pt x="992695" y="1557753"/>
                  <a:pt x="988694" y="1557849"/>
                </a:cubicBezTo>
                <a:cubicBezTo>
                  <a:pt x="980979" y="1557944"/>
                  <a:pt x="974788" y="1550991"/>
                  <a:pt x="973454" y="1542132"/>
                </a:cubicBezTo>
                <a:cubicBezTo>
                  <a:pt x="972121" y="1532988"/>
                  <a:pt x="975740" y="1523844"/>
                  <a:pt x="982694" y="1519558"/>
                </a:cubicBezTo>
                <a:cubicBezTo>
                  <a:pt x="986028" y="1517558"/>
                  <a:pt x="989766" y="1516891"/>
                  <a:pt x="993338" y="1517439"/>
                </a:cubicBezTo>
                <a:close/>
                <a:moveTo>
                  <a:pt x="716756" y="1515557"/>
                </a:moveTo>
                <a:cubicBezTo>
                  <a:pt x="720661" y="1516414"/>
                  <a:pt x="724947" y="1523367"/>
                  <a:pt x="725519" y="1529654"/>
                </a:cubicBezTo>
                <a:cubicBezTo>
                  <a:pt x="726090" y="1536226"/>
                  <a:pt x="723042" y="1540989"/>
                  <a:pt x="719137" y="1539846"/>
                </a:cubicBezTo>
                <a:cubicBezTo>
                  <a:pt x="715422" y="1538703"/>
                  <a:pt x="711898" y="1532988"/>
                  <a:pt x="711041" y="1526796"/>
                </a:cubicBezTo>
                <a:cubicBezTo>
                  <a:pt x="710183" y="1520034"/>
                  <a:pt x="712850" y="1514604"/>
                  <a:pt x="716756" y="1515557"/>
                </a:cubicBezTo>
                <a:close/>
                <a:moveTo>
                  <a:pt x="2852832" y="1514034"/>
                </a:moveTo>
                <a:cubicBezTo>
                  <a:pt x="2870549" y="1516605"/>
                  <a:pt x="2886646" y="1535846"/>
                  <a:pt x="2887503" y="1556515"/>
                </a:cubicBezTo>
                <a:cubicBezTo>
                  <a:pt x="2888360" y="1577280"/>
                  <a:pt x="2874168" y="1592901"/>
                  <a:pt x="2857023" y="1590043"/>
                </a:cubicBezTo>
                <a:cubicBezTo>
                  <a:pt x="2840164" y="1587186"/>
                  <a:pt x="2826162" y="1568802"/>
                  <a:pt x="2824448" y="1547847"/>
                </a:cubicBezTo>
                <a:cubicBezTo>
                  <a:pt x="2822543" y="1526035"/>
                  <a:pt x="2834735" y="1511462"/>
                  <a:pt x="2852832" y="1514034"/>
                </a:cubicBezTo>
                <a:close/>
                <a:moveTo>
                  <a:pt x="1695855" y="1513855"/>
                </a:moveTo>
                <a:cubicBezTo>
                  <a:pt x="1701927" y="1515129"/>
                  <a:pt x="1705880" y="1518558"/>
                  <a:pt x="1706213" y="1523749"/>
                </a:cubicBezTo>
                <a:cubicBezTo>
                  <a:pt x="1706784" y="1533655"/>
                  <a:pt x="1692687" y="1547847"/>
                  <a:pt x="1675542" y="1554324"/>
                </a:cubicBezTo>
                <a:cubicBezTo>
                  <a:pt x="1657254" y="1561278"/>
                  <a:pt x="1641824" y="1557944"/>
                  <a:pt x="1641347" y="1547181"/>
                </a:cubicBezTo>
                <a:cubicBezTo>
                  <a:pt x="1640871" y="1536798"/>
                  <a:pt x="1655349" y="1523559"/>
                  <a:pt x="1672780" y="1516891"/>
                </a:cubicBezTo>
                <a:cubicBezTo>
                  <a:pt x="1681591" y="1513462"/>
                  <a:pt x="1689782" y="1512581"/>
                  <a:pt x="1695855" y="1513855"/>
                </a:cubicBezTo>
                <a:close/>
                <a:moveTo>
                  <a:pt x="664939" y="1512605"/>
                </a:moveTo>
                <a:cubicBezTo>
                  <a:pt x="667321" y="1513272"/>
                  <a:pt x="670083" y="1517558"/>
                  <a:pt x="674274" y="1521844"/>
                </a:cubicBezTo>
                <a:cubicBezTo>
                  <a:pt x="671702" y="1525940"/>
                  <a:pt x="670464" y="1530036"/>
                  <a:pt x="668368" y="1530512"/>
                </a:cubicBezTo>
                <a:cubicBezTo>
                  <a:pt x="665416" y="1531179"/>
                  <a:pt x="662368" y="1527083"/>
                  <a:pt x="661225" y="1521368"/>
                </a:cubicBezTo>
                <a:cubicBezTo>
                  <a:pt x="660082" y="1515653"/>
                  <a:pt x="661701" y="1511748"/>
                  <a:pt x="664939" y="1512605"/>
                </a:cubicBezTo>
                <a:close/>
                <a:moveTo>
                  <a:pt x="2587942" y="1512604"/>
                </a:moveTo>
                <a:cubicBezTo>
                  <a:pt x="2601848" y="1511080"/>
                  <a:pt x="2613183" y="1524225"/>
                  <a:pt x="2614612" y="1543084"/>
                </a:cubicBezTo>
                <a:cubicBezTo>
                  <a:pt x="2616041" y="1560896"/>
                  <a:pt x="2607563" y="1575469"/>
                  <a:pt x="2594228" y="1576422"/>
                </a:cubicBezTo>
                <a:cubicBezTo>
                  <a:pt x="2580608" y="1577374"/>
                  <a:pt x="2567558" y="1563087"/>
                  <a:pt x="2566320" y="1545465"/>
                </a:cubicBezTo>
                <a:cubicBezTo>
                  <a:pt x="2565177" y="1528606"/>
                  <a:pt x="2575178" y="1513938"/>
                  <a:pt x="2587942" y="1512604"/>
                </a:cubicBezTo>
                <a:close/>
                <a:moveTo>
                  <a:pt x="1187672" y="1511842"/>
                </a:moveTo>
                <a:cubicBezTo>
                  <a:pt x="1180528" y="1512033"/>
                  <a:pt x="1174242" y="1512223"/>
                  <a:pt x="1167384" y="1512223"/>
                </a:cubicBezTo>
                <a:cubicBezTo>
                  <a:pt x="1165574" y="1517748"/>
                  <a:pt x="1163860" y="1523272"/>
                  <a:pt x="1162336" y="1528892"/>
                </a:cubicBezTo>
                <a:cubicBezTo>
                  <a:pt x="1168908" y="1528892"/>
                  <a:pt x="1175480" y="1528701"/>
                  <a:pt x="1182624" y="1528511"/>
                </a:cubicBezTo>
                <a:cubicBezTo>
                  <a:pt x="1184243" y="1522891"/>
                  <a:pt x="1185958" y="1517367"/>
                  <a:pt x="1187672" y="1511842"/>
                </a:cubicBezTo>
                <a:close/>
                <a:moveTo>
                  <a:pt x="551877" y="1511748"/>
                </a:moveTo>
                <a:cubicBezTo>
                  <a:pt x="552925" y="1511938"/>
                  <a:pt x="554068" y="1513272"/>
                  <a:pt x="555497" y="1514510"/>
                </a:cubicBezTo>
                <a:cubicBezTo>
                  <a:pt x="554640" y="1516034"/>
                  <a:pt x="553973" y="1517844"/>
                  <a:pt x="553687" y="1517653"/>
                </a:cubicBezTo>
                <a:cubicBezTo>
                  <a:pt x="552640" y="1516986"/>
                  <a:pt x="551592" y="1515558"/>
                  <a:pt x="550544" y="1514415"/>
                </a:cubicBezTo>
                <a:cubicBezTo>
                  <a:pt x="551020" y="1513462"/>
                  <a:pt x="551306" y="1511652"/>
                  <a:pt x="551877" y="1511748"/>
                </a:cubicBezTo>
                <a:close/>
                <a:moveTo>
                  <a:pt x="610457" y="1511176"/>
                </a:moveTo>
                <a:cubicBezTo>
                  <a:pt x="612171" y="1511462"/>
                  <a:pt x="614172" y="1514224"/>
                  <a:pt x="617505" y="1517272"/>
                </a:cubicBezTo>
                <a:cubicBezTo>
                  <a:pt x="615315" y="1520034"/>
                  <a:pt x="614172" y="1523178"/>
                  <a:pt x="612743" y="1522797"/>
                </a:cubicBezTo>
                <a:cubicBezTo>
                  <a:pt x="611219" y="1522320"/>
                  <a:pt x="608933" y="1518701"/>
                  <a:pt x="607980" y="1516034"/>
                </a:cubicBezTo>
                <a:cubicBezTo>
                  <a:pt x="607504" y="1514700"/>
                  <a:pt x="609219" y="1510986"/>
                  <a:pt x="610457" y="1511176"/>
                </a:cubicBezTo>
                <a:close/>
                <a:moveTo>
                  <a:pt x="938974" y="1510127"/>
                </a:moveTo>
                <a:cubicBezTo>
                  <a:pt x="947642" y="1511556"/>
                  <a:pt x="953928" y="1521272"/>
                  <a:pt x="952881" y="1531940"/>
                </a:cubicBezTo>
                <a:cubicBezTo>
                  <a:pt x="951833" y="1542703"/>
                  <a:pt x="944403" y="1550133"/>
                  <a:pt x="936021" y="1548609"/>
                </a:cubicBezTo>
                <a:cubicBezTo>
                  <a:pt x="928116" y="1547085"/>
                  <a:pt x="922496" y="1537560"/>
                  <a:pt x="923163" y="1526701"/>
                </a:cubicBezTo>
                <a:cubicBezTo>
                  <a:pt x="923829" y="1515843"/>
                  <a:pt x="930592" y="1508699"/>
                  <a:pt x="938974" y="1510127"/>
                </a:cubicBezTo>
                <a:close/>
                <a:moveTo>
                  <a:pt x="3899630" y="1509938"/>
                </a:moveTo>
                <a:cubicBezTo>
                  <a:pt x="3909345" y="1511938"/>
                  <a:pt x="3917251" y="1518224"/>
                  <a:pt x="3916870" y="1524035"/>
                </a:cubicBezTo>
                <a:cubicBezTo>
                  <a:pt x="3916489" y="1529750"/>
                  <a:pt x="3907631" y="1533179"/>
                  <a:pt x="3898201" y="1531369"/>
                </a:cubicBezTo>
                <a:cubicBezTo>
                  <a:pt x="3888295" y="1529464"/>
                  <a:pt x="3881151" y="1523082"/>
                  <a:pt x="3881533" y="1516986"/>
                </a:cubicBezTo>
                <a:cubicBezTo>
                  <a:pt x="3881913" y="1510795"/>
                  <a:pt x="3889534" y="1507937"/>
                  <a:pt x="3899630" y="1509938"/>
                </a:cubicBezTo>
                <a:close/>
                <a:moveTo>
                  <a:pt x="1104328" y="1509651"/>
                </a:moveTo>
                <a:cubicBezTo>
                  <a:pt x="1102614" y="1515462"/>
                  <a:pt x="1101090" y="1521081"/>
                  <a:pt x="1099661" y="1526701"/>
                </a:cubicBezTo>
                <a:cubicBezTo>
                  <a:pt x="1105852" y="1527082"/>
                  <a:pt x="1112139" y="1527273"/>
                  <a:pt x="1118044" y="1527558"/>
                </a:cubicBezTo>
                <a:cubicBezTo>
                  <a:pt x="1119664" y="1521558"/>
                  <a:pt x="1121188" y="1516224"/>
                  <a:pt x="1122902" y="1510604"/>
                </a:cubicBezTo>
                <a:cubicBezTo>
                  <a:pt x="1116520" y="1510318"/>
                  <a:pt x="1110043" y="1509937"/>
                  <a:pt x="1104328" y="1509651"/>
                </a:cubicBezTo>
                <a:close/>
                <a:moveTo>
                  <a:pt x="1234059" y="1508413"/>
                </a:moveTo>
                <a:cubicBezTo>
                  <a:pt x="1231963" y="1514890"/>
                  <a:pt x="1230154" y="1521081"/>
                  <a:pt x="1228725" y="1526415"/>
                </a:cubicBezTo>
                <a:cubicBezTo>
                  <a:pt x="1238059" y="1527273"/>
                  <a:pt x="1247394" y="1527654"/>
                  <a:pt x="1256062" y="1527844"/>
                </a:cubicBezTo>
                <a:cubicBezTo>
                  <a:pt x="1257300" y="1521843"/>
                  <a:pt x="1258824" y="1515081"/>
                  <a:pt x="1260443" y="1508889"/>
                </a:cubicBezTo>
                <a:cubicBezTo>
                  <a:pt x="1252157" y="1508985"/>
                  <a:pt x="1243012" y="1508794"/>
                  <a:pt x="1234059" y="1508413"/>
                </a:cubicBezTo>
                <a:close/>
                <a:moveTo>
                  <a:pt x="4068509" y="1507175"/>
                </a:moveTo>
                <a:cubicBezTo>
                  <a:pt x="4071652" y="1507651"/>
                  <a:pt x="4076128" y="1514986"/>
                  <a:pt x="4081748" y="1518700"/>
                </a:cubicBezTo>
                <a:cubicBezTo>
                  <a:pt x="4076128" y="1520415"/>
                  <a:pt x="4072985" y="1522510"/>
                  <a:pt x="4069366" y="1522129"/>
                </a:cubicBezTo>
                <a:cubicBezTo>
                  <a:pt x="4063460" y="1521462"/>
                  <a:pt x="4059174" y="1517653"/>
                  <a:pt x="4060698" y="1514224"/>
                </a:cubicBezTo>
                <a:cubicBezTo>
                  <a:pt x="4061555" y="1512319"/>
                  <a:pt x="4065270" y="1506603"/>
                  <a:pt x="4068509" y="1507175"/>
                </a:cubicBezTo>
                <a:close/>
                <a:moveTo>
                  <a:pt x="3047810" y="1504984"/>
                </a:moveTo>
                <a:cubicBezTo>
                  <a:pt x="3048095" y="1517081"/>
                  <a:pt x="3048381" y="1530606"/>
                  <a:pt x="3048572" y="1543179"/>
                </a:cubicBezTo>
                <a:cubicBezTo>
                  <a:pt x="3061049" y="1545370"/>
                  <a:pt x="3074956" y="1547847"/>
                  <a:pt x="3087338" y="1550037"/>
                </a:cubicBezTo>
                <a:cubicBezTo>
                  <a:pt x="3087338" y="1536607"/>
                  <a:pt x="3087243" y="1524129"/>
                  <a:pt x="3087148" y="1512223"/>
                </a:cubicBezTo>
                <a:cubicBezTo>
                  <a:pt x="3073622" y="1509651"/>
                  <a:pt x="3060002" y="1507175"/>
                  <a:pt x="3047810" y="1504984"/>
                </a:cubicBezTo>
                <a:close/>
                <a:moveTo>
                  <a:pt x="2756344" y="1504604"/>
                </a:moveTo>
                <a:cubicBezTo>
                  <a:pt x="2771203" y="1505937"/>
                  <a:pt x="2784919" y="1522511"/>
                  <a:pt x="2787110" y="1542513"/>
                </a:cubicBezTo>
                <a:cubicBezTo>
                  <a:pt x="2789301" y="1563659"/>
                  <a:pt x="2778633" y="1579470"/>
                  <a:pt x="2763107" y="1578137"/>
                </a:cubicBezTo>
                <a:cubicBezTo>
                  <a:pt x="2748438" y="1576899"/>
                  <a:pt x="2735104" y="1559563"/>
                  <a:pt x="2732722" y="1539751"/>
                </a:cubicBezTo>
                <a:cubicBezTo>
                  <a:pt x="2730341" y="1519463"/>
                  <a:pt x="2741104" y="1503270"/>
                  <a:pt x="2756344" y="1504604"/>
                </a:cubicBezTo>
                <a:close/>
                <a:moveTo>
                  <a:pt x="2671762" y="1502984"/>
                </a:moveTo>
                <a:cubicBezTo>
                  <a:pt x="2683764" y="1501936"/>
                  <a:pt x="2695479" y="1517462"/>
                  <a:pt x="2697384" y="1536417"/>
                </a:cubicBezTo>
                <a:cubicBezTo>
                  <a:pt x="2699194" y="1555181"/>
                  <a:pt x="2690431" y="1571850"/>
                  <a:pt x="2678525" y="1572802"/>
                </a:cubicBezTo>
                <a:cubicBezTo>
                  <a:pt x="2666428" y="1573755"/>
                  <a:pt x="2654522" y="1558420"/>
                  <a:pt x="2652617" y="1539179"/>
                </a:cubicBezTo>
                <a:cubicBezTo>
                  <a:pt x="2650712" y="1519653"/>
                  <a:pt x="2659380" y="1504032"/>
                  <a:pt x="2671762" y="1502984"/>
                </a:cubicBezTo>
                <a:close/>
                <a:moveTo>
                  <a:pt x="1442620" y="1502651"/>
                </a:moveTo>
                <a:cubicBezTo>
                  <a:pt x="1447490" y="1504509"/>
                  <a:pt x="1449943" y="1508176"/>
                  <a:pt x="1448847" y="1513367"/>
                </a:cubicBezTo>
                <a:cubicBezTo>
                  <a:pt x="1446466" y="1524225"/>
                  <a:pt x="1429988" y="1536894"/>
                  <a:pt x="1411795" y="1541085"/>
                </a:cubicBezTo>
                <a:cubicBezTo>
                  <a:pt x="1394364" y="1545085"/>
                  <a:pt x="1382839" y="1539275"/>
                  <a:pt x="1385315" y="1528797"/>
                </a:cubicBezTo>
                <a:cubicBezTo>
                  <a:pt x="1387792" y="1518034"/>
                  <a:pt x="1403889" y="1507080"/>
                  <a:pt x="1421891" y="1502794"/>
                </a:cubicBezTo>
                <a:cubicBezTo>
                  <a:pt x="1430464" y="1500746"/>
                  <a:pt x="1437751" y="1500794"/>
                  <a:pt x="1442620" y="1502651"/>
                </a:cubicBezTo>
                <a:close/>
                <a:moveTo>
                  <a:pt x="3690961" y="1502258"/>
                </a:moveTo>
                <a:cubicBezTo>
                  <a:pt x="3696295" y="1500556"/>
                  <a:pt x="3703319" y="1500508"/>
                  <a:pt x="3710939" y="1502413"/>
                </a:cubicBezTo>
                <a:cubicBezTo>
                  <a:pt x="3725894" y="1506127"/>
                  <a:pt x="3736942" y="1516414"/>
                  <a:pt x="3735037" y="1525463"/>
                </a:cubicBezTo>
                <a:cubicBezTo>
                  <a:pt x="3733132" y="1534512"/>
                  <a:pt x="3719512" y="1539084"/>
                  <a:pt x="3704557" y="1535464"/>
                </a:cubicBezTo>
                <a:cubicBezTo>
                  <a:pt x="3689603" y="1531845"/>
                  <a:pt x="3679411" y="1521463"/>
                  <a:pt x="3681126" y="1512033"/>
                </a:cubicBezTo>
                <a:cubicBezTo>
                  <a:pt x="3681983" y="1507318"/>
                  <a:pt x="3685627" y="1503961"/>
                  <a:pt x="3690961" y="1502258"/>
                </a:cubicBezTo>
                <a:close/>
                <a:moveTo>
                  <a:pt x="2330386" y="1501936"/>
                </a:moveTo>
                <a:cubicBezTo>
                  <a:pt x="2345435" y="1498507"/>
                  <a:pt x="2357723" y="1506318"/>
                  <a:pt x="2358961" y="1519938"/>
                </a:cubicBezTo>
                <a:cubicBezTo>
                  <a:pt x="2360199" y="1533559"/>
                  <a:pt x="2349817" y="1545656"/>
                  <a:pt x="2334577" y="1548037"/>
                </a:cubicBezTo>
                <a:cubicBezTo>
                  <a:pt x="2320385" y="1550228"/>
                  <a:pt x="2307907" y="1542608"/>
                  <a:pt x="2306288" y="1530606"/>
                </a:cubicBezTo>
                <a:cubicBezTo>
                  <a:pt x="2304573" y="1518033"/>
                  <a:pt x="2315622" y="1505175"/>
                  <a:pt x="2330386" y="1501936"/>
                </a:cubicBezTo>
                <a:close/>
                <a:moveTo>
                  <a:pt x="887730" y="1501746"/>
                </a:moveTo>
                <a:cubicBezTo>
                  <a:pt x="894969" y="1503651"/>
                  <a:pt x="900398" y="1512986"/>
                  <a:pt x="900017" y="1522606"/>
                </a:cubicBezTo>
                <a:cubicBezTo>
                  <a:pt x="899636" y="1532321"/>
                  <a:pt x="893826" y="1539084"/>
                  <a:pt x="886968" y="1537751"/>
                </a:cubicBezTo>
                <a:cubicBezTo>
                  <a:pt x="879633" y="1536417"/>
                  <a:pt x="874299" y="1526987"/>
                  <a:pt x="874490" y="1516224"/>
                </a:cubicBezTo>
                <a:cubicBezTo>
                  <a:pt x="874776" y="1506032"/>
                  <a:pt x="880491" y="1499841"/>
                  <a:pt x="887730" y="1501746"/>
                </a:cubicBezTo>
                <a:close/>
                <a:moveTo>
                  <a:pt x="2155888" y="1500984"/>
                </a:moveTo>
                <a:cubicBezTo>
                  <a:pt x="2171128" y="1496698"/>
                  <a:pt x="2183320" y="1501842"/>
                  <a:pt x="2184272" y="1512891"/>
                </a:cubicBezTo>
                <a:cubicBezTo>
                  <a:pt x="2185320" y="1524035"/>
                  <a:pt x="2174842" y="1535560"/>
                  <a:pt x="2159602" y="1539751"/>
                </a:cubicBezTo>
                <a:cubicBezTo>
                  <a:pt x="2143981" y="1544133"/>
                  <a:pt x="2129789" y="1538513"/>
                  <a:pt x="2129313" y="1527655"/>
                </a:cubicBezTo>
                <a:cubicBezTo>
                  <a:pt x="2129027" y="1517367"/>
                  <a:pt x="2141124" y="1505175"/>
                  <a:pt x="2155888" y="1500984"/>
                </a:cubicBezTo>
                <a:close/>
                <a:moveTo>
                  <a:pt x="1932849" y="1500936"/>
                </a:moveTo>
                <a:cubicBezTo>
                  <a:pt x="1938791" y="1502127"/>
                  <a:pt x="1942767" y="1505318"/>
                  <a:pt x="1943291" y="1510223"/>
                </a:cubicBezTo>
                <a:cubicBezTo>
                  <a:pt x="1944338" y="1520034"/>
                  <a:pt x="1931289" y="1533083"/>
                  <a:pt x="1914430" y="1538989"/>
                </a:cubicBezTo>
                <a:cubicBezTo>
                  <a:pt x="1898047" y="1544704"/>
                  <a:pt x="1884521" y="1541941"/>
                  <a:pt x="1883092" y="1532607"/>
                </a:cubicBezTo>
                <a:cubicBezTo>
                  <a:pt x="1881568" y="1522701"/>
                  <a:pt x="1893665" y="1510033"/>
                  <a:pt x="1910620" y="1503651"/>
                </a:cubicBezTo>
                <a:cubicBezTo>
                  <a:pt x="1919002" y="1500556"/>
                  <a:pt x="1926908" y="1499746"/>
                  <a:pt x="1932849" y="1500936"/>
                </a:cubicBezTo>
                <a:close/>
                <a:moveTo>
                  <a:pt x="1643730" y="1499281"/>
                </a:moveTo>
                <a:cubicBezTo>
                  <a:pt x="1649326" y="1500746"/>
                  <a:pt x="1652445" y="1504413"/>
                  <a:pt x="1651825" y="1510033"/>
                </a:cubicBezTo>
                <a:cubicBezTo>
                  <a:pt x="1650587" y="1521272"/>
                  <a:pt x="1634966" y="1534988"/>
                  <a:pt x="1616107" y="1540989"/>
                </a:cubicBezTo>
                <a:cubicBezTo>
                  <a:pt x="1598295" y="1546609"/>
                  <a:pt x="1585150" y="1542513"/>
                  <a:pt x="1586008" y="1532131"/>
                </a:cubicBezTo>
                <a:cubicBezTo>
                  <a:pt x="1586770" y="1521463"/>
                  <a:pt x="1602295" y="1508032"/>
                  <a:pt x="1620774" y="1501746"/>
                </a:cubicBezTo>
                <a:cubicBezTo>
                  <a:pt x="1630061" y="1498555"/>
                  <a:pt x="1638134" y="1497817"/>
                  <a:pt x="1643730" y="1499281"/>
                </a:cubicBezTo>
                <a:close/>
                <a:moveTo>
                  <a:pt x="3510438" y="1493459"/>
                </a:moveTo>
                <a:cubicBezTo>
                  <a:pt x="3530632" y="1497650"/>
                  <a:pt x="3545967" y="1511271"/>
                  <a:pt x="3544824" y="1524892"/>
                </a:cubicBezTo>
                <a:cubicBezTo>
                  <a:pt x="3543586" y="1538512"/>
                  <a:pt x="3526536" y="1546608"/>
                  <a:pt x="3506914" y="1542608"/>
                </a:cubicBezTo>
                <a:cubicBezTo>
                  <a:pt x="3486912" y="1538608"/>
                  <a:pt x="3472529" y="1524415"/>
                  <a:pt x="3473386" y="1510509"/>
                </a:cubicBezTo>
                <a:cubicBezTo>
                  <a:pt x="3474244" y="1496507"/>
                  <a:pt x="3490246" y="1489268"/>
                  <a:pt x="3510438" y="1493459"/>
                </a:cubicBezTo>
                <a:close/>
                <a:moveTo>
                  <a:pt x="836770" y="1492888"/>
                </a:moveTo>
                <a:cubicBezTo>
                  <a:pt x="842962" y="1494412"/>
                  <a:pt x="848200" y="1503175"/>
                  <a:pt x="848486" y="1512224"/>
                </a:cubicBezTo>
                <a:cubicBezTo>
                  <a:pt x="848677" y="1521368"/>
                  <a:pt x="844105" y="1527464"/>
                  <a:pt x="838009" y="1526130"/>
                </a:cubicBezTo>
                <a:cubicBezTo>
                  <a:pt x="831913" y="1524797"/>
                  <a:pt x="826960" y="1516510"/>
                  <a:pt x="826483" y="1506890"/>
                </a:cubicBezTo>
                <a:cubicBezTo>
                  <a:pt x="826007" y="1497365"/>
                  <a:pt x="830389" y="1491174"/>
                  <a:pt x="836770" y="1492888"/>
                </a:cubicBezTo>
                <a:close/>
                <a:moveTo>
                  <a:pt x="1030510" y="1492221"/>
                </a:moveTo>
                <a:cubicBezTo>
                  <a:pt x="1040511" y="1495745"/>
                  <a:pt x="1044988" y="1507556"/>
                  <a:pt x="1039939" y="1517748"/>
                </a:cubicBezTo>
                <a:cubicBezTo>
                  <a:pt x="1038701" y="1520510"/>
                  <a:pt x="1036701" y="1522986"/>
                  <a:pt x="1035081" y="1525558"/>
                </a:cubicBezTo>
                <a:cubicBezTo>
                  <a:pt x="1034415" y="1526034"/>
                  <a:pt x="1033748" y="1526606"/>
                  <a:pt x="1032986" y="1527082"/>
                </a:cubicBezTo>
                <a:cubicBezTo>
                  <a:pt x="1028319" y="1528035"/>
                  <a:pt x="1023556" y="1530130"/>
                  <a:pt x="1019175" y="1529749"/>
                </a:cubicBezTo>
                <a:cubicBezTo>
                  <a:pt x="1008602" y="1528987"/>
                  <a:pt x="1002411" y="1517652"/>
                  <a:pt x="1005173" y="1506222"/>
                </a:cubicBezTo>
                <a:cubicBezTo>
                  <a:pt x="1008031" y="1494507"/>
                  <a:pt x="1019651" y="1488411"/>
                  <a:pt x="1030510" y="1492221"/>
                </a:cubicBezTo>
                <a:close/>
                <a:moveTo>
                  <a:pt x="3232023" y="1490316"/>
                </a:moveTo>
                <a:cubicBezTo>
                  <a:pt x="3231737" y="1500698"/>
                  <a:pt x="3231356" y="1511175"/>
                  <a:pt x="3230975" y="1520034"/>
                </a:cubicBezTo>
                <a:cubicBezTo>
                  <a:pt x="3245739" y="1523844"/>
                  <a:pt x="3258979" y="1527273"/>
                  <a:pt x="3271456" y="1530511"/>
                </a:cubicBezTo>
                <a:cubicBezTo>
                  <a:pt x="3272123" y="1518891"/>
                  <a:pt x="3272790" y="1507270"/>
                  <a:pt x="3273171" y="1496983"/>
                </a:cubicBezTo>
                <a:cubicBezTo>
                  <a:pt x="3260122" y="1494888"/>
                  <a:pt x="3246025" y="1492602"/>
                  <a:pt x="3232023" y="1490316"/>
                </a:cubicBezTo>
                <a:close/>
                <a:moveTo>
                  <a:pt x="1873448" y="1486233"/>
                </a:moveTo>
                <a:cubicBezTo>
                  <a:pt x="1879044" y="1487626"/>
                  <a:pt x="1882425" y="1491126"/>
                  <a:pt x="1882425" y="1496412"/>
                </a:cubicBezTo>
                <a:cubicBezTo>
                  <a:pt x="1882425" y="1506890"/>
                  <a:pt x="1868709" y="1519844"/>
                  <a:pt x="1851088" y="1525940"/>
                </a:cubicBezTo>
                <a:cubicBezTo>
                  <a:pt x="1833848" y="1531845"/>
                  <a:pt x="1819084" y="1528321"/>
                  <a:pt x="1819179" y="1518320"/>
                </a:cubicBezTo>
                <a:cubicBezTo>
                  <a:pt x="1819275" y="1508128"/>
                  <a:pt x="1833657" y="1494888"/>
                  <a:pt x="1851183" y="1488697"/>
                </a:cubicBezTo>
                <a:cubicBezTo>
                  <a:pt x="1860042" y="1485554"/>
                  <a:pt x="1867852" y="1484840"/>
                  <a:pt x="1873448" y="1486233"/>
                </a:cubicBezTo>
                <a:close/>
                <a:moveTo>
                  <a:pt x="1592389" y="1485292"/>
                </a:moveTo>
                <a:cubicBezTo>
                  <a:pt x="1597699" y="1486768"/>
                  <a:pt x="1600676" y="1490269"/>
                  <a:pt x="1600104" y="1495555"/>
                </a:cubicBezTo>
                <a:cubicBezTo>
                  <a:pt x="1598961" y="1506413"/>
                  <a:pt x="1582673" y="1520891"/>
                  <a:pt x="1564290" y="1526701"/>
                </a:cubicBezTo>
                <a:cubicBezTo>
                  <a:pt x="1546097" y="1532512"/>
                  <a:pt x="1532191" y="1527749"/>
                  <a:pt x="1534001" y="1517081"/>
                </a:cubicBezTo>
                <a:cubicBezTo>
                  <a:pt x="1535906" y="1506413"/>
                  <a:pt x="1552765" y="1492792"/>
                  <a:pt x="1570672" y="1487173"/>
                </a:cubicBezTo>
                <a:cubicBezTo>
                  <a:pt x="1579435" y="1484363"/>
                  <a:pt x="1587079" y="1483815"/>
                  <a:pt x="1592389" y="1485292"/>
                </a:cubicBezTo>
                <a:close/>
                <a:moveTo>
                  <a:pt x="1144524" y="1484410"/>
                </a:moveTo>
                <a:cubicBezTo>
                  <a:pt x="1142524" y="1489649"/>
                  <a:pt x="1140619" y="1494983"/>
                  <a:pt x="1138714" y="1500603"/>
                </a:cubicBezTo>
                <a:cubicBezTo>
                  <a:pt x="1145381" y="1500793"/>
                  <a:pt x="1151572" y="1500984"/>
                  <a:pt x="1157859" y="1500984"/>
                </a:cubicBezTo>
                <a:cubicBezTo>
                  <a:pt x="1159859" y="1495269"/>
                  <a:pt x="1161764" y="1490125"/>
                  <a:pt x="1163764" y="1484982"/>
                </a:cubicBezTo>
                <a:cubicBezTo>
                  <a:pt x="1157002" y="1484886"/>
                  <a:pt x="1150525" y="1484696"/>
                  <a:pt x="1144524" y="1484410"/>
                </a:cubicBezTo>
                <a:close/>
                <a:moveTo>
                  <a:pt x="1230344" y="1484220"/>
                </a:moveTo>
                <a:cubicBezTo>
                  <a:pt x="1223010" y="1484791"/>
                  <a:pt x="1216723" y="1485077"/>
                  <a:pt x="1210056" y="1485363"/>
                </a:cubicBezTo>
                <a:cubicBezTo>
                  <a:pt x="1207960" y="1490411"/>
                  <a:pt x="1206055" y="1495364"/>
                  <a:pt x="1204055" y="1500888"/>
                </a:cubicBezTo>
                <a:cubicBezTo>
                  <a:pt x="1211008" y="1500603"/>
                  <a:pt x="1217866" y="1500126"/>
                  <a:pt x="1224343" y="1499745"/>
                </a:cubicBezTo>
                <a:cubicBezTo>
                  <a:pt x="1226153" y="1494602"/>
                  <a:pt x="1228249" y="1489173"/>
                  <a:pt x="1230344" y="1484220"/>
                </a:cubicBezTo>
                <a:close/>
                <a:moveTo>
                  <a:pt x="786288" y="1484220"/>
                </a:moveTo>
                <a:cubicBezTo>
                  <a:pt x="791527" y="1485649"/>
                  <a:pt x="796575" y="1493745"/>
                  <a:pt x="797052" y="1501841"/>
                </a:cubicBezTo>
                <a:cubicBezTo>
                  <a:pt x="797528" y="1509461"/>
                  <a:pt x="794099" y="1514890"/>
                  <a:pt x="789336" y="1514128"/>
                </a:cubicBezTo>
                <a:cubicBezTo>
                  <a:pt x="784193" y="1513271"/>
                  <a:pt x="779430" y="1506032"/>
                  <a:pt x="778478" y="1497269"/>
                </a:cubicBezTo>
                <a:cubicBezTo>
                  <a:pt x="777525" y="1488601"/>
                  <a:pt x="780859" y="1482791"/>
                  <a:pt x="786288" y="1484220"/>
                </a:cubicBezTo>
                <a:close/>
                <a:moveTo>
                  <a:pt x="969358" y="1482981"/>
                </a:moveTo>
                <a:cubicBezTo>
                  <a:pt x="978693" y="1484601"/>
                  <a:pt x="984979" y="1493840"/>
                  <a:pt x="983551" y="1504222"/>
                </a:cubicBezTo>
                <a:cubicBezTo>
                  <a:pt x="982217" y="1514604"/>
                  <a:pt x="974121" y="1521653"/>
                  <a:pt x="965263" y="1520129"/>
                </a:cubicBezTo>
                <a:cubicBezTo>
                  <a:pt x="956500" y="1518605"/>
                  <a:pt x="950404" y="1508508"/>
                  <a:pt x="951547" y="1498031"/>
                </a:cubicBezTo>
                <a:cubicBezTo>
                  <a:pt x="952690" y="1487839"/>
                  <a:pt x="960500" y="1481267"/>
                  <a:pt x="969358" y="1482981"/>
                </a:cubicBezTo>
                <a:close/>
                <a:moveTo>
                  <a:pt x="1313307" y="1480505"/>
                </a:moveTo>
                <a:cubicBezTo>
                  <a:pt x="1303211" y="1481553"/>
                  <a:pt x="1293686" y="1482219"/>
                  <a:pt x="1284637" y="1482600"/>
                </a:cubicBezTo>
                <a:cubicBezTo>
                  <a:pt x="1282351" y="1488220"/>
                  <a:pt x="1280160" y="1493935"/>
                  <a:pt x="1278255" y="1499269"/>
                </a:cubicBezTo>
                <a:cubicBezTo>
                  <a:pt x="1287970" y="1499174"/>
                  <a:pt x="1298067" y="1498602"/>
                  <a:pt x="1306639" y="1498031"/>
                </a:cubicBezTo>
                <a:cubicBezTo>
                  <a:pt x="1308830" y="1491935"/>
                  <a:pt x="1311021" y="1485934"/>
                  <a:pt x="1313307" y="1480505"/>
                </a:cubicBezTo>
                <a:close/>
                <a:moveTo>
                  <a:pt x="3760065" y="1480304"/>
                </a:moveTo>
                <a:cubicBezTo>
                  <a:pt x="3764589" y="1478887"/>
                  <a:pt x="3770662" y="1478887"/>
                  <a:pt x="3777234" y="1480601"/>
                </a:cubicBezTo>
                <a:cubicBezTo>
                  <a:pt x="3789426" y="1483744"/>
                  <a:pt x="3799332" y="1491936"/>
                  <a:pt x="3799141" y="1499079"/>
                </a:cubicBezTo>
                <a:cubicBezTo>
                  <a:pt x="3798856" y="1506699"/>
                  <a:pt x="3787140" y="1511081"/>
                  <a:pt x="3774377" y="1508319"/>
                </a:cubicBezTo>
                <a:cubicBezTo>
                  <a:pt x="3761327" y="1505366"/>
                  <a:pt x="3751421" y="1496317"/>
                  <a:pt x="3752183" y="1488507"/>
                </a:cubicBezTo>
                <a:cubicBezTo>
                  <a:pt x="3752564" y="1484554"/>
                  <a:pt x="3755541" y="1481720"/>
                  <a:pt x="3760065" y="1480304"/>
                </a:cubicBezTo>
                <a:close/>
                <a:moveTo>
                  <a:pt x="3956303" y="1479838"/>
                </a:moveTo>
                <a:cubicBezTo>
                  <a:pt x="3963447" y="1481648"/>
                  <a:pt x="3972115" y="1494697"/>
                  <a:pt x="3972591" y="1498983"/>
                </a:cubicBezTo>
                <a:cubicBezTo>
                  <a:pt x="3973067" y="1503841"/>
                  <a:pt x="3966209" y="1506794"/>
                  <a:pt x="3958399" y="1505079"/>
                </a:cubicBezTo>
                <a:cubicBezTo>
                  <a:pt x="3950588" y="1503365"/>
                  <a:pt x="3944016" y="1497555"/>
                  <a:pt x="3944588" y="1492983"/>
                </a:cubicBezTo>
                <a:cubicBezTo>
                  <a:pt x="3945064" y="1488982"/>
                  <a:pt x="3949350" y="1478123"/>
                  <a:pt x="3956303" y="1479838"/>
                </a:cubicBezTo>
                <a:close/>
                <a:moveTo>
                  <a:pt x="2437828" y="1479744"/>
                </a:moveTo>
                <a:cubicBezTo>
                  <a:pt x="2452115" y="1477077"/>
                  <a:pt x="2465069" y="1487364"/>
                  <a:pt x="2466307" y="1502032"/>
                </a:cubicBezTo>
                <a:cubicBezTo>
                  <a:pt x="2467450" y="1516701"/>
                  <a:pt x="2456306" y="1531179"/>
                  <a:pt x="2442114" y="1532798"/>
                </a:cubicBezTo>
                <a:cubicBezTo>
                  <a:pt x="2427541" y="1534417"/>
                  <a:pt x="2414872" y="1523844"/>
                  <a:pt x="2414110" y="1508985"/>
                </a:cubicBezTo>
                <a:cubicBezTo>
                  <a:pt x="2413348" y="1494793"/>
                  <a:pt x="2423731" y="1482315"/>
                  <a:pt x="2437828" y="1479744"/>
                </a:cubicBezTo>
                <a:close/>
                <a:moveTo>
                  <a:pt x="2114181" y="1478350"/>
                </a:moveTo>
                <a:cubicBezTo>
                  <a:pt x="2119646" y="1480005"/>
                  <a:pt x="2123217" y="1483649"/>
                  <a:pt x="2123693" y="1488887"/>
                </a:cubicBezTo>
                <a:cubicBezTo>
                  <a:pt x="2124646" y="1499365"/>
                  <a:pt x="2112835" y="1511843"/>
                  <a:pt x="2096738" y="1516891"/>
                </a:cubicBezTo>
                <a:cubicBezTo>
                  <a:pt x="2080545" y="1522034"/>
                  <a:pt x="2067210" y="1518129"/>
                  <a:pt x="2066162" y="1507747"/>
                </a:cubicBezTo>
                <a:cubicBezTo>
                  <a:pt x="2065210" y="1497460"/>
                  <a:pt x="2077116" y="1485173"/>
                  <a:pt x="2093309" y="1479743"/>
                </a:cubicBezTo>
                <a:cubicBezTo>
                  <a:pt x="2101358" y="1477029"/>
                  <a:pt x="2108716" y="1476695"/>
                  <a:pt x="2114181" y="1478350"/>
                </a:cubicBezTo>
                <a:close/>
                <a:moveTo>
                  <a:pt x="735329" y="1476504"/>
                </a:moveTo>
                <a:cubicBezTo>
                  <a:pt x="739425" y="1477457"/>
                  <a:pt x="743806" y="1483744"/>
                  <a:pt x="744949" y="1490316"/>
                </a:cubicBezTo>
                <a:cubicBezTo>
                  <a:pt x="746188" y="1497555"/>
                  <a:pt x="743425" y="1502889"/>
                  <a:pt x="739044" y="1502127"/>
                </a:cubicBezTo>
                <a:cubicBezTo>
                  <a:pt x="734853" y="1501365"/>
                  <a:pt x="730948" y="1495745"/>
                  <a:pt x="729709" y="1488506"/>
                </a:cubicBezTo>
                <a:cubicBezTo>
                  <a:pt x="728376" y="1480886"/>
                  <a:pt x="730852" y="1475457"/>
                  <a:pt x="735329" y="1476504"/>
                </a:cubicBezTo>
                <a:close/>
                <a:moveTo>
                  <a:pt x="2927508" y="1473838"/>
                </a:moveTo>
                <a:lnTo>
                  <a:pt x="2927510" y="1473839"/>
                </a:lnTo>
                <a:lnTo>
                  <a:pt x="2927509" y="1473838"/>
                </a:lnTo>
                <a:lnTo>
                  <a:pt x="2927510" y="1473839"/>
                </a:lnTo>
                <a:lnTo>
                  <a:pt x="2927964" y="1474104"/>
                </a:lnTo>
                <a:lnTo>
                  <a:pt x="2928175" y="1474600"/>
                </a:lnTo>
                <a:lnTo>
                  <a:pt x="2927716" y="1474376"/>
                </a:lnTo>
                <a:lnTo>
                  <a:pt x="2927510" y="1473840"/>
                </a:lnTo>
                <a:close/>
                <a:moveTo>
                  <a:pt x="914114" y="1472314"/>
                </a:moveTo>
                <a:cubicBezTo>
                  <a:pt x="922210" y="1474123"/>
                  <a:pt x="928211" y="1483172"/>
                  <a:pt x="927639" y="1493078"/>
                </a:cubicBezTo>
                <a:cubicBezTo>
                  <a:pt x="927163" y="1503080"/>
                  <a:pt x="920591" y="1509652"/>
                  <a:pt x="912971" y="1508033"/>
                </a:cubicBezTo>
                <a:cubicBezTo>
                  <a:pt x="905351" y="1506413"/>
                  <a:pt x="899445" y="1496698"/>
                  <a:pt x="899826" y="1486601"/>
                </a:cubicBezTo>
                <a:cubicBezTo>
                  <a:pt x="900207" y="1476886"/>
                  <a:pt x="906399" y="1470694"/>
                  <a:pt x="914114" y="1472314"/>
                </a:cubicBezTo>
                <a:close/>
                <a:moveTo>
                  <a:pt x="1814417" y="1471993"/>
                </a:moveTo>
                <a:cubicBezTo>
                  <a:pt x="1820133" y="1473505"/>
                  <a:pt x="1823609" y="1477124"/>
                  <a:pt x="1823466" y="1482410"/>
                </a:cubicBezTo>
                <a:cubicBezTo>
                  <a:pt x="1823180" y="1493078"/>
                  <a:pt x="1808131" y="1507271"/>
                  <a:pt x="1790319" y="1513462"/>
                </a:cubicBezTo>
                <a:cubicBezTo>
                  <a:pt x="1772507" y="1519653"/>
                  <a:pt x="1757743" y="1516034"/>
                  <a:pt x="1758029" y="1505461"/>
                </a:cubicBezTo>
                <a:cubicBezTo>
                  <a:pt x="1758315" y="1494983"/>
                  <a:pt x="1774412" y="1480505"/>
                  <a:pt x="1791938" y="1474219"/>
                </a:cubicBezTo>
                <a:cubicBezTo>
                  <a:pt x="1800749" y="1471076"/>
                  <a:pt x="1808702" y="1470480"/>
                  <a:pt x="1814417" y="1471993"/>
                </a:cubicBezTo>
                <a:close/>
                <a:moveTo>
                  <a:pt x="1544514" y="1471945"/>
                </a:moveTo>
                <a:cubicBezTo>
                  <a:pt x="1549979" y="1473385"/>
                  <a:pt x="1553003" y="1476838"/>
                  <a:pt x="1552098" y="1482029"/>
                </a:cubicBezTo>
                <a:cubicBezTo>
                  <a:pt x="1550288" y="1492507"/>
                  <a:pt x="1533143" y="1506699"/>
                  <a:pt x="1514950" y="1512319"/>
                </a:cubicBezTo>
                <a:cubicBezTo>
                  <a:pt x="1496472" y="1517938"/>
                  <a:pt x="1483613" y="1513366"/>
                  <a:pt x="1485804" y="1502794"/>
                </a:cubicBezTo>
                <a:cubicBezTo>
                  <a:pt x="1487995" y="1492221"/>
                  <a:pt x="1504187" y="1479743"/>
                  <a:pt x="1522285" y="1473933"/>
                </a:cubicBezTo>
                <a:cubicBezTo>
                  <a:pt x="1531143" y="1471076"/>
                  <a:pt x="1539049" y="1470504"/>
                  <a:pt x="1544514" y="1471945"/>
                </a:cubicBezTo>
                <a:close/>
                <a:moveTo>
                  <a:pt x="1453039" y="1471838"/>
                </a:moveTo>
                <a:lnTo>
                  <a:pt x="1452796" y="1472107"/>
                </a:lnTo>
                <a:lnTo>
                  <a:pt x="1452372" y="1472314"/>
                </a:lnTo>
                <a:cubicBezTo>
                  <a:pt x="1452658" y="1472123"/>
                  <a:pt x="1452753" y="1472028"/>
                  <a:pt x="1453039" y="1471838"/>
                </a:cubicBezTo>
                <a:close/>
                <a:moveTo>
                  <a:pt x="1453038" y="1471837"/>
                </a:moveTo>
                <a:cubicBezTo>
                  <a:pt x="1452752" y="1472028"/>
                  <a:pt x="1452657" y="1472123"/>
                  <a:pt x="1452371" y="1472314"/>
                </a:cubicBezTo>
                <a:lnTo>
                  <a:pt x="1452570" y="1472083"/>
                </a:lnTo>
                <a:close/>
                <a:moveTo>
                  <a:pt x="683419" y="1470313"/>
                </a:moveTo>
                <a:cubicBezTo>
                  <a:pt x="686752" y="1471076"/>
                  <a:pt x="690658" y="1476695"/>
                  <a:pt x="691610" y="1482029"/>
                </a:cubicBezTo>
                <a:cubicBezTo>
                  <a:pt x="692467" y="1487363"/>
                  <a:pt x="690277" y="1491650"/>
                  <a:pt x="687038" y="1490983"/>
                </a:cubicBezTo>
                <a:cubicBezTo>
                  <a:pt x="683514" y="1490316"/>
                  <a:pt x="680180" y="1485554"/>
                  <a:pt x="679132" y="1479553"/>
                </a:cubicBezTo>
                <a:cubicBezTo>
                  <a:pt x="678085" y="1473647"/>
                  <a:pt x="679990" y="1469647"/>
                  <a:pt x="683419" y="1470313"/>
                </a:cubicBezTo>
                <a:close/>
                <a:moveTo>
                  <a:pt x="3557564" y="1469242"/>
                </a:moveTo>
                <a:cubicBezTo>
                  <a:pt x="3563946" y="1467170"/>
                  <a:pt x="3572542" y="1467218"/>
                  <a:pt x="3582067" y="1469742"/>
                </a:cubicBezTo>
                <a:cubicBezTo>
                  <a:pt x="3599402" y="1474504"/>
                  <a:pt x="3612928" y="1486887"/>
                  <a:pt x="3611309" y="1497555"/>
                </a:cubicBezTo>
                <a:cubicBezTo>
                  <a:pt x="3609594" y="1508699"/>
                  <a:pt x="3592163" y="1514700"/>
                  <a:pt x="3574542" y="1509937"/>
                </a:cubicBezTo>
                <a:cubicBezTo>
                  <a:pt x="3557016" y="1505270"/>
                  <a:pt x="3545014" y="1492792"/>
                  <a:pt x="3546348" y="1481457"/>
                </a:cubicBezTo>
                <a:cubicBezTo>
                  <a:pt x="3547015" y="1475504"/>
                  <a:pt x="3551182" y="1471313"/>
                  <a:pt x="3557564" y="1469242"/>
                </a:cubicBezTo>
                <a:close/>
                <a:moveTo>
                  <a:pt x="2270093" y="1468980"/>
                </a:moveTo>
                <a:cubicBezTo>
                  <a:pt x="2285333" y="1464694"/>
                  <a:pt x="2298382" y="1470694"/>
                  <a:pt x="2300001" y="1482886"/>
                </a:cubicBezTo>
                <a:cubicBezTo>
                  <a:pt x="2301525" y="1494983"/>
                  <a:pt x="2290667" y="1507937"/>
                  <a:pt x="2275427" y="1511747"/>
                </a:cubicBezTo>
                <a:cubicBezTo>
                  <a:pt x="2259996" y="1515557"/>
                  <a:pt x="2246566" y="1509366"/>
                  <a:pt x="2245137" y="1497650"/>
                </a:cubicBezTo>
                <a:cubicBezTo>
                  <a:pt x="2243613" y="1485839"/>
                  <a:pt x="2254758" y="1473266"/>
                  <a:pt x="2270093" y="1468980"/>
                </a:cubicBezTo>
                <a:close/>
                <a:moveTo>
                  <a:pt x="1062371" y="1467313"/>
                </a:moveTo>
                <a:cubicBezTo>
                  <a:pt x="1066824" y="1467718"/>
                  <a:pt x="1071039" y="1469361"/>
                  <a:pt x="1074039" y="1472123"/>
                </a:cubicBezTo>
                <a:cubicBezTo>
                  <a:pt x="1080516" y="1477933"/>
                  <a:pt x="1080706" y="1486696"/>
                  <a:pt x="1074801" y="1494888"/>
                </a:cubicBezTo>
                <a:cubicBezTo>
                  <a:pt x="1073658" y="1496507"/>
                  <a:pt x="1072229" y="1498031"/>
                  <a:pt x="1070991" y="1499650"/>
                </a:cubicBezTo>
                <a:cubicBezTo>
                  <a:pt x="1069657" y="1500698"/>
                  <a:pt x="1068229" y="1501746"/>
                  <a:pt x="1066895" y="1502698"/>
                </a:cubicBezTo>
                <a:cubicBezTo>
                  <a:pt x="1064228" y="1503174"/>
                  <a:pt x="1061561" y="1503841"/>
                  <a:pt x="1058894" y="1504032"/>
                </a:cubicBezTo>
                <a:cubicBezTo>
                  <a:pt x="1048988" y="1504889"/>
                  <a:pt x="1041273" y="1499555"/>
                  <a:pt x="1039368" y="1490887"/>
                </a:cubicBezTo>
                <a:cubicBezTo>
                  <a:pt x="1037653" y="1482886"/>
                  <a:pt x="1041559" y="1474123"/>
                  <a:pt x="1049274" y="1469932"/>
                </a:cubicBezTo>
                <a:cubicBezTo>
                  <a:pt x="1053227" y="1467742"/>
                  <a:pt x="1057918" y="1466908"/>
                  <a:pt x="1062371" y="1467313"/>
                </a:cubicBezTo>
                <a:close/>
                <a:moveTo>
                  <a:pt x="629602" y="1466694"/>
                </a:moveTo>
                <a:cubicBezTo>
                  <a:pt x="631507" y="1469266"/>
                  <a:pt x="634555" y="1472123"/>
                  <a:pt x="634936" y="1474314"/>
                </a:cubicBezTo>
                <a:cubicBezTo>
                  <a:pt x="635507" y="1477362"/>
                  <a:pt x="633983" y="1479839"/>
                  <a:pt x="632745" y="1484220"/>
                </a:cubicBezTo>
                <a:cubicBezTo>
                  <a:pt x="629792" y="1479077"/>
                  <a:pt x="626840" y="1475552"/>
                  <a:pt x="626744" y="1473647"/>
                </a:cubicBezTo>
                <a:cubicBezTo>
                  <a:pt x="626649" y="1470694"/>
                  <a:pt x="628554" y="1468885"/>
                  <a:pt x="629602" y="1466694"/>
                </a:cubicBezTo>
                <a:close/>
                <a:moveTo>
                  <a:pt x="573023" y="1466027"/>
                </a:moveTo>
                <a:cubicBezTo>
                  <a:pt x="573881" y="1466313"/>
                  <a:pt x="575023" y="1468504"/>
                  <a:pt x="576738" y="1470599"/>
                </a:cubicBezTo>
                <a:cubicBezTo>
                  <a:pt x="575500" y="1471933"/>
                  <a:pt x="574357" y="1473742"/>
                  <a:pt x="573976" y="1473361"/>
                </a:cubicBezTo>
                <a:cubicBezTo>
                  <a:pt x="572738" y="1472123"/>
                  <a:pt x="571690" y="1469837"/>
                  <a:pt x="570642" y="1468027"/>
                </a:cubicBezTo>
                <a:cubicBezTo>
                  <a:pt x="571404" y="1467265"/>
                  <a:pt x="572166" y="1465646"/>
                  <a:pt x="573023" y="1466027"/>
                </a:cubicBezTo>
                <a:close/>
                <a:moveTo>
                  <a:pt x="3108103" y="1465741"/>
                </a:moveTo>
                <a:cubicBezTo>
                  <a:pt x="3108293" y="1476123"/>
                  <a:pt x="3108389" y="1487172"/>
                  <a:pt x="3108484" y="1497174"/>
                </a:cubicBezTo>
                <a:cubicBezTo>
                  <a:pt x="3121152" y="1499650"/>
                  <a:pt x="3133344" y="1502031"/>
                  <a:pt x="3144584" y="1504222"/>
                </a:cubicBezTo>
                <a:cubicBezTo>
                  <a:pt x="3144679" y="1493268"/>
                  <a:pt x="3144679" y="1483267"/>
                  <a:pt x="3144584" y="1473075"/>
                </a:cubicBezTo>
                <a:cubicBezTo>
                  <a:pt x="3132487" y="1470599"/>
                  <a:pt x="3120295" y="1468122"/>
                  <a:pt x="3108103" y="1465741"/>
                </a:cubicBezTo>
                <a:close/>
                <a:moveTo>
                  <a:pt x="2889195" y="1462944"/>
                </a:moveTo>
                <a:cubicBezTo>
                  <a:pt x="2896267" y="1461551"/>
                  <a:pt x="2904458" y="1462884"/>
                  <a:pt x="2912745" y="1467075"/>
                </a:cubicBezTo>
                <a:lnTo>
                  <a:pt x="2927716" y="1474376"/>
                </a:lnTo>
                <a:lnTo>
                  <a:pt x="2933795" y="1490221"/>
                </a:lnTo>
                <a:cubicBezTo>
                  <a:pt x="2941034" y="1508318"/>
                  <a:pt x="2936843" y="1525463"/>
                  <a:pt x="2923699" y="1533750"/>
                </a:cubicBezTo>
                <a:cubicBezTo>
                  <a:pt x="2910268" y="1542132"/>
                  <a:pt x="2893219" y="1538036"/>
                  <a:pt x="2880550" y="1523273"/>
                </a:cubicBezTo>
                <a:cubicBezTo>
                  <a:pt x="2868168" y="1508890"/>
                  <a:pt x="2864739" y="1488697"/>
                  <a:pt x="2872359" y="1475171"/>
                </a:cubicBezTo>
                <a:cubicBezTo>
                  <a:pt x="2876169" y="1468456"/>
                  <a:pt x="2882122" y="1464337"/>
                  <a:pt x="2889195" y="1462944"/>
                </a:cubicBezTo>
                <a:close/>
                <a:moveTo>
                  <a:pt x="2537173" y="1462122"/>
                </a:moveTo>
                <a:cubicBezTo>
                  <a:pt x="2550985" y="1460217"/>
                  <a:pt x="2562605" y="1471361"/>
                  <a:pt x="2564224" y="1488030"/>
                </a:cubicBezTo>
                <a:cubicBezTo>
                  <a:pt x="2565844" y="1504698"/>
                  <a:pt x="2556890" y="1519367"/>
                  <a:pt x="2542984" y="1521367"/>
                </a:cubicBezTo>
                <a:cubicBezTo>
                  <a:pt x="2529363" y="1523367"/>
                  <a:pt x="2516028" y="1511747"/>
                  <a:pt x="2513932" y="1496126"/>
                </a:cubicBezTo>
                <a:cubicBezTo>
                  <a:pt x="2511837" y="1480124"/>
                  <a:pt x="2523077" y="1464122"/>
                  <a:pt x="2537173" y="1462122"/>
                </a:cubicBezTo>
                <a:close/>
                <a:moveTo>
                  <a:pt x="861821" y="1461456"/>
                </a:moveTo>
                <a:cubicBezTo>
                  <a:pt x="868489" y="1464027"/>
                  <a:pt x="873347" y="1472790"/>
                  <a:pt x="873061" y="1481839"/>
                </a:cubicBezTo>
                <a:cubicBezTo>
                  <a:pt x="872775" y="1491174"/>
                  <a:pt x="867251" y="1496603"/>
                  <a:pt x="860488" y="1494126"/>
                </a:cubicBezTo>
                <a:cubicBezTo>
                  <a:pt x="854201" y="1491840"/>
                  <a:pt x="849153" y="1482601"/>
                  <a:pt x="849153" y="1473648"/>
                </a:cubicBezTo>
                <a:cubicBezTo>
                  <a:pt x="849153" y="1464123"/>
                  <a:pt x="854773" y="1458693"/>
                  <a:pt x="861821" y="1461456"/>
                </a:cubicBezTo>
                <a:close/>
                <a:moveTo>
                  <a:pt x="3379279" y="1460407"/>
                </a:moveTo>
                <a:cubicBezTo>
                  <a:pt x="3402520" y="1465075"/>
                  <a:pt x="3421094" y="1481362"/>
                  <a:pt x="3420331" y="1497460"/>
                </a:cubicBezTo>
                <a:cubicBezTo>
                  <a:pt x="3419569" y="1512795"/>
                  <a:pt x="3400805" y="1522415"/>
                  <a:pt x="3379183" y="1518415"/>
                </a:cubicBezTo>
                <a:cubicBezTo>
                  <a:pt x="3356323" y="1514128"/>
                  <a:pt x="3339083" y="1497174"/>
                  <a:pt x="3339464" y="1480505"/>
                </a:cubicBezTo>
                <a:cubicBezTo>
                  <a:pt x="3339940" y="1464408"/>
                  <a:pt x="3356895" y="1455931"/>
                  <a:pt x="3379279" y="1460407"/>
                </a:cubicBezTo>
                <a:close/>
                <a:moveTo>
                  <a:pt x="1187291" y="1460407"/>
                </a:moveTo>
                <a:cubicBezTo>
                  <a:pt x="1185005" y="1465360"/>
                  <a:pt x="1182719" y="1470408"/>
                  <a:pt x="1180624" y="1475361"/>
                </a:cubicBezTo>
                <a:cubicBezTo>
                  <a:pt x="1187291" y="1475361"/>
                  <a:pt x="1194054" y="1475361"/>
                  <a:pt x="1200531" y="1475171"/>
                </a:cubicBezTo>
                <a:cubicBezTo>
                  <a:pt x="1202912" y="1469932"/>
                  <a:pt x="1205103" y="1465170"/>
                  <a:pt x="1207389" y="1460407"/>
                </a:cubicBezTo>
                <a:cubicBezTo>
                  <a:pt x="1200626" y="1460502"/>
                  <a:pt x="1193578" y="1460502"/>
                  <a:pt x="1187291" y="1460407"/>
                </a:cubicBezTo>
                <a:close/>
                <a:moveTo>
                  <a:pt x="2054209" y="1460181"/>
                </a:moveTo>
                <a:cubicBezTo>
                  <a:pt x="2059757" y="1461860"/>
                  <a:pt x="2063210" y="1465551"/>
                  <a:pt x="2063115" y="1470790"/>
                </a:cubicBezTo>
                <a:cubicBezTo>
                  <a:pt x="2062829" y="1481362"/>
                  <a:pt x="2048446" y="1495078"/>
                  <a:pt x="2032254" y="1500031"/>
                </a:cubicBezTo>
                <a:cubicBezTo>
                  <a:pt x="2015395" y="1505175"/>
                  <a:pt x="2002536" y="1500793"/>
                  <a:pt x="2003107" y="1489840"/>
                </a:cubicBezTo>
                <a:cubicBezTo>
                  <a:pt x="2003584" y="1479457"/>
                  <a:pt x="2016538" y="1467170"/>
                  <a:pt x="2032730" y="1461645"/>
                </a:cubicBezTo>
                <a:cubicBezTo>
                  <a:pt x="2041017" y="1458836"/>
                  <a:pt x="2048661" y="1458502"/>
                  <a:pt x="2054209" y="1460181"/>
                </a:cubicBezTo>
                <a:close/>
                <a:moveTo>
                  <a:pt x="1255300" y="1459074"/>
                </a:moveTo>
                <a:cubicBezTo>
                  <a:pt x="1252918" y="1463836"/>
                  <a:pt x="1250728" y="1468599"/>
                  <a:pt x="1248537" y="1473552"/>
                </a:cubicBezTo>
                <a:cubicBezTo>
                  <a:pt x="1257205" y="1474028"/>
                  <a:pt x="1265396" y="1474123"/>
                  <a:pt x="1272730" y="1474028"/>
                </a:cubicBezTo>
                <a:cubicBezTo>
                  <a:pt x="1275016" y="1468884"/>
                  <a:pt x="1277303" y="1464027"/>
                  <a:pt x="1279493" y="1459550"/>
                </a:cubicBezTo>
                <a:cubicBezTo>
                  <a:pt x="1270635" y="1459645"/>
                  <a:pt x="1263205" y="1459455"/>
                  <a:pt x="1255300" y="1459074"/>
                </a:cubicBezTo>
                <a:close/>
                <a:moveTo>
                  <a:pt x="1488115" y="1458693"/>
                </a:moveTo>
                <a:cubicBezTo>
                  <a:pt x="1494997" y="1457741"/>
                  <a:pt x="1500664" y="1458408"/>
                  <a:pt x="1503902" y="1460979"/>
                </a:cubicBezTo>
                <a:cubicBezTo>
                  <a:pt x="1509998" y="1465742"/>
                  <a:pt x="1505903" y="1475933"/>
                  <a:pt x="1493711" y="1485458"/>
                </a:cubicBezTo>
                <a:cubicBezTo>
                  <a:pt x="1481328" y="1495174"/>
                  <a:pt x="1462850" y="1501461"/>
                  <a:pt x="1451324" y="1500127"/>
                </a:cubicBezTo>
                <a:cubicBezTo>
                  <a:pt x="1439132" y="1498603"/>
                  <a:pt x="1436846" y="1490126"/>
                  <a:pt x="1445800" y="1479839"/>
                </a:cubicBezTo>
                <a:lnTo>
                  <a:pt x="1452796" y="1472107"/>
                </a:lnTo>
                <a:lnTo>
                  <a:pt x="1465040" y="1466123"/>
                </a:lnTo>
                <a:cubicBezTo>
                  <a:pt x="1473137" y="1462218"/>
                  <a:pt x="1481233" y="1459646"/>
                  <a:pt x="1488115" y="1458693"/>
                </a:cubicBezTo>
                <a:close/>
                <a:moveTo>
                  <a:pt x="1003744" y="1458121"/>
                </a:moveTo>
                <a:cubicBezTo>
                  <a:pt x="1013459" y="1460502"/>
                  <a:pt x="1019270" y="1469551"/>
                  <a:pt x="1017079" y="1479362"/>
                </a:cubicBezTo>
                <a:cubicBezTo>
                  <a:pt x="1014888" y="1489077"/>
                  <a:pt x="1006030" y="1495459"/>
                  <a:pt x="996695" y="1493554"/>
                </a:cubicBezTo>
                <a:cubicBezTo>
                  <a:pt x="987551" y="1491649"/>
                  <a:pt x="981360" y="1481553"/>
                  <a:pt x="983075" y="1471742"/>
                </a:cubicBezTo>
                <a:cubicBezTo>
                  <a:pt x="984789" y="1461741"/>
                  <a:pt x="994028" y="1455835"/>
                  <a:pt x="1003744" y="1458121"/>
                </a:cubicBezTo>
                <a:close/>
                <a:moveTo>
                  <a:pt x="1758327" y="1458051"/>
                </a:moveTo>
                <a:cubicBezTo>
                  <a:pt x="1764292" y="1459455"/>
                  <a:pt x="1767745" y="1463170"/>
                  <a:pt x="1767078" y="1468885"/>
                </a:cubicBezTo>
                <a:cubicBezTo>
                  <a:pt x="1765840" y="1479934"/>
                  <a:pt x="1750028" y="1494126"/>
                  <a:pt x="1731645" y="1500508"/>
                </a:cubicBezTo>
                <a:cubicBezTo>
                  <a:pt x="1712976" y="1506985"/>
                  <a:pt x="1699641" y="1503366"/>
                  <a:pt x="1700498" y="1492317"/>
                </a:cubicBezTo>
                <a:cubicBezTo>
                  <a:pt x="1701355" y="1481458"/>
                  <a:pt x="1716119" y="1468028"/>
                  <a:pt x="1734502" y="1461075"/>
                </a:cubicBezTo>
                <a:cubicBezTo>
                  <a:pt x="1743885" y="1457551"/>
                  <a:pt x="1752362" y="1456646"/>
                  <a:pt x="1758327" y="1458051"/>
                </a:cubicBezTo>
                <a:close/>
                <a:moveTo>
                  <a:pt x="2797206" y="1450597"/>
                </a:moveTo>
                <a:cubicBezTo>
                  <a:pt x="2814351" y="1451931"/>
                  <a:pt x="2830067" y="1468885"/>
                  <a:pt x="2832067" y="1489173"/>
                </a:cubicBezTo>
                <a:cubicBezTo>
                  <a:pt x="2833877" y="1508509"/>
                  <a:pt x="2821876" y="1523654"/>
                  <a:pt x="2805779" y="1522701"/>
                </a:cubicBezTo>
                <a:cubicBezTo>
                  <a:pt x="2788729" y="1521654"/>
                  <a:pt x="2774060" y="1504128"/>
                  <a:pt x="2771965" y="1483459"/>
                </a:cubicBezTo>
                <a:cubicBezTo>
                  <a:pt x="2769964" y="1463551"/>
                  <a:pt x="2780728" y="1449359"/>
                  <a:pt x="2797206" y="1450597"/>
                </a:cubicBezTo>
                <a:close/>
                <a:moveTo>
                  <a:pt x="808386" y="1449930"/>
                </a:moveTo>
                <a:cubicBezTo>
                  <a:pt x="814006" y="1451931"/>
                  <a:pt x="818673" y="1459741"/>
                  <a:pt x="819149" y="1468028"/>
                </a:cubicBezTo>
                <a:cubicBezTo>
                  <a:pt x="819721" y="1476696"/>
                  <a:pt x="815530" y="1481839"/>
                  <a:pt x="809624" y="1479839"/>
                </a:cubicBezTo>
                <a:cubicBezTo>
                  <a:pt x="804290" y="1478029"/>
                  <a:pt x="799432" y="1469838"/>
                  <a:pt x="798766" y="1461742"/>
                </a:cubicBezTo>
                <a:cubicBezTo>
                  <a:pt x="798099" y="1452978"/>
                  <a:pt x="802290" y="1447644"/>
                  <a:pt x="808386" y="1449930"/>
                </a:cubicBezTo>
                <a:close/>
                <a:moveTo>
                  <a:pt x="1367504" y="1449739"/>
                </a:moveTo>
                <a:cubicBezTo>
                  <a:pt x="1356932" y="1451644"/>
                  <a:pt x="1347407" y="1453168"/>
                  <a:pt x="1338453" y="1454406"/>
                </a:cubicBezTo>
                <a:cubicBezTo>
                  <a:pt x="1335881" y="1459740"/>
                  <a:pt x="1333595" y="1464979"/>
                  <a:pt x="1331309" y="1470313"/>
                </a:cubicBezTo>
                <a:cubicBezTo>
                  <a:pt x="1340739" y="1469170"/>
                  <a:pt x="1350645" y="1467646"/>
                  <a:pt x="1360551" y="1465836"/>
                </a:cubicBezTo>
                <a:cubicBezTo>
                  <a:pt x="1362742" y="1460407"/>
                  <a:pt x="1365218" y="1454692"/>
                  <a:pt x="1367504" y="1449739"/>
                </a:cubicBezTo>
                <a:close/>
                <a:moveTo>
                  <a:pt x="3835908" y="1449358"/>
                </a:moveTo>
                <a:cubicBezTo>
                  <a:pt x="3846290" y="1452502"/>
                  <a:pt x="3858006" y="1470504"/>
                  <a:pt x="3858006" y="1476314"/>
                </a:cubicBezTo>
                <a:cubicBezTo>
                  <a:pt x="3858006" y="1482220"/>
                  <a:pt x="3849148" y="1485363"/>
                  <a:pt x="3838670" y="1482982"/>
                </a:cubicBezTo>
                <a:cubicBezTo>
                  <a:pt x="3828383" y="1480695"/>
                  <a:pt x="3819049" y="1473361"/>
                  <a:pt x="3818477" y="1467551"/>
                </a:cubicBezTo>
                <a:cubicBezTo>
                  <a:pt x="3817906" y="1461360"/>
                  <a:pt x="3824954" y="1446120"/>
                  <a:pt x="3835908" y="1449358"/>
                </a:cubicBezTo>
                <a:close/>
                <a:moveTo>
                  <a:pt x="2626709" y="1449263"/>
                </a:moveTo>
                <a:cubicBezTo>
                  <a:pt x="2639854" y="1448025"/>
                  <a:pt x="2651379" y="1461836"/>
                  <a:pt x="2652522" y="1479838"/>
                </a:cubicBezTo>
                <a:cubicBezTo>
                  <a:pt x="2653665" y="1497841"/>
                  <a:pt x="2644235" y="1513938"/>
                  <a:pt x="2631186" y="1514319"/>
                </a:cubicBezTo>
                <a:cubicBezTo>
                  <a:pt x="2618327" y="1514700"/>
                  <a:pt x="2606802" y="1501270"/>
                  <a:pt x="2605278" y="1483744"/>
                </a:cubicBezTo>
                <a:cubicBezTo>
                  <a:pt x="2603563" y="1465265"/>
                  <a:pt x="2613184" y="1450501"/>
                  <a:pt x="2626709" y="1449263"/>
                </a:cubicBezTo>
                <a:close/>
                <a:moveTo>
                  <a:pt x="3646169" y="1447549"/>
                </a:moveTo>
                <a:cubicBezTo>
                  <a:pt x="3661600" y="1451073"/>
                  <a:pt x="3675316" y="1461646"/>
                  <a:pt x="3675602" y="1470790"/>
                </a:cubicBezTo>
                <a:cubicBezTo>
                  <a:pt x="3675888" y="1479934"/>
                  <a:pt x="3662743" y="1485459"/>
                  <a:pt x="3647217" y="1482506"/>
                </a:cubicBezTo>
                <a:cubicBezTo>
                  <a:pt x="3631787" y="1479553"/>
                  <a:pt x="3618357" y="1468790"/>
                  <a:pt x="3617499" y="1459170"/>
                </a:cubicBezTo>
                <a:cubicBezTo>
                  <a:pt x="3616547" y="1448978"/>
                  <a:pt x="3629501" y="1443834"/>
                  <a:pt x="3646169" y="1447549"/>
                </a:cubicBezTo>
                <a:close/>
                <a:moveTo>
                  <a:pt x="944593" y="1445835"/>
                </a:moveTo>
                <a:cubicBezTo>
                  <a:pt x="953166" y="1448121"/>
                  <a:pt x="958976" y="1457074"/>
                  <a:pt x="958024" y="1466694"/>
                </a:cubicBezTo>
                <a:cubicBezTo>
                  <a:pt x="956976" y="1476219"/>
                  <a:pt x="949832" y="1482411"/>
                  <a:pt x="941736" y="1480506"/>
                </a:cubicBezTo>
                <a:cubicBezTo>
                  <a:pt x="933830" y="1478601"/>
                  <a:pt x="927544" y="1468790"/>
                  <a:pt x="928115" y="1459265"/>
                </a:cubicBezTo>
                <a:cubicBezTo>
                  <a:pt x="928687" y="1449645"/>
                  <a:pt x="936116" y="1443549"/>
                  <a:pt x="944593" y="1445835"/>
                </a:cubicBezTo>
                <a:close/>
                <a:moveTo>
                  <a:pt x="1102293" y="1445406"/>
                </a:moveTo>
                <a:cubicBezTo>
                  <a:pt x="1106972" y="1445811"/>
                  <a:pt x="1111330" y="1447359"/>
                  <a:pt x="1114330" y="1449930"/>
                </a:cubicBezTo>
                <a:cubicBezTo>
                  <a:pt x="1120807" y="1455359"/>
                  <a:pt x="1120616" y="1463551"/>
                  <a:pt x="1114139" y="1471171"/>
                </a:cubicBezTo>
                <a:cubicBezTo>
                  <a:pt x="1112806" y="1472600"/>
                  <a:pt x="1111282" y="1474028"/>
                  <a:pt x="1109853" y="1475553"/>
                </a:cubicBezTo>
                <a:cubicBezTo>
                  <a:pt x="1108329" y="1476505"/>
                  <a:pt x="1106900" y="1477457"/>
                  <a:pt x="1105376" y="1478410"/>
                </a:cubicBezTo>
                <a:cubicBezTo>
                  <a:pt x="1102519" y="1478886"/>
                  <a:pt x="1099661" y="1479458"/>
                  <a:pt x="1096899" y="1479648"/>
                </a:cubicBezTo>
                <a:cubicBezTo>
                  <a:pt x="1086421" y="1480410"/>
                  <a:pt x="1078516" y="1475362"/>
                  <a:pt x="1076896" y="1467266"/>
                </a:cubicBezTo>
                <a:cubicBezTo>
                  <a:pt x="1075372" y="1459741"/>
                  <a:pt x="1080040" y="1451645"/>
                  <a:pt x="1088326" y="1447740"/>
                </a:cubicBezTo>
                <a:cubicBezTo>
                  <a:pt x="1092613" y="1445740"/>
                  <a:pt x="1097614" y="1445001"/>
                  <a:pt x="1102293" y="1445406"/>
                </a:cubicBezTo>
                <a:close/>
                <a:moveTo>
                  <a:pt x="1704248" y="1445251"/>
                </a:moveTo>
                <a:cubicBezTo>
                  <a:pt x="1709737" y="1446620"/>
                  <a:pt x="1712737" y="1450216"/>
                  <a:pt x="1712118" y="1455835"/>
                </a:cubicBezTo>
                <a:cubicBezTo>
                  <a:pt x="1710880" y="1466980"/>
                  <a:pt x="1695163" y="1481172"/>
                  <a:pt x="1676304" y="1487744"/>
                </a:cubicBezTo>
                <a:cubicBezTo>
                  <a:pt x="1657921" y="1494221"/>
                  <a:pt x="1643347" y="1490602"/>
                  <a:pt x="1644395" y="1480219"/>
                </a:cubicBezTo>
                <a:cubicBezTo>
                  <a:pt x="1645443" y="1469361"/>
                  <a:pt x="1662397" y="1454788"/>
                  <a:pt x="1681447" y="1448025"/>
                </a:cubicBezTo>
                <a:cubicBezTo>
                  <a:pt x="1690782" y="1444739"/>
                  <a:pt x="1698759" y="1443882"/>
                  <a:pt x="1704248" y="1445251"/>
                </a:cubicBezTo>
                <a:close/>
                <a:moveTo>
                  <a:pt x="1993284" y="1443953"/>
                </a:moveTo>
                <a:cubicBezTo>
                  <a:pt x="1998987" y="1445501"/>
                  <a:pt x="2002535" y="1449168"/>
                  <a:pt x="2002535" y="1454597"/>
                </a:cubicBezTo>
                <a:cubicBezTo>
                  <a:pt x="2002535" y="1465456"/>
                  <a:pt x="1988248" y="1479267"/>
                  <a:pt x="1970817" y="1484792"/>
                </a:cubicBezTo>
                <a:cubicBezTo>
                  <a:pt x="1954339" y="1490126"/>
                  <a:pt x="1940146" y="1486411"/>
                  <a:pt x="1939670" y="1476695"/>
                </a:cubicBezTo>
                <a:cubicBezTo>
                  <a:pt x="1939194" y="1466599"/>
                  <a:pt x="1954053" y="1452121"/>
                  <a:pt x="1971103" y="1446025"/>
                </a:cubicBezTo>
                <a:cubicBezTo>
                  <a:pt x="1979723" y="1442977"/>
                  <a:pt x="1987581" y="1442406"/>
                  <a:pt x="1993284" y="1443953"/>
                </a:cubicBezTo>
                <a:close/>
                <a:moveTo>
                  <a:pt x="2707861" y="1443357"/>
                </a:moveTo>
                <a:cubicBezTo>
                  <a:pt x="2722339" y="1445072"/>
                  <a:pt x="2735198" y="1462503"/>
                  <a:pt x="2735960" y="1482315"/>
                </a:cubicBezTo>
                <a:cubicBezTo>
                  <a:pt x="2736627" y="1501079"/>
                  <a:pt x="2725387" y="1514986"/>
                  <a:pt x="2711386" y="1512795"/>
                </a:cubicBezTo>
                <a:cubicBezTo>
                  <a:pt x="2697670" y="1510604"/>
                  <a:pt x="2685382" y="1492602"/>
                  <a:pt x="2684525" y="1474314"/>
                </a:cubicBezTo>
                <a:cubicBezTo>
                  <a:pt x="2683763" y="1455740"/>
                  <a:pt x="2694240" y="1441738"/>
                  <a:pt x="2707861" y="1443357"/>
                </a:cubicBezTo>
                <a:close/>
                <a:moveTo>
                  <a:pt x="3284411" y="1442310"/>
                </a:moveTo>
                <a:cubicBezTo>
                  <a:pt x="3284696" y="1442595"/>
                  <a:pt x="3284791" y="1442691"/>
                  <a:pt x="3285077" y="1442976"/>
                </a:cubicBezTo>
                <a:lnTo>
                  <a:pt x="3284411" y="1442670"/>
                </a:lnTo>
                <a:close/>
                <a:moveTo>
                  <a:pt x="3284600" y="1442215"/>
                </a:moveTo>
                <a:lnTo>
                  <a:pt x="3284966" y="1442451"/>
                </a:lnTo>
                <a:lnTo>
                  <a:pt x="3285172" y="1442881"/>
                </a:lnTo>
                <a:cubicBezTo>
                  <a:pt x="3284886" y="1442596"/>
                  <a:pt x="3284790" y="1442500"/>
                  <a:pt x="3284600" y="1442215"/>
                </a:cubicBezTo>
                <a:close/>
                <a:moveTo>
                  <a:pt x="2231231" y="1441941"/>
                </a:moveTo>
                <a:cubicBezTo>
                  <a:pt x="2236827" y="1444144"/>
                  <a:pt x="2240470" y="1448454"/>
                  <a:pt x="2240756" y="1454312"/>
                </a:cubicBezTo>
                <a:cubicBezTo>
                  <a:pt x="2241327" y="1465361"/>
                  <a:pt x="2229421" y="1478410"/>
                  <a:pt x="2214276" y="1482887"/>
                </a:cubicBezTo>
                <a:cubicBezTo>
                  <a:pt x="2198750" y="1487459"/>
                  <a:pt x="2185225" y="1482601"/>
                  <a:pt x="2183606" y="1471838"/>
                </a:cubicBezTo>
                <a:cubicBezTo>
                  <a:pt x="2181891" y="1460312"/>
                  <a:pt x="2193512" y="1447454"/>
                  <a:pt x="2209990" y="1442215"/>
                </a:cubicBezTo>
                <a:cubicBezTo>
                  <a:pt x="2218086" y="1439643"/>
                  <a:pt x="2225635" y="1439738"/>
                  <a:pt x="2231231" y="1441941"/>
                </a:cubicBezTo>
                <a:close/>
                <a:moveTo>
                  <a:pt x="2381821" y="1440405"/>
                </a:moveTo>
                <a:cubicBezTo>
                  <a:pt x="2396585" y="1437453"/>
                  <a:pt x="2409539" y="1446596"/>
                  <a:pt x="2410206" y="1460217"/>
                </a:cubicBezTo>
                <a:cubicBezTo>
                  <a:pt x="2410968" y="1473743"/>
                  <a:pt x="2399157" y="1487840"/>
                  <a:pt x="2384488" y="1490316"/>
                </a:cubicBezTo>
                <a:cubicBezTo>
                  <a:pt x="2369534" y="1492793"/>
                  <a:pt x="2356485" y="1483839"/>
                  <a:pt x="2355723" y="1470314"/>
                </a:cubicBezTo>
                <a:cubicBezTo>
                  <a:pt x="2354961" y="1456788"/>
                  <a:pt x="2366867" y="1443358"/>
                  <a:pt x="2381821" y="1440405"/>
                </a:cubicBezTo>
                <a:close/>
                <a:moveTo>
                  <a:pt x="754856" y="1438976"/>
                </a:moveTo>
                <a:cubicBezTo>
                  <a:pt x="759713" y="1440405"/>
                  <a:pt x="764190" y="1447263"/>
                  <a:pt x="765047" y="1454693"/>
                </a:cubicBezTo>
                <a:cubicBezTo>
                  <a:pt x="766000" y="1462122"/>
                  <a:pt x="763047" y="1466694"/>
                  <a:pt x="758285" y="1465361"/>
                </a:cubicBezTo>
                <a:cubicBezTo>
                  <a:pt x="753617" y="1464122"/>
                  <a:pt x="749045" y="1457169"/>
                  <a:pt x="748093" y="1449740"/>
                </a:cubicBezTo>
                <a:cubicBezTo>
                  <a:pt x="747045" y="1442405"/>
                  <a:pt x="749998" y="1437548"/>
                  <a:pt x="754856" y="1438976"/>
                </a:cubicBezTo>
                <a:close/>
                <a:moveTo>
                  <a:pt x="1253680" y="1435737"/>
                </a:moveTo>
                <a:cubicBezTo>
                  <a:pt x="1246251" y="1436214"/>
                  <a:pt x="1239012" y="1436499"/>
                  <a:pt x="1232249" y="1436690"/>
                </a:cubicBezTo>
                <a:cubicBezTo>
                  <a:pt x="1230058" y="1441167"/>
                  <a:pt x="1227677" y="1446120"/>
                  <a:pt x="1225486" y="1450977"/>
                </a:cubicBezTo>
                <a:cubicBezTo>
                  <a:pt x="1232059" y="1450787"/>
                  <a:pt x="1238631" y="1450501"/>
                  <a:pt x="1245679" y="1450025"/>
                </a:cubicBezTo>
                <a:cubicBezTo>
                  <a:pt x="1248537" y="1444596"/>
                  <a:pt x="1251109" y="1440119"/>
                  <a:pt x="1253680" y="1435737"/>
                </a:cubicBezTo>
                <a:close/>
                <a:moveTo>
                  <a:pt x="1039654" y="1435452"/>
                </a:moveTo>
                <a:cubicBezTo>
                  <a:pt x="1050226" y="1437738"/>
                  <a:pt x="1056322" y="1446120"/>
                  <a:pt x="1053941" y="1455455"/>
                </a:cubicBezTo>
                <a:cubicBezTo>
                  <a:pt x="1051560" y="1464789"/>
                  <a:pt x="1042035" y="1470980"/>
                  <a:pt x="1032129" y="1469266"/>
                </a:cubicBezTo>
                <a:cubicBezTo>
                  <a:pt x="1022413" y="1467647"/>
                  <a:pt x="1015746" y="1458217"/>
                  <a:pt x="1017556" y="1448692"/>
                </a:cubicBezTo>
                <a:cubicBezTo>
                  <a:pt x="1019365" y="1439262"/>
                  <a:pt x="1029367" y="1433357"/>
                  <a:pt x="1039654" y="1435452"/>
                </a:cubicBezTo>
                <a:close/>
                <a:moveTo>
                  <a:pt x="3448621" y="1435262"/>
                </a:moveTo>
                <a:cubicBezTo>
                  <a:pt x="3469100" y="1440405"/>
                  <a:pt x="3485864" y="1455074"/>
                  <a:pt x="3485007" y="1468123"/>
                </a:cubicBezTo>
                <a:cubicBezTo>
                  <a:pt x="3484054" y="1481649"/>
                  <a:pt x="3464528" y="1489364"/>
                  <a:pt x="3443954" y="1483839"/>
                </a:cubicBezTo>
                <a:cubicBezTo>
                  <a:pt x="3423666" y="1478410"/>
                  <a:pt x="3408902" y="1463170"/>
                  <a:pt x="3409855" y="1449645"/>
                </a:cubicBezTo>
                <a:cubicBezTo>
                  <a:pt x="3410807" y="1436310"/>
                  <a:pt x="3428047" y="1430118"/>
                  <a:pt x="3448621" y="1435262"/>
                </a:cubicBezTo>
                <a:close/>
                <a:moveTo>
                  <a:pt x="1333500" y="1433642"/>
                </a:moveTo>
                <a:cubicBezTo>
                  <a:pt x="1324737" y="1434594"/>
                  <a:pt x="1316926" y="1435261"/>
                  <a:pt x="1308545" y="1435737"/>
                </a:cubicBezTo>
                <a:cubicBezTo>
                  <a:pt x="1305878" y="1440405"/>
                  <a:pt x="1303401" y="1445072"/>
                  <a:pt x="1301020" y="1449453"/>
                </a:cubicBezTo>
                <a:cubicBezTo>
                  <a:pt x="1309973" y="1449072"/>
                  <a:pt x="1318260" y="1448406"/>
                  <a:pt x="1326166" y="1447548"/>
                </a:cubicBezTo>
                <a:cubicBezTo>
                  <a:pt x="1328547" y="1442881"/>
                  <a:pt x="1331024" y="1438214"/>
                  <a:pt x="1333500" y="1433642"/>
                </a:cubicBezTo>
                <a:close/>
                <a:moveTo>
                  <a:pt x="1652111" y="1433464"/>
                </a:moveTo>
                <a:cubicBezTo>
                  <a:pt x="1657754" y="1434714"/>
                  <a:pt x="1660969" y="1438119"/>
                  <a:pt x="1660302" y="1443453"/>
                </a:cubicBezTo>
                <a:cubicBezTo>
                  <a:pt x="1658873" y="1454502"/>
                  <a:pt x="1640775" y="1470218"/>
                  <a:pt x="1621916" y="1476409"/>
                </a:cubicBezTo>
                <a:cubicBezTo>
                  <a:pt x="1603342" y="1482410"/>
                  <a:pt x="1590198" y="1478219"/>
                  <a:pt x="1592388" y="1467551"/>
                </a:cubicBezTo>
                <a:cubicBezTo>
                  <a:pt x="1594484" y="1456978"/>
                  <a:pt x="1611343" y="1442977"/>
                  <a:pt x="1629346" y="1436404"/>
                </a:cubicBezTo>
                <a:cubicBezTo>
                  <a:pt x="1638395" y="1433118"/>
                  <a:pt x="1646467" y="1432213"/>
                  <a:pt x="1652111" y="1433464"/>
                </a:cubicBezTo>
                <a:close/>
                <a:moveTo>
                  <a:pt x="887253" y="1431928"/>
                </a:moveTo>
                <a:cubicBezTo>
                  <a:pt x="894683" y="1434119"/>
                  <a:pt x="900302" y="1442691"/>
                  <a:pt x="900112" y="1451930"/>
                </a:cubicBezTo>
                <a:cubicBezTo>
                  <a:pt x="900017" y="1460979"/>
                  <a:pt x="894302" y="1466885"/>
                  <a:pt x="887348" y="1465075"/>
                </a:cubicBezTo>
                <a:cubicBezTo>
                  <a:pt x="880586" y="1463361"/>
                  <a:pt x="874585" y="1453836"/>
                  <a:pt x="874299" y="1444882"/>
                </a:cubicBezTo>
                <a:cubicBezTo>
                  <a:pt x="874204" y="1435738"/>
                  <a:pt x="880014" y="1429832"/>
                  <a:pt x="887253" y="1431928"/>
                </a:cubicBezTo>
                <a:close/>
                <a:moveTo>
                  <a:pt x="700468" y="1429642"/>
                </a:moveTo>
                <a:cubicBezTo>
                  <a:pt x="704373" y="1430118"/>
                  <a:pt x="708469" y="1435357"/>
                  <a:pt x="709803" y="1441643"/>
                </a:cubicBezTo>
                <a:cubicBezTo>
                  <a:pt x="711136" y="1447930"/>
                  <a:pt x="709231" y="1452311"/>
                  <a:pt x="705326" y="1451454"/>
                </a:cubicBezTo>
                <a:cubicBezTo>
                  <a:pt x="701421" y="1450692"/>
                  <a:pt x="698563" y="1446692"/>
                  <a:pt x="696753" y="1440405"/>
                </a:cubicBezTo>
                <a:cubicBezTo>
                  <a:pt x="694944" y="1433928"/>
                  <a:pt x="696658" y="1429166"/>
                  <a:pt x="700468" y="1429642"/>
                </a:cubicBezTo>
                <a:close/>
                <a:moveTo>
                  <a:pt x="3169920" y="1428498"/>
                </a:moveTo>
                <a:cubicBezTo>
                  <a:pt x="3170111" y="1437738"/>
                  <a:pt x="3170206" y="1447167"/>
                  <a:pt x="3170301" y="1457550"/>
                </a:cubicBezTo>
                <a:cubicBezTo>
                  <a:pt x="3183922" y="1460407"/>
                  <a:pt x="3196399" y="1462979"/>
                  <a:pt x="3209163" y="1465646"/>
                </a:cubicBezTo>
                <a:cubicBezTo>
                  <a:pt x="3209258" y="1455359"/>
                  <a:pt x="3209258" y="1445358"/>
                  <a:pt x="3209163" y="1436880"/>
                </a:cubicBezTo>
                <a:cubicBezTo>
                  <a:pt x="3195447" y="1433928"/>
                  <a:pt x="3182779" y="1431165"/>
                  <a:pt x="3169920" y="1428498"/>
                </a:cubicBezTo>
                <a:close/>
                <a:moveTo>
                  <a:pt x="1933063" y="1427547"/>
                </a:moveTo>
                <a:cubicBezTo>
                  <a:pt x="1938814" y="1428832"/>
                  <a:pt x="1942481" y="1432214"/>
                  <a:pt x="1942814" y="1437357"/>
                </a:cubicBezTo>
                <a:cubicBezTo>
                  <a:pt x="1943481" y="1448120"/>
                  <a:pt x="1929479" y="1462503"/>
                  <a:pt x="1911382" y="1469361"/>
                </a:cubicBezTo>
                <a:cubicBezTo>
                  <a:pt x="1893665" y="1476029"/>
                  <a:pt x="1877758" y="1472790"/>
                  <a:pt x="1877568" y="1462408"/>
                </a:cubicBezTo>
                <a:cubicBezTo>
                  <a:pt x="1877377" y="1451930"/>
                  <a:pt x="1892998" y="1436881"/>
                  <a:pt x="1910810" y="1430309"/>
                </a:cubicBezTo>
                <a:cubicBezTo>
                  <a:pt x="1919478" y="1427071"/>
                  <a:pt x="1927312" y="1426261"/>
                  <a:pt x="1933063" y="1427547"/>
                </a:cubicBezTo>
                <a:close/>
                <a:moveTo>
                  <a:pt x="4096987" y="1426023"/>
                </a:moveTo>
                <a:cubicBezTo>
                  <a:pt x="4098797" y="1425641"/>
                  <a:pt x="4102893" y="1431928"/>
                  <a:pt x="4107846" y="1437548"/>
                </a:cubicBezTo>
                <a:cubicBezTo>
                  <a:pt x="4105179" y="1441739"/>
                  <a:pt x="4104036" y="1446120"/>
                  <a:pt x="4101559" y="1446120"/>
                </a:cubicBezTo>
                <a:cubicBezTo>
                  <a:pt x="4099940" y="1446120"/>
                  <a:pt x="4094606" y="1438595"/>
                  <a:pt x="4094415" y="1436595"/>
                </a:cubicBezTo>
                <a:cubicBezTo>
                  <a:pt x="4094035" y="1432119"/>
                  <a:pt x="4094987" y="1426403"/>
                  <a:pt x="4096987" y="1426023"/>
                </a:cubicBezTo>
                <a:close/>
                <a:moveTo>
                  <a:pt x="1150810" y="1425832"/>
                </a:moveTo>
                <a:cubicBezTo>
                  <a:pt x="1162050" y="1428785"/>
                  <a:pt x="1165574" y="1438215"/>
                  <a:pt x="1158430" y="1446501"/>
                </a:cubicBezTo>
                <a:cubicBezTo>
                  <a:pt x="1156430" y="1448883"/>
                  <a:pt x="1153858" y="1450883"/>
                  <a:pt x="1151667" y="1452978"/>
                </a:cubicBezTo>
                <a:cubicBezTo>
                  <a:pt x="1150810" y="1453455"/>
                  <a:pt x="1149953" y="1453836"/>
                  <a:pt x="1149096" y="1454217"/>
                </a:cubicBezTo>
                <a:cubicBezTo>
                  <a:pt x="1143571" y="1455074"/>
                  <a:pt x="1137761" y="1456693"/>
                  <a:pt x="1132617" y="1456407"/>
                </a:cubicBezTo>
                <a:cubicBezTo>
                  <a:pt x="1120330" y="1455645"/>
                  <a:pt x="1114329" y="1446120"/>
                  <a:pt x="1119187" y="1436786"/>
                </a:cubicBezTo>
                <a:cubicBezTo>
                  <a:pt x="1124140" y="1427261"/>
                  <a:pt x="1138618" y="1422689"/>
                  <a:pt x="1150810" y="1425832"/>
                </a:cubicBezTo>
                <a:close/>
                <a:moveTo>
                  <a:pt x="645890" y="1422974"/>
                </a:moveTo>
                <a:cubicBezTo>
                  <a:pt x="647890" y="1423641"/>
                  <a:pt x="651700" y="1427737"/>
                  <a:pt x="652367" y="1430309"/>
                </a:cubicBezTo>
                <a:cubicBezTo>
                  <a:pt x="653415" y="1433738"/>
                  <a:pt x="652177" y="1437071"/>
                  <a:pt x="651605" y="1442882"/>
                </a:cubicBezTo>
                <a:cubicBezTo>
                  <a:pt x="647700" y="1437357"/>
                  <a:pt x="644938" y="1434595"/>
                  <a:pt x="643699" y="1431357"/>
                </a:cubicBezTo>
                <a:cubicBezTo>
                  <a:pt x="641699" y="1426118"/>
                  <a:pt x="642366" y="1421736"/>
                  <a:pt x="645890" y="1422974"/>
                </a:cubicBezTo>
                <a:close/>
                <a:moveTo>
                  <a:pt x="1603295" y="1422760"/>
                </a:moveTo>
                <a:cubicBezTo>
                  <a:pt x="1608867" y="1423784"/>
                  <a:pt x="1611963" y="1426975"/>
                  <a:pt x="1611248" y="1432214"/>
                </a:cubicBezTo>
                <a:cubicBezTo>
                  <a:pt x="1609724" y="1443072"/>
                  <a:pt x="1592198" y="1457931"/>
                  <a:pt x="1572577" y="1464599"/>
                </a:cubicBezTo>
                <a:cubicBezTo>
                  <a:pt x="1553527" y="1470981"/>
                  <a:pt x="1540954" y="1467266"/>
                  <a:pt x="1543335" y="1456693"/>
                </a:cubicBezTo>
                <a:cubicBezTo>
                  <a:pt x="1545716" y="1446120"/>
                  <a:pt x="1561813" y="1433262"/>
                  <a:pt x="1580482" y="1426308"/>
                </a:cubicBezTo>
                <a:cubicBezTo>
                  <a:pt x="1589674" y="1422879"/>
                  <a:pt x="1597723" y="1421736"/>
                  <a:pt x="1603295" y="1422760"/>
                </a:cubicBezTo>
                <a:close/>
                <a:moveTo>
                  <a:pt x="977741" y="1421831"/>
                </a:moveTo>
                <a:cubicBezTo>
                  <a:pt x="987266" y="1424403"/>
                  <a:pt x="993171" y="1433547"/>
                  <a:pt x="991361" y="1442976"/>
                </a:cubicBezTo>
                <a:cubicBezTo>
                  <a:pt x="989647" y="1451835"/>
                  <a:pt x="981455" y="1457359"/>
                  <a:pt x="973073" y="1455073"/>
                </a:cubicBezTo>
                <a:cubicBezTo>
                  <a:pt x="964691" y="1452787"/>
                  <a:pt x="958500" y="1442976"/>
                  <a:pt x="959548" y="1434023"/>
                </a:cubicBezTo>
                <a:cubicBezTo>
                  <a:pt x="960595" y="1424879"/>
                  <a:pt x="968882" y="1419450"/>
                  <a:pt x="977741" y="1421831"/>
                </a:cubicBezTo>
                <a:close/>
                <a:moveTo>
                  <a:pt x="589883" y="1419069"/>
                </a:moveTo>
                <a:cubicBezTo>
                  <a:pt x="590455" y="1418688"/>
                  <a:pt x="592646" y="1421831"/>
                  <a:pt x="595027" y="1424212"/>
                </a:cubicBezTo>
                <a:cubicBezTo>
                  <a:pt x="593884" y="1426212"/>
                  <a:pt x="593312" y="1428594"/>
                  <a:pt x="592264" y="1428403"/>
                </a:cubicBezTo>
                <a:cubicBezTo>
                  <a:pt x="591122" y="1428213"/>
                  <a:pt x="589407" y="1425641"/>
                  <a:pt x="587883" y="1424117"/>
                </a:cubicBezTo>
                <a:cubicBezTo>
                  <a:pt x="588550" y="1422307"/>
                  <a:pt x="588740" y="1419640"/>
                  <a:pt x="589883" y="1419069"/>
                </a:cubicBezTo>
                <a:close/>
                <a:moveTo>
                  <a:pt x="2171307" y="1418855"/>
                </a:moveTo>
                <a:cubicBezTo>
                  <a:pt x="2176962" y="1420617"/>
                  <a:pt x="2180749" y="1424403"/>
                  <a:pt x="2181225" y="1429737"/>
                </a:cubicBezTo>
                <a:cubicBezTo>
                  <a:pt x="2182272" y="1440882"/>
                  <a:pt x="2168461" y="1455455"/>
                  <a:pt x="2151888" y="1460503"/>
                </a:cubicBezTo>
                <a:cubicBezTo>
                  <a:pt x="2135695" y="1465361"/>
                  <a:pt x="2122074" y="1460598"/>
                  <a:pt x="2121598" y="1449835"/>
                </a:cubicBezTo>
                <a:cubicBezTo>
                  <a:pt x="2121027" y="1438977"/>
                  <a:pt x="2133981" y="1425737"/>
                  <a:pt x="2150173" y="1420117"/>
                </a:cubicBezTo>
                <a:cubicBezTo>
                  <a:pt x="2158127" y="1417355"/>
                  <a:pt x="2165651" y="1417093"/>
                  <a:pt x="2171307" y="1418855"/>
                </a:cubicBezTo>
                <a:close/>
                <a:moveTo>
                  <a:pt x="2484119" y="1418022"/>
                </a:moveTo>
                <a:cubicBezTo>
                  <a:pt x="2498598" y="1415069"/>
                  <a:pt x="2510789" y="1424499"/>
                  <a:pt x="2512409" y="1439834"/>
                </a:cubicBezTo>
                <a:cubicBezTo>
                  <a:pt x="2514028" y="1455360"/>
                  <a:pt x="2504598" y="1469742"/>
                  <a:pt x="2490120" y="1472695"/>
                </a:cubicBezTo>
                <a:cubicBezTo>
                  <a:pt x="2475261" y="1475838"/>
                  <a:pt x="2460878" y="1465075"/>
                  <a:pt x="2459640" y="1449930"/>
                </a:cubicBezTo>
                <a:cubicBezTo>
                  <a:pt x="2458402" y="1435548"/>
                  <a:pt x="2469927" y="1420879"/>
                  <a:pt x="2484119" y="1418022"/>
                </a:cubicBezTo>
                <a:close/>
                <a:moveTo>
                  <a:pt x="831056" y="1417355"/>
                </a:moveTo>
                <a:cubicBezTo>
                  <a:pt x="837342" y="1419260"/>
                  <a:pt x="842581" y="1427356"/>
                  <a:pt x="843152" y="1436024"/>
                </a:cubicBezTo>
                <a:cubicBezTo>
                  <a:pt x="843724" y="1444596"/>
                  <a:pt x="839342" y="1450025"/>
                  <a:pt x="833437" y="1448406"/>
                </a:cubicBezTo>
                <a:cubicBezTo>
                  <a:pt x="827722" y="1446787"/>
                  <a:pt x="821912" y="1437929"/>
                  <a:pt x="821150" y="1429547"/>
                </a:cubicBezTo>
                <a:cubicBezTo>
                  <a:pt x="820388" y="1421070"/>
                  <a:pt x="824864" y="1415450"/>
                  <a:pt x="831056" y="1417355"/>
                </a:cubicBezTo>
                <a:close/>
                <a:moveTo>
                  <a:pt x="1421701" y="1416592"/>
                </a:moveTo>
                <a:cubicBezTo>
                  <a:pt x="1411795" y="1419259"/>
                  <a:pt x="1402842" y="1421355"/>
                  <a:pt x="1394270" y="1423355"/>
                </a:cubicBezTo>
                <a:cubicBezTo>
                  <a:pt x="1391888" y="1428117"/>
                  <a:pt x="1389507" y="1432975"/>
                  <a:pt x="1387221" y="1437928"/>
                </a:cubicBezTo>
                <a:cubicBezTo>
                  <a:pt x="1397222" y="1435833"/>
                  <a:pt x="1407033" y="1433451"/>
                  <a:pt x="1416463" y="1431070"/>
                </a:cubicBezTo>
                <a:cubicBezTo>
                  <a:pt x="1418177" y="1426117"/>
                  <a:pt x="1419987" y="1421164"/>
                  <a:pt x="1421701" y="1416592"/>
                </a:cubicBezTo>
                <a:close/>
                <a:moveTo>
                  <a:pt x="3707320" y="1415639"/>
                </a:moveTo>
                <a:cubicBezTo>
                  <a:pt x="3720655" y="1418783"/>
                  <a:pt x="3735323" y="1440881"/>
                  <a:pt x="3736276" y="1448310"/>
                </a:cubicBezTo>
                <a:cubicBezTo>
                  <a:pt x="3737324" y="1456311"/>
                  <a:pt x="3725989" y="1460407"/>
                  <a:pt x="3711606" y="1457073"/>
                </a:cubicBezTo>
                <a:cubicBezTo>
                  <a:pt x="3698366" y="1453930"/>
                  <a:pt x="3686460" y="1444881"/>
                  <a:pt x="3685413" y="1437452"/>
                </a:cubicBezTo>
                <a:cubicBezTo>
                  <a:pt x="3684365" y="1429737"/>
                  <a:pt x="3693509" y="1412401"/>
                  <a:pt x="3707320" y="1415639"/>
                </a:cubicBezTo>
                <a:close/>
                <a:moveTo>
                  <a:pt x="1079562" y="1415259"/>
                </a:moveTo>
                <a:cubicBezTo>
                  <a:pt x="1090707" y="1417450"/>
                  <a:pt x="1096803" y="1425356"/>
                  <a:pt x="1093945" y="1434024"/>
                </a:cubicBezTo>
                <a:cubicBezTo>
                  <a:pt x="1091088" y="1442692"/>
                  <a:pt x="1080706" y="1448502"/>
                  <a:pt x="1070228" y="1446787"/>
                </a:cubicBezTo>
                <a:cubicBezTo>
                  <a:pt x="1059941" y="1445168"/>
                  <a:pt x="1053274" y="1436119"/>
                  <a:pt x="1055560" y="1427261"/>
                </a:cubicBezTo>
                <a:cubicBezTo>
                  <a:pt x="1057846" y="1418403"/>
                  <a:pt x="1068704" y="1413069"/>
                  <a:pt x="1079562" y="1415259"/>
                </a:cubicBezTo>
                <a:close/>
                <a:moveTo>
                  <a:pt x="1874722" y="1413355"/>
                </a:moveTo>
                <a:cubicBezTo>
                  <a:pt x="1881045" y="1414497"/>
                  <a:pt x="1885093" y="1417926"/>
                  <a:pt x="1885188" y="1423355"/>
                </a:cubicBezTo>
                <a:cubicBezTo>
                  <a:pt x="1885378" y="1434214"/>
                  <a:pt x="1869567" y="1449645"/>
                  <a:pt x="1850803" y="1456693"/>
                </a:cubicBezTo>
                <a:cubicBezTo>
                  <a:pt x="1832515" y="1463551"/>
                  <a:pt x="1818227" y="1460598"/>
                  <a:pt x="1817941" y="1450121"/>
                </a:cubicBezTo>
                <a:cubicBezTo>
                  <a:pt x="1817560" y="1439072"/>
                  <a:pt x="1831943" y="1424594"/>
                  <a:pt x="1850612" y="1417069"/>
                </a:cubicBezTo>
                <a:cubicBezTo>
                  <a:pt x="1859804" y="1413355"/>
                  <a:pt x="1868400" y="1412212"/>
                  <a:pt x="1874722" y="1413355"/>
                </a:cubicBezTo>
                <a:close/>
                <a:moveTo>
                  <a:pt x="3490591" y="1413330"/>
                </a:moveTo>
                <a:cubicBezTo>
                  <a:pt x="3496913" y="1411377"/>
                  <a:pt x="3505391" y="1411306"/>
                  <a:pt x="3514439" y="1413544"/>
                </a:cubicBezTo>
                <a:cubicBezTo>
                  <a:pt x="3533679" y="1418402"/>
                  <a:pt x="3549586" y="1431642"/>
                  <a:pt x="3548538" y="1442786"/>
                </a:cubicBezTo>
                <a:cubicBezTo>
                  <a:pt x="3547586" y="1453359"/>
                  <a:pt x="3531394" y="1458883"/>
                  <a:pt x="3513296" y="1454407"/>
                </a:cubicBezTo>
                <a:cubicBezTo>
                  <a:pt x="3494341" y="1449739"/>
                  <a:pt x="3478816" y="1435547"/>
                  <a:pt x="3479673" y="1424403"/>
                </a:cubicBezTo>
                <a:cubicBezTo>
                  <a:pt x="3480102" y="1419117"/>
                  <a:pt x="3484269" y="1415283"/>
                  <a:pt x="3490591" y="1413330"/>
                </a:cubicBezTo>
                <a:close/>
                <a:moveTo>
                  <a:pt x="1560266" y="1413294"/>
                </a:moveTo>
                <a:cubicBezTo>
                  <a:pt x="1565029" y="1414973"/>
                  <a:pt x="1566672" y="1419117"/>
                  <a:pt x="1564100" y="1425260"/>
                </a:cubicBezTo>
                <a:cubicBezTo>
                  <a:pt x="1559147" y="1437071"/>
                  <a:pt x="1538192" y="1451263"/>
                  <a:pt x="1518951" y="1455454"/>
                </a:cubicBezTo>
                <a:cubicBezTo>
                  <a:pt x="1500759" y="1459359"/>
                  <a:pt x="1492281" y="1452406"/>
                  <a:pt x="1500378" y="1440786"/>
                </a:cubicBezTo>
                <a:cubicBezTo>
                  <a:pt x="1502473" y="1437738"/>
                  <a:pt x="1505521" y="1434499"/>
                  <a:pt x="1508188" y="1431356"/>
                </a:cubicBezTo>
                <a:cubicBezTo>
                  <a:pt x="1509331" y="1430594"/>
                  <a:pt x="1510474" y="1429832"/>
                  <a:pt x="1511712" y="1429070"/>
                </a:cubicBezTo>
                <a:cubicBezTo>
                  <a:pt x="1520380" y="1424784"/>
                  <a:pt x="1529334" y="1419259"/>
                  <a:pt x="1537716" y="1416116"/>
                </a:cubicBezTo>
                <a:cubicBezTo>
                  <a:pt x="1547622" y="1412401"/>
                  <a:pt x="1555504" y="1411615"/>
                  <a:pt x="1560266" y="1413294"/>
                </a:cubicBezTo>
                <a:close/>
                <a:moveTo>
                  <a:pt x="1279684" y="1412877"/>
                </a:moveTo>
                <a:cubicBezTo>
                  <a:pt x="1277493" y="1416973"/>
                  <a:pt x="1274826" y="1422021"/>
                  <a:pt x="1272254" y="1427165"/>
                </a:cubicBezTo>
                <a:cubicBezTo>
                  <a:pt x="1280065" y="1427355"/>
                  <a:pt x="1288637" y="1427165"/>
                  <a:pt x="1296543" y="1426879"/>
                </a:cubicBezTo>
                <a:cubicBezTo>
                  <a:pt x="1300067" y="1422021"/>
                  <a:pt x="1303401" y="1417449"/>
                  <a:pt x="1306068" y="1413925"/>
                </a:cubicBezTo>
                <a:cubicBezTo>
                  <a:pt x="1297019" y="1413925"/>
                  <a:pt x="1288161" y="1413544"/>
                  <a:pt x="1279684" y="1412877"/>
                </a:cubicBezTo>
                <a:close/>
                <a:moveTo>
                  <a:pt x="2324290" y="1408115"/>
                </a:moveTo>
                <a:cubicBezTo>
                  <a:pt x="2339340" y="1404210"/>
                  <a:pt x="2352484" y="1411544"/>
                  <a:pt x="2353341" y="1424022"/>
                </a:cubicBezTo>
                <a:cubicBezTo>
                  <a:pt x="2354103" y="1436595"/>
                  <a:pt x="2342387" y="1450597"/>
                  <a:pt x="2327243" y="1454502"/>
                </a:cubicBezTo>
                <a:cubicBezTo>
                  <a:pt x="2311431" y="1458598"/>
                  <a:pt x="2297048" y="1450787"/>
                  <a:pt x="2296763" y="1437833"/>
                </a:cubicBezTo>
                <a:cubicBezTo>
                  <a:pt x="2296477" y="1425451"/>
                  <a:pt x="2309145" y="1411925"/>
                  <a:pt x="2324290" y="1408115"/>
                </a:cubicBezTo>
                <a:close/>
                <a:moveTo>
                  <a:pt x="3992784" y="1407924"/>
                </a:moveTo>
                <a:cubicBezTo>
                  <a:pt x="3997547" y="1410306"/>
                  <a:pt x="4002595" y="1417069"/>
                  <a:pt x="4010882" y="1425355"/>
                </a:cubicBezTo>
                <a:cubicBezTo>
                  <a:pt x="4006595" y="1432213"/>
                  <a:pt x="4004786" y="1440214"/>
                  <a:pt x="4001166" y="1439262"/>
                </a:cubicBezTo>
                <a:cubicBezTo>
                  <a:pt x="3997166" y="1438214"/>
                  <a:pt x="3990212" y="1430118"/>
                  <a:pt x="3986783" y="1423545"/>
                </a:cubicBezTo>
                <a:cubicBezTo>
                  <a:pt x="3982592" y="1415640"/>
                  <a:pt x="3986783" y="1404877"/>
                  <a:pt x="3992784" y="1407924"/>
                </a:cubicBezTo>
                <a:close/>
                <a:moveTo>
                  <a:pt x="1178337" y="1407353"/>
                </a:moveTo>
                <a:cubicBezTo>
                  <a:pt x="1187862" y="1404591"/>
                  <a:pt x="1198244" y="1405639"/>
                  <a:pt x="1203864" y="1409640"/>
                </a:cubicBezTo>
                <a:cubicBezTo>
                  <a:pt x="1209674" y="1413830"/>
                  <a:pt x="1209103" y="1420307"/>
                  <a:pt x="1202435" y="1426308"/>
                </a:cubicBezTo>
                <a:cubicBezTo>
                  <a:pt x="1200340" y="1428118"/>
                  <a:pt x="1198149" y="1429832"/>
                  <a:pt x="1196054" y="1431642"/>
                </a:cubicBezTo>
                <a:cubicBezTo>
                  <a:pt x="1195387" y="1431928"/>
                  <a:pt x="1194815" y="1432214"/>
                  <a:pt x="1194149" y="1432499"/>
                </a:cubicBezTo>
                <a:cubicBezTo>
                  <a:pt x="1188719" y="1433357"/>
                  <a:pt x="1183100" y="1434881"/>
                  <a:pt x="1177956" y="1434976"/>
                </a:cubicBezTo>
                <a:cubicBezTo>
                  <a:pt x="1167955" y="1435071"/>
                  <a:pt x="1161287" y="1429832"/>
                  <a:pt x="1161478" y="1423355"/>
                </a:cubicBezTo>
                <a:cubicBezTo>
                  <a:pt x="1161668" y="1416593"/>
                  <a:pt x="1168336" y="1410211"/>
                  <a:pt x="1178337" y="1407353"/>
                </a:cubicBezTo>
                <a:close/>
                <a:moveTo>
                  <a:pt x="916971" y="1405543"/>
                </a:moveTo>
                <a:cubicBezTo>
                  <a:pt x="925068" y="1408115"/>
                  <a:pt x="930878" y="1417354"/>
                  <a:pt x="930116" y="1426403"/>
                </a:cubicBezTo>
                <a:cubicBezTo>
                  <a:pt x="929354" y="1434785"/>
                  <a:pt x="922877" y="1440024"/>
                  <a:pt x="915733" y="1437928"/>
                </a:cubicBezTo>
                <a:cubicBezTo>
                  <a:pt x="908304" y="1435737"/>
                  <a:pt x="902017" y="1425831"/>
                  <a:pt x="902493" y="1416878"/>
                </a:cubicBezTo>
                <a:cubicBezTo>
                  <a:pt x="902874" y="1408210"/>
                  <a:pt x="909447" y="1403162"/>
                  <a:pt x="916971" y="1405543"/>
                </a:cubicBezTo>
                <a:close/>
                <a:moveTo>
                  <a:pt x="1388840" y="1404305"/>
                </a:moveTo>
                <a:cubicBezTo>
                  <a:pt x="1380554" y="1406019"/>
                  <a:pt x="1371791" y="1407639"/>
                  <a:pt x="1363789" y="1408972"/>
                </a:cubicBezTo>
                <a:cubicBezTo>
                  <a:pt x="1361027" y="1413544"/>
                  <a:pt x="1358360" y="1418021"/>
                  <a:pt x="1355979" y="1422212"/>
                </a:cubicBezTo>
                <a:cubicBezTo>
                  <a:pt x="1364551" y="1420878"/>
                  <a:pt x="1372553" y="1419450"/>
                  <a:pt x="1381316" y="1417735"/>
                </a:cubicBezTo>
                <a:cubicBezTo>
                  <a:pt x="1383792" y="1413068"/>
                  <a:pt x="1386268" y="1408782"/>
                  <a:pt x="1388840" y="1404305"/>
                </a:cubicBezTo>
                <a:close/>
                <a:moveTo>
                  <a:pt x="775620" y="1403258"/>
                </a:moveTo>
                <a:cubicBezTo>
                  <a:pt x="780573" y="1405067"/>
                  <a:pt x="785145" y="1411925"/>
                  <a:pt x="786289" y="1419260"/>
                </a:cubicBezTo>
                <a:cubicBezTo>
                  <a:pt x="787336" y="1427165"/>
                  <a:pt x="784098" y="1432404"/>
                  <a:pt x="779145" y="1430975"/>
                </a:cubicBezTo>
                <a:cubicBezTo>
                  <a:pt x="774287" y="1429642"/>
                  <a:pt x="768858" y="1421546"/>
                  <a:pt x="767810" y="1414021"/>
                </a:cubicBezTo>
                <a:cubicBezTo>
                  <a:pt x="766762" y="1406401"/>
                  <a:pt x="770382" y="1401448"/>
                  <a:pt x="775620" y="1403258"/>
                </a:cubicBezTo>
                <a:close/>
                <a:moveTo>
                  <a:pt x="3045619" y="1403257"/>
                </a:moveTo>
                <a:cubicBezTo>
                  <a:pt x="3046190" y="1414116"/>
                  <a:pt x="3046762" y="1425165"/>
                  <a:pt x="3047143" y="1434880"/>
                </a:cubicBezTo>
                <a:cubicBezTo>
                  <a:pt x="3059430" y="1437261"/>
                  <a:pt x="3071717" y="1439643"/>
                  <a:pt x="3084005" y="1442024"/>
                </a:cubicBezTo>
                <a:cubicBezTo>
                  <a:pt x="3083623" y="1429737"/>
                  <a:pt x="3083243" y="1419735"/>
                  <a:pt x="3082766" y="1410687"/>
                </a:cubicBezTo>
                <a:cubicBezTo>
                  <a:pt x="3069527" y="1408020"/>
                  <a:pt x="3057335" y="1405543"/>
                  <a:pt x="3045619" y="1403257"/>
                </a:cubicBezTo>
                <a:close/>
                <a:moveTo>
                  <a:pt x="2843783" y="1401067"/>
                </a:moveTo>
                <a:cubicBezTo>
                  <a:pt x="2861404" y="1403544"/>
                  <a:pt x="2878168" y="1420974"/>
                  <a:pt x="2880073" y="1439834"/>
                </a:cubicBezTo>
                <a:cubicBezTo>
                  <a:pt x="2881978" y="1459455"/>
                  <a:pt x="2867595" y="1474600"/>
                  <a:pt x="2849403" y="1472219"/>
                </a:cubicBezTo>
                <a:cubicBezTo>
                  <a:pt x="2831877" y="1469933"/>
                  <a:pt x="2816256" y="1451835"/>
                  <a:pt x="2814255" y="1432595"/>
                </a:cubicBezTo>
                <a:cubicBezTo>
                  <a:pt x="2812160" y="1412592"/>
                  <a:pt x="2825304" y="1398400"/>
                  <a:pt x="2843783" y="1401067"/>
                </a:cubicBezTo>
                <a:close/>
                <a:moveTo>
                  <a:pt x="2578226" y="1400971"/>
                </a:moveTo>
                <a:cubicBezTo>
                  <a:pt x="2592418" y="1398400"/>
                  <a:pt x="2604706" y="1410020"/>
                  <a:pt x="2606039" y="1427070"/>
                </a:cubicBezTo>
                <a:cubicBezTo>
                  <a:pt x="2607372" y="1443929"/>
                  <a:pt x="2597086" y="1459836"/>
                  <a:pt x="2582989" y="1461074"/>
                </a:cubicBezTo>
                <a:cubicBezTo>
                  <a:pt x="2569177" y="1462312"/>
                  <a:pt x="2557176" y="1450501"/>
                  <a:pt x="2555842" y="1434023"/>
                </a:cubicBezTo>
                <a:cubicBezTo>
                  <a:pt x="2554509" y="1417450"/>
                  <a:pt x="2564415" y="1403353"/>
                  <a:pt x="2578226" y="1400971"/>
                </a:cubicBezTo>
                <a:close/>
                <a:moveTo>
                  <a:pt x="1818382" y="1400662"/>
                </a:moveTo>
                <a:cubicBezTo>
                  <a:pt x="1824418" y="1401829"/>
                  <a:pt x="1827990" y="1405401"/>
                  <a:pt x="1827752" y="1411163"/>
                </a:cubicBezTo>
                <a:cubicBezTo>
                  <a:pt x="1827275" y="1422688"/>
                  <a:pt x="1811559" y="1437452"/>
                  <a:pt x="1791938" y="1444691"/>
                </a:cubicBezTo>
                <a:cubicBezTo>
                  <a:pt x="1773364" y="1451549"/>
                  <a:pt x="1759076" y="1448406"/>
                  <a:pt x="1759267" y="1438023"/>
                </a:cubicBezTo>
                <a:cubicBezTo>
                  <a:pt x="1759457" y="1427165"/>
                  <a:pt x="1775174" y="1412211"/>
                  <a:pt x="1794224" y="1404591"/>
                </a:cubicBezTo>
                <a:cubicBezTo>
                  <a:pt x="1803844" y="1400733"/>
                  <a:pt x="1812345" y="1399495"/>
                  <a:pt x="1818382" y="1400662"/>
                </a:cubicBezTo>
                <a:close/>
                <a:moveTo>
                  <a:pt x="1014793" y="1400590"/>
                </a:moveTo>
                <a:cubicBezTo>
                  <a:pt x="1024127" y="1403353"/>
                  <a:pt x="1030033" y="1411830"/>
                  <a:pt x="1028223" y="1420212"/>
                </a:cubicBezTo>
                <a:cubicBezTo>
                  <a:pt x="1026318" y="1428975"/>
                  <a:pt x="1017269" y="1434404"/>
                  <a:pt x="1008030" y="1432023"/>
                </a:cubicBezTo>
                <a:cubicBezTo>
                  <a:pt x="999362" y="1429737"/>
                  <a:pt x="993076" y="1420498"/>
                  <a:pt x="994314" y="1411925"/>
                </a:cubicBezTo>
                <a:cubicBezTo>
                  <a:pt x="995647" y="1402972"/>
                  <a:pt x="1005077" y="1397828"/>
                  <a:pt x="1014793" y="1400590"/>
                </a:cubicBezTo>
                <a:close/>
                <a:moveTo>
                  <a:pt x="2112002" y="1400186"/>
                </a:moveTo>
                <a:cubicBezTo>
                  <a:pt x="2117789" y="1401662"/>
                  <a:pt x="2121503" y="1405306"/>
                  <a:pt x="2121789" y="1410782"/>
                </a:cubicBezTo>
                <a:cubicBezTo>
                  <a:pt x="2122360" y="1421831"/>
                  <a:pt x="2109311" y="1435547"/>
                  <a:pt x="2092071" y="1441739"/>
                </a:cubicBezTo>
                <a:cubicBezTo>
                  <a:pt x="2075116" y="1447835"/>
                  <a:pt x="2059876" y="1444215"/>
                  <a:pt x="2059114" y="1433833"/>
                </a:cubicBezTo>
                <a:cubicBezTo>
                  <a:pt x="2058447" y="1423546"/>
                  <a:pt x="2072926" y="1408877"/>
                  <a:pt x="2089785" y="1402591"/>
                </a:cubicBezTo>
                <a:cubicBezTo>
                  <a:pt x="2098358" y="1399400"/>
                  <a:pt x="2106216" y="1398710"/>
                  <a:pt x="2112002" y="1400186"/>
                </a:cubicBezTo>
                <a:close/>
                <a:moveTo>
                  <a:pt x="3301555" y="1399638"/>
                </a:moveTo>
                <a:cubicBezTo>
                  <a:pt x="3319271" y="1399638"/>
                  <a:pt x="3338702" y="1407925"/>
                  <a:pt x="3350132" y="1420593"/>
                </a:cubicBezTo>
                <a:cubicBezTo>
                  <a:pt x="3361467" y="1433261"/>
                  <a:pt x="3360990" y="1446406"/>
                  <a:pt x="3349180" y="1454216"/>
                </a:cubicBezTo>
                <a:cubicBezTo>
                  <a:pt x="3337464" y="1461931"/>
                  <a:pt x="3318128" y="1461741"/>
                  <a:pt x="3300983" y="1452787"/>
                </a:cubicBezTo>
                <a:lnTo>
                  <a:pt x="3284966" y="1442451"/>
                </a:lnTo>
                <a:lnTo>
                  <a:pt x="3274789" y="1421260"/>
                </a:lnTo>
                <a:cubicBezTo>
                  <a:pt x="3272218" y="1407734"/>
                  <a:pt x="3283647" y="1399542"/>
                  <a:pt x="3301555" y="1399638"/>
                </a:cubicBezTo>
                <a:close/>
                <a:moveTo>
                  <a:pt x="1123283" y="1397161"/>
                </a:moveTo>
                <a:cubicBezTo>
                  <a:pt x="1134713" y="1399352"/>
                  <a:pt x="1140523" y="1406782"/>
                  <a:pt x="1136903" y="1414783"/>
                </a:cubicBezTo>
                <a:cubicBezTo>
                  <a:pt x="1133284" y="1422784"/>
                  <a:pt x="1122044" y="1427927"/>
                  <a:pt x="1111186" y="1426117"/>
                </a:cubicBezTo>
                <a:cubicBezTo>
                  <a:pt x="1100518" y="1424403"/>
                  <a:pt x="1094136" y="1415735"/>
                  <a:pt x="1097184" y="1407639"/>
                </a:cubicBezTo>
                <a:cubicBezTo>
                  <a:pt x="1100232" y="1399447"/>
                  <a:pt x="1112138" y="1394876"/>
                  <a:pt x="1123283" y="1397161"/>
                </a:cubicBezTo>
                <a:close/>
                <a:moveTo>
                  <a:pt x="2746438" y="1391351"/>
                </a:moveTo>
                <a:cubicBezTo>
                  <a:pt x="2762155" y="1392685"/>
                  <a:pt x="2776347" y="1408020"/>
                  <a:pt x="2778252" y="1426689"/>
                </a:cubicBezTo>
                <a:cubicBezTo>
                  <a:pt x="2780252" y="1446024"/>
                  <a:pt x="2768155" y="1460598"/>
                  <a:pt x="2751772" y="1458693"/>
                </a:cubicBezTo>
                <a:cubicBezTo>
                  <a:pt x="2736056" y="1456883"/>
                  <a:pt x="2723102" y="1440500"/>
                  <a:pt x="2721578" y="1421831"/>
                </a:cubicBezTo>
                <a:cubicBezTo>
                  <a:pt x="2720245" y="1403162"/>
                  <a:pt x="2730818" y="1390017"/>
                  <a:pt x="2746438" y="1391351"/>
                </a:cubicBezTo>
                <a:close/>
                <a:moveTo>
                  <a:pt x="719137" y="1390589"/>
                </a:moveTo>
                <a:cubicBezTo>
                  <a:pt x="723613" y="1391637"/>
                  <a:pt x="727709" y="1397638"/>
                  <a:pt x="728947" y="1404591"/>
                </a:cubicBezTo>
                <a:cubicBezTo>
                  <a:pt x="729995" y="1410782"/>
                  <a:pt x="727900" y="1414688"/>
                  <a:pt x="723994" y="1413830"/>
                </a:cubicBezTo>
                <a:cubicBezTo>
                  <a:pt x="719994" y="1412878"/>
                  <a:pt x="715041" y="1405925"/>
                  <a:pt x="713993" y="1399733"/>
                </a:cubicBezTo>
                <a:cubicBezTo>
                  <a:pt x="712945" y="1393828"/>
                  <a:pt x="715231" y="1389732"/>
                  <a:pt x="719137" y="1390589"/>
                </a:cubicBezTo>
                <a:close/>
                <a:moveTo>
                  <a:pt x="1612773" y="1390304"/>
                </a:moveTo>
                <a:lnTo>
                  <a:pt x="1612539" y="1390610"/>
                </a:lnTo>
                <a:lnTo>
                  <a:pt x="1612106" y="1390875"/>
                </a:lnTo>
                <a:cubicBezTo>
                  <a:pt x="1612392" y="1390685"/>
                  <a:pt x="1612487" y="1390589"/>
                  <a:pt x="1612773" y="1390304"/>
                </a:cubicBezTo>
                <a:close/>
                <a:moveTo>
                  <a:pt x="1612772" y="1390304"/>
                </a:moveTo>
                <a:cubicBezTo>
                  <a:pt x="1612486" y="1390590"/>
                  <a:pt x="1612391" y="1390685"/>
                  <a:pt x="1612010" y="1390875"/>
                </a:cubicBezTo>
                <a:lnTo>
                  <a:pt x="1612128" y="1390723"/>
                </a:lnTo>
                <a:close/>
                <a:moveTo>
                  <a:pt x="1762934" y="1389185"/>
                </a:moveTo>
                <a:cubicBezTo>
                  <a:pt x="1768839" y="1390185"/>
                  <a:pt x="1772459" y="1393447"/>
                  <a:pt x="1772411" y="1398781"/>
                </a:cubicBezTo>
                <a:cubicBezTo>
                  <a:pt x="1772316" y="1409925"/>
                  <a:pt x="1756504" y="1425642"/>
                  <a:pt x="1737169" y="1433262"/>
                </a:cubicBezTo>
                <a:cubicBezTo>
                  <a:pt x="1718214" y="1440882"/>
                  <a:pt x="1702498" y="1437738"/>
                  <a:pt x="1703450" y="1426975"/>
                </a:cubicBezTo>
                <a:cubicBezTo>
                  <a:pt x="1704307" y="1416212"/>
                  <a:pt x="1720976" y="1400781"/>
                  <a:pt x="1739740" y="1393161"/>
                </a:cubicBezTo>
                <a:cubicBezTo>
                  <a:pt x="1748837" y="1389447"/>
                  <a:pt x="1757028" y="1388185"/>
                  <a:pt x="1762934" y="1389185"/>
                </a:cubicBezTo>
                <a:close/>
                <a:moveTo>
                  <a:pt x="2661761" y="1388875"/>
                </a:moveTo>
                <a:cubicBezTo>
                  <a:pt x="2674048" y="1387255"/>
                  <a:pt x="2685859" y="1401257"/>
                  <a:pt x="2687669" y="1418974"/>
                </a:cubicBezTo>
                <a:cubicBezTo>
                  <a:pt x="2689383" y="1436881"/>
                  <a:pt x="2680525" y="1452216"/>
                  <a:pt x="2668047" y="1453835"/>
                </a:cubicBezTo>
                <a:cubicBezTo>
                  <a:pt x="2655760" y="1455454"/>
                  <a:pt x="2643091" y="1441453"/>
                  <a:pt x="2641282" y="1423927"/>
                </a:cubicBezTo>
                <a:cubicBezTo>
                  <a:pt x="2639567" y="1406686"/>
                  <a:pt x="2649473" y="1390494"/>
                  <a:pt x="2661761" y="1388875"/>
                </a:cubicBezTo>
                <a:close/>
                <a:moveTo>
                  <a:pt x="857726" y="1388018"/>
                </a:moveTo>
                <a:cubicBezTo>
                  <a:pt x="864203" y="1390685"/>
                  <a:pt x="869537" y="1399162"/>
                  <a:pt x="869823" y="1407258"/>
                </a:cubicBezTo>
                <a:cubicBezTo>
                  <a:pt x="870108" y="1415259"/>
                  <a:pt x="865251" y="1420498"/>
                  <a:pt x="859155" y="1418974"/>
                </a:cubicBezTo>
                <a:cubicBezTo>
                  <a:pt x="852773" y="1417355"/>
                  <a:pt x="846486" y="1407925"/>
                  <a:pt x="846010" y="1399353"/>
                </a:cubicBezTo>
                <a:cubicBezTo>
                  <a:pt x="845439" y="1390780"/>
                  <a:pt x="851058" y="1385351"/>
                  <a:pt x="857726" y="1388018"/>
                </a:cubicBezTo>
                <a:close/>
                <a:moveTo>
                  <a:pt x="1363885" y="1387827"/>
                </a:moveTo>
                <a:cubicBezTo>
                  <a:pt x="1350931" y="1391922"/>
                  <a:pt x="1340453" y="1392399"/>
                  <a:pt x="1333595" y="1390208"/>
                </a:cubicBezTo>
                <a:cubicBezTo>
                  <a:pt x="1330928" y="1395447"/>
                  <a:pt x="1328357" y="1400781"/>
                  <a:pt x="1326070" y="1405734"/>
                </a:cubicBezTo>
                <a:cubicBezTo>
                  <a:pt x="1334262" y="1404972"/>
                  <a:pt x="1343406" y="1403829"/>
                  <a:pt x="1351597" y="1402590"/>
                </a:cubicBezTo>
                <a:cubicBezTo>
                  <a:pt x="1355693" y="1397542"/>
                  <a:pt x="1359599" y="1392780"/>
                  <a:pt x="1363885" y="1387827"/>
                </a:cubicBezTo>
                <a:close/>
                <a:moveTo>
                  <a:pt x="1241298" y="1387446"/>
                </a:moveTo>
                <a:cubicBezTo>
                  <a:pt x="1253394" y="1388303"/>
                  <a:pt x="1259014" y="1394208"/>
                  <a:pt x="1253871" y="1401352"/>
                </a:cubicBezTo>
                <a:cubicBezTo>
                  <a:pt x="1248727" y="1408496"/>
                  <a:pt x="1234821" y="1414592"/>
                  <a:pt x="1222915" y="1414116"/>
                </a:cubicBezTo>
                <a:cubicBezTo>
                  <a:pt x="1210913" y="1413639"/>
                  <a:pt x="1205198" y="1406781"/>
                  <a:pt x="1210246" y="1399066"/>
                </a:cubicBezTo>
                <a:cubicBezTo>
                  <a:pt x="1215199" y="1391446"/>
                  <a:pt x="1229106" y="1386684"/>
                  <a:pt x="1241298" y="1387446"/>
                </a:cubicBezTo>
                <a:close/>
                <a:moveTo>
                  <a:pt x="1517904" y="1384588"/>
                </a:moveTo>
                <a:cubicBezTo>
                  <a:pt x="1506188" y="1389065"/>
                  <a:pt x="1495520" y="1392875"/>
                  <a:pt x="1485900" y="1396209"/>
                </a:cubicBezTo>
                <a:cubicBezTo>
                  <a:pt x="1483519" y="1402019"/>
                  <a:pt x="1481328" y="1407639"/>
                  <a:pt x="1479613" y="1412496"/>
                </a:cubicBezTo>
                <a:cubicBezTo>
                  <a:pt x="1490853" y="1409067"/>
                  <a:pt x="1502092" y="1405353"/>
                  <a:pt x="1511808" y="1402114"/>
                </a:cubicBezTo>
                <a:cubicBezTo>
                  <a:pt x="1513618" y="1396494"/>
                  <a:pt x="1515713" y="1390494"/>
                  <a:pt x="1517904" y="1384588"/>
                </a:cubicBezTo>
                <a:close/>
                <a:moveTo>
                  <a:pt x="3878866" y="1384302"/>
                </a:moveTo>
                <a:cubicBezTo>
                  <a:pt x="3886962" y="1386303"/>
                  <a:pt x="3895630" y="1396590"/>
                  <a:pt x="3898392" y="1407829"/>
                </a:cubicBezTo>
                <a:cubicBezTo>
                  <a:pt x="3901249" y="1419354"/>
                  <a:pt x="3897249" y="1427736"/>
                  <a:pt x="3889248" y="1426974"/>
                </a:cubicBezTo>
                <a:cubicBezTo>
                  <a:pt x="3880771" y="1426212"/>
                  <a:pt x="3870388" y="1414306"/>
                  <a:pt x="3867531" y="1402590"/>
                </a:cubicBezTo>
                <a:cubicBezTo>
                  <a:pt x="3864769" y="1391065"/>
                  <a:pt x="3870293" y="1382207"/>
                  <a:pt x="3878866" y="1384302"/>
                </a:cubicBezTo>
                <a:close/>
                <a:moveTo>
                  <a:pt x="2052971" y="1384029"/>
                </a:moveTo>
                <a:cubicBezTo>
                  <a:pt x="2058995" y="1385399"/>
                  <a:pt x="2062734" y="1389066"/>
                  <a:pt x="2062829" y="1394685"/>
                </a:cubicBezTo>
                <a:cubicBezTo>
                  <a:pt x="2063019" y="1405544"/>
                  <a:pt x="2050161" y="1418879"/>
                  <a:pt x="2032635" y="1425927"/>
                </a:cubicBezTo>
                <a:cubicBezTo>
                  <a:pt x="2014156" y="1433261"/>
                  <a:pt x="1998726" y="1430594"/>
                  <a:pt x="1997868" y="1419736"/>
                </a:cubicBezTo>
                <a:cubicBezTo>
                  <a:pt x="1997106" y="1408973"/>
                  <a:pt x="2011299" y="1394209"/>
                  <a:pt x="2029396" y="1387160"/>
                </a:cubicBezTo>
                <a:cubicBezTo>
                  <a:pt x="2038636" y="1383589"/>
                  <a:pt x="2046946" y="1382660"/>
                  <a:pt x="2052971" y="1384029"/>
                </a:cubicBezTo>
                <a:close/>
                <a:moveTo>
                  <a:pt x="950500" y="1382493"/>
                </a:moveTo>
                <a:cubicBezTo>
                  <a:pt x="958405" y="1385446"/>
                  <a:pt x="964216" y="1394305"/>
                  <a:pt x="963454" y="1402306"/>
                </a:cubicBezTo>
                <a:cubicBezTo>
                  <a:pt x="962692" y="1410592"/>
                  <a:pt x="955262" y="1415831"/>
                  <a:pt x="947261" y="1413450"/>
                </a:cubicBezTo>
                <a:cubicBezTo>
                  <a:pt x="939355" y="1411068"/>
                  <a:pt x="933069" y="1401353"/>
                  <a:pt x="933736" y="1392781"/>
                </a:cubicBezTo>
                <a:cubicBezTo>
                  <a:pt x="934402" y="1384208"/>
                  <a:pt x="942308" y="1379350"/>
                  <a:pt x="950500" y="1382493"/>
                </a:cubicBezTo>
                <a:close/>
                <a:moveTo>
                  <a:pt x="1055084" y="1381921"/>
                </a:moveTo>
                <a:cubicBezTo>
                  <a:pt x="1065371" y="1384969"/>
                  <a:pt x="1071086" y="1393542"/>
                  <a:pt x="1068038" y="1401733"/>
                </a:cubicBezTo>
                <a:cubicBezTo>
                  <a:pt x="1065085" y="1409353"/>
                  <a:pt x="1055369" y="1413830"/>
                  <a:pt x="1046035" y="1411354"/>
                </a:cubicBezTo>
                <a:cubicBezTo>
                  <a:pt x="1036415" y="1408782"/>
                  <a:pt x="1030223" y="1399066"/>
                  <a:pt x="1032795" y="1390875"/>
                </a:cubicBezTo>
                <a:cubicBezTo>
                  <a:pt x="1035272" y="1382969"/>
                  <a:pt x="1045368" y="1379064"/>
                  <a:pt x="1055084" y="1381921"/>
                </a:cubicBezTo>
                <a:close/>
                <a:moveTo>
                  <a:pt x="2266759" y="1381636"/>
                </a:moveTo>
                <a:cubicBezTo>
                  <a:pt x="2283142" y="1376969"/>
                  <a:pt x="2296191" y="1383446"/>
                  <a:pt x="2296096" y="1396019"/>
                </a:cubicBezTo>
                <a:cubicBezTo>
                  <a:pt x="2296001" y="1408496"/>
                  <a:pt x="2282475" y="1422403"/>
                  <a:pt x="2266092" y="1426213"/>
                </a:cubicBezTo>
                <a:cubicBezTo>
                  <a:pt x="2250566" y="1429928"/>
                  <a:pt x="2237041" y="1423641"/>
                  <a:pt x="2236850" y="1412402"/>
                </a:cubicBezTo>
                <a:cubicBezTo>
                  <a:pt x="2236470" y="1400686"/>
                  <a:pt x="2250757" y="1386208"/>
                  <a:pt x="2266759" y="1381636"/>
                </a:cubicBezTo>
                <a:close/>
                <a:moveTo>
                  <a:pt x="2429923" y="1380397"/>
                </a:moveTo>
                <a:cubicBezTo>
                  <a:pt x="2445829" y="1376301"/>
                  <a:pt x="2458498" y="1384683"/>
                  <a:pt x="2459450" y="1399638"/>
                </a:cubicBezTo>
                <a:cubicBezTo>
                  <a:pt x="2460403" y="1414020"/>
                  <a:pt x="2449925" y="1427641"/>
                  <a:pt x="2434780" y="1431165"/>
                </a:cubicBezTo>
                <a:cubicBezTo>
                  <a:pt x="2419064" y="1434785"/>
                  <a:pt x="2404872" y="1425831"/>
                  <a:pt x="2404015" y="1411734"/>
                </a:cubicBezTo>
                <a:cubicBezTo>
                  <a:pt x="2403253" y="1398304"/>
                  <a:pt x="2415159" y="1384207"/>
                  <a:pt x="2429923" y="1380397"/>
                </a:cubicBezTo>
                <a:close/>
                <a:moveTo>
                  <a:pt x="3575113" y="1380302"/>
                </a:moveTo>
                <a:cubicBezTo>
                  <a:pt x="3592068" y="1383922"/>
                  <a:pt x="3609022" y="1409544"/>
                  <a:pt x="3609975" y="1418879"/>
                </a:cubicBezTo>
                <a:cubicBezTo>
                  <a:pt x="3610832" y="1428308"/>
                  <a:pt x="3597878" y="1432880"/>
                  <a:pt x="3580733" y="1428880"/>
                </a:cubicBezTo>
                <a:cubicBezTo>
                  <a:pt x="3563969" y="1424975"/>
                  <a:pt x="3549110" y="1413544"/>
                  <a:pt x="3548158" y="1404401"/>
                </a:cubicBezTo>
                <a:cubicBezTo>
                  <a:pt x="3547110" y="1395447"/>
                  <a:pt x="3558540" y="1376778"/>
                  <a:pt x="3575113" y="1380302"/>
                </a:cubicBezTo>
                <a:close/>
                <a:moveTo>
                  <a:pt x="1168908" y="1380302"/>
                </a:moveTo>
                <a:cubicBezTo>
                  <a:pt x="1180719" y="1382112"/>
                  <a:pt x="1186815" y="1388779"/>
                  <a:pt x="1182909" y="1396209"/>
                </a:cubicBezTo>
                <a:cubicBezTo>
                  <a:pt x="1179004" y="1403543"/>
                  <a:pt x="1167098" y="1408591"/>
                  <a:pt x="1155763" y="1406972"/>
                </a:cubicBezTo>
                <a:cubicBezTo>
                  <a:pt x="1144524" y="1405448"/>
                  <a:pt x="1138332" y="1397542"/>
                  <a:pt x="1142142" y="1389922"/>
                </a:cubicBezTo>
                <a:cubicBezTo>
                  <a:pt x="1145762" y="1382588"/>
                  <a:pt x="1157668" y="1378588"/>
                  <a:pt x="1168908" y="1380302"/>
                </a:cubicBezTo>
                <a:close/>
                <a:moveTo>
                  <a:pt x="662654" y="1380207"/>
                </a:moveTo>
                <a:cubicBezTo>
                  <a:pt x="665988" y="1380874"/>
                  <a:pt x="669321" y="1384493"/>
                  <a:pt x="670083" y="1389923"/>
                </a:cubicBezTo>
                <a:cubicBezTo>
                  <a:pt x="670655" y="1393447"/>
                  <a:pt x="669226" y="1396114"/>
                  <a:pt x="668178" y="1401543"/>
                </a:cubicBezTo>
                <a:cubicBezTo>
                  <a:pt x="664178" y="1395257"/>
                  <a:pt x="660939" y="1391637"/>
                  <a:pt x="659606" y="1387922"/>
                </a:cubicBezTo>
                <a:cubicBezTo>
                  <a:pt x="657701" y="1382493"/>
                  <a:pt x="659225" y="1379540"/>
                  <a:pt x="662654" y="1380207"/>
                </a:cubicBezTo>
                <a:close/>
                <a:moveTo>
                  <a:pt x="1710820" y="1379469"/>
                </a:moveTo>
                <a:cubicBezTo>
                  <a:pt x="1716952" y="1380326"/>
                  <a:pt x="1720643" y="1383541"/>
                  <a:pt x="1720214" y="1388970"/>
                </a:cubicBezTo>
                <a:cubicBezTo>
                  <a:pt x="1719357" y="1399829"/>
                  <a:pt x="1702021" y="1415926"/>
                  <a:pt x="1682686" y="1423451"/>
                </a:cubicBezTo>
                <a:cubicBezTo>
                  <a:pt x="1663826" y="1430785"/>
                  <a:pt x="1649824" y="1428023"/>
                  <a:pt x="1650777" y="1417831"/>
                </a:cubicBezTo>
                <a:cubicBezTo>
                  <a:pt x="1651729" y="1407068"/>
                  <a:pt x="1667731" y="1392304"/>
                  <a:pt x="1686781" y="1384112"/>
                </a:cubicBezTo>
                <a:cubicBezTo>
                  <a:pt x="1696116" y="1380112"/>
                  <a:pt x="1704688" y="1378612"/>
                  <a:pt x="1710820" y="1379469"/>
                </a:cubicBezTo>
                <a:close/>
                <a:moveTo>
                  <a:pt x="1478851" y="1378968"/>
                </a:moveTo>
                <a:cubicBezTo>
                  <a:pt x="1469231" y="1382302"/>
                  <a:pt x="1460849" y="1385064"/>
                  <a:pt x="1451229" y="1388112"/>
                </a:cubicBezTo>
                <a:cubicBezTo>
                  <a:pt x="1448753" y="1393161"/>
                  <a:pt x="1446466" y="1397828"/>
                  <a:pt x="1444371" y="1402305"/>
                </a:cubicBezTo>
                <a:cubicBezTo>
                  <a:pt x="1454087" y="1399352"/>
                  <a:pt x="1463802" y="1396304"/>
                  <a:pt x="1472374" y="1393446"/>
                </a:cubicBezTo>
                <a:cubicBezTo>
                  <a:pt x="1474661" y="1388303"/>
                  <a:pt x="1476756" y="1383540"/>
                  <a:pt x="1478851" y="1378968"/>
                </a:cubicBezTo>
                <a:close/>
                <a:moveTo>
                  <a:pt x="3380327" y="1378683"/>
                </a:moveTo>
                <a:cubicBezTo>
                  <a:pt x="3401853" y="1384017"/>
                  <a:pt x="3420142" y="1398591"/>
                  <a:pt x="3420237" y="1411640"/>
                </a:cubicBezTo>
                <a:cubicBezTo>
                  <a:pt x="3420332" y="1424784"/>
                  <a:pt x="3402520" y="1431738"/>
                  <a:pt x="3381089" y="1426499"/>
                </a:cubicBezTo>
                <a:cubicBezTo>
                  <a:pt x="3359944" y="1421451"/>
                  <a:pt x="3341846" y="1405353"/>
                  <a:pt x="3341655" y="1392495"/>
                </a:cubicBezTo>
                <a:cubicBezTo>
                  <a:pt x="3341370" y="1379541"/>
                  <a:pt x="3359086" y="1373445"/>
                  <a:pt x="3380327" y="1378683"/>
                </a:cubicBezTo>
                <a:close/>
                <a:moveTo>
                  <a:pt x="2925073" y="1375600"/>
                </a:moveTo>
                <a:lnTo>
                  <a:pt x="2931033" y="1398924"/>
                </a:lnTo>
                <a:lnTo>
                  <a:pt x="2924556" y="1420498"/>
                </a:lnTo>
                <a:lnTo>
                  <a:pt x="2943141" y="1416545"/>
                </a:lnTo>
                <a:cubicBezTo>
                  <a:pt x="2949606" y="1416164"/>
                  <a:pt x="2956464" y="1417212"/>
                  <a:pt x="2964084" y="1421165"/>
                </a:cubicBezTo>
                <a:lnTo>
                  <a:pt x="2974241" y="1424639"/>
                </a:lnTo>
                <a:lnTo>
                  <a:pt x="2966990" y="1404769"/>
                </a:lnTo>
                <a:cubicBezTo>
                  <a:pt x="2966490" y="1398018"/>
                  <a:pt x="2967800" y="1391256"/>
                  <a:pt x="2970371" y="1384207"/>
                </a:cubicBezTo>
                <a:cubicBezTo>
                  <a:pt x="2961704" y="1386017"/>
                  <a:pt x="2953774" y="1385898"/>
                  <a:pt x="2946238" y="1384279"/>
                </a:cubicBezTo>
                <a:close/>
                <a:moveTo>
                  <a:pt x="604837" y="1373063"/>
                </a:moveTo>
                <a:cubicBezTo>
                  <a:pt x="606456" y="1373825"/>
                  <a:pt x="608838" y="1376492"/>
                  <a:pt x="610171" y="1378969"/>
                </a:cubicBezTo>
                <a:cubicBezTo>
                  <a:pt x="610743" y="1380016"/>
                  <a:pt x="609695" y="1382588"/>
                  <a:pt x="609314" y="1385636"/>
                </a:cubicBezTo>
                <a:cubicBezTo>
                  <a:pt x="606742" y="1382302"/>
                  <a:pt x="604551" y="1380207"/>
                  <a:pt x="603313" y="1377635"/>
                </a:cubicBezTo>
                <a:cubicBezTo>
                  <a:pt x="602837" y="1376587"/>
                  <a:pt x="603980" y="1372682"/>
                  <a:pt x="604837" y="1373063"/>
                </a:cubicBezTo>
                <a:close/>
                <a:moveTo>
                  <a:pt x="1665732" y="1372016"/>
                </a:moveTo>
                <a:cubicBezTo>
                  <a:pt x="1673828" y="1375730"/>
                  <a:pt x="1670780" y="1386875"/>
                  <a:pt x="1658017" y="1398495"/>
                </a:cubicBezTo>
                <a:cubicBezTo>
                  <a:pt x="1645539" y="1409830"/>
                  <a:pt x="1626108" y="1418402"/>
                  <a:pt x="1613440" y="1418593"/>
                </a:cubicBezTo>
                <a:cubicBezTo>
                  <a:pt x="1600105" y="1418783"/>
                  <a:pt x="1597152" y="1410782"/>
                  <a:pt x="1605915" y="1399257"/>
                </a:cubicBezTo>
                <a:lnTo>
                  <a:pt x="1612539" y="1390610"/>
                </a:lnTo>
                <a:lnTo>
                  <a:pt x="1625155" y="1382874"/>
                </a:lnTo>
                <a:cubicBezTo>
                  <a:pt x="1641253" y="1373063"/>
                  <a:pt x="1657731" y="1368301"/>
                  <a:pt x="1665732" y="1372016"/>
                </a:cubicBezTo>
                <a:close/>
                <a:moveTo>
                  <a:pt x="798576" y="1370491"/>
                </a:moveTo>
                <a:cubicBezTo>
                  <a:pt x="804100" y="1372968"/>
                  <a:pt x="809053" y="1380874"/>
                  <a:pt x="809625" y="1388398"/>
                </a:cubicBezTo>
                <a:cubicBezTo>
                  <a:pt x="810292" y="1395828"/>
                  <a:pt x="806482" y="1400305"/>
                  <a:pt x="801243" y="1398400"/>
                </a:cubicBezTo>
                <a:cubicBezTo>
                  <a:pt x="796099" y="1396495"/>
                  <a:pt x="790670" y="1388494"/>
                  <a:pt x="789622" y="1381064"/>
                </a:cubicBezTo>
                <a:cubicBezTo>
                  <a:pt x="788479" y="1373063"/>
                  <a:pt x="792861" y="1367920"/>
                  <a:pt x="798576" y="1370491"/>
                </a:cubicBezTo>
                <a:close/>
                <a:moveTo>
                  <a:pt x="1445324" y="1370396"/>
                </a:moveTo>
                <a:cubicBezTo>
                  <a:pt x="1435894" y="1373349"/>
                  <a:pt x="1427131" y="1375825"/>
                  <a:pt x="1419416" y="1377825"/>
                </a:cubicBezTo>
                <a:cubicBezTo>
                  <a:pt x="1416653" y="1382302"/>
                  <a:pt x="1414082" y="1386684"/>
                  <a:pt x="1411414" y="1391256"/>
                </a:cubicBezTo>
                <a:cubicBezTo>
                  <a:pt x="1419987" y="1389160"/>
                  <a:pt x="1428559" y="1386874"/>
                  <a:pt x="1437704" y="1384112"/>
                </a:cubicBezTo>
                <a:cubicBezTo>
                  <a:pt x="1440561" y="1378968"/>
                  <a:pt x="1443037" y="1374492"/>
                  <a:pt x="1445324" y="1370396"/>
                </a:cubicBezTo>
                <a:close/>
                <a:moveTo>
                  <a:pt x="3105340" y="1369539"/>
                </a:moveTo>
                <a:cubicBezTo>
                  <a:pt x="3105912" y="1378492"/>
                  <a:pt x="3106388" y="1387731"/>
                  <a:pt x="3106865" y="1396399"/>
                </a:cubicBezTo>
                <a:cubicBezTo>
                  <a:pt x="3119914" y="1399066"/>
                  <a:pt x="3132391" y="1401733"/>
                  <a:pt x="3144107" y="1404210"/>
                </a:cubicBezTo>
                <a:cubicBezTo>
                  <a:pt x="3143726" y="1394780"/>
                  <a:pt x="3143345" y="1385922"/>
                  <a:pt x="3142869" y="1377540"/>
                </a:cubicBezTo>
                <a:cubicBezTo>
                  <a:pt x="3129915" y="1374777"/>
                  <a:pt x="3117437" y="1372110"/>
                  <a:pt x="3105340" y="1369539"/>
                </a:cubicBezTo>
                <a:close/>
                <a:moveTo>
                  <a:pt x="1994083" y="1368789"/>
                </a:moveTo>
                <a:cubicBezTo>
                  <a:pt x="2000393" y="1370158"/>
                  <a:pt x="2004346" y="1373921"/>
                  <a:pt x="2004346" y="1379731"/>
                </a:cubicBezTo>
                <a:cubicBezTo>
                  <a:pt x="2004250" y="1390970"/>
                  <a:pt x="1989296" y="1405734"/>
                  <a:pt x="1971199" y="1412687"/>
                </a:cubicBezTo>
                <a:cubicBezTo>
                  <a:pt x="1952911" y="1419736"/>
                  <a:pt x="1937956" y="1416783"/>
                  <a:pt x="1937194" y="1406020"/>
                </a:cubicBezTo>
                <a:cubicBezTo>
                  <a:pt x="1936432" y="1394590"/>
                  <a:pt x="1950529" y="1379826"/>
                  <a:pt x="1969675" y="1372206"/>
                </a:cubicBezTo>
                <a:cubicBezTo>
                  <a:pt x="1979105" y="1368444"/>
                  <a:pt x="1987773" y="1367420"/>
                  <a:pt x="1994083" y="1368789"/>
                </a:cubicBezTo>
                <a:close/>
                <a:moveTo>
                  <a:pt x="1291113" y="1368777"/>
                </a:moveTo>
                <a:cubicBezTo>
                  <a:pt x="1303305" y="1368777"/>
                  <a:pt x="1308925" y="1373921"/>
                  <a:pt x="1303210" y="1380493"/>
                </a:cubicBezTo>
                <a:cubicBezTo>
                  <a:pt x="1297781" y="1386970"/>
                  <a:pt x="1283684" y="1393161"/>
                  <a:pt x="1272063" y="1393352"/>
                </a:cubicBezTo>
                <a:cubicBezTo>
                  <a:pt x="1260347" y="1393542"/>
                  <a:pt x="1254537" y="1387732"/>
                  <a:pt x="1259300" y="1380969"/>
                </a:cubicBezTo>
                <a:cubicBezTo>
                  <a:pt x="1264253" y="1373921"/>
                  <a:pt x="1278731" y="1368777"/>
                  <a:pt x="1291113" y="1368777"/>
                </a:cubicBezTo>
                <a:close/>
                <a:moveTo>
                  <a:pt x="1098232" y="1365633"/>
                </a:moveTo>
                <a:cubicBezTo>
                  <a:pt x="1108805" y="1368491"/>
                  <a:pt x="1114520" y="1376016"/>
                  <a:pt x="1111567" y="1383350"/>
                </a:cubicBezTo>
                <a:cubicBezTo>
                  <a:pt x="1108614" y="1390684"/>
                  <a:pt x="1098518" y="1394970"/>
                  <a:pt x="1088517" y="1392875"/>
                </a:cubicBezTo>
                <a:cubicBezTo>
                  <a:pt x="1078420" y="1390684"/>
                  <a:pt x="1071657" y="1381540"/>
                  <a:pt x="1074515" y="1373825"/>
                </a:cubicBezTo>
                <a:cubicBezTo>
                  <a:pt x="1077277" y="1366395"/>
                  <a:pt x="1088040" y="1362776"/>
                  <a:pt x="1098232" y="1365633"/>
                </a:cubicBezTo>
                <a:close/>
                <a:moveTo>
                  <a:pt x="1219485" y="1364682"/>
                </a:moveTo>
                <a:cubicBezTo>
                  <a:pt x="1230629" y="1366587"/>
                  <a:pt x="1235678" y="1372683"/>
                  <a:pt x="1231010" y="1379064"/>
                </a:cubicBezTo>
                <a:cubicBezTo>
                  <a:pt x="1226153" y="1385732"/>
                  <a:pt x="1213294" y="1390304"/>
                  <a:pt x="1201864" y="1388780"/>
                </a:cubicBezTo>
                <a:cubicBezTo>
                  <a:pt x="1190910" y="1387256"/>
                  <a:pt x="1185767" y="1380398"/>
                  <a:pt x="1190148" y="1373445"/>
                </a:cubicBezTo>
                <a:cubicBezTo>
                  <a:pt x="1194720" y="1366301"/>
                  <a:pt x="1207579" y="1362777"/>
                  <a:pt x="1219485" y="1364682"/>
                </a:cubicBezTo>
                <a:close/>
                <a:moveTo>
                  <a:pt x="1617630" y="1364110"/>
                </a:moveTo>
                <a:cubicBezTo>
                  <a:pt x="1626202" y="1366110"/>
                  <a:pt x="1625631" y="1373445"/>
                  <a:pt x="1617249" y="1384113"/>
                </a:cubicBezTo>
                <a:lnTo>
                  <a:pt x="1612128" y="1390723"/>
                </a:lnTo>
                <a:lnTo>
                  <a:pt x="1603247" y="1396495"/>
                </a:lnTo>
                <a:cubicBezTo>
                  <a:pt x="1588388" y="1406496"/>
                  <a:pt x="1574672" y="1411259"/>
                  <a:pt x="1564004" y="1410402"/>
                </a:cubicBezTo>
                <a:cubicBezTo>
                  <a:pt x="1553431" y="1409544"/>
                  <a:pt x="1551336" y="1404115"/>
                  <a:pt x="1558670" y="1394114"/>
                </a:cubicBezTo>
                <a:cubicBezTo>
                  <a:pt x="1560004" y="1392399"/>
                  <a:pt x="1560956" y="1390685"/>
                  <a:pt x="1562004" y="1388970"/>
                </a:cubicBezTo>
                <a:cubicBezTo>
                  <a:pt x="1565147" y="1386399"/>
                  <a:pt x="1568290" y="1383732"/>
                  <a:pt x="1571338" y="1381065"/>
                </a:cubicBezTo>
                <a:cubicBezTo>
                  <a:pt x="1574577" y="1379160"/>
                  <a:pt x="1577720" y="1377159"/>
                  <a:pt x="1580959" y="1375254"/>
                </a:cubicBezTo>
                <a:cubicBezTo>
                  <a:pt x="1596008" y="1366777"/>
                  <a:pt x="1608962" y="1362110"/>
                  <a:pt x="1617630" y="1364110"/>
                </a:cubicBezTo>
                <a:close/>
                <a:moveTo>
                  <a:pt x="887254" y="1362205"/>
                </a:moveTo>
                <a:cubicBezTo>
                  <a:pt x="894397" y="1365348"/>
                  <a:pt x="900112" y="1374682"/>
                  <a:pt x="899541" y="1382493"/>
                </a:cubicBezTo>
                <a:cubicBezTo>
                  <a:pt x="898969" y="1390399"/>
                  <a:pt x="892492" y="1394685"/>
                  <a:pt x="885730" y="1391542"/>
                </a:cubicBezTo>
                <a:cubicBezTo>
                  <a:pt x="878872" y="1388303"/>
                  <a:pt x="873347" y="1378683"/>
                  <a:pt x="873919" y="1370682"/>
                </a:cubicBezTo>
                <a:cubicBezTo>
                  <a:pt x="874395" y="1363157"/>
                  <a:pt x="880586" y="1359252"/>
                  <a:pt x="887254" y="1362205"/>
                </a:cubicBezTo>
                <a:close/>
                <a:moveTo>
                  <a:pt x="986980" y="1362110"/>
                </a:moveTo>
                <a:cubicBezTo>
                  <a:pt x="995839" y="1365253"/>
                  <a:pt x="1001839" y="1374492"/>
                  <a:pt x="1000220" y="1382303"/>
                </a:cubicBezTo>
                <a:cubicBezTo>
                  <a:pt x="998601" y="1389732"/>
                  <a:pt x="990695" y="1394018"/>
                  <a:pt x="982599" y="1391637"/>
                </a:cubicBezTo>
                <a:cubicBezTo>
                  <a:pt x="974122" y="1389161"/>
                  <a:pt x="967740" y="1379731"/>
                  <a:pt x="968692" y="1371444"/>
                </a:cubicBezTo>
                <a:cubicBezTo>
                  <a:pt x="969645" y="1363253"/>
                  <a:pt x="978122" y="1358966"/>
                  <a:pt x="986980" y="1362110"/>
                </a:cubicBezTo>
                <a:close/>
                <a:moveTo>
                  <a:pt x="2228980" y="1359371"/>
                </a:moveTo>
                <a:cubicBezTo>
                  <a:pt x="2234564" y="1361086"/>
                  <a:pt x="2238136" y="1364967"/>
                  <a:pt x="2238565" y="1370682"/>
                </a:cubicBezTo>
                <a:cubicBezTo>
                  <a:pt x="2239517" y="1382778"/>
                  <a:pt x="2226849" y="1396685"/>
                  <a:pt x="2209037" y="1402590"/>
                </a:cubicBezTo>
                <a:cubicBezTo>
                  <a:pt x="2191606" y="1408401"/>
                  <a:pt x="2176652" y="1403448"/>
                  <a:pt x="2176747" y="1391827"/>
                </a:cubicBezTo>
                <a:cubicBezTo>
                  <a:pt x="2176843" y="1380683"/>
                  <a:pt x="2190749" y="1366776"/>
                  <a:pt x="2207323" y="1361061"/>
                </a:cubicBezTo>
                <a:cubicBezTo>
                  <a:pt x="2215800" y="1358109"/>
                  <a:pt x="2223396" y="1357656"/>
                  <a:pt x="2228980" y="1359371"/>
                </a:cubicBezTo>
                <a:close/>
                <a:moveTo>
                  <a:pt x="2529363" y="1358300"/>
                </a:moveTo>
                <a:cubicBezTo>
                  <a:pt x="2544412" y="1355252"/>
                  <a:pt x="2557081" y="1365539"/>
                  <a:pt x="2557938" y="1381255"/>
                </a:cubicBezTo>
                <a:cubicBezTo>
                  <a:pt x="2558605" y="1396400"/>
                  <a:pt x="2548127" y="1411259"/>
                  <a:pt x="2534030" y="1413926"/>
                </a:cubicBezTo>
                <a:cubicBezTo>
                  <a:pt x="2519647" y="1416688"/>
                  <a:pt x="2506503" y="1406782"/>
                  <a:pt x="2504884" y="1391923"/>
                </a:cubicBezTo>
                <a:cubicBezTo>
                  <a:pt x="2503169" y="1376016"/>
                  <a:pt x="2514123" y="1361443"/>
                  <a:pt x="2529363" y="1358300"/>
                </a:cubicBezTo>
                <a:close/>
                <a:moveTo>
                  <a:pt x="3756564" y="1356585"/>
                </a:moveTo>
                <a:cubicBezTo>
                  <a:pt x="3768375" y="1359156"/>
                  <a:pt x="3779615" y="1371920"/>
                  <a:pt x="3782567" y="1386874"/>
                </a:cubicBezTo>
                <a:cubicBezTo>
                  <a:pt x="3785615" y="1401924"/>
                  <a:pt x="3778757" y="1411068"/>
                  <a:pt x="3766470" y="1408020"/>
                </a:cubicBezTo>
                <a:cubicBezTo>
                  <a:pt x="3754755" y="1405162"/>
                  <a:pt x="3742848" y="1390875"/>
                  <a:pt x="3740372" y="1377063"/>
                </a:cubicBezTo>
                <a:cubicBezTo>
                  <a:pt x="3737800" y="1363347"/>
                  <a:pt x="3745230" y="1354108"/>
                  <a:pt x="3756564" y="1356585"/>
                </a:cubicBezTo>
                <a:close/>
                <a:moveTo>
                  <a:pt x="1935241" y="1353835"/>
                </a:moveTo>
                <a:cubicBezTo>
                  <a:pt x="1941290" y="1355133"/>
                  <a:pt x="1945052" y="1358776"/>
                  <a:pt x="1945195" y="1364491"/>
                </a:cubicBezTo>
                <a:cubicBezTo>
                  <a:pt x="1945481" y="1376302"/>
                  <a:pt x="1929955" y="1391637"/>
                  <a:pt x="1910048" y="1399162"/>
                </a:cubicBezTo>
                <a:cubicBezTo>
                  <a:pt x="1891188" y="1406306"/>
                  <a:pt x="1876424" y="1403067"/>
                  <a:pt x="1876519" y="1391923"/>
                </a:cubicBezTo>
                <a:cubicBezTo>
                  <a:pt x="1876519" y="1380398"/>
                  <a:pt x="1892140" y="1364967"/>
                  <a:pt x="1911572" y="1357252"/>
                </a:cubicBezTo>
                <a:cubicBezTo>
                  <a:pt x="1920859" y="1353585"/>
                  <a:pt x="1929193" y="1352537"/>
                  <a:pt x="1935241" y="1353835"/>
                </a:cubicBezTo>
                <a:close/>
                <a:moveTo>
                  <a:pt x="739425" y="1353633"/>
                </a:moveTo>
                <a:cubicBezTo>
                  <a:pt x="743711" y="1355347"/>
                  <a:pt x="748378" y="1362300"/>
                  <a:pt x="749426" y="1368682"/>
                </a:cubicBezTo>
                <a:cubicBezTo>
                  <a:pt x="750474" y="1375064"/>
                  <a:pt x="747807" y="1379445"/>
                  <a:pt x="743711" y="1378112"/>
                </a:cubicBezTo>
                <a:cubicBezTo>
                  <a:pt x="739615" y="1376874"/>
                  <a:pt x="734758" y="1370111"/>
                  <a:pt x="733329" y="1363729"/>
                </a:cubicBezTo>
                <a:cubicBezTo>
                  <a:pt x="731805" y="1356681"/>
                  <a:pt x="734758" y="1351728"/>
                  <a:pt x="739425" y="1353633"/>
                </a:cubicBezTo>
                <a:close/>
                <a:moveTo>
                  <a:pt x="1145000" y="1351061"/>
                </a:moveTo>
                <a:cubicBezTo>
                  <a:pt x="1155954" y="1353823"/>
                  <a:pt x="1161478" y="1360872"/>
                  <a:pt x="1157859" y="1367634"/>
                </a:cubicBezTo>
                <a:cubicBezTo>
                  <a:pt x="1154239" y="1374397"/>
                  <a:pt x="1143381" y="1378207"/>
                  <a:pt x="1132998" y="1375826"/>
                </a:cubicBezTo>
                <a:cubicBezTo>
                  <a:pt x="1122807" y="1373635"/>
                  <a:pt x="1116615" y="1365444"/>
                  <a:pt x="1119663" y="1358490"/>
                </a:cubicBezTo>
                <a:cubicBezTo>
                  <a:pt x="1122711" y="1351537"/>
                  <a:pt x="1134237" y="1348394"/>
                  <a:pt x="1145000" y="1351061"/>
                </a:cubicBezTo>
                <a:close/>
                <a:moveTo>
                  <a:pt x="1344072" y="1350012"/>
                </a:moveTo>
                <a:cubicBezTo>
                  <a:pt x="1357026" y="1349822"/>
                  <a:pt x="1363027" y="1353918"/>
                  <a:pt x="1357312" y="1360490"/>
                </a:cubicBezTo>
                <a:cubicBezTo>
                  <a:pt x="1351882" y="1366681"/>
                  <a:pt x="1337119" y="1372777"/>
                  <a:pt x="1324355" y="1372968"/>
                </a:cubicBezTo>
                <a:cubicBezTo>
                  <a:pt x="1311211" y="1373158"/>
                  <a:pt x="1305496" y="1367824"/>
                  <a:pt x="1310925" y="1361538"/>
                </a:cubicBezTo>
                <a:cubicBezTo>
                  <a:pt x="1316354" y="1355251"/>
                  <a:pt x="1331309" y="1350203"/>
                  <a:pt x="1344072" y="1350012"/>
                </a:cubicBezTo>
                <a:close/>
                <a:moveTo>
                  <a:pt x="2375725" y="1349156"/>
                </a:moveTo>
                <a:cubicBezTo>
                  <a:pt x="2392204" y="1344393"/>
                  <a:pt x="2404967" y="1351346"/>
                  <a:pt x="2405539" y="1365062"/>
                </a:cubicBezTo>
                <a:cubicBezTo>
                  <a:pt x="2406110" y="1378873"/>
                  <a:pt x="2394299" y="1392589"/>
                  <a:pt x="2377726" y="1396495"/>
                </a:cubicBezTo>
                <a:cubicBezTo>
                  <a:pt x="2362105" y="1400210"/>
                  <a:pt x="2348770" y="1393352"/>
                  <a:pt x="2347722" y="1380969"/>
                </a:cubicBezTo>
                <a:cubicBezTo>
                  <a:pt x="2346674" y="1368110"/>
                  <a:pt x="2359533" y="1353727"/>
                  <a:pt x="2375725" y="1349156"/>
                </a:cubicBezTo>
                <a:close/>
                <a:moveTo>
                  <a:pt x="1269111" y="1348965"/>
                </a:moveTo>
                <a:cubicBezTo>
                  <a:pt x="1280636" y="1349918"/>
                  <a:pt x="1286351" y="1355157"/>
                  <a:pt x="1281779" y="1361157"/>
                </a:cubicBezTo>
                <a:cubicBezTo>
                  <a:pt x="1277302" y="1367063"/>
                  <a:pt x="1264063" y="1372016"/>
                  <a:pt x="1252823" y="1371349"/>
                </a:cubicBezTo>
                <a:cubicBezTo>
                  <a:pt x="1241298" y="1370682"/>
                  <a:pt x="1235773" y="1364682"/>
                  <a:pt x="1240250" y="1358205"/>
                </a:cubicBezTo>
                <a:cubicBezTo>
                  <a:pt x="1244727" y="1351728"/>
                  <a:pt x="1257490" y="1347918"/>
                  <a:pt x="1269111" y="1348965"/>
                </a:cubicBezTo>
                <a:close/>
                <a:moveTo>
                  <a:pt x="1026318" y="1344584"/>
                </a:moveTo>
                <a:cubicBezTo>
                  <a:pt x="1035557" y="1347346"/>
                  <a:pt x="1042225" y="1356109"/>
                  <a:pt x="1040510" y="1363538"/>
                </a:cubicBezTo>
                <a:cubicBezTo>
                  <a:pt x="1038796" y="1370968"/>
                  <a:pt x="1029747" y="1375159"/>
                  <a:pt x="1020889" y="1372397"/>
                </a:cubicBezTo>
                <a:cubicBezTo>
                  <a:pt x="1012030" y="1369634"/>
                  <a:pt x="1005649" y="1360491"/>
                  <a:pt x="1007268" y="1352775"/>
                </a:cubicBezTo>
                <a:cubicBezTo>
                  <a:pt x="1008792" y="1345441"/>
                  <a:pt x="1017269" y="1341821"/>
                  <a:pt x="1026318" y="1344584"/>
                </a:cubicBezTo>
                <a:close/>
                <a:moveTo>
                  <a:pt x="3441477" y="1344298"/>
                </a:moveTo>
                <a:cubicBezTo>
                  <a:pt x="3461766" y="1348775"/>
                  <a:pt x="3480339" y="1377064"/>
                  <a:pt x="3481101" y="1388304"/>
                </a:cubicBezTo>
                <a:cubicBezTo>
                  <a:pt x="3481863" y="1399162"/>
                  <a:pt x="3467195" y="1404210"/>
                  <a:pt x="3447478" y="1399638"/>
                </a:cubicBezTo>
                <a:cubicBezTo>
                  <a:pt x="3427190" y="1394971"/>
                  <a:pt x="3409950" y="1381350"/>
                  <a:pt x="3409188" y="1370301"/>
                </a:cubicBezTo>
                <a:cubicBezTo>
                  <a:pt x="3408426" y="1359824"/>
                  <a:pt x="3422427" y="1340298"/>
                  <a:pt x="3441477" y="1344298"/>
                </a:cubicBezTo>
                <a:close/>
                <a:moveTo>
                  <a:pt x="2984278" y="1344297"/>
                </a:moveTo>
                <a:cubicBezTo>
                  <a:pt x="2984564" y="1354775"/>
                  <a:pt x="2984659" y="1364871"/>
                  <a:pt x="2984849" y="1374777"/>
                </a:cubicBezTo>
                <a:cubicBezTo>
                  <a:pt x="2997327" y="1376492"/>
                  <a:pt x="3010376" y="1378397"/>
                  <a:pt x="3022568" y="1380207"/>
                </a:cubicBezTo>
                <a:cubicBezTo>
                  <a:pt x="3021902" y="1369634"/>
                  <a:pt x="3021235" y="1360109"/>
                  <a:pt x="3020473" y="1351346"/>
                </a:cubicBezTo>
                <a:cubicBezTo>
                  <a:pt x="3007043" y="1348679"/>
                  <a:pt x="2994565" y="1346298"/>
                  <a:pt x="2984278" y="1344297"/>
                </a:cubicBezTo>
                <a:close/>
                <a:moveTo>
                  <a:pt x="2790253" y="1344012"/>
                </a:moveTo>
                <a:cubicBezTo>
                  <a:pt x="2807589" y="1346488"/>
                  <a:pt x="2823686" y="1363824"/>
                  <a:pt x="2824352" y="1381921"/>
                </a:cubicBezTo>
                <a:cubicBezTo>
                  <a:pt x="2824924" y="1399352"/>
                  <a:pt x="2811017" y="1412592"/>
                  <a:pt x="2794539" y="1410210"/>
                </a:cubicBezTo>
                <a:cubicBezTo>
                  <a:pt x="2777013" y="1407734"/>
                  <a:pt x="2762631" y="1390017"/>
                  <a:pt x="2761773" y="1371444"/>
                </a:cubicBezTo>
                <a:cubicBezTo>
                  <a:pt x="2760916" y="1353632"/>
                  <a:pt x="2773489" y="1341630"/>
                  <a:pt x="2790253" y="1344012"/>
                </a:cubicBezTo>
                <a:close/>
                <a:moveTo>
                  <a:pt x="2619661" y="1342297"/>
                </a:moveTo>
                <a:cubicBezTo>
                  <a:pt x="2632615" y="1341249"/>
                  <a:pt x="2643473" y="1352965"/>
                  <a:pt x="2644616" y="1368967"/>
                </a:cubicBezTo>
                <a:cubicBezTo>
                  <a:pt x="2645854" y="1385636"/>
                  <a:pt x="2636329" y="1401257"/>
                  <a:pt x="2622804" y="1402876"/>
                </a:cubicBezTo>
                <a:cubicBezTo>
                  <a:pt x="2609374" y="1404495"/>
                  <a:pt x="2596324" y="1391351"/>
                  <a:pt x="2595562" y="1374873"/>
                </a:cubicBezTo>
                <a:cubicBezTo>
                  <a:pt x="2594801" y="1358490"/>
                  <a:pt x="2606421" y="1343345"/>
                  <a:pt x="2619661" y="1342297"/>
                </a:cubicBezTo>
                <a:close/>
                <a:moveTo>
                  <a:pt x="1877854" y="1341691"/>
                </a:moveTo>
                <a:cubicBezTo>
                  <a:pt x="1883759" y="1342965"/>
                  <a:pt x="1887283" y="1346680"/>
                  <a:pt x="1887188" y="1352585"/>
                </a:cubicBezTo>
                <a:cubicBezTo>
                  <a:pt x="1886997" y="1364205"/>
                  <a:pt x="1871757" y="1379731"/>
                  <a:pt x="1852803" y="1387446"/>
                </a:cubicBezTo>
                <a:cubicBezTo>
                  <a:pt x="1833562" y="1395352"/>
                  <a:pt x="1817084" y="1392209"/>
                  <a:pt x="1817655" y="1380874"/>
                </a:cubicBezTo>
                <a:cubicBezTo>
                  <a:pt x="1818227" y="1369444"/>
                  <a:pt x="1834991" y="1353251"/>
                  <a:pt x="1854231" y="1345441"/>
                </a:cubicBezTo>
                <a:cubicBezTo>
                  <a:pt x="1863661" y="1341584"/>
                  <a:pt x="1871948" y="1340417"/>
                  <a:pt x="1877854" y="1341691"/>
                </a:cubicBezTo>
                <a:close/>
                <a:moveTo>
                  <a:pt x="2171842" y="1340928"/>
                </a:moveTo>
                <a:cubicBezTo>
                  <a:pt x="2177867" y="1342583"/>
                  <a:pt x="2181653" y="1346488"/>
                  <a:pt x="2181700" y="1352203"/>
                </a:cubicBezTo>
                <a:cubicBezTo>
                  <a:pt x="2181700" y="1363633"/>
                  <a:pt x="2167794" y="1377730"/>
                  <a:pt x="2149696" y="1384112"/>
                </a:cubicBezTo>
                <a:cubicBezTo>
                  <a:pt x="2131504" y="1390494"/>
                  <a:pt x="2117121" y="1386779"/>
                  <a:pt x="2117025" y="1375444"/>
                </a:cubicBezTo>
                <a:cubicBezTo>
                  <a:pt x="2116930" y="1364110"/>
                  <a:pt x="2130456" y="1349822"/>
                  <a:pt x="2148553" y="1343154"/>
                </a:cubicBezTo>
                <a:cubicBezTo>
                  <a:pt x="2157555" y="1339868"/>
                  <a:pt x="2165818" y="1339273"/>
                  <a:pt x="2171842" y="1340928"/>
                </a:cubicBezTo>
                <a:close/>
                <a:moveTo>
                  <a:pt x="822674" y="1340393"/>
                </a:moveTo>
                <a:cubicBezTo>
                  <a:pt x="828484" y="1342012"/>
                  <a:pt x="834771" y="1350394"/>
                  <a:pt x="835818" y="1358014"/>
                </a:cubicBezTo>
                <a:cubicBezTo>
                  <a:pt x="836771" y="1365539"/>
                  <a:pt x="832485" y="1370587"/>
                  <a:pt x="826674" y="1368777"/>
                </a:cubicBezTo>
                <a:cubicBezTo>
                  <a:pt x="820959" y="1366967"/>
                  <a:pt x="815054" y="1358585"/>
                  <a:pt x="814101" y="1350775"/>
                </a:cubicBezTo>
                <a:cubicBezTo>
                  <a:pt x="813244" y="1343536"/>
                  <a:pt x="817054" y="1338773"/>
                  <a:pt x="822674" y="1340393"/>
                </a:cubicBezTo>
                <a:close/>
                <a:moveTo>
                  <a:pt x="1572673" y="1340392"/>
                </a:moveTo>
                <a:cubicBezTo>
                  <a:pt x="1562957" y="1344774"/>
                  <a:pt x="1552766" y="1349346"/>
                  <a:pt x="1543050" y="1353441"/>
                </a:cubicBezTo>
                <a:cubicBezTo>
                  <a:pt x="1540954" y="1358966"/>
                  <a:pt x="1539049" y="1364205"/>
                  <a:pt x="1537145" y="1369634"/>
                </a:cubicBezTo>
                <a:cubicBezTo>
                  <a:pt x="1547812" y="1365348"/>
                  <a:pt x="1558862" y="1360680"/>
                  <a:pt x="1568863" y="1356299"/>
                </a:cubicBezTo>
                <a:cubicBezTo>
                  <a:pt x="1569911" y="1351441"/>
                  <a:pt x="1571149" y="1346107"/>
                  <a:pt x="1572673" y="1340392"/>
                </a:cubicBezTo>
                <a:close/>
                <a:moveTo>
                  <a:pt x="919257" y="1339154"/>
                </a:moveTo>
                <a:cubicBezTo>
                  <a:pt x="926782" y="1342012"/>
                  <a:pt x="933259" y="1351251"/>
                  <a:pt x="932878" y="1358775"/>
                </a:cubicBezTo>
                <a:cubicBezTo>
                  <a:pt x="932497" y="1366205"/>
                  <a:pt x="925639" y="1370682"/>
                  <a:pt x="918400" y="1368110"/>
                </a:cubicBezTo>
                <a:cubicBezTo>
                  <a:pt x="910971" y="1365538"/>
                  <a:pt x="904970" y="1356680"/>
                  <a:pt x="905065" y="1348584"/>
                </a:cubicBezTo>
                <a:cubicBezTo>
                  <a:pt x="905160" y="1340487"/>
                  <a:pt x="911542" y="1336296"/>
                  <a:pt x="919257" y="1339154"/>
                </a:cubicBezTo>
                <a:close/>
                <a:moveTo>
                  <a:pt x="679799" y="1338964"/>
                </a:moveTo>
                <a:cubicBezTo>
                  <a:pt x="682466" y="1340107"/>
                  <a:pt x="685895" y="1345060"/>
                  <a:pt x="690943" y="1350489"/>
                </a:cubicBezTo>
                <a:cubicBezTo>
                  <a:pt x="688276" y="1354299"/>
                  <a:pt x="687419" y="1358395"/>
                  <a:pt x="685038" y="1358395"/>
                </a:cubicBezTo>
                <a:cubicBezTo>
                  <a:pt x="681799" y="1358490"/>
                  <a:pt x="678084" y="1353633"/>
                  <a:pt x="676370" y="1347441"/>
                </a:cubicBezTo>
                <a:cubicBezTo>
                  <a:pt x="674655" y="1341155"/>
                  <a:pt x="676084" y="1337440"/>
                  <a:pt x="679799" y="1338964"/>
                </a:cubicBezTo>
                <a:close/>
                <a:moveTo>
                  <a:pt x="4023740" y="1338488"/>
                </a:moveTo>
                <a:cubicBezTo>
                  <a:pt x="4025264" y="1338297"/>
                  <a:pt x="4029836" y="1344965"/>
                  <a:pt x="4034503" y="1350299"/>
                </a:cubicBezTo>
                <a:cubicBezTo>
                  <a:pt x="4032217" y="1353823"/>
                  <a:pt x="4030788" y="1359062"/>
                  <a:pt x="4028884" y="1357919"/>
                </a:cubicBezTo>
                <a:cubicBezTo>
                  <a:pt x="4025454" y="1356014"/>
                  <a:pt x="4021740" y="1350299"/>
                  <a:pt x="4018025" y="1346298"/>
                </a:cubicBezTo>
                <a:cubicBezTo>
                  <a:pt x="4019835" y="1343441"/>
                  <a:pt x="4020978" y="1338964"/>
                  <a:pt x="4023740" y="1338488"/>
                </a:cubicBezTo>
                <a:close/>
                <a:moveTo>
                  <a:pt x="1179111" y="1337642"/>
                </a:moveTo>
                <a:cubicBezTo>
                  <a:pt x="1183981" y="1336559"/>
                  <a:pt x="1189720" y="1336630"/>
                  <a:pt x="1195196" y="1338011"/>
                </a:cubicBezTo>
                <a:cubicBezTo>
                  <a:pt x="1205674" y="1340583"/>
                  <a:pt x="1210627" y="1346774"/>
                  <a:pt x="1206817" y="1352775"/>
                </a:cubicBezTo>
                <a:cubicBezTo>
                  <a:pt x="1202912" y="1359061"/>
                  <a:pt x="1191386" y="1362586"/>
                  <a:pt x="1180623" y="1360300"/>
                </a:cubicBezTo>
                <a:cubicBezTo>
                  <a:pt x="1169955" y="1358109"/>
                  <a:pt x="1164335" y="1350584"/>
                  <a:pt x="1168241" y="1344202"/>
                </a:cubicBezTo>
                <a:cubicBezTo>
                  <a:pt x="1170241" y="1340964"/>
                  <a:pt x="1174242" y="1338725"/>
                  <a:pt x="1179111" y="1337642"/>
                </a:cubicBezTo>
                <a:close/>
                <a:moveTo>
                  <a:pt x="2698432" y="1337344"/>
                </a:moveTo>
                <a:cubicBezTo>
                  <a:pt x="2713005" y="1337916"/>
                  <a:pt x="2725959" y="1351536"/>
                  <a:pt x="2727578" y="1369253"/>
                </a:cubicBezTo>
                <a:cubicBezTo>
                  <a:pt x="2729198" y="1386779"/>
                  <a:pt x="2718530" y="1400400"/>
                  <a:pt x="2703861" y="1399733"/>
                </a:cubicBezTo>
                <a:cubicBezTo>
                  <a:pt x="2689193" y="1399066"/>
                  <a:pt x="2677001" y="1384493"/>
                  <a:pt x="2675667" y="1367157"/>
                </a:cubicBezTo>
                <a:cubicBezTo>
                  <a:pt x="2674334" y="1349822"/>
                  <a:pt x="2684144" y="1336773"/>
                  <a:pt x="2698432" y="1337344"/>
                </a:cubicBezTo>
                <a:close/>
                <a:moveTo>
                  <a:pt x="1534668" y="1337344"/>
                </a:moveTo>
                <a:cubicBezTo>
                  <a:pt x="1524953" y="1341630"/>
                  <a:pt x="1516380" y="1345250"/>
                  <a:pt x="1508093" y="1348584"/>
                </a:cubicBezTo>
                <a:cubicBezTo>
                  <a:pt x="1505712" y="1353441"/>
                  <a:pt x="1503616" y="1358013"/>
                  <a:pt x="1501521" y="1362585"/>
                </a:cubicBezTo>
                <a:cubicBezTo>
                  <a:pt x="1510855" y="1358966"/>
                  <a:pt x="1520095" y="1355251"/>
                  <a:pt x="1528572" y="1351727"/>
                </a:cubicBezTo>
                <a:cubicBezTo>
                  <a:pt x="1530667" y="1346774"/>
                  <a:pt x="1532668" y="1341916"/>
                  <a:pt x="1534668" y="1337344"/>
                </a:cubicBezTo>
                <a:close/>
                <a:moveTo>
                  <a:pt x="1436750" y="1336011"/>
                </a:moveTo>
                <a:cubicBezTo>
                  <a:pt x="1443513" y="1336488"/>
                  <a:pt x="1443989" y="1340869"/>
                  <a:pt x="1437227" y="1347156"/>
                </a:cubicBezTo>
                <a:cubicBezTo>
                  <a:pt x="1434560" y="1349442"/>
                  <a:pt x="1431416" y="1351823"/>
                  <a:pt x="1428559" y="1354109"/>
                </a:cubicBezTo>
                <a:cubicBezTo>
                  <a:pt x="1427606" y="1354585"/>
                  <a:pt x="1426749" y="1355157"/>
                  <a:pt x="1425797" y="1355633"/>
                </a:cubicBezTo>
                <a:cubicBezTo>
                  <a:pt x="1418653" y="1358395"/>
                  <a:pt x="1411128" y="1361634"/>
                  <a:pt x="1404461" y="1363348"/>
                </a:cubicBezTo>
                <a:cubicBezTo>
                  <a:pt x="1392745" y="1366396"/>
                  <a:pt x="1385411" y="1364301"/>
                  <a:pt x="1385887" y="1359919"/>
                </a:cubicBezTo>
                <a:cubicBezTo>
                  <a:pt x="1386363" y="1355157"/>
                  <a:pt x="1394745" y="1348965"/>
                  <a:pt x="1406556" y="1343727"/>
                </a:cubicBezTo>
                <a:cubicBezTo>
                  <a:pt x="1417700" y="1338774"/>
                  <a:pt x="1429988" y="1335535"/>
                  <a:pt x="1436750" y="1336011"/>
                </a:cubicBezTo>
                <a:close/>
                <a:moveTo>
                  <a:pt x="1322451" y="1332772"/>
                </a:moveTo>
                <a:cubicBezTo>
                  <a:pt x="1333309" y="1333248"/>
                  <a:pt x="1338262" y="1337630"/>
                  <a:pt x="1333405" y="1342964"/>
                </a:cubicBezTo>
                <a:cubicBezTo>
                  <a:pt x="1328356" y="1348584"/>
                  <a:pt x="1314164" y="1353727"/>
                  <a:pt x="1303306" y="1353346"/>
                </a:cubicBezTo>
                <a:cubicBezTo>
                  <a:pt x="1292638" y="1352965"/>
                  <a:pt x="1287970" y="1347441"/>
                  <a:pt x="1293114" y="1341821"/>
                </a:cubicBezTo>
                <a:cubicBezTo>
                  <a:pt x="1298067" y="1336106"/>
                  <a:pt x="1311592" y="1332296"/>
                  <a:pt x="1322451" y="1332772"/>
                </a:cubicBezTo>
                <a:close/>
                <a:moveTo>
                  <a:pt x="1822668" y="1331581"/>
                </a:moveTo>
                <a:cubicBezTo>
                  <a:pt x="1828799" y="1332820"/>
                  <a:pt x="1832371" y="1336582"/>
                  <a:pt x="1831657" y="1342583"/>
                </a:cubicBezTo>
                <a:cubicBezTo>
                  <a:pt x="1830323" y="1354394"/>
                  <a:pt x="1813559" y="1370396"/>
                  <a:pt x="1794795" y="1377921"/>
                </a:cubicBezTo>
                <a:cubicBezTo>
                  <a:pt x="1774983" y="1385826"/>
                  <a:pt x="1760219" y="1382397"/>
                  <a:pt x="1761838" y="1370586"/>
                </a:cubicBezTo>
                <a:cubicBezTo>
                  <a:pt x="1763553" y="1359442"/>
                  <a:pt x="1780031" y="1343726"/>
                  <a:pt x="1798319" y="1335725"/>
                </a:cubicBezTo>
                <a:cubicBezTo>
                  <a:pt x="1807844" y="1331629"/>
                  <a:pt x="1816536" y="1330343"/>
                  <a:pt x="1822668" y="1331581"/>
                </a:cubicBezTo>
                <a:close/>
                <a:moveTo>
                  <a:pt x="1503045" y="1331248"/>
                </a:moveTo>
                <a:cubicBezTo>
                  <a:pt x="1493329" y="1335344"/>
                  <a:pt x="1483328" y="1339249"/>
                  <a:pt x="1474184" y="1342583"/>
                </a:cubicBezTo>
                <a:cubicBezTo>
                  <a:pt x="1472279" y="1346774"/>
                  <a:pt x="1470088" y="1351441"/>
                  <a:pt x="1468183" y="1356013"/>
                </a:cubicBezTo>
                <a:cubicBezTo>
                  <a:pt x="1476756" y="1352965"/>
                  <a:pt x="1485424" y="1349727"/>
                  <a:pt x="1493520" y="1346583"/>
                </a:cubicBezTo>
                <a:cubicBezTo>
                  <a:pt x="1496854" y="1341249"/>
                  <a:pt x="1499902" y="1336201"/>
                  <a:pt x="1503045" y="1331248"/>
                </a:cubicBezTo>
                <a:close/>
                <a:moveTo>
                  <a:pt x="1057037" y="1329736"/>
                </a:moveTo>
                <a:cubicBezTo>
                  <a:pt x="1060800" y="1328510"/>
                  <a:pt x="1065467" y="1328486"/>
                  <a:pt x="1070134" y="1329915"/>
                </a:cubicBezTo>
                <a:cubicBezTo>
                  <a:pt x="1079849" y="1332963"/>
                  <a:pt x="1086231" y="1341250"/>
                  <a:pt x="1083945" y="1348108"/>
                </a:cubicBezTo>
                <a:cubicBezTo>
                  <a:pt x="1081659" y="1354966"/>
                  <a:pt x="1071848" y="1358585"/>
                  <a:pt x="1062609" y="1355632"/>
                </a:cubicBezTo>
                <a:cubicBezTo>
                  <a:pt x="1053370" y="1352679"/>
                  <a:pt x="1047178" y="1343821"/>
                  <a:pt x="1049369" y="1336773"/>
                </a:cubicBezTo>
                <a:cubicBezTo>
                  <a:pt x="1050417" y="1333392"/>
                  <a:pt x="1053275" y="1330963"/>
                  <a:pt x="1057037" y="1329736"/>
                </a:cubicBezTo>
                <a:close/>
                <a:moveTo>
                  <a:pt x="1411795" y="1328367"/>
                </a:moveTo>
                <a:cubicBezTo>
                  <a:pt x="1414439" y="1329415"/>
                  <a:pt x="1414843" y="1331534"/>
                  <a:pt x="1412462" y="1334677"/>
                </a:cubicBezTo>
                <a:cubicBezTo>
                  <a:pt x="1407604" y="1340964"/>
                  <a:pt x="1393602" y="1348298"/>
                  <a:pt x="1380268" y="1350393"/>
                </a:cubicBezTo>
                <a:cubicBezTo>
                  <a:pt x="1367218" y="1352394"/>
                  <a:pt x="1360551" y="1348203"/>
                  <a:pt x="1365409" y="1342297"/>
                </a:cubicBezTo>
                <a:cubicBezTo>
                  <a:pt x="1370266" y="1336392"/>
                  <a:pt x="1384935" y="1330677"/>
                  <a:pt x="1397698" y="1328486"/>
                </a:cubicBezTo>
                <a:cubicBezTo>
                  <a:pt x="1404271" y="1327343"/>
                  <a:pt x="1409152" y="1327319"/>
                  <a:pt x="1411795" y="1328367"/>
                </a:cubicBezTo>
                <a:close/>
                <a:moveTo>
                  <a:pt x="3631310" y="1326581"/>
                </a:moveTo>
                <a:cubicBezTo>
                  <a:pt x="3645598" y="1330772"/>
                  <a:pt x="3658742" y="1346203"/>
                  <a:pt x="3661219" y="1362681"/>
                </a:cubicBezTo>
                <a:cubicBezTo>
                  <a:pt x="3663696" y="1380112"/>
                  <a:pt x="3653123" y="1390208"/>
                  <a:pt x="3637311" y="1385160"/>
                </a:cubicBezTo>
                <a:cubicBezTo>
                  <a:pt x="3622738" y="1380493"/>
                  <a:pt x="3609689" y="1363919"/>
                  <a:pt x="3607688" y="1348203"/>
                </a:cubicBezTo>
                <a:cubicBezTo>
                  <a:pt x="3605498" y="1331534"/>
                  <a:pt x="3615880" y="1322105"/>
                  <a:pt x="3631310" y="1326581"/>
                </a:cubicBezTo>
                <a:close/>
                <a:moveTo>
                  <a:pt x="1246441" y="1325152"/>
                </a:moveTo>
                <a:cubicBezTo>
                  <a:pt x="1257014" y="1327248"/>
                  <a:pt x="1262157" y="1332868"/>
                  <a:pt x="1258156" y="1338297"/>
                </a:cubicBezTo>
                <a:cubicBezTo>
                  <a:pt x="1254061" y="1343726"/>
                  <a:pt x="1242535" y="1347251"/>
                  <a:pt x="1232058" y="1345727"/>
                </a:cubicBezTo>
                <a:cubicBezTo>
                  <a:pt x="1221295" y="1344107"/>
                  <a:pt x="1215866" y="1338106"/>
                  <a:pt x="1219390" y="1332106"/>
                </a:cubicBezTo>
                <a:cubicBezTo>
                  <a:pt x="1223105" y="1325819"/>
                  <a:pt x="1235106" y="1322962"/>
                  <a:pt x="1246441" y="1325152"/>
                </a:cubicBezTo>
                <a:close/>
                <a:moveTo>
                  <a:pt x="619220" y="1323914"/>
                </a:moveTo>
                <a:cubicBezTo>
                  <a:pt x="622744" y="1329153"/>
                  <a:pt x="625411" y="1332106"/>
                  <a:pt x="626364" y="1334963"/>
                </a:cubicBezTo>
                <a:cubicBezTo>
                  <a:pt x="627126" y="1337154"/>
                  <a:pt x="625887" y="1341249"/>
                  <a:pt x="625030" y="1340773"/>
                </a:cubicBezTo>
                <a:cubicBezTo>
                  <a:pt x="623030" y="1339630"/>
                  <a:pt x="619791" y="1336487"/>
                  <a:pt x="618648" y="1333820"/>
                </a:cubicBezTo>
                <a:cubicBezTo>
                  <a:pt x="617696" y="1331439"/>
                  <a:pt x="618934" y="1328581"/>
                  <a:pt x="619220" y="1323914"/>
                </a:cubicBezTo>
                <a:close/>
                <a:moveTo>
                  <a:pt x="2112573" y="1323795"/>
                </a:moveTo>
                <a:cubicBezTo>
                  <a:pt x="2118812" y="1325533"/>
                  <a:pt x="2122741" y="1329629"/>
                  <a:pt x="2122741" y="1335630"/>
                </a:cubicBezTo>
                <a:cubicBezTo>
                  <a:pt x="2122836" y="1347536"/>
                  <a:pt x="2106929" y="1363062"/>
                  <a:pt x="2088641" y="1369253"/>
                </a:cubicBezTo>
                <a:cubicBezTo>
                  <a:pt x="2070639" y="1375349"/>
                  <a:pt x="2056542" y="1371348"/>
                  <a:pt x="2056066" y="1360014"/>
                </a:cubicBezTo>
                <a:cubicBezTo>
                  <a:pt x="2055589" y="1348012"/>
                  <a:pt x="2069686" y="1333153"/>
                  <a:pt x="2088546" y="1326105"/>
                </a:cubicBezTo>
                <a:cubicBezTo>
                  <a:pt x="2097786" y="1322676"/>
                  <a:pt x="2106335" y="1322057"/>
                  <a:pt x="2112573" y="1323795"/>
                </a:cubicBezTo>
                <a:close/>
                <a:moveTo>
                  <a:pt x="2321718" y="1323247"/>
                </a:moveTo>
                <a:cubicBezTo>
                  <a:pt x="2338578" y="1318294"/>
                  <a:pt x="2351532" y="1324581"/>
                  <a:pt x="2351341" y="1337249"/>
                </a:cubicBezTo>
                <a:cubicBezTo>
                  <a:pt x="2351055" y="1350012"/>
                  <a:pt x="2337911" y="1363728"/>
                  <a:pt x="2320861" y="1368300"/>
                </a:cubicBezTo>
                <a:cubicBezTo>
                  <a:pt x="2303811" y="1372968"/>
                  <a:pt x="2290286" y="1366776"/>
                  <a:pt x="2290571" y="1354203"/>
                </a:cubicBezTo>
                <a:cubicBezTo>
                  <a:pt x="2290857" y="1341726"/>
                  <a:pt x="2304669" y="1328295"/>
                  <a:pt x="2321718" y="1323247"/>
                </a:cubicBezTo>
                <a:close/>
                <a:moveTo>
                  <a:pt x="1768959" y="1323045"/>
                </a:moveTo>
                <a:cubicBezTo>
                  <a:pt x="1775032" y="1323724"/>
                  <a:pt x="1778699" y="1326915"/>
                  <a:pt x="1778508" y="1332487"/>
                </a:cubicBezTo>
                <a:cubicBezTo>
                  <a:pt x="1778127" y="1343631"/>
                  <a:pt x="1762029" y="1359919"/>
                  <a:pt x="1742598" y="1368586"/>
                </a:cubicBezTo>
                <a:cubicBezTo>
                  <a:pt x="1722691" y="1377445"/>
                  <a:pt x="1708023" y="1375540"/>
                  <a:pt x="1708594" y="1364872"/>
                </a:cubicBezTo>
                <a:cubicBezTo>
                  <a:pt x="1709166" y="1353632"/>
                  <a:pt x="1725168" y="1337916"/>
                  <a:pt x="1744980" y="1328677"/>
                </a:cubicBezTo>
                <a:cubicBezTo>
                  <a:pt x="1754410" y="1324200"/>
                  <a:pt x="1762887" y="1322367"/>
                  <a:pt x="1768959" y="1323045"/>
                </a:cubicBezTo>
                <a:close/>
                <a:moveTo>
                  <a:pt x="2478024" y="1322199"/>
                </a:moveTo>
                <a:cubicBezTo>
                  <a:pt x="2493740" y="1318104"/>
                  <a:pt x="2506980" y="1326200"/>
                  <a:pt x="2508123" y="1340487"/>
                </a:cubicBezTo>
                <a:cubicBezTo>
                  <a:pt x="2509266" y="1354584"/>
                  <a:pt x="2497455" y="1370110"/>
                  <a:pt x="2482120" y="1373539"/>
                </a:cubicBezTo>
                <a:cubicBezTo>
                  <a:pt x="2467165" y="1376873"/>
                  <a:pt x="2453735" y="1368681"/>
                  <a:pt x="2452306" y="1355060"/>
                </a:cubicBezTo>
                <a:cubicBezTo>
                  <a:pt x="2450782" y="1340487"/>
                  <a:pt x="2462212" y="1326390"/>
                  <a:pt x="2478024" y="1322199"/>
                </a:cubicBezTo>
                <a:close/>
                <a:moveTo>
                  <a:pt x="3913917" y="1320962"/>
                </a:moveTo>
                <a:cubicBezTo>
                  <a:pt x="3921156" y="1321724"/>
                  <a:pt x="3927062" y="1327915"/>
                  <a:pt x="3930205" y="1337535"/>
                </a:cubicBezTo>
                <a:cubicBezTo>
                  <a:pt x="3933443" y="1347251"/>
                  <a:pt x="3931253" y="1352490"/>
                  <a:pt x="3920680" y="1351632"/>
                </a:cubicBezTo>
                <a:cubicBezTo>
                  <a:pt x="3917441" y="1347441"/>
                  <a:pt x="3910679" y="1341250"/>
                  <a:pt x="3907821" y="1334773"/>
                </a:cubicBezTo>
                <a:cubicBezTo>
                  <a:pt x="3903725" y="1325438"/>
                  <a:pt x="3906869" y="1320295"/>
                  <a:pt x="3913917" y="1320962"/>
                </a:cubicBezTo>
                <a:close/>
                <a:moveTo>
                  <a:pt x="945070" y="1319748"/>
                </a:moveTo>
                <a:cubicBezTo>
                  <a:pt x="947952" y="1318295"/>
                  <a:pt x="951786" y="1318200"/>
                  <a:pt x="955834" y="1319819"/>
                </a:cubicBezTo>
                <a:cubicBezTo>
                  <a:pt x="963739" y="1322962"/>
                  <a:pt x="970216" y="1332106"/>
                  <a:pt x="969454" y="1339059"/>
                </a:cubicBezTo>
                <a:cubicBezTo>
                  <a:pt x="968597" y="1346108"/>
                  <a:pt x="961072" y="1350013"/>
                  <a:pt x="953357" y="1347155"/>
                </a:cubicBezTo>
                <a:cubicBezTo>
                  <a:pt x="945547" y="1344298"/>
                  <a:pt x="939451" y="1335535"/>
                  <a:pt x="940022" y="1327820"/>
                </a:cubicBezTo>
                <a:cubicBezTo>
                  <a:pt x="940260" y="1324010"/>
                  <a:pt x="942189" y="1321200"/>
                  <a:pt x="945070" y="1319748"/>
                </a:cubicBezTo>
                <a:close/>
                <a:moveTo>
                  <a:pt x="760952" y="1319724"/>
                </a:moveTo>
                <a:cubicBezTo>
                  <a:pt x="765714" y="1321438"/>
                  <a:pt x="771429" y="1329439"/>
                  <a:pt x="772381" y="1335821"/>
                </a:cubicBezTo>
                <a:cubicBezTo>
                  <a:pt x="773429" y="1342393"/>
                  <a:pt x="769810" y="1346680"/>
                  <a:pt x="765047" y="1344679"/>
                </a:cubicBezTo>
                <a:cubicBezTo>
                  <a:pt x="760475" y="1342774"/>
                  <a:pt x="755903" y="1336297"/>
                  <a:pt x="754474" y="1329725"/>
                </a:cubicBezTo>
                <a:cubicBezTo>
                  <a:pt x="753046" y="1322581"/>
                  <a:pt x="755999" y="1318009"/>
                  <a:pt x="760952" y="1319724"/>
                </a:cubicBezTo>
                <a:close/>
                <a:moveTo>
                  <a:pt x="559594" y="1319533"/>
                </a:moveTo>
                <a:cubicBezTo>
                  <a:pt x="560832" y="1320390"/>
                  <a:pt x="562261" y="1321819"/>
                  <a:pt x="563308" y="1323438"/>
                </a:cubicBezTo>
                <a:cubicBezTo>
                  <a:pt x="563594" y="1324010"/>
                  <a:pt x="563023" y="1325724"/>
                  <a:pt x="562832" y="1327820"/>
                </a:cubicBezTo>
                <a:cubicBezTo>
                  <a:pt x="561213" y="1325629"/>
                  <a:pt x="559784" y="1324200"/>
                  <a:pt x="558927" y="1322486"/>
                </a:cubicBezTo>
                <a:cubicBezTo>
                  <a:pt x="558546" y="1321724"/>
                  <a:pt x="559213" y="1319342"/>
                  <a:pt x="559594" y="1319533"/>
                </a:cubicBezTo>
                <a:close/>
                <a:moveTo>
                  <a:pt x="1722466" y="1317021"/>
                </a:moveTo>
                <a:cubicBezTo>
                  <a:pt x="1727526" y="1318604"/>
                  <a:pt x="1729455" y="1323010"/>
                  <a:pt x="1726978" y="1329915"/>
                </a:cubicBezTo>
                <a:cubicBezTo>
                  <a:pt x="1722406" y="1342774"/>
                  <a:pt x="1701927" y="1358776"/>
                  <a:pt x="1682305" y="1365062"/>
                </a:cubicBezTo>
                <a:cubicBezTo>
                  <a:pt x="1663065" y="1371158"/>
                  <a:pt x="1653159" y="1365158"/>
                  <a:pt x="1660588" y="1352108"/>
                </a:cubicBezTo>
                <a:cubicBezTo>
                  <a:pt x="1662589" y="1348679"/>
                  <a:pt x="1665446" y="1344964"/>
                  <a:pt x="1667923" y="1341345"/>
                </a:cubicBezTo>
                <a:cubicBezTo>
                  <a:pt x="1669066" y="1340488"/>
                  <a:pt x="1670113" y="1339630"/>
                  <a:pt x="1671161" y="1338868"/>
                </a:cubicBezTo>
                <a:cubicBezTo>
                  <a:pt x="1679734" y="1331534"/>
                  <a:pt x="1688973" y="1325534"/>
                  <a:pt x="1699165" y="1321057"/>
                </a:cubicBezTo>
                <a:cubicBezTo>
                  <a:pt x="1709214" y="1316676"/>
                  <a:pt x="1717405" y="1315437"/>
                  <a:pt x="1722466" y="1317021"/>
                </a:cubicBezTo>
                <a:close/>
                <a:moveTo>
                  <a:pt x="1103602" y="1316842"/>
                </a:moveTo>
                <a:cubicBezTo>
                  <a:pt x="1107662" y="1315841"/>
                  <a:pt x="1112615" y="1316008"/>
                  <a:pt x="1117473" y="1317532"/>
                </a:cubicBezTo>
                <a:cubicBezTo>
                  <a:pt x="1127760" y="1320771"/>
                  <a:pt x="1133570" y="1328391"/>
                  <a:pt x="1130427" y="1334773"/>
                </a:cubicBezTo>
                <a:cubicBezTo>
                  <a:pt x="1127474" y="1340773"/>
                  <a:pt x="1117663" y="1343726"/>
                  <a:pt x="1108329" y="1341059"/>
                </a:cubicBezTo>
                <a:cubicBezTo>
                  <a:pt x="1098708" y="1338297"/>
                  <a:pt x="1092422" y="1329724"/>
                  <a:pt x="1095089" y="1323152"/>
                </a:cubicBezTo>
                <a:cubicBezTo>
                  <a:pt x="1096375" y="1320009"/>
                  <a:pt x="1099542" y="1317842"/>
                  <a:pt x="1103602" y="1316842"/>
                </a:cubicBezTo>
                <a:close/>
                <a:moveTo>
                  <a:pt x="1376076" y="1315151"/>
                </a:moveTo>
                <a:cubicBezTo>
                  <a:pt x="1386935" y="1314770"/>
                  <a:pt x="1391697" y="1317913"/>
                  <a:pt x="1387030" y="1323247"/>
                </a:cubicBezTo>
                <a:cubicBezTo>
                  <a:pt x="1382077" y="1328772"/>
                  <a:pt x="1368552" y="1334392"/>
                  <a:pt x="1357217" y="1334582"/>
                </a:cubicBezTo>
                <a:cubicBezTo>
                  <a:pt x="1346454" y="1334773"/>
                  <a:pt x="1341691" y="1330200"/>
                  <a:pt x="1346358" y="1325152"/>
                </a:cubicBezTo>
                <a:cubicBezTo>
                  <a:pt x="1351216" y="1319818"/>
                  <a:pt x="1364932" y="1315627"/>
                  <a:pt x="1376076" y="1315151"/>
                </a:cubicBezTo>
                <a:close/>
                <a:moveTo>
                  <a:pt x="852392" y="1314675"/>
                </a:moveTo>
                <a:cubicBezTo>
                  <a:pt x="858679" y="1317247"/>
                  <a:pt x="864870" y="1326010"/>
                  <a:pt x="865251" y="1333058"/>
                </a:cubicBezTo>
                <a:cubicBezTo>
                  <a:pt x="865632" y="1340107"/>
                  <a:pt x="860488" y="1344298"/>
                  <a:pt x="854297" y="1342012"/>
                </a:cubicBezTo>
                <a:cubicBezTo>
                  <a:pt x="848106" y="1339535"/>
                  <a:pt x="842391" y="1331344"/>
                  <a:pt x="841724" y="1323724"/>
                </a:cubicBezTo>
                <a:cubicBezTo>
                  <a:pt x="841057" y="1316199"/>
                  <a:pt x="846010" y="1312008"/>
                  <a:pt x="852392" y="1314675"/>
                </a:cubicBezTo>
                <a:close/>
                <a:moveTo>
                  <a:pt x="3040190" y="1313436"/>
                </a:moveTo>
                <a:cubicBezTo>
                  <a:pt x="3041047" y="1321533"/>
                  <a:pt x="3041809" y="1329724"/>
                  <a:pt x="3042571" y="1338678"/>
                </a:cubicBezTo>
                <a:cubicBezTo>
                  <a:pt x="3055048" y="1341249"/>
                  <a:pt x="3067336" y="1343726"/>
                  <a:pt x="3078861" y="1346202"/>
                </a:cubicBezTo>
                <a:cubicBezTo>
                  <a:pt x="3078194" y="1337439"/>
                  <a:pt x="3077432" y="1329153"/>
                  <a:pt x="3076575" y="1321056"/>
                </a:cubicBezTo>
                <a:cubicBezTo>
                  <a:pt x="3064097" y="1318389"/>
                  <a:pt x="3051905" y="1315818"/>
                  <a:pt x="3040190" y="1313436"/>
                </a:cubicBezTo>
                <a:close/>
                <a:moveTo>
                  <a:pt x="1299019" y="1311912"/>
                </a:moveTo>
                <a:cubicBezTo>
                  <a:pt x="1309687" y="1313246"/>
                  <a:pt x="1315117" y="1318294"/>
                  <a:pt x="1311021" y="1323342"/>
                </a:cubicBezTo>
                <a:cubicBezTo>
                  <a:pt x="1306830" y="1328391"/>
                  <a:pt x="1294447" y="1332106"/>
                  <a:pt x="1284065" y="1330962"/>
                </a:cubicBezTo>
                <a:cubicBezTo>
                  <a:pt x="1273969" y="1329820"/>
                  <a:pt x="1268920" y="1324486"/>
                  <a:pt x="1272540" y="1319247"/>
                </a:cubicBezTo>
                <a:cubicBezTo>
                  <a:pt x="1276350" y="1313627"/>
                  <a:pt x="1288161" y="1310674"/>
                  <a:pt x="1299019" y="1311912"/>
                </a:cubicBezTo>
                <a:close/>
                <a:moveTo>
                  <a:pt x="3308890" y="1309436"/>
                </a:moveTo>
                <a:cubicBezTo>
                  <a:pt x="3331559" y="1314389"/>
                  <a:pt x="3350799" y="1344107"/>
                  <a:pt x="3352038" y="1356966"/>
                </a:cubicBezTo>
                <a:cubicBezTo>
                  <a:pt x="3353276" y="1369920"/>
                  <a:pt x="3336131" y="1376016"/>
                  <a:pt x="3313176" y="1370396"/>
                </a:cubicBezTo>
                <a:cubicBezTo>
                  <a:pt x="3291554" y="1365062"/>
                  <a:pt x="3273457" y="1350584"/>
                  <a:pt x="3271551" y="1338106"/>
                </a:cubicBezTo>
                <a:cubicBezTo>
                  <a:pt x="3269646" y="1325248"/>
                  <a:pt x="3286696" y="1304578"/>
                  <a:pt x="3308890" y="1309436"/>
                </a:cubicBezTo>
                <a:close/>
                <a:moveTo>
                  <a:pt x="2051780" y="1307889"/>
                </a:moveTo>
                <a:cubicBezTo>
                  <a:pt x="2058257" y="1309508"/>
                  <a:pt x="2062448" y="1313628"/>
                  <a:pt x="2062638" y="1319819"/>
                </a:cubicBezTo>
                <a:cubicBezTo>
                  <a:pt x="2062924" y="1331630"/>
                  <a:pt x="2047969" y="1347251"/>
                  <a:pt x="2029777" y="1354394"/>
                </a:cubicBezTo>
                <a:cubicBezTo>
                  <a:pt x="2010727" y="1361824"/>
                  <a:pt x="1994629" y="1357919"/>
                  <a:pt x="1994534" y="1345727"/>
                </a:cubicBezTo>
                <a:cubicBezTo>
                  <a:pt x="1994534" y="1333916"/>
                  <a:pt x="2009203" y="1318295"/>
                  <a:pt x="2027205" y="1310960"/>
                </a:cubicBezTo>
                <a:cubicBezTo>
                  <a:pt x="2036540" y="1307150"/>
                  <a:pt x="2045303" y="1306269"/>
                  <a:pt x="2051780" y="1307889"/>
                </a:cubicBezTo>
                <a:close/>
                <a:moveTo>
                  <a:pt x="1154442" y="1305591"/>
                </a:moveTo>
                <a:cubicBezTo>
                  <a:pt x="1158907" y="1304960"/>
                  <a:pt x="1164145" y="1305484"/>
                  <a:pt x="1169098" y="1307246"/>
                </a:cubicBezTo>
                <a:cubicBezTo>
                  <a:pt x="1179194" y="1310770"/>
                  <a:pt x="1183481" y="1317342"/>
                  <a:pt x="1179480" y="1323057"/>
                </a:cubicBezTo>
                <a:cubicBezTo>
                  <a:pt x="1175670" y="1328487"/>
                  <a:pt x="1164812" y="1330677"/>
                  <a:pt x="1155287" y="1327439"/>
                </a:cubicBezTo>
                <a:cubicBezTo>
                  <a:pt x="1145952" y="1324200"/>
                  <a:pt x="1140809" y="1316295"/>
                  <a:pt x="1144428" y="1310865"/>
                </a:cubicBezTo>
                <a:cubicBezTo>
                  <a:pt x="1146286" y="1308008"/>
                  <a:pt x="1149977" y="1306222"/>
                  <a:pt x="1154442" y="1305591"/>
                </a:cubicBezTo>
                <a:close/>
                <a:moveTo>
                  <a:pt x="985064" y="1302912"/>
                </a:moveTo>
                <a:cubicBezTo>
                  <a:pt x="988338" y="1301816"/>
                  <a:pt x="992505" y="1302054"/>
                  <a:pt x="996696" y="1303911"/>
                </a:cubicBezTo>
                <a:cubicBezTo>
                  <a:pt x="1004982" y="1307531"/>
                  <a:pt x="1011078" y="1316580"/>
                  <a:pt x="1009459" y="1322961"/>
                </a:cubicBezTo>
                <a:cubicBezTo>
                  <a:pt x="1007840" y="1329438"/>
                  <a:pt x="999458" y="1332296"/>
                  <a:pt x="991457" y="1329057"/>
                </a:cubicBezTo>
                <a:cubicBezTo>
                  <a:pt x="983265" y="1325628"/>
                  <a:pt x="977550" y="1317056"/>
                  <a:pt x="978789" y="1309912"/>
                </a:cubicBezTo>
                <a:cubicBezTo>
                  <a:pt x="979408" y="1306436"/>
                  <a:pt x="981790" y="1304007"/>
                  <a:pt x="985064" y="1302912"/>
                </a:cubicBezTo>
                <a:close/>
                <a:moveTo>
                  <a:pt x="1492841" y="1302126"/>
                </a:moveTo>
                <a:cubicBezTo>
                  <a:pt x="1496068" y="1302483"/>
                  <a:pt x="1497044" y="1304388"/>
                  <a:pt x="1494853" y="1307912"/>
                </a:cubicBezTo>
                <a:cubicBezTo>
                  <a:pt x="1490471" y="1314961"/>
                  <a:pt x="1474374" y="1326200"/>
                  <a:pt x="1460182" y="1331058"/>
                </a:cubicBezTo>
                <a:cubicBezTo>
                  <a:pt x="1446275" y="1335821"/>
                  <a:pt x="1438941" y="1333630"/>
                  <a:pt x="1443513" y="1327058"/>
                </a:cubicBezTo>
                <a:cubicBezTo>
                  <a:pt x="1448276" y="1320200"/>
                  <a:pt x="1463325" y="1311151"/>
                  <a:pt x="1477327" y="1305626"/>
                </a:cubicBezTo>
                <a:cubicBezTo>
                  <a:pt x="1484138" y="1302959"/>
                  <a:pt x="1489615" y="1301769"/>
                  <a:pt x="1492841" y="1302126"/>
                </a:cubicBezTo>
                <a:close/>
                <a:moveTo>
                  <a:pt x="2572893" y="1301816"/>
                </a:moveTo>
                <a:cubicBezTo>
                  <a:pt x="2587180" y="1299054"/>
                  <a:pt x="2599468" y="1309436"/>
                  <a:pt x="2600325" y="1324772"/>
                </a:cubicBezTo>
                <a:cubicBezTo>
                  <a:pt x="2601182" y="1339631"/>
                  <a:pt x="2591467" y="1354204"/>
                  <a:pt x="2577560" y="1357252"/>
                </a:cubicBezTo>
                <a:cubicBezTo>
                  <a:pt x="2563368" y="1360395"/>
                  <a:pt x="2549366" y="1349822"/>
                  <a:pt x="2547937" y="1334678"/>
                </a:cubicBezTo>
                <a:cubicBezTo>
                  <a:pt x="2546604" y="1319819"/>
                  <a:pt x="2558605" y="1304579"/>
                  <a:pt x="2572893" y="1301816"/>
                </a:cubicBezTo>
                <a:close/>
                <a:moveTo>
                  <a:pt x="2287703" y="1301721"/>
                </a:moveTo>
                <a:cubicBezTo>
                  <a:pt x="2293406" y="1303912"/>
                  <a:pt x="2296906" y="1308198"/>
                  <a:pt x="2296667" y="1314008"/>
                </a:cubicBezTo>
                <a:cubicBezTo>
                  <a:pt x="2296096" y="1326200"/>
                  <a:pt x="2281237" y="1340678"/>
                  <a:pt x="2263330" y="1345917"/>
                </a:cubicBezTo>
                <a:cubicBezTo>
                  <a:pt x="2245995" y="1350965"/>
                  <a:pt x="2232850" y="1345821"/>
                  <a:pt x="2233231" y="1334011"/>
                </a:cubicBezTo>
                <a:cubicBezTo>
                  <a:pt x="2233707" y="1321723"/>
                  <a:pt x="2247233" y="1307531"/>
                  <a:pt x="2265521" y="1302007"/>
                </a:cubicBezTo>
                <a:cubicBezTo>
                  <a:pt x="2274094" y="1299435"/>
                  <a:pt x="2281999" y="1299530"/>
                  <a:pt x="2287703" y="1301721"/>
                </a:cubicBezTo>
                <a:close/>
                <a:moveTo>
                  <a:pt x="696944" y="1300006"/>
                </a:moveTo>
                <a:cubicBezTo>
                  <a:pt x="702468" y="1301721"/>
                  <a:pt x="707612" y="1308579"/>
                  <a:pt x="708469" y="1313817"/>
                </a:cubicBezTo>
                <a:cubicBezTo>
                  <a:pt x="709326" y="1319342"/>
                  <a:pt x="707897" y="1322295"/>
                  <a:pt x="704087" y="1321437"/>
                </a:cubicBezTo>
                <a:cubicBezTo>
                  <a:pt x="700373" y="1320580"/>
                  <a:pt x="695039" y="1313722"/>
                  <a:pt x="694753" y="1308483"/>
                </a:cubicBezTo>
                <a:cubicBezTo>
                  <a:pt x="694467" y="1304578"/>
                  <a:pt x="696372" y="1302006"/>
                  <a:pt x="696944" y="1300006"/>
                </a:cubicBezTo>
                <a:close/>
                <a:moveTo>
                  <a:pt x="1465957" y="1298936"/>
                </a:moveTo>
                <a:cubicBezTo>
                  <a:pt x="1468278" y="1299650"/>
                  <a:pt x="1468516" y="1301579"/>
                  <a:pt x="1466087" y="1304674"/>
                </a:cubicBezTo>
                <a:cubicBezTo>
                  <a:pt x="1461230" y="1310960"/>
                  <a:pt x="1447228" y="1319342"/>
                  <a:pt x="1434845" y="1322771"/>
                </a:cubicBezTo>
                <a:cubicBezTo>
                  <a:pt x="1421701" y="1326296"/>
                  <a:pt x="1416271" y="1323247"/>
                  <a:pt x="1422177" y="1316866"/>
                </a:cubicBezTo>
                <a:cubicBezTo>
                  <a:pt x="1427797" y="1310770"/>
                  <a:pt x="1441322" y="1304102"/>
                  <a:pt x="1453324" y="1300483"/>
                </a:cubicBezTo>
                <a:cubicBezTo>
                  <a:pt x="1459230" y="1298721"/>
                  <a:pt x="1463635" y="1298221"/>
                  <a:pt x="1465957" y="1298936"/>
                </a:cubicBezTo>
                <a:close/>
                <a:moveTo>
                  <a:pt x="3797141" y="1298578"/>
                </a:moveTo>
                <a:cubicBezTo>
                  <a:pt x="3806856" y="1299626"/>
                  <a:pt x="3817619" y="1309817"/>
                  <a:pt x="3821048" y="1321628"/>
                </a:cubicBezTo>
                <a:cubicBezTo>
                  <a:pt x="3824192" y="1332582"/>
                  <a:pt x="3819715" y="1340393"/>
                  <a:pt x="3810666" y="1339345"/>
                </a:cubicBezTo>
                <a:cubicBezTo>
                  <a:pt x="3800760" y="1338202"/>
                  <a:pt x="3790378" y="1327534"/>
                  <a:pt x="3787044" y="1315628"/>
                </a:cubicBezTo>
                <a:cubicBezTo>
                  <a:pt x="3783901" y="1304579"/>
                  <a:pt x="3788092" y="1297530"/>
                  <a:pt x="3797141" y="1298578"/>
                </a:cubicBezTo>
                <a:close/>
                <a:moveTo>
                  <a:pt x="1354550" y="1297815"/>
                </a:moveTo>
                <a:cubicBezTo>
                  <a:pt x="1364361" y="1298577"/>
                  <a:pt x="1368551" y="1302864"/>
                  <a:pt x="1363884" y="1307531"/>
                </a:cubicBezTo>
                <a:cubicBezTo>
                  <a:pt x="1359122" y="1312198"/>
                  <a:pt x="1347025" y="1316008"/>
                  <a:pt x="1337405" y="1315437"/>
                </a:cubicBezTo>
                <a:cubicBezTo>
                  <a:pt x="1327689" y="1314770"/>
                  <a:pt x="1323212" y="1309722"/>
                  <a:pt x="1327784" y="1304959"/>
                </a:cubicBezTo>
                <a:cubicBezTo>
                  <a:pt x="1332261" y="1300101"/>
                  <a:pt x="1344834" y="1297053"/>
                  <a:pt x="1354550" y="1297815"/>
                </a:cubicBezTo>
                <a:close/>
                <a:moveTo>
                  <a:pt x="1205663" y="1295780"/>
                </a:moveTo>
                <a:cubicBezTo>
                  <a:pt x="1210223" y="1295006"/>
                  <a:pt x="1215676" y="1295292"/>
                  <a:pt x="1220819" y="1296768"/>
                </a:cubicBezTo>
                <a:cubicBezTo>
                  <a:pt x="1230725" y="1299625"/>
                  <a:pt x="1235583" y="1305436"/>
                  <a:pt x="1232154" y="1310579"/>
                </a:cubicBezTo>
                <a:cubicBezTo>
                  <a:pt x="1228725" y="1315723"/>
                  <a:pt x="1218723" y="1318199"/>
                  <a:pt x="1208913" y="1315913"/>
                </a:cubicBezTo>
                <a:cubicBezTo>
                  <a:pt x="1198721" y="1313627"/>
                  <a:pt x="1192720" y="1306674"/>
                  <a:pt x="1195863" y="1301149"/>
                </a:cubicBezTo>
                <a:cubicBezTo>
                  <a:pt x="1197435" y="1298387"/>
                  <a:pt x="1201103" y="1296554"/>
                  <a:pt x="1205663" y="1295780"/>
                </a:cubicBezTo>
                <a:close/>
                <a:moveTo>
                  <a:pt x="3500628" y="1294482"/>
                </a:moveTo>
                <a:cubicBezTo>
                  <a:pt x="3517678" y="1298959"/>
                  <a:pt x="3533108" y="1316009"/>
                  <a:pt x="3535870" y="1334297"/>
                </a:cubicBezTo>
                <a:cubicBezTo>
                  <a:pt x="3538728" y="1353537"/>
                  <a:pt x="3526155" y="1365443"/>
                  <a:pt x="3507867" y="1360681"/>
                </a:cubicBezTo>
                <a:cubicBezTo>
                  <a:pt x="3489674" y="1356014"/>
                  <a:pt x="3474053" y="1337059"/>
                  <a:pt x="3472148" y="1318485"/>
                </a:cubicBezTo>
                <a:cubicBezTo>
                  <a:pt x="3470243" y="1300007"/>
                  <a:pt x="3482626" y="1289720"/>
                  <a:pt x="3500628" y="1294482"/>
                </a:cubicBezTo>
                <a:close/>
                <a:moveTo>
                  <a:pt x="1992940" y="1294018"/>
                </a:moveTo>
                <a:cubicBezTo>
                  <a:pt x="1999059" y="1295578"/>
                  <a:pt x="2002869" y="1299626"/>
                  <a:pt x="2003012" y="1305817"/>
                </a:cubicBezTo>
                <a:cubicBezTo>
                  <a:pt x="2003202" y="1318200"/>
                  <a:pt x="1988248" y="1333821"/>
                  <a:pt x="1968817" y="1341441"/>
                </a:cubicBezTo>
                <a:cubicBezTo>
                  <a:pt x="1949862" y="1348965"/>
                  <a:pt x="1933860" y="1345536"/>
                  <a:pt x="1933575" y="1334106"/>
                </a:cubicBezTo>
                <a:cubicBezTo>
                  <a:pt x="1933289" y="1322200"/>
                  <a:pt x="1949862" y="1304865"/>
                  <a:pt x="1969008" y="1297149"/>
                </a:cubicBezTo>
                <a:cubicBezTo>
                  <a:pt x="1978390" y="1293387"/>
                  <a:pt x="1986820" y="1292458"/>
                  <a:pt x="1992940" y="1294018"/>
                </a:cubicBezTo>
                <a:close/>
                <a:moveTo>
                  <a:pt x="2739104" y="1292482"/>
                </a:moveTo>
                <a:cubicBezTo>
                  <a:pt x="2754630" y="1293910"/>
                  <a:pt x="2769393" y="1308103"/>
                  <a:pt x="2770917" y="1324486"/>
                </a:cubicBezTo>
                <a:cubicBezTo>
                  <a:pt x="2772536" y="1341250"/>
                  <a:pt x="2759011" y="1355061"/>
                  <a:pt x="2742914" y="1353061"/>
                </a:cubicBezTo>
                <a:cubicBezTo>
                  <a:pt x="2727007" y="1351156"/>
                  <a:pt x="2714148" y="1336011"/>
                  <a:pt x="2713196" y="1319342"/>
                </a:cubicBezTo>
                <a:cubicBezTo>
                  <a:pt x="2712243" y="1302578"/>
                  <a:pt x="2723388" y="1291148"/>
                  <a:pt x="2739104" y="1292482"/>
                </a:cubicBezTo>
                <a:close/>
                <a:moveTo>
                  <a:pt x="1440739" y="1292411"/>
                </a:moveTo>
                <a:cubicBezTo>
                  <a:pt x="1442823" y="1293244"/>
                  <a:pt x="1442942" y="1295054"/>
                  <a:pt x="1440656" y="1297816"/>
                </a:cubicBezTo>
                <a:cubicBezTo>
                  <a:pt x="1436084" y="1303341"/>
                  <a:pt x="1423606" y="1309818"/>
                  <a:pt x="1412366" y="1311818"/>
                </a:cubicBezTo>
                <a:cubicBezTo>
                  <a:pt x="1401698" y="1313723"/>
                  <a:pt x="1396841" y="1310675"/>
                  <a:pt x="1401127" y="1305627"/>
                </a:cubicBezTo>
                <a:cubicBezTo>
                  <a:pt x="1405508" y="1300483"/>
                  <a:pt x="1417986" y="1295149"/>
                  <a:pt x="1429035" y="1292863"/>
                </a:cubicBezTo>
                <a:cubicBezTo>
                  <a:pt x="1434607" y="1291720"/>
                  <a:pt x="1438656" y="1291577"/>
                  <a:pt x="1440739" y="1292411"/>
                </a:cubicBezTo>
                <a:close/>
                <a:moveTo>
                  <a:pt x="884586" y="1292101"/>
                </a:moveTo>
                <a:cubicBezTo>
                  <a:pt x="891444" y="1294768"/>
                  <a:pt x="897635" y="1302959"/>
                  <a:pt x="898111" y="1309913"/>
                </a:cubicBezTo>
                <a:cubicBezTo>
                  <a:pt x="898683" y="1317247"/>
                  <a:pt x="892682" y="1321343"/>
                  <a:pt x="885634" y="1318390"/>
                </a:cubicBezTo>
                <a:cubicBezTo>
                  <a:pt x="878871" y="1315627"/>
                  <a:pt x="873346" y="1307722"/>
                  <a:pt x="872870" y="1300292"/>
                </a:cubicBezTo>
                <a:cubicBezTo>
                  <a:pt x="872489" y="1292958"/>
                  <a:pt x="877537" y="1289339"/>
                  <a:pt x="884586" y="1292101"/>
                </a:cubicBezTo>
                <a:close/>
                <a:moveTo>
                  <a:pt x="1670113" y="1291815"/>
                </a:moveTo>
                <a:cubicBezTo>
                  <a:pt x="1660208" y="1297053"/>
                  <a:pt x="1649254" y="1302768"/>
                  <a:pt x="1638491" y="1308198"/>
                </a:cubicBezTo>
                <a:cubicBezTo>
                  <a:pt x="1636966" y="1314389"/>
                  <a:pt x="1635442" y="1320675"/>
                  <a:pt x="1634204" y="1326105"/>
                </a:cubicBezTo>
                <a:cubicBezTo>
                  <a:pt x="1645920" y="1320771"/>
                  <a:pt x="1657445" y="1315341"/>
                  <a:pt x="1668018" y="1310198"/>
                </a:cubicBezTo>
                <a:cubicBezTo>
                  <a:pt x="1668589" y="1304673"/>
                  <a:pt x="1669351" y="1298387"/>
                  <a:pt x="1670113" y="1291815"/>
                </a:cubicBezTo>
                <a:close/>
                <a:moveTo>
                  <a:pt x="2427732" y="1291719"/>
                </a:moveTo>
                <a:cubicBezTo>
                  <a:pt x="2443829" y="1287338"/>
                  <a:pt x="2457069" y="1294482"/>
                  <a:pt x="2457450" y="1307721"/>
                </a:cubicBezTo>
                <a:cubicBezTo>
                  <a:pt x="2457831" y="1320771"/>
                  <a:pt x="2444972" y="1335820"/>
                  <a:pt x="2429161" y="1339916"/>
                </a:cubicBezTo>
                <a:cubicBezTo>
                  <a:pt x="2413063" y="1344107"/>
                  <a:pt x="2399252" y="1336487"/>
                  <a:pt x="2398871" y="1323247"/>
                </a:cubicBezTo>
                <a:cubicBezTo>
                  <a:pt x="2398490" y="1309817"/>
                  <a:pt x="2411349" y="1296101"/>
                  <a:pt x="2427732" y="1291719"/>
                </a:cubicBezTo>
                <a:close/>
                <a:moveTo>
                  <a:pt x="1628108" y="1291434"/>
                </a:moveTo>
                <a:cubicBezTo>
                  <a:pt x="1618012" y="1296768"/>
                  <a:pt x="1608963" y="1301530"/>
                  <a:pt x="1599152" y="1306578"/>
                </a:cubicBezTo>
                <a:cubicBezTo>
                  <a:pt x="1597438" y="1311817"/>
                  <a:pt x="1595723" y="1317056"/>
                  <a:pt x="1594104" y="1322199"/>
                </a:cubicBezTo>
                <a:cubicBezTo>
                  <a:pt x="1603820" y="1317437"/>
                  <a:pt x="1613916" y="1312484"/>
                  <a:pt x="1623632" y="1307531"/>
                </a:cubicBezTo>
                <a:cubicBezTo>
                  <a:pt x="1625155" y="1302197"/>
                  <a:pt x="1626679" y="1296768"/>
                  <a:pt x="1628108" y="1291434"/>
                </a:cubicBezTo>
                <a:close/>
                <a:moveTo>
                  <a:pt x="2656141" y="1290863"/>
                </a:moveTo>
                <a:cubicBezTo>
                  <a:pt x="2669476" y="1289529"/>
                  <a:pt x="2680335" y="1301055"/>
                  <a:pt x="2681477" y="1317152"/>
                </a:cubicBezTo>
                <a:cubicBezTo>
                  <a:pt x="2682716" y="1333344"/>
                  <a:pt x="2673381" y="1346489"/>
                  <a:pt x="2660237" y="1348013"/>
                </a:cubicBezTo>
                <a:cubicBezTo>
                  <a:pt x="2647092" y="1349442"/>
                  <a:pt x="2634900" y="1337631"/>
                  <a:pt x="2633757" y="1321724"/>
                </a:cubicBezTo>
                <a:cubicBezTo>
                  <a:pt x="2632614" y="1305722"/>
                  <a:pt x="2643092" y="1292101"/>
                  <a:pt x="2656141" y="1290863"/>
                </a:cubicBezTo>
                <a:close/>
                <a:moveTo>
                  <a:pt x="1589532" y="1290576"/>
                </a:moveTo>
                <a:cubicBezTo>
                  <a:pt x="1580483" y="1295434"/>
                  <a:pt x="1571434" y="1300101"/>
                  <a:pt x="1563338" y="1304197"/>
                </a:cubicBezTo>
                <a:cubicBezTo>
                  <a:pt x="1561338" y="1309055"/>
                  <a:pt x="1559338" y="1313722"/>
                  <a:pt x="1557337" y="1318580"/>
                </a:cubicBezTo>
                <a:cubicBezTo>
                  <a:pt x="1567148" y="1313913"/>
                  <a:pt x="1575911" y="1309531"/>
                  <a:pt x="1584008" y="1305435"/>
                </a:cubicBezTo>
                <a:cubicBezTo>
                  <a:pt x="1586008" y="1300101"/>
                  <a:pt x="1587722" y="1295339"/>
                  <a:pt x="1589532" y="1290576"/>
                </a:cubicBezTo>
                <a:close/>
                <a:moveTo>
                  <a:pt x="786383" y="1289910"/>
                </a:moveTo>
                <a:cubicBezTo>
                  <a:pt x="791527" y="1292196"/>
                  <a:pt x="797051" y="1299816"/>
                  <a:pt x="797909" y="1306102"/>
                </a:cubicBezTo>
                <a:cubicBezTo>
                  <a:pt x="798956" y="1312960"/>
                  <a:pt x="794765" y="1316865"/>
                  <a:pt x="789241" y="1314198"/>
                </a:cubicBezTo>
                <a:cubicBezTo>
                  <a:pt x="783907" y="1311722"/>
                  <a:pt x="779335" y="1304673"/>
                  <a:pt x="778382" y="1297815"/>
                </a:cubicBezTo>
                <a:cubicBezTo>
                  <a:pt x="777525" y="1291053"/>
                  <a:pt x="781049" y="1287528"/>
                  <a:pt x="786383" y="1289910"/>
                </a:cubicBezTo>
                <a:close/>
                <a:moveTo>
                  <a:pt x="2922651" y="1289624"/>
                </a:moveTo>
                <a:cubicBezTo>
                  <a:pt x="2923032" y="1299149"/>
                  <a:pt x="2923413" y="1308769"/>
                  <a:pt x="2923699" y="1318008"/>
                </a:cubicBezTo>
                <a:cubicBezTo>
                  <a:pt x="2936557" y="1320294"/>
                  <a:pt x="2949797" y="1322676"/>
                  <a:pt x="2961989" y="1324962"/>
                </a:cubicBezTo>
                <a:cubicBezTo>
                  <a:pt x="2961037" y="1314770"/>
                  <a:pt x="2960084" y="1305150"/>
                  <a:pt x="2959227" y="1296387"/>
                </a:cubicBezTo>
                <a:cubicBezTo>
                  <a:pt x="2946273" y="1293910"/>
                  <a:pt x="2933700" y="1291624"/>
                  <a:pt x="2922651" y="1289624"/>
                </a:cubicBezTo>
                <a:close/>
                <a:moveTo>
                  <a:pt x="1774507" y="1289433"/>
                </a:moveTo>
                <a:lnTo>
                  <a:pt x="1774030" y="1289991"/>
                </a:lnTo>
                <a:lnTo>
                  <a:pt x="1774507" y="1289434"/>
                </a:lnTo>
                <a:lnTo>
                  <a:pt x="1774202" y="1289905"/>
                </a:lnTo>
                <a:lnTo>
                  <a:pt x="1773935" y="1290101"/>
                </a:lnTo>
                <a:lnTo>
                  <a:pt x="1773937" y="1290100"/>
                </a:lnTo>
                <a:lnTo>
                  <a:pt x="1774171" y="1289664"/>
                </a:lnTo>
                <a:close/>
                <a:moveTo>
                  <a:pt x="1028437" y="1289149"/>
                </a:moveTo>
                <a:cubicBezTo>
                  <a:pt x="1031986" y="1288267"/>
                  <a:pt x="1036415" y="1288672"/>
                  <a:pt x="1040796" y="1290577"/>
                </a:cubicBezTo>
                <a:cubicBezTo>
                  <a:pt x="1049464" y="1294387"/>
                  <a:pt x="1055369" y="1302960"/>
                  <a:pt x="1053369" y="1308865"/>
                </a:cubicBezTo>
                <a:cubicBezTo>
                  <a:pt x="1051273" y="1314961"/>
                  <a:pt x="1042225" y="1317343"/>
                  <a:pt x="1033843" y="1313914"/>
                </a:cubicBezTo>
                <a:cubicBezTo>
                  <a:pt x="1025270" y="1310389"/>
                  <a:pt x="1019650" y="1302007"/>
                  <a:pt x="1021365" y="1295435"/>
                </a:cubicBezTo>
                <a:cubicBezTo>
                  <a:pt x="1022222" y="1292197"/>
                  <a:pt x="1024889" y="1290030"/>
                  <a:pt x="1028437" y="1289149"/>
                </a:cubicBezTo>
                <a:close/>
                <a:moveTo>
                  <a:pt x="1260466" y="1286077"/>
                </a:moveTo>
                <a:cubicBezTo>
                  <a:pt x="1264848" y="1285315"/>
                  <a:pt x="1270015" y="1285482"/>
                  <a:pt x="1275016" y="1286672"/>
                </a:cubicBezTo>
                <a:cubicBezTo>
                  <a:pt x="1284731" y="1288958"/>
                  <a:pt x="1289494" y="1294482"/>
                  <a:pt x="1285684" y="1299150"/>
                </a:cubicBezTo>
                <a:cubicBezTo>
                  <a:pt x="1281778" y="1303817"/>
                  <a:pt x="1271110" y="1306198"/>
                  <a:pt x="1261395" y="1304007"/>
                </a:cubicBezTo>
                <a:cubicBezTo>
                  <a:pt x="1251584" y="1301817"/>
                  <a:pt x="1246822" y="1296102"/>
                  <a:pt x="1250632" y="1291053"/>
                </a:cubicBezTo>
                <a:cubicBezTo>
                  <a:pt x="1252489" y="1288529"/>
                  <a:pt x="1256085" y="1286839"/>
                  <a:pt x="1260466" y="1286077"/>
                </a:cubicBezTo>
                <a:close/>
                <a:moveTo>
                  <a:pt x="636746" y="1284290"/>
                </a:moveTo>
                <a:cubicBezTo>
                  <a:pt x="638651" y="1285147"/>
                  <a:pt x="642651" y="1290005"/>
                  <a:pt x="643318" y="1292386"/>
                </a:cubicBezTo>
                <a:cubicBezTo>
                  <a:pt x="644366" y="1295720"/>
                  <a:pt x="643033" y="1298387"/>
                  <a:pt x="642556" y="1303245"/>
                </a:cubicBezTo>
                <a:cubicBezTo>
                  <a:pt x="638651" y="1297530"/>
                  <a:pt x="635889" y="1294482"/>
                  <a:pt x="634555" y="1291338"/>
                </a:cubicBezTo>
                <a:cubicBezTo>
                  <a:pt x="632364" y="1286100"/>
                  <a:pt x="633508" y="1282766"/>
                  <a:pt x="636746" y="1284290"/>
                </a:cubicBezTo>
                <a:close/>
                <a:moveTo>
                  <a:pt x="3098482" y="1281528"/>
                </a:moveTo>
                <a:cubicBezTo>
                  <a:pt x="3098578" y="1293148"/>
                  <a:pt x="3099435" y="1301530"/>
                  <a:pt x="3100388" y="1309817"/>
                </a:cubicBezTo>
                <a:cubicBezTo>
                  <a:pt x="3114580" y="1312865"/>
                  <a:pt x="3127915" y="1315913"/>
                  <a:pt x="3139345" y="1318389"/>
                </a:cubicBezTo>
                <a:cubicBezTo>
                  <a:pt x="3139535" y="1309531"/>
                  <a:pt x="3139916" y="1299339"/>
                  <a:pt x="3140678" y="1287147"/>
                </a:cubicBezTo>
                <a:cubicBezTo>
                  <a:pt x="3127439" y="1285433"/>
                  <a:pt x="3113246" y="1283528"/>
                  <a:pt x="3098482" y="1281528"/>
                </a:cubicBezTo>
                <a:close/>
                <a:moveTo>
                  <a:pt x="2226635" y="1280957"/>
                </a:moveTo>
                <a:cubicBezTo>
                  <a:pt x="2233302" y="1282791"/>
                  <a:pt x="2237850" y="1287101"/>
                  <a:pt x="2238469" y="1293339"/>
                </a:cubicBezTo>
                <a:cubicBezTo>
                  <a:pt x="2239708" y="1305055"/>
                  <a:pt x="2225706" y="1320295"/>
                  <a:pt x="2207990" y="1326867"/>
                </a:cubicBezTo>
                <a:cubicBezTo>
                  <a:pt x="2190273" y="1333440"/>
                  <a:pt x="2174461" y="1329344"/>
                  <a:pt x="2173033" y="1317628"/>
                </a:cubicBezTo>
                <a:cubicBezTo>
                  <a:pt x="2171604" y="1305627"/>
                  <a:pt x="2184272" y="1290577"/>
                  <a:pt x="2202084" y="1283433"/>
                </a:cubicBezTo>
                <a:cubicBezTo>
                  <a:pt x="2211181" y="1279766"/>
                  <a:pt x="2219967" y="1279123"/>
                  <a:pt x="2226635" y="1280957"/>
                </a:cubicBezTo>
                <a:close/>
                <a:moveTo>
                  <a:pt x="1407889" y="1280861"/>
                </a:moveTo>
                <a:cubicBezTo>
                  <a:pt x="1417510" y="1280194"/>
                  <a:pt x="1421415" y="1282671"/>
                  <a:pt x="1417033" y="1287433"/>
                </a:cubicBezTo>
                <a:cubicBezTo>
                  <a:pt x="1412747" y="1292101"/>
                  <a:pt x="1401698" y="1296863"/>
                  <a:pt x="1392173" y="1297435"/>
                </a:cubicBezTo>
                <a:cubicBezTo>
                  <a:pt x="1382934" y="1298006"/>
                  <a:pt x="1378457" y="1293910"/>
                  <a:pt x="1382743" y="1289529"/>
                </a:cubicBezTo>
                <a:cubicBezTo>
                  <a:pt x="1387030" y="1285052"/>
                  <a:pt x="1398650" y="1281528"/>
                  <a:pt x="1407889" y="1280861"/>
                </a:cubicBezTo>
                <a:close/>
                <a:moveTo>
                  <a:pt x="1934158" y="1280743"/>
                </a:moveTo>
                <a:cubicBezTo>
                  <a:pt x="1940671" y="1281885"/>
                  <a:pt x="1944909" y="1285576"/>
                  <a:pt x="1945195" y="1291529"/>
                </a:cubicBezTo>
                <a:cubicBezTo>
                  <a:pt x="1945766" y="1303436"/>
                  <a:pt x="1930050" y="1320581"/>
                  <a:pt x="1910905" y="1328963"/>
                </a:cubicBezTo>
                <a:cubicBezTo>
                  <a:pt x="1891760" y="1337345"/>
                  <a:pt x="1875377" y="1334773"/>
                  <a:pt x="1874710" y="1323438"/>
                </a:cubicBezTo>
                <a:cubicBezTo>
                  <a:pt x="1874138" y="1311532"/>
                  <a:pt x="1890140" y="1294006"/>
                  <a:pt x="1909476" y="1285243"/>
                </a:cubicBezTo>
                <a:cubicBezTo>
                  <a:pt x="1918858" y="1281005"/>
                  <a:pt x="1927645" y="1279600"/>
                  <a:pt x="1934158" y="1280743"/>
                </a:cubicBezTo>
                <a:close/>
                <a:moveTo>
                  <a:pt x="1074777" y="1278134"/>
                </a:moveTo>
                <a:cubicBezTo>
                  <a:pt x="1078515" y="1277313"/>
                  <a:pt x="1083182" y="1277718"/>
                  <a:pt x="1087754" y="1279527"/>
                </a:cubicBezTo>
                <a:cubicBezTo>
                  <a:pt x="1096898" y="1283147"/>
                  <a:pt x="1102709" y="1291243"/>
                  <a:pt x="1100232" y="1296863"/>
                </a:cubicBezTo>
                <a:cubicBezTo>
                  <a:pt x="1097946" y="1302197"/>
                  <a:pt x="1089183" y="1304388"/>
                  <a:pt x="1080706" y="1301530"/>
                </a:cubicBezTo>
                <a:cubicBezTo>
                  <a:pt x="1071848" y="1298482"/>
                  <a:pt x="1065656" y="1290291"/>
                  <a:pt x="1067371" y="1284099"/>
                </a:cubicBezTo>
                <a:cubicBezTo>
                  <a:pt x="1068228" y="1281004"/>
                  <a:pt x="1071038" y="1278956"/>
                  <a:pt x="1074777" y="1278134"/>
                </a:cubicBezTo>
                <a:close/>
                <a:moveTo>
                  <a:pt x="1317010" y="1275504"/>
                </a:moveTo>
                <a:cubicBezTo>
                  <a:pt x="1321403" y="1274742"/>
                  <a:pt x="1326404" y="1274766"/>
                  <a:pt x="1330928" y="1275718"/>
                </a:cubicBezTo>
                <a:cubicBezTo>
                  <a:pt x="1340358" y="1277623"/>
                  <a:pt x="1344453" y="1283052"/>
                  <a:pt x="1339500" y="1287148"/>
                </a:cubicBezTo>
                <a:cubicBezTo>
                  <a:pt x="1334833" y="1291244"/>
                  <a:pt x="1323594" y="1293435"/>
                  <a:pt x="1315021" y="1291625"/>
                </a:cubicBezTo>
                <a:cubicBezTo>
                  <a:pt x="1306163" y="1289720"/>
                  <a:pt x="1302448" y="1284577"/>
                  <a:pt x="1306734" y="1280005"/>
                </a:cubicBezTo>
                <a:cubicBezTo>
                  <a:pt x="1308830" y="1277814"/>
                  <a:pt x="1312616" y="1276266"/>
                  <a:pt x="1317010" y="1275504"/>
                </a:cubicBezTo>
                <a:close/>
                <a:moveTo>
                  <a:pt x="911887" y="1272908"/>
                </a:moveTo>
                <a:cubicBezTo>
                  <a:pt x="914281" y="1271765"/>
                  <a:pt x="917543" y="1271861"/>
                  <a:pt x="921162" y="1273432"/>
                </a:cubicBezTo>
                <a:cubicBezTo>
                  <a:pt x="928782" y="1276766"/>
                  <a:pt x="935069" y="1285529"/>
                  <a:pt x="934497" y="1292101"/>
                </a:cubicBezTo>
                <a:cubicBezTo>
                  <a:pt x="933926" y="1298769"/>
                  <a:pt x="927068" y="1301436"/>
                  <a:pt x="919733" y="1297911"/>
                </a:cubicBezTo>
                <a:cubicBezTo>
                  <a:pt x="912780" y="1294482"/>
                  <a:pt x="907637" y="1286672"/>
                  <a:pt x="907827" y="1279814"/>
                </a:cubicBezTo>
                <a:cubicBezTo>
                  <a:pt x="907970" y="1276433"/>
                  <a:pt x="909494" y="1274051"/>
                  <a:pt x="911887" y="1272908"/>
                </a:cubicBezTo>
                <a:close/>
                <a:moveTo>
                  <a:pt x="3674649" y="1272670"/>
                </a:moveTo>
                <a:cubicBezTo>
                  <a:pt x="3686936" y="1274384"/>
                  <a:pt x="3700271" y="1286576"/>
                  <a:pt x="3704272" y="1300388"/>
                </a:cubicBezTo>
                <a:cubicBezTo>
                  <a:pt x="3708272" y="1314104"/>
                  <a:pt x="3700938" y="1324010"/>
                  <a:pt x="3688365" y="1321533"/>
                </a:cubicBezTo>
                <a:cubicBezTo>
                  <a:pt x="3676364" y="1319247"/>
                  <a:pt x="3664648" y="1307436"/>
                  <a:pt x="3660552" y="1294292"/>
                </a:cubicBezTo>
                <a:cubicBezTo>
                  <a:pt x="3656171" y="1280099"/>
                  <a:pt x="3662267" y="1270860"/>
                  <a:pt x="3674649" y="1272670"/>
                </a:cubicBezTo>
                <a:close/>
                <a:moveTo>
                  <a:pt x="1878259" y="1271074"/>
                </a:moveTo>
                <a:cubicBezTo>
                  <a:pt x="1884902" y="1271908"/>
                  <a:pt x="1889093" y="1275527"/>
                  <a:pt x="1889093" y="1281718"/>
                </a:cubicBezTo>
                <a:cubicBezTo>
                  <a:pt x="1888998" y="1293815"/>
                  <a:pt x="1872996" y="1310865"/>
                  <a:pt x="1853374" y="1319723"/>
                </a:cubicBezTo>
                <a:cubicBezTo>
                  <a:pt x="1833467" y="1328677"/>
                  <a:pt x="1818322" y="1326391"/>
                  <a:pt x="1818513" y="1314770"/>
                </a:cubicBezTo>
                <a:cubicBezTo>
                  <a:pt x="1818608" y="1303150"/>
                  <a:pt x="1833562" y="1286767"/>
                  <a:pt x="1852707" y="1277147"/>
                </a:cubicBezTo>
                <a:cubicBezTo>
                  <a:pt x="1862518" y="1272194"/>
                  <a:pt x="1871615" y="1270241"/>
                  <a:pt x="1878259" y="1271074"/>
                </a:cubicBezTo>
                <a:close/>
                <a:moveTo>
                  <a:pt x="4044029" y="1270098"/>
                </a:moveTo>
                <a:cubicBezTo>
                  <a:pt x="4046029" y="1270574"/>
                  <a:pt x="4048410" y="1272860"/>
                  <a:pt x="4052696" y="1276099"/>
                </a:cubicBezTo>
                <a:cubicBezTo>
                  <a:pt x="4050220" y="1278385"/>
                  <a:pt x="4049267" y="1280766"/>
                  <a:pt x="4047648" y="1280099"/>
                </a:cubicBezTo>
                <a:cubicBezTo>
                  <a:pt x="4046029" y="1279432"/>
                  <a:pt x="4043648" y="1275908"/>
                  <a:pt x="4042028" y="1273336"/>
                </a:cubicBezTo>
                <a:cubicBezTo>
                  <a:pt x="4041647" y="1272670"/>
                  <a:pt x="4042886" y="1269717"/>
                  <a:pt x="4044029" y="1270098"/>
                </a:cubicBezTo>
                <a:close/>
                <a:moveTo>
                  <a:pt x="573500" y="1270098"/>
                </a:moveTo>
                <a:cubicBezTo>
                  <a:pt x="575595" y="1272956"/>
                  <a:pt x="577977" y="1275432"/>
                  <a:pt x="578072" y="1276194"/>
                </a:cubicBezTo>
                <a:cubicBezTo>
                  <a:pt x="578167" y="1278099"/>
                  <a:pt x="577215" y="1279147"/>
                  <a:pt x="576738" y="1280576"/>
                </a:cubicBezTo>
                <a:cubicBezTo>
                  <a:pt x="575500" y="1278861"/>
                  <a:pt x="573690" y="1277051"/>
                  <a:pt x="573119" y="1275432"/>
                </a:cubicBezTo>
                <a:cubicBezTo>
                  <a:pt x="572547" y="1273813"/>
                  <a:pt x="573309" y="1272479"/>
                  <a:pt x="573500" y="1270098"/>
                </a:cubicBezTo>
                <a:close/>
                <a:moveTo>
                  <a:pt x="1125331" y="1269039"/>
                </a:moveTo>
                <a:cubicBezTo>
                  <a:pt x="1129403" y="1268455"/>
                  <a:pt x="1134332" y="1269051"/>
                  <a:pt x="1138904" y="1270955"/>
                </a:cubicBezTo>
                <a:cubicBezTo>
                  <a:pt x="1147857" y="1274575"/>
                  <a:pt x="1152810" y="1281433"/>
                  <a:pt x="1150239" y="1286672"/>
                </a:cubicBezTo>
                <a:cubicBezTo>
                  <a:pt x="1147667" y="1291815"/>
                  <a:pt x="1138618" y="1293720"/>
                  <a:pt x="1129855" y="1290863"/>
                </a:cubicBezTo>
                <a:cubicBezTo>
                  <a:pt x="1120806" y="1287815"/>
                  <a:pt x="1114615" y="1279814"/>
                  <a:pt x="1116901" y="1274194"/>
                </a:cubicBezTo>
                <a:cubicBezTo>
                  <a:pt x="1118044" y="1271384"/>
                  <a:pt x="1121259" y="1269622"/>
                  <a:pt x="1125331" y="1269039"/>
                </a:cubicBezTo>
                <a:close/>
                <a:moveTo>
                  <a:pt x="2526124" y="1267051"/>
                </a:moveTo>
                <a:cubicBezTo>
                  <a:pt x="2541174" y="1263717"/>
                  <a:pt x="2553652" y="1272385"/>
                  <a:pt x="2554319" y="1286386"/>
                </a:cubicBezTo>
                <a:cubicBezTo>
                  <a:pt x="2554985" y="1300483"/>
                  <a:pt x="2543650" y="1315056"/>
                  <a:pt x="2528411" y="1318295"/>
                </a:cubicBezTo>
                <a:cubicBezTo>
                  <a:pt x="2513361" y="1321534"/>
                  <a:pt x="2499359" y="1312294"/>
                  <a:pt x="2498692" y="1298578"/>
                </a:cubicBezTo>
                <a:cubicBezTo>
                  <a:pt x="2498026" y="1284957"/>
                  <a:pt x="2511170" y="1270384"/>
                  <a:pt x="2526124" y="1267051"/>
                </a:cubicBezTo>
                <a:close/>
                <a:moveTo>
                  <a:pt x="2373915" y="1266574"/>
                </a:moveTo>
                <a:cubicBezTo>
                  <a:pt x="2390488" y="1261716"/>
                  <a:pt x="2405633" y="1267908"/>
                  <a:pt x="2405728" y="1280004"/>
                </a:cubicBezTo>
                <a:cubicBezTo>
                  <a:pt x="2405919" y="1292101"/>
                  <a:pt x="2392584" y="1306770"/>
                  <a:pt x="2376106" y="1312008"/>
                </a:cubicBezTo>
                <a:cubicBezTo>
                  <a:pt x="2359627" y="1317247"/>
                  <a:pt x="2344959" y="1311342"/>
                  <a:pt x="2344387" y="1299340"/>
                </a:cubicBezTo>
                <a:cubicBezTo>
                  <a:pt x="2343816" y="1286672"/>
                  <a:pt x="2356579" y="1271718"/>
                  <a:pt x="2373915" y="1266574"/>
                </a:cubicBezTo>
                <a:close/>
                <a:moveTo>
                  <a:pt x="720089" y="1266002"/>
                </a:moveTo>
                <a:cubicBezTo>
                  <a:pt x="724185" y="1267431"/>
                  <a:pt x="729138" y="1273813"/>
                  <a:pt x="730376" y="1279242"/>
                </a:cubicBezTo>
                <a:cubicBezTo>
                  <a:pt x="731710" y="1284671"/>
                  <a:pt x="729233" y="1288481"/>
                  <a:pt x="725233" y="1287148"/>
                </a:cubicBezTo>
                <a:cubicBezTo>
                  <a:pt x="721042" y="1285814"/>
                  <a:pt x="716756" y="1280099"/>
                  <a:pt x="715231" y="1274098"/>
                </a:cubicBezTo>
                <a:cubicBezTo>
                  <a:pt x="713708" y="1267907"/>
                  <a:pt x="715803" y="1264478"/>
                  <a:pt x="720089" y="1266002"/>
                </a:cubicBezTo>
                <a:close/>
                <a:moveTo>
                  <a:pt x="814577" y="1263621"/>
                </a:moveTo>
                <a:cubicBezTo>
                  <a:pt x="820483" y="1266097"/>
                  <a:pt x="826293" y="1274193"/>
                  <a:pt x="826769" y="1280670"/>
                </a:cubicBezTo>
                <a:cubicBezTo>
                  <a:pt x="827245" y="1287243"/>
                  <a:pt x="822673" y="1290291"/>
                  <a:pt x="816673" y="1287243"/>
                </a:cubicBezTo>
                <a:cubicBezTo>
                  <a:pt x="811053" y="1284385"/>
                  <a:pt x="806481" y="1277527"/>
                  <a:pt x="805814" y="1270860"/>
                </a:cubicBezTo>
                <a:cubicBezTo>
                  <a:pt x="805147" y="1264287"/>
                  <a:pt x="808862" y="1261239"/>
                  <a:pt x="814577" y="1263621"/>
                </a:cubicBezTo>
                <a:close/>
                <a:moveTo>
                  <a:pt x="1820561" y="1263609"/>
                </a:moveTo>
                <a:cubicBezTo>
                  <a:pt x="1826395" y="1263121"/>
                  <a:pt x="1830895" y="1264574"/>
                  <a:pt x="1833276" y="1267812"/>
                </a:cubicBezTo>
                <a:cubicBezTo>
                  <a:pt x="1837943" y="1274194"/>
                  <a:pt x="1832419" y="1287148"/>
                  <a:pt x="1819560" y="1298673"/>
                </a:cubicBezTo>
                <a:cubicBezTo>
                  <a:pt x="1807749" y="1309341"/>
                  <a:pt x="1790032" y="1317533"/>
                  <a:pt x="1778602" y="1318295"/>
                </a:cubicBezTo>
                <a:cubicBezTo>
                  <a:pt x="1766030" y="1319057"/>
                  <a:pt x="1761267" y="1312484"/>
                  <a:pt x="1766792" y="1301340"/>
                </a:cubicBezTo>
                <a:lnTo>
                  <a:pt x="1774202" y="1289905"/>
                </a:lnTo>
                <a:lnTo>
                  <a:pt x="1799843" y="1271051"/>
                </a:lnTo>
                <a:cubicBezTo>
                  <a:pt x="1807559" y="1266527"/>
                  <a:pt x="1814727" y="1264098"/>
                  <a:pt x="1820561" y="1263609"/>
                </a:cubicBezTo>
                <a:close/>
                <a:moveTo>
                  <a:pt x="1517642" y="1263264"/>
                </a:moveTo>
                <a:cubicBezTo>
                  <a:pt x="1520023" y="1263478"/>
                  <a:pt x="1520476" y="1265097"/>
                  <a:pt x="1518380" y="1268193"/>
                </a:cubicBezTo>
                <a:cubicBezTo>
                  <a:pt x="1514189" y="1274479"/>
                  <a:pt x="1500758" y="1284385"/>
                  <a:pt x="1489138" y="1289148"/>
                </a:cubicBezTo>
                <a:cubicBezTo>
                  <a:pt x="1477517" y="1293910"/>
                  <a:pt x="1471612" y="1292386"/>
                  <a:pt x="1476184" y="1286385"/>
                </a:cubicBezTo>
                <a:cubicBezTo>
                  <a:pt x="1480756" y="1280480"/>
                  <a:pt x="1494091" y="1271812"/>
                  <a:pt x="1505330" y="1266764"/>
                </a:cubicBezTo>
                <a:cubicBezTo>
                  <a:pt x="1510950" y="1264240"/>
                  <a:pt x="1515261" y="1263049"/>
                  <a:pt x="1517642" y="1263264"/>
                </a:cubicBezTo>
                <a:close/>
                <a:moveTo>
                  <a:pt x="1386078" y="1262669"/>
                </a:moveTo>
                <a:cubicBezTo>
                  <a:pt x="1394555" y="1263621"/>
                  <a:pt x="1398460" y="1267336"/>
                  <a:pt x="1394936" y="1271337"/>
                </a:cubicBezTo>
                <a:cubicBezTo>
                  <a:pt x="1391221" y="1275528"/>
                  <a:pt x="1380553" y="1278766"/>
                  <a:pt x="1371790" y="1277813"/>
                </a:cubicBezTo>
                <a:cubicBezTo>
                  <a:pt x="1363504" y="1276956"/>
                  <a:pt x="1359217" y="1272575"/>
                  <a:pt x="1362551" y="1268574"/>
                </a:cubicBezTo>
                <a:cubicBezTo>
                  <a:pt x="1366075" y="1264288"/>
                  <a:pt x="1377315" y="1261716"/>
                  <a:pt x="1386078" y="1262669"/>
                </a:cubicBezTo>
                <a:close/>
                <a:moveTo>
                  <a:pt x="1545300" y="1262287"/>
                </a:moveTo>
                <a:cubicBezTo>
                  <a:pt x="1548122" y="1262311"/>
                  <a:pt x="1548812" y="1264049"/>
                  <a:pt x="1546764" y="1267621"/>
                </a:cubicBezTo>
                <a:cubicBezTo>
                  <a:pt x="1542668" y="1275051"/>
                  <a:pt x="1527809" y="1287052"/>
                  <a:pt x="1514284" y="1293244"/>
                </a:cubicBezTo>
                <a:cubicBezTo>
                  <a:pt x="1501330" y="1299149"/>
                  <a:pt x="1494186" y="1298006"/>
                  <a:pt x="1498472" y="1291529"/>
                </a:cubicBezTo>
                <a:cubicBezTo>
                  <a:pt x="1502949" y="1284766"/>
                  <a:pt x="1517999" y="1273908"/>
                  <a:pt x="1531048" y="1267240"/>
                </a:cubicBezTo>
                <a:cubicBezTo>
                  <a:pt x="1537525" y="1263954"/>
                  <a:pt x="1542478" y="1262263"/>
                  <a:pt x="1545300" y="1262287"/>
                </a:cubicBezTo>
                <a:close/>
                <a:moveTo>
                  <a:pt x="2166211" y="1262240"/>
                </a:moveTo>
                <a:cubicBezTo>
                  <a:pt x="2172962" y="1263930"/>
                  <a:pt x="2177653" y="1268145"/>
                  <a:pt x="2178462" y="1274384"/>
                </a:cubicBezTo>
                <a:cubicBezTo>
                  <a:pt x="2180081" y="1286862"/>
                  <a:pt x="2165698" y="1303054"/>
                  <a:pt x="2147030" y="1310102"/>
                </a:cubicBezTo>
                <a:cubicBezTo>
                  <a:pt x="2128361" y="1317151"/>
                  <a:pt x="2111787" y="1312770"/>
                  <a:pt x="2111025" y="1300387"/>
                </a:cubicBezTo>
                <a:cubicBezTo>
                  <a:pt x="2110263" y="1288576"/>
                  <a:pt x="2124074" y="1272574"/>
                  <a:pt x="2141600" y="1265240"/>
                </a:cubicBezTo>
                <a:cubicBezTo>
                  <a:pt x="2150649" y="1261383"/>
                  <a:pt x="2159460" y="1260549"/>
                  <a:pt x="2166211" y="1262240"/>
                </a:cubicBezTo>
                <a:close/>
                <a:moveTo>
                  <a:pt x="3367753" y="1262097"/>
                </a:moveTo>
                <a:cubicBezTo>
                  <a:pt x="3387565" y="1266192"/>
                  <a:pt x="3405948" y="1285052"/>
                  <a:pt x="3408901" y="1305435"/>
                </a:cubicBezTo>
                <a:cubicBezTo>
                  <a:pt x="3411854" y="1325819"/>
                  <a:pt x="3397471" y="1339344"/>
                  <a:pt x="3377373" y="1335248"/>
                </a:cubicBezTo>
                <a:cubicBezTo>
                  <a:pt x="3356038" y="1330867"/>
                  <a:pt x="3338321" y="1310484"/>
                  <a:pt x="3336321" y="1289624"/>
                </a:cubicBezTo>
                <a:cubicBezTo>
                  <a:pt x="3334416" y="1269621"/>
                  <a:pt x="3347751" y="1258001"/>
                  <a:pt x="3367753" y="1262097"/>
                </a:cubicBezTo>
                <a:close/>
                <a:moveTo>
                  <a:pt x="1492603" y="1261657"/>
                </a:moveTo>
                <a:cubicBezTo>
                  <a:pt x="1494615" y="1262097"/>
                  <a:pt x="1494853" y="1263669"/>
                  <a:pt x="1492757" y="1266384"/>
                </a:cubicBezTo>
                <a:cubicBezTo>
                  <a:pt x="1488566" y="1271813"/>
                  <a:pt x="1476279" y="1279814"/>
                  <a:pt x="1465992" y="1283052"/>
                </a:cubicBezTo>
                <a:cubicBezTo>
                  <a:pt x="1455610" y="1286386"/>
                  <a:pt x="1451323" y="1284100"/>
                  <a:pt x="1456277" y="1278671"/>
                </a:cubicBezTo>
                <a:cubicBezTo>
                  <a:pt x="1460944" y="1273527"/>
                  <a:pt x="1472088" y="1267241"/>
                  <a:pt x="1481804" y="1263717"/>
                </a:cubicBezTo>
                <a:cubicBezTo>
                  <a:pt x="1486805" y="1261907"/>
                  <a:pt x="1490591" y="1261216"/>
                  <a:pt x="1492603" y="1261657"/>
                </a:cubicBezTo>
                <a:close/>
                <a:moveTo>
                  <a:pt x="1178492" y="1261312"/>
                </a:moveTo>
                <a:cubicBezTo>
                  <a:pt x="1182552" y="1260907"/>
                  <a:pt x="1187386" y="1261526"/>
                  <a:pt x="1191958" y="1263240"/>
                </a:cubicBezTo>
                <a:cubicBezTo>
                  <a:pt x="1201388" y="1266765"/>
                  <a:pt x="1205865" y="1272956"/>
                  <a:pt x="1202626" y="1277814"/>
                </a:cubicBezTo>
                <a:cubicBezTo>
                  <a:pt x="1199388" y="1282671"/>
                  <a:pt x="1189767" y="1284100"/>
                  <a:pt x="1180814" y="1280766"/>
                </a:cubicBezTo>
                <a:cubicBezTo>
                  <a:pt x="1172051" y="1277528"/>
                  <a:pt x="1166812" y="1270289"/>
                  <a:pt x="1169670" y="1265526"/>
                </a:cubicBezTo>
                <a:cubicBezTo>
                  <a:pt x="1171146" y="1263145"/>
                  <a:pt x="1174432" y="1261716"/>
                  <a:pt x="1178492" y="1261312"/>
                </a:cubicBezTo>
                <a:close/>
                <a:moveTo>
                  <a:pt x="2977134" y="1258287"/>
                </a:moveTo>
                <a:cubicBezTo>
                  <a:pt x="2976944" y="1269812"/>
                  <a:pt x="2977896" y="1277146"/>
                  <a:pt x="2978753" y="1284861"/>
                </a:cubicBezTo>
                <a:cubicBezTo>
                  <a:pt x="2991517" y="1287338"/>
                  <a:pt x="3003423" y="1289719"/>
                  <a:pt x="3014091" y="1291910"/>
                </a:cubicBezTo>
                <a:cubicBezTo>
                  <a:pt x="3013043" y="1283147"/>
                  <a:pt x="3012281" y="1275527"/>
                  <a:pt x="3012377" y="1265049"/>
                </a:cubicBezTo>
                <a:cubicBezTo>
                  <a:pt x="2999518" y="1262573"/>
                  <a:pt x="2987802" y="1260287"/>
                  <a:pt x="2977134" y="1258287"/>
                </a:cubicBezTo>
                <a:close/>
                <a:moveTo>
                  <a:pt x="951440" y="1257038"/>
                </a:moveTo>
                <a:cubicBezTo>
                  <a:pt x="954072" y="1256097"/>
                  <a:pt x="957596" y="1256383"/>
                  <a:pt x="961453" y="1258097"/>
                </a:cubicBezTo>
                <a:cubicBezTo>
                  <a:pt x="969454" y="1261621"/>
                  <a:pt x="975740" y="1270194"/>
                  <a:pt x="974883" y="1276385"/>
                </a:cubicBezTo>
                <a:cubicBezTo>
                  <a:pt x="973931" y="1282576"/>
                  <a:pt x="966501" y="1284862"/>
                  <a:pt x="958691" y="1281052"/>
                </a:cubicBezTo>
                <a:cubicBezTo>
                  <a:pt x="951356" y="1277433"/>
                  <a:pt x="946213" y="1269813"/>
                  <a:pt x="946784" y="1263336"/>
                </a:cubicBezTo>
                <a:cubicBezTo>
                  <a:pt x="947070" y="1260145"/>
                  <a:pt x="948809" y="1257978"/>
                  <a:pt x="951440" y="1257038"/>
                </a:cubicBezTo>
                <a:close/>
                <a:moveTo>
                  <a:pt x="1777061" y="1256675"/>
                </a:moveTo>
                <a:lnTo>
                  <a:pt x="1783628" y="1265549"/>
                </a:lnTo>
                <a:cubicBezTo>
                  <a:pt x="1784533" y="1269336"/>
                  <a:pt x="1783509" y="1274241"/>
                  <a:pt x="1778698" y="1281242"/>
                </a:cubicBezTo>
                <a:lnTo>
                  <a:pt x="1774171" y="1289664"/>
                </a:lnTo>
                <a:lnTo>
                  <a:pt x="1761172" y="1298577"/>
                </a:lnTo>
                <a:cubicBezTo>
                  <a:pt x="1747075" y="1308579"/>
                  <a:pt x="1734217" y="1313722"/>
                  <a:pt x="1724120" y="1313246"/>
                </a:cubicBezTo>
                <a:cubicBezTo>
                  <a:pt x="1713643" y="1312770"/>
                  <a:pt x="1710880" y="1307435"/>
                  <a:pt x="1717167" y="1296387"/>
                </a:cubicBezTo>
                <a:cubicBezTo>
                  <a:pt x="1718310" y="1294386"/>
                  <a:pt x="1719167" y="1292386"/>
                  <a:pt x="1720119" y="1290481"/>
                </a:cubicBezTo>
                <a:cubicBezTo>
                  <a:pt x="1723168" y="1287338"/>
                  <a:pt x="1726311" y="1284099"/>
                  <a:pt x="1729359" y="1280861"/>
                </a:cubicBezTo>
                <a:cubicBezTo>
                  <a:pt x="1737979" y="1273622"/>
                  <a:pt x="1746171" y="1268312"/>
                  <a:pt x="1754112" y="1264430"/>
                </a:cubicBezTo>
                <a:lnTo>
                  <a:pt x="1776800" y="1256763"/>
                </a:lnTo>
                <a:lnTo>
                  <a:pt x="1776603" y="1256763"/>
                </a:lnTo>
                <a:lnTo>
                  <a:pt x="1776876" y="1256682"/>
                </a:lnTo>
                <a:lnTo>
                  <a:pt x="1776927" y="1256720"/>
                </a:lnTo>
                <a:close/>
                <a:moveTo>
                  <a:pt x="1469588" y="1256418"/>
                </a:moveTo>
                <a:cubicBezTo>
                  <a:pt x="1471160" y="1257144"/>
                  <a:pt x="1471136" y="1258716"/>
                  <a:pt x="1469136" y="1261049"/>
                </a:cubicBezTo>
                <a:cubicBezTo>
                  <a:pt x="1465135" y="1265812"/>
                  <a:pt x="1454848" y="1271527"/>
                  <a:pt x="1445704" y="1273527"/>
                </a:cubicBezTo>
                <a:cubicBezTo>
                  <a:pt x="1436655" y="1275527"/>
                  <a:pt x="1432941" y="1272955"/>
                  <a:pt x="1437132" y="1268288"/>
                </a:cubicBezTo>
                <a:cubicBezTo>
                  <a:pt x="1441418" y="1263716"/>
                  <a:pt x="1451609" y="1259049"/>
                  <a:pt x="1460468" y="1256858"/>
                </a:cubicBezTo>
                <a:cubicBezTo>
                  <a:pt x="1464850" y="1255811"/>
                  <a:pt x="1468017" y="1255692"/>
                  <a:pt x="1469588" y="1256418"/>
                </a:cubicBezTo>
                <a:close/>
                <a:moveTo>
                  <a:pt x="3941445" y="1255810"/>
                </a:moveTo>
                <a:cubicBezTo>
                  <a:pt x="3947636" y="1262287"/>
                  <a:pt x="3952779" y="1266097"/>
                  <a:pt x="3954875" y="1270288"/>
                </a:cubicBezTo>
                <a:cubicBezTo>
                  <a:pt x="3958494" y="1277527"/>
                  <a:pt x="3956113" y="1282099"/>
                  <a:pt x="3950303" y="1279813"/>
                </a:cubicBezTo>
                <a:cubicBezTo>
                  <a:pt x="3947065" y="1278575"/>
                  <a:pt x="3941159" y="1272384"/>
                  <a:pt x="3939540" y="1268573"/>
                </a:cubicBezTo>
                <a:cubicBezTo>
                  <a:pt x="3937920" y="1264954"/>
                  <a:pt x="3940397" y="1261525"/>
                  <a:pt x="3941445" y="1255810"/>
                </a:cubicBezTo>
                <a:close/>
                <a:moveTo>
                  <a:pt x="1233118" y="1254370"/>
                </a:moveTo>
                <a:cubicBezTo>
                  <a:pt x="1236940" y="1253906"/>
                  <a:pt x="1241536" y="1254335"/>
                  <a:pt x="1246060" y="1255716"/>
                </a:cubicBezTo>
                <a:cubicBezTo>
                  <a:pt x="1255775" y="1258668"/>
                  <a:pt x="1260633" y="1264383"/>
                  <a:pt x="1257300" y="1268955"/>
                </a:cubicBezTo>
                <a:cubicBezTo>
                  <a:pt x="1254156" y="1273241"/>
                  <a:pt x="1245203" y="1274766"/>
                  <a:pt x="1236345" y="1272099"/>
                </a:cubicBezTo>
                <a:cubicBezTo>
                  <a:pt x="1227105" y="1269432"/>
                  <a:pt x="1221676" y="1262954"/>
                  <a:pt x="1224819" y="1258383"/>
                </a:cubicBezTo>
                <a:cubicBezTo>
                  <a:pt x="1226248" y="1256192"/>
                  <a:pt x="1229296" y="1254835"/>
                  <a:pt x="1233118" y="1254370"/>
                </a:cubicBezTo>
                <a:close/>
                <a:moveTo>
                  <a:pt x="2614993" y="1252001"/>
                </a:moveTo>
                <a:cubicBezTo>
                  <a:pt x="2629376" y="1250191"/>
                  <a:pt x="2640139" y="1259716"/>
                  <a:pt x="2640806" y="1274385"/>
                </a:cubicBezTo>
                <a:cubicBezTo>
                  <a:pt x="2641568" y="1289148"/>
                  <a:pt x="2631852" y="1302388"/>
                  <a:pt x="2617469" y="1304388"/>
                </a:cubicBezTo>
                <a:cubicBezTo>
                  <a:pt x="2603182" y="1306389"/>
                  <a:pt x="2590609" y="1296006"/>
                  <a:pt x="2589942" y="1281433"/>
                </a:cubicBezTo>
                <a:cubicBezTo>
                  <a:pt x="2589276" y="1266860"/>
                  <a:pt x="2600896" y="1253811"/>
                  <a:pt x="2614993" y="1252001"/>
                </a:cubicBezTo>
                <a:close/>
                <a:moveTo>
                  <a:pt x="2694812" y="1247714"/>
                </a:moveTo>
                <a:cubicBezTo>
                  <a:pt x="2708814" y="1248571"/>
                  <a:pt x="2721578" y="1261049"/>
                  <a:pt x="2722339" y="1275717"/>
                </a:cubicBezTo>
                <a:cubicBezTo>
                  <a:pt x="2723102" y="1290862"/>
                  <a:pt x="2710052" y="1303531"/>
                  <a:pt x="2695479" y="1301911"/>
                </a:cubicBezTo>
                <a:cubicBezTo>
                  <a:pt x="2680906" y="1300292"/>
                  <a:pt x="2670238" y="1287052"/>
                  <a:pt x="2670238" y="1272098"/>
                </a:cubicBezTo>
                <a:cubicBezTo>
                  <a:pt x="2670142" y="1257239"/>
                  <a:pt x="2680620" y="1246761"/>
                  <a:pt x="2694812" y="1247714"/>
                </a:cubicBezTo>
                <a:close/>
                <a:moveTo>
                  <a:pt x="1290435" y="1246881"/>
                </a:moveTo>
                <a:cubicBezTo>
                  <a:pt x="1294090" y="1246380"/>
                  <a:pt x="1298400" y="1246666"/>
                  <a:pt x="1302639" y="1247809"/>
                </a:cubicBezTo>
                <a:cubicBezTo>
                  <a:pt x="1311497" y="1250190"/>
                  <a:pt x="1316259" y="1255334"/>
                  <a:pt x="1313116" y="1259334"/>
                </a:cubicBezTo>
                <a:cubicBezTo>
                  <a:pt x="1310068" y="1263335"/>
                  <a:pt x="1300353" y="1265049"/>
                  <a:pt x="1291685" y="1262668"/>
                </a:cubicBezTo>
                <a:cubicBezTo>
                  <a:pt x="1282827" y="1260287"/>
                  <a:pt x="1278731" y="1254953"/>
                  <a:pt x="1282160" y="1250667"/>
                </a:cubicBezTo>
                <a:cubicBezTo>
                  <a:pt x="1283779" y="1248667"/>
                  <a:pt x="1286780" y="1247381"/>
                  <a:pt x="1290435" y="1246881"/>
                </a:cubicBezTo>
                <a:close/>
                <a:moveTo>
                  <a:pt x="2106609" y="1245583"/>
                </a:moveTo>
                <a:cubicBezTo>
                  <a:pt x="2113026" y="1247262"/>
                  <a:pt x="2117312" y="1251477"/>
                  <a:pt x="2118074" y="1257811"/>
                </a:cubicBezTo>
                <a:cubicBezTo>
                  <a:pt x="2119598" y="1270574"/>
                  <a:pt x="2106167" y="1286195"/>
                  <a:pt x="2087117" y="1294196"/>
                </a:cubicBezTo>
                <a:cubicBezTo>
                  <a:pt x="2067496" y="1302388"/>
                  <a:pt x="2050351" y="1298863"/>
                  <a:pt x="2049208" y="1286290"/>
                </a:cubicBezTo>
                <a:cubicBezTo>
                  <a:pt x="2048065" y="1273813"/>
                  <a:pt x="2063400" y="1256382"/>
                  <a:pt x="2082355" y="1248571"/>
                </a:cubicBezTo>
                <a:cubicBezTo>
                  <a:pt x="2091642" y="1244761"/>
                  <a:pt x="2100191" y="1243904"/>
                  <a:pt x="2106609" y="1245583"/>
                </a:cubicBezTo>
                <a:close/>
                <a:moveTo>
                  <a:pt x="1439703" y="1245429"/>
                </a:moveTo>
                <a:cubicBezTo>
                  <a:pt x="1447705" y="1244667"/>
                  <a:pt x="1450848" y="1247048"/>
                  <a:pt x="1446752" y="1251429"/>
                </a:cubicBezTo>
                <a:cubicBezTo>
                  <a:pt x="1442752" y="1255525"/>
                  <a:pt x="1434179" y="1259335"/>
                  <a:pt x="1426559" y="1259907"/>
                </a:cubicBezTo>
                <a:cubicBezTo>
                  <a:pt x="1419130" y="1260478"/>
                  <a:pt x="1415605" y="1257430"/>
                  <a:pt x="1418748" y="1253620"/>
                </a:cubicBezTo>
                <a:cubicBezTo>
                  <a:pt x="1422082" y="1249620"/>
                  <a:pt x="1431798" y="1246191"/>
                  <a:pt x="1439703" y="1245429"/>
                </a:cubicBezTo>
                <a:close/>
                <a:moveTo>
                  <a:pt x="655034" y="1245142"/>
                </a:moveTo>
                <a:cubicBezTo>
                  <a:pt x="657511" y="1246476"/>
                  <a:pt x="660463" y="1250762"/>
                  <a:pt x="665512" y="1256382"/>
                </a:cubicBezTo>
                <a:cubicBezTo>
                  <a:pt x="662273" y="1258382"/>
                  <a:pt x="660844" y="1260858"/>
                  <a:pt x="658654" y="1260001"/>
                </a:cubicBezTo>
                <a:cubicBezTo>
                  <a:pt x="657034" y="1259430"/>
                  <a:pt x="653319" y="1254286"/>
                  <a:pt x="652177" y="1251333"/>
                </a:cubicBezTo>
                <a:cubicBezTo>
                  <a:pt x="650176" y="1246285"/>
                  <a:pt x="651415" y="1243047"/>
                  <a:pt x="655034" y="1245142"/>
                </a:cubicBezTo>
                <a:close/>
                <a:moveTo>
                  <a:pt x="995326" y="1244321"/>
                </a:moveTo>
                <a:cubicBezTo>
                  <a:pt x="998315" y="1243642"/>
                  <a:pt x="1002172" y="1244190"/>
                  <a:pt x="1006220" y="1246095"/>
                </a:cubicBezTo>
                <a:cubicBezTo>
                  <a:pt x="1014126" y="1249810"/>
                  <a:pt x="1020031" y="1257811"/>
                  <a:pt x="1019079" y="1263335"/>
                </a:cubicBezTo>
                <a:cubicBezTo>
                  <a:pt x="1018031" y="1269336"/>
                  <a:pt x="1009744" y="1271241"/>
                  <a:pt x="1001553" y="1267336"/>
                </a:cubicBezTo>
                <a:cubicBezTo>
                  <a:pt x="993647" y="1263526"/>
                  <a:pt x="988504" y="1256001"/>
                  <a:pt x="989647" y="1249905"/>
                </a:cubicBezTo>
                <a:cubicBezTo>
                  <a:pt x="990219" y="1246905"/>
                  <a:pt x="992338" y="1245000"/>
                  <a:pt x="995326" y="1244321"/>
                </a:cubicBezTo>
                <a:close/>
                <a:moveTo>
                  <a:pt x="3549681" y="1244285"/>
                </a:moveTo>
                <a:cubicBezTo>
                  <a:pt x="3564445" y="1247333"/>
                  <a:pt x="3579780" y="1262097"/>
                  <a:pt x="3583495" y="1277527"/>
                </a:cubicBezTo>
                <a:cubicBezTo>
                  <a:pt x="3587400" y="1293720"/>
                  <a:pt x="3576637" y="1304959"/>
                  <a:pt x="3560730" y="1300864"/>
                </a:cubicBezTo>
                <a:cubicBezTo>
                  <a:pt x="3545395" y="1296958"/>
                  <a:pt x="3531584" y="1281528"/>
                  <a:pt x="3528631" y="1265907"/>
                </a:cubicBezTo>
                <a:cubicBezTo>
                  <a:pt x="3525678" y="1250191"/>
                  <a:pt x="3534632" y="1241142"/>
                  <a:pt x="3549681" y="1244285"/>
                </a:cubicBezTo>
                <a:close/>
                <a:moveTo>
                  <a:pt x="2316289" y="1243237"/>
                </a:moveTo>
                <a:cubicBezTo>
                  <a:pt x="2333815" y="1237903"/>
                  <a:pt x="2349245" y="1244761"/>
                  <a:pt x="2349912" y="1257620"/>
                </a:cubicBezTo>
                <a:cubicBezTo>
                  <a:pt x="2350579" y="1270479"/>
                  <a:pt x="2335910" y="1285433"/>
                  <a:pt x="2318384" y="1290291"/>
                </a:cubicBezTo>
                <a:cubicBezTo>
                  <a:pt x="2301239" y="1295053"/>
                  <a:pt x="2286761" y="1289338"/>
                  <a:pt x="2285809" y="1277146"/>
                </a:cubicBezTo>
                <a:cubicBezTo>
                  <a:pt x="2284856" y="1264573"/>
                  <a:pt x="2298953" y="1248571"/>
                  <a:pt x="2316289" y="1243237"/>
                </a:cubicBezTo>
                <a:close/>
                <a:moveTo>
                  <a:pt x="3833050" y="1242475"/>
                </a:moveTo>
                <a:cubicBezTo>
                  <a:pt x="3840194" y="1243618"/>
                  <a:pt x="3849052" y="1251619"/>
                  <a:pt x="3852005" y="1259906"/>
                </a:cubicBezTo>
                <a:cubicBezTo>
                  <a:pt x="3854862" y="1267907"/>
                  <a:pt x="3851148" y="1274670"/>
                  <a:pt x="3844290" y="1273622"/>
                </a:cubicBezTo>
                <a:cubicBezTo>
                  <a:pt x="3837146" y="1272479"/>
                  <a:pt x="3828764" y="1264287"/>
                  <a:pt x="3825621" y="1255715"/>
                </a:cubicBezTo>
                <a:cubicBezTo>
                  <a:pt x="3822477" y="1246952"/>
                  <a:pt x="3825716" y="1241332"/>
                  <a:pt x="3833050" y="1242475"/>
                </a:cubicBezTo>
                <a:close/>
                <a:moveTo>
                  <a:pt x="839414" y="1240761"/>
                </a:moveTo>
                <a:cubicBezTo>
                  <a:pt x="841224" y="1239713"/>
                  <a:pt x="843819" y="1239809"/>
                  <a:pt x="846867" y="1241237"/>
                </a:cubicBezTo>
                <a:cubicBezTo>
                  <a:pt x="853344" y="1244285"/>
                  <a:pt x="859059" y="1252191"/>
                  <a:pt x="859154" y="1258477"/>
                </a:cubicBezTo>
                <a:cubicBezTo>
                  <a:pt x="859249" y="1264288"/>
                  <a:pt x="854773" y="1266859"/>
                  <a:pt x="848867" y="1264288"/>
                </a:cubicBezTo>
                <a:cubicBezTo>
                  <a:pt x="842390" y="1261430"/>
                  <a:pt x="837056" y="1254001"/>
                  <a:pt x="836675" y="1247143"/>
                </a:cubicBezTo>
                <a:cubicBezTo>
                  <a:pt x="836580" y="1244000"/>
                  <a:pt x="837604" y="1241809"/>
                  <a:pt x="839414" y="1240761"/>
                </a:cubicBezTo>
                <a:close/>
                <a:moveTo>
                  <a:pt x="1680591" y="1238284"/>
                </a:moveTo>
                <a:cubicBezTo>
                  <a:pt x="1672018" y="1243618"/>
                  <a:pt x="1663160" y="1249047"/>
                  <a:pt x="1653826" y="1254572"/>
                </a:cubicBezTo>
                <a:cubicBezTo>
                  <a:pt x="1652397" y="1259715"/>
                  <a:pt x="1651063" y="1264764"/>
                  <a:pt x="1649539" y="1270479"/>
                </a:cubicBezTo>
                <a:cubicBezTo>
                  <a:pt x="1658398" y="1265430"/>
                  <a:pt x="1668018" y="1259811"/>
                  <a:pt x="1676876" y="1254667"/>
                </a:cubicBezTo>
                <a:cubicBezTo>
                  <a:pt x="1678114" y="1249143"/>
                  <a:pt x="1679258" y="1243904"/>
                  <a:pt x="1680591" y="1238284"/>
                </a:cubicBezTo>
                <a:close/>
                <a:moveTo>
                  <a:pt x="1347632" y="1238035"/>
                </a:moveTo>
                <a:cubicBezTo>
                  <a:pt x="1351359" y="1237333"/>
                  <a:pt x="1355740" y="1237333"/>
                  <a:pt x="1359788" y="1238190"/>
                </a:cubicBezTo>
                <a:cubicBezTo>
                  <a:pt x="1367694" y="1239809"/>
                  <a:pt x="1372266" y="1244476"/>
                  <a:pt x="1369408" y="1248096"/>
                </a:cubicBezTo>
                <a:cubicBezTo>
                  <a:pt x="1366456" y="1251715"/>
                  <a:pt x="1356835" y="1253906"/>
                  <a:pt x="1348930" y="1252382"/>
                </a:cubicBezTo>
                <a:cubicBezTo>
                  <a:pt x="1340833" y="1250858"/>
                  <a:pt x="1336452" y="1246096"/>
                  <a:pt x="1339405" y="1242095"/>
                </a:cubicBezTo>
                <a:cubicBezTo>
                  <a:pt x="1340834" y="1240143"/>
                  <a:pt x="1343906" y="1238738"/>
                  <a:pt x="1347632" y="1238035"/>
                </a:cubicBezTo>
                <a:close/>
                <a:moveTo>
                  <a:pt x="1644396" y="1237998"/>
                </a:moveTo>
                <a:cubicBezTo>
                  <a:pt x="1634585" y="1244285"/>
                  <a:pt x="1624870" y="1250286"/>
                  <a:pt x="1616392" y="1255429"/>
                </a:cubicBezTo>
                <a:cubicBezTo>
                  <a:pt x="1614392" y="1260858"/>
                  <a:pt x="1612583" y="1266097"/>
                  <a:pt x="1610773" y="1271050"/>
                </a:cubicBezTo>
                <a:cubicBezTo>
                  <a:pt x="1620393" y="1265526"/>
                  <a:pt x="1629442" y="1260192"/>
                  <a:pt x="1637538" y="1255334"/>
                </a:cubicBezTo>
                <a:cubicBezTo>
                  <a:pt x="1639919" y="1249047"/>
                  <a:pt x="1642205" y="1243428"/>
                  <a:pt x="1644396" y="1237998"/>
                </a:cubicBezTo>
                <a:close/>
                <a:moveTo>
                  <a:pt x="2477357" y="1237713"/>
                </a:moveTo>
                <a:cubicBezTo>
                  <a:pt x="2493358" y="1234284"/>
                  <a:pt x="2507170" y="1241808"/>
                  <a:pt x="2507074" y="1254762"/>
                </a:cubicBezTo>
                <a:cubicBezTo>
                  <a:pt x="2506979" y="1267812"/>
                  <a:pt x="2494692" y="1281528"/>
                  <a:pt x="2478595" y="1285433"/>
                </a:cubicBezTo>
                <a:cubicBezTo>
                  <a:pt x="2462783" y="1289338"/>
                  <a:pt x="2448591" y="1281813"/>
                  <a:pt x="2448210" y="1269240"/>
                </a:cubicBezTo>
                <a:cubicBezTo>
                  <a:pt x="2447829" y="1256382"/>
                  <a:pt x="2461069" y="1241332"/>
                  <a:pt x="2477357" y="1237713"/>
                </a:cubicBezTo>
                <a:close/>
                <a:moveTo>
                  <a:pt x="1722501" y="1237427"/>
                </a:moveTo>
                <a:cubicBezTo>
                  <a:pt x="1712119" y="1243713"/>
                  <a:pt x="1702403" y="1249428"/>
                  <a:pt x="1693164" y="1254762"/>
                </a:cubicBezTo>
                <a:cubicBezTo>
                  <a:pt x="1692021" y="1260858"/>
                  <a:pt x="1690878" y="1266573"/>
                  <a:pt x="1689830" y="1272479"/>
                </a:cubicBezTo>
                <a:cubicBezTo>
                  <a:pt x="1700974" y="1266288"/>
                  <a:pt x="1711833" y="1260192"/>
                  <a:pt x="1721739" y="1254572"/>
                </a:cubicBezTo>
                <a:cubicBezTo>
                  <a:pt x="1722025" y="1248857"/>
                  <a:pt x="1722215" y="1243047"/>
                  <a:pt x="1722501" y="1237427"/>
                </a:cubicBezTo>
                <a:close/>
                <a:moveTo>
                  <a:pt x="2863882" y="1237046"/>
                </a:moveTo>
                <a:cubicBezTo>
                  <a:pt x="2863596" y="1247904"/>
                  <a:pt x="2864358" y="1257429"/>
                  <a:pt x="2865311" y="1266478"/>
                </a:cubicBezTo>
                <a:cubicBezTo>
                  <a:pt x="2877026" y="1268383"/>
                  <a:pt x="2890171" y="1270574"/>
                  <a:pt x="2902077" y="1272669"/>
                </a:cubicBezTo>
                <a:cubicBezTo>
                  <a:pt x="2901029" y="1263144"/>
                  <a:pt x="2900267" y="1254381"/>
                  <a:pt x="2900458" y="1242761"/>
                </a:cubicBezTo>
                <a:cubicBezTo>
                  <a:pt x="2887885" y="1240665"/>
                  <a:pt x="2875312" y="1238665"/>
                  <a:pt x="2863882" y="1237046"/>
                </a:cubicBezTo>
                <a:close/>
                <a:moveTo>
                  <a:pt x="744093" y="1235141"/>
                </a:moveTo>
                <a:cubicBezTo>
                  <a:pt x="748760" y="1236761"/>
                  <a:pt x="754189" y="1243714"/>
                  <a:pt x="755237" y="1249524"/>
                </a:cubicBezTo>
                <a:cubicBezTo>
                  <a:pt x="756285" y="1254668"/>
                  <a:pt x="753427" y="1257716"/>
                  <a:pt x="749141" y="1256096"/>
                </a:cubicBezTo>
                <a:cubicBezTo>
                  <a:pt x="744664" y="1254382"/>
                  <a:pt x="740378" y="1248857"/>
                  <a:pt x="738949" y="1242857"/>
                </a:cubicBezTo>
                <a:cubicBezTo>
                  <a:pt x="737521" y="1236856"/>
                  <a:pt x="739616" y="1233617"/>
                  <a:pt x="744093" y="1235141"/>
                </a:cubicBezTo>
                <a:close/>
                <a:moveTo>
                  <a:pt x="1042166" y="1234879"/>
                </a:moveTo>
                <a:cubicBezTo>
                  <a:pt x="1045298" y="1234236"/>
                  <a:pt x="1049322" y="1234760"/>
                  <a:pt x="1053465" y="1236570"/>
                </a:cubicBezTo>
                <a:cubicBezTo>
                  <a:pt x="1061561" y="1240094"/>
                  <a:pt x="1067752" y="1248000"/>
                  <a:pt x="1066419" y="1253239"/>
                </a:cubicBezTo>
                <a:cubicBezTo>
                  <a:pt x="1065181" y="1258477"/>
                  <a:pt x="1056894" y="1260192"/>
                  <a:pt x="1048988" y="1256858"/>
                </a:cubicBezTo>
                <a:cubicBezTo>
                  <a:pt x="1040892" y="1253429"/>
                  <a:pt x="1035082" y="1245904"/>
                  <a:pt x="1036225" y="1240189"/>
                </a:cubicBezTo>
                <a:cubicBezTo>
                  <a:pt x="1036797" y="1237332"/>
                  <a:pt x="1039035" y="1235522"/>
                  <a:pt x="1042166" y="1234879"/>
                </a:cubicBezTo>
                <a:close/>
                <a:moveTo>
                  <a:pt x="1881378" y="1232855"/>
                </a:moveTo>
                <a:lnTo>
                  <a:pt x="1881190" y="1233217"/>
                </a:lnTo>
                <a:lnTo>
                  <a:pt x="1881027" y="1233346"/>
                </a:lnTo>
                <a:lnTo>
                  <a:pt x="1880901" y="1233522"/>
                </a:lnTo>
                <a:lnTo>
                  <a:pt x="1880940" y="1233415"/>
                </a:lnTo>
                <a:lnTo>
                  <a:pt x="1880806" y="1233522"/>
                </a:lnTo>
                <a:lnTo>
                  <a:pt x="1880972" y="1233329"/>
                </a:lnTo>
                <a:lnTo>
                  <a:pt x="1881043" y="1233135"/>
                </a:lnTo>
                <a:close/>
                <a:moveTo>
                  <a:pt x="3240500" y="1232189"/>
                </a:moveTo>
                <a:cubicBezTo>
                  <a:pt x="3262027" y="1237237"/>
                  <a:pt x="3281553" y="1258382"/>
                  <a:pt x="3282791" y="1279623"/>
                </a:cubicBezTo>
                <a:cubicBezTo>
                  <a:pt x="3284125" y="1301912"/>
                  <a:pt x="3265837" y="1315151"/>
                  <a:pt x="3242691" y="1308865"/>
                </a:cubicBezTo>
                <a:cubicBezTo>
                  <a:pt x="3220497" y="1302864"/>
                  <a:pt x="3203448" y="1281719"/>
                  <a:pt x="3202400" y="1260764"/>
                </a:cubicBezTo>
                <a:cubicBezTo>
                  <a:pt x="3201352" y="1239047"/>
                  <a:pt x="3217545" y="1226664"/>
                  <a:pt x="3240500" y="1232189"/>
                </a:cubicBezTo>
                <a:close/>
                <a:moveTo>
                  <a:pt x="2046458" y="1230926"/>
                </a:moveTo>
                <a:cubicBezTo>
                  <a:pt x="2053113" y="1232188"/>
                  <a:pt x="2057590" y="1236141"/>
                  <a:pt x="2058447" y="1242475"/>
                </a:cubicBezTo>
                <a:cubicBezTo>
                  <a:pt x="2060257" y="1255620"/>
                  <a:pt x="2045207" y="1272765"/>
                  <a:pt x="2024729" y="1281242"/>
                </a:cubicBezTo>
                <a:cubicBezTo>
                  <a:pt x="2005202" y="1289338"/>
                  <a:pt x="1989391" y="1285909"/>
                  <a:pt x="1988724" y="1273431"/>
                </a:cubicBezTo>
                <a:cubicBezTo>
                  <a:pt x="1987962" y="1261049"/>
                  <a:pt x="2002345" y="1244285"/>
                  <a:pt x="2021395" y="1235522"/>
                </a:cubicBezTo>
                <a:cubicBezTo>
                  <a:pt x="2030968" y="1231093"/>
                  <a:pt x="2039802" y="1229664"/>
                  <a:pt x="2046458" y="1230926"/>
                </a:cubicBezTo>
                <a:close/>
                <a:moveTo>
                  <a:pt x="1092481" y="1227640"/>
                </a:moveTo>
                <a:cubicBezTo>
                  <a:pt x="1095613" y="1227092"/>
                  <a:pt x="1099566" y="1227521"/>
                  <a:pt x="1103566" y="1229045"/>
                </a:cubicBezTo>
                <a:cubicBezTo>
                  <a:pt x="1111852" y="1232283"/>
                  <a:pt x="1118234" y="1239713"/>
                  <a:pt x="1116901" y="1244761"/>
                </a:cubicBezTo>
                <a:cubicBezTo>
                  <a:pt x="1115567" y="1249809"/>
                  <a:pt x="1106995" y="1251429"/>
                  <a:pt x="1098803" y="1248095"/>
                </a:cubicBezTo>
                <a:cubicBezTo>
                  <a:pt x="1090612" y="1244761"/>
                  <a:pt x="1084801" y="1237236"/>
                  <a:pt x="1086325" y="1232093"/>
                </a:cubicBezTo>
                <a:cubicBezTo>
                  <a:pt x="1087040" y="1229712"/>
                  <a:pt x="1089350" y="1228188"/>
                  <a:pt x="1092481" y="1227640"/>
                </a:cubicBezTo>
                <a:close/>
                <a:moveTo>
                  <a:pt x="589216" y="1227521"/>
                </a:moveTo>
                <a:cubicBezTo>
                  <a:pt x="590168" y="1227331"/>
                  <a:pt x="592549" y="1230093"/>
                  <a:pt x="595502" y="1232665"/>
                </a:cubicBezTo>
                <a:cubicBezTo>
                  <a:pt x="594264" y="1234760"/>
                  <a:pt x="593883" y="1236665"/>
                  <a:pt x="592740" y="1236856"/>
                </a:cubicBezTo>
                <a:cubicBezTo>
                  <a:pt x="592073" y="1236951"/>
                  <a:pt x="589120" y="1233713"/>
                  <a:pt x="588930" y="1232760"/>
                </a:cubicBezTo>
                <a:cubicBezTo>
                  <a:pt x="588454" y="1230665"/>
                  <a:pt x="588358" y="1227617"/>
                  <a:pt x="589216" y="1227521"/>
                </a:cubicBezTo>
                <a:close/>
                <a:moveTo>
                  <a:pt x="1415605" y="1225807"/>
                </a:moveTo>
                <a:cubicBezTo>
                  <a:pt x="1423130" y="1226664"/>
                  <a:pt x="1427035" y="1230093"/>
                  <a:pt x="1424368" y="1233712"/>
                </a:cubicBezTo>
                <a:cubicBezTo>
                  <a:pt x="1421796" y="1237332"/>
                  <a:pt x="1413700" y="1239904"/>
                  <a:pt x="1406175" y="1239332"/>
                </a:cubicBezTo>
                <a:cubicBezTo>
                  <a:pt x="1398460" y="1238761"/>
                  <a:pt x="1393698" y="1234284"/>
                  <a:pt x="1396650" y="1230569"/>
                </a:cubicBezTo>
                <a:cubicBezTo>
                  <a:pt x="1399412" y="1227045"/>
                  <a:pt x="1408175" y="1224949"/>
                  <a:pt x="1415605" y="1225807"/>
                </a:cubicBezTo>
                <a:close/>
                <a:moveTo>
                  <a:pt x="1542407" y="1224390"/>
                </a:moveTo>
                <a:cubicBezTo>
                  <a:pt x="1544145" y="1224521"/>
                  <a:pt x="1544335" y="1225902"/>
                  <a:pt x="1542573" y="1228569"/>
                </a:cubicBezTo>
                <a:cubicBezTo>
                  <a:pt x="1539049" y="1233903"/>
                  <a:pt x="1528571" y="1242476"/>
                  <a:pt x="1519237" y="1247238"/>
                </a:cubicBezTo>
                <a:cubicBezTo>
                  <a:pt x="1509521" y="1252096"/>
                  <a:pt x="1504378" y="1251334"/>
                  <a:pt x="1508283" y="1246095"/>
                </a:cubicBezTo>
                <a:cubicBezTo>
                  <a:pt x="1512188" y="1240857"/>
                  <a:pt x="1523714" y="1232475"/>
                  <a:pt x="1532953" y="1227712"/>
                </a:cubicBezTo>
                <a:cubicBezTo>
                  <a:pt x="1537382" y="1225379"/>
                  <a:pt x="1540668" y="1224259"/>
                  <a:pt x="1542407" y="1224390"/>
                </a:cubicBezTo>
                <a:close/>
                <a:moveTo>
                  <a:pt x="1518999" y="1223938"/>
                </a:moveTo>
                <a:cubicBezTo>
                  <a:pt x="1520690" y="1224212"/>
                  <a:pt x="1520999" y="1225474"/>
                  <a:pt x="1519427" y="1227712"/>
                </a:cubicBezTo>
                <a:cubicBezTo>
                  <a:pt x="1516284" y="1232094"/>
                  <a:pt x="1506283" y="1239428"/>
                  <a:pt x="1498187" y="1242762"/>
                </a:cubicBezTo>
                <a:cubicBezTo>
                  <a:pt x="1489900" y="1246095"/>
                  <a:pt x="1485899" y="1244762"/>
                  <a:pt x="1489233" y="1240285"/>
                </a:cubicBezTo>
                <a:cubicBezTo>
                  <a:pt x="1492662" y="1235808"/>
                  <a:pt x="1502187" y="1229522"/>
                  <a:pt x="1510283" y="1226093"/>
                </a:cubicBezTo>
                <a:cubicBezTo>
                  <a:pt x="1514236" y="1224379"/>
                  <a:pt x="1517308" y="1223664"/>
                  <a:pt x="1518999" y="1223938"/>
                </a:cubicBezTo>
                <a:close/>
                <a:moveTo>
                  <a:pt x="874514" y="1221973"/>
                </a:moveTo>
                <a:cubicBezTo>
                  <a:pt x="876443" y="1220973"/>
                  <a:pt x="879205" y="1221045"/>
                  <a:pt x="882396" y="1222378"/>
                </a:cubicBezTo>
                <a:cubicBezTo>
                  <a:pt x="889349" y="1225330"/>
                  <a:pt x="895159" y="1232760"/>
                  <a:pt x="895635" y="1239046"/>
                </a:cubicBezTo>
                <a:cubicBezTo>
                  <a:pt x="896016" y="1245333"/>
                  <a:pt x="890873" y="1247905"/>
                  <a:pt x="884205" y="1244952"/>
                </a:cubicBezTo>
                <a:cubicBezTo>
                  <a:pt x="877443" y="1241904"/>
                  <a:pt x="871918" y="1234474"/>
                  <a:pt x="871632" y="1227997"/>
                </a:cubicBezTo>
                <a:cubicBezTo>
                  <a:pt x="871490" y="1225045"/>
                  <a:pt x="872585" y="1222973"/>
                  <a:pt x="874514" y="1221973"/>
                </a:cubicBezTo>
                <a:close/>
                <a:moveTo>
                  <a:pt x="1147310" y="1221902"/>
                </a:moveTo>
                <a:cubicBezTo>
                  <a:pt x="1151024" y="1221640"/>
                  <a:pt x="1155525" y="1222474"/>
                  <a:pt x="1159668" y="1224474"/>
                </a:cubicBezTo>
                <a:cubicBezTo>
                  <a:pt x="1167669" y="1228284"/>
                  <a:pt x="1172146" y="1234570"/>
                  <a:pt x="1169669" y="1238856"/>
                </a:cubicBezTo>
                <a:cubicBezTo>
                  <a:pt x="1167193" y="1243143"/>
                  <a:pt x="1158716" y="1244000"/>
                  <a:pt x="1150810" y="1240571"/>
                </a:cubicBezTo>
                <a:cubicBezTo>
                  <a:pt x="1142999" y="1237237"/>
                  <a:pt x="1137761" y="1230284"/>
                  <a:pt x="1139666" y="1225902"/>
                </a:cubicBezTo>
                <a:cubicBezTo>
                  <a:pt x="1140666" y="1223521"/>
                  <a:pt x="1143595" y="1222164"/>
                  <a:pt x="1147310" y="1221902"/>
                </a:cubicBezTo>
                <a:close/>
                <a:moveTo>
                  <a:pt x="1567660" y="1221676"/>
                </a:moveTo>
                <a:cubicBezTo>
                  <a:pt x="1569911" y="1221497"/>
                  <a:pt x="1570339" y="1222950"/>
                  <a:pt x="1568482" y="1226188"/>
                </a:cubicBezTo>
                <a:cubicBezTo>
                  <a:pt x="1564767" y="1232665"/>
                  <a:pt x="1552956" y="1243047"/>
                  <a:pt x="1541812" y="1249239"/>
                </a:cubicBezTo>
                <a:cubicBezTo>
                  <a:pt x="1530858" y="1255335"/>
                  <a:pt x="1525048" y="1254954"/>
                  <a:pt x="1529048" y="1249048"/>
                </a:cubicBezTo>
                <a:cubicBezTo>
                  <a:pt x="1533144" y="1243047"/>
                  <a:pt x="1545145" y="1233427"/>
                  <a:pt x="1555909" y="1226950"/>
                </a:cubicBezTo>
                <a:cubicBezTo>
                  <a:pt x="1561338" y="1223664"/>
                  <a:pt x="1565410" y="1221854"/>
                  <a:pt x="1567660" y="1221676"/>
                </a:cubicBezTo>
                <a:close/>
                <a:moveTo>
                  <a:pt x="3717131" y="1221044"/>
                </a:moveTo>
                <a:cubicBezTo>
                  <a:pt x="3726656" y="1223425"/>
                  <a:pt x="3737705" y="1233712"/>
                  <a:pt x="3740943" y="1243618"/>
                </a:cubicBezTo>
                <a:cubicBezTo>
                  <a:pt x="3744467" y="1254477"/>
                  <a:pt x="3738181" y="1262573"/>
                  <a:pt x="3727989" y="1260001"/>
                </a:cubicBezTo>
                <a:cubicBezTo>
                  <a:pt x="3718083" y="1257525"/>
                  <a:pt x="3708272" y="1247524"/>
                  <a:pt x="3704748" y="1236760"/>
                </a:cubicBezTo>
                <a:cubicBezTo>
                  <a:pt x="3701033" y="1225140"/>
                  <a:pt x="3706367" y="1218472"/>
                  <a:pt x="3717131" y="1221044"/>
                </a:cubicBezTo>
                <a:close/>
                <a:moveTo>
                  <a:pt x="2279582" y="1220937"/>
                </a:moveTo>
                <a:cubicBezTo>
                  <a:pt x="2285976" y="1223306"/>
                  <a:pt x="2290334" y="1228093"/>
                  <a:pt x="2291143" y="1234665"/>
                </a:cubicBezTo>
                <a:cubicBezTo>
                  <a:pt x="2292762" y="1247905"/>
                  <a:pt x="2279523" y="1262954"/>
                  <a:pt x="2261234" y="1269336"/>
                </a:cubicBezTo>
                <a:cubicBezTo>
                  <a:pt x="2243232" y="1275622"/>
                  <a:pt x="2226659" y="1270860"/>
                  <a:pt x="2224754" y="1258382"/>
                </a:cubicBezTo>
                <a:cubicBezTo>
                  <a:pt x="2222849" y="1245619"/>
                  <a:pt x="2237517" y="1227997"/>
                  <a:pt x="2255805" y="1221711"/>
                </a:cubicBezTo>
                <a:cubicBezTo>
                  <a:pt x="2264759" y="1218616"/>
                  <a:pt x="2273189" y="1218568"/>
                  <a:pt x="2279582" y="1220937"/>
                </a:cubicBezTo>
                <a:close/>
                <a:moveTo>
                  <a:pt x="1989808" y="1219295"/>
                </a:moveTo>
                <a:cubicBezTo>
                  <a:pt x="1996273" y="1220783"/>
                  <a:pt x="2000344" y="1224998"/>
                  <a:pt x="2000344" y="1231522"/>
                </a:cubicBezTo>
                <a:cubicBezTo>
                  <a:pt x="2000344" y="1244761"/>
                  <a:pt x="1983676" y="1262859"/>
                  <a:pt x="1964530" y="1270860"/>
                </a:cubicBezTo>
                <a:cubicBezTo>
                  <a:pt x="1944528" y="1279147"/>
                  <a:pt x="1929478" y="1275527"/>
                  <a:pt x="1929669" y="1262478"/>
                </a:cubicBezTo>
                <a:cubicBezTo>
                  <a:pt x="1929859" y="1249619"/>
                  <a:pt x="1945385" y="1232379"/>
                  <a:pt x="1964911" y="1223426"/>
                </a:cubicBezTo>
                <a:cubicBezTo>
                  <a:pt x="1974484" y="1219045"/>
                  <a:pt x="1983343" y="1217806"/>
                  <a:pt x="1989808" y="1219295"/>
                </a:cubicBezTo>
                <a:close/>
                <a:moveTo>
                  <a:pt x="1496877" y="1218913"/>
                </a:moveTo>
                <a:cubicBezTo>
                  <a:pt x="1498354" y="1219449"/>
                  <a:pt x="1498568" y="1220759"/>
                  <a:pt x="1497139" y="1222759"/>
                </a:cubicBezTo>
                <a:cubicBezTo>
                  <a:pt x="1494281" y="1226854"/>
                  <a:pt x="1485709" y="1232188"/>
                  <a:pt x="1478375" y="1234189"/>
                </a:cubicBezTo>
                <a:cubicBezTo>
                  <a:pt x="1470850" y="1236189"/>
                  <a:pt x="1467897" y="1234189"/>
                  <a:pt x="1471326" y="1229902"/>
                </a:cubicBezTo>
                <a:cubicBezTo>
                  <a:pt x="1474565" y="1225902"/>
                  <a:pt x="1482089" y="1221806"/>
                  <a:pt x="1489043" y="1219711"/>
                </a:cubicBezTo>
                <a:cubicBezTo>
                  <a:pt x="1492663" y="1218616"/>
                  <a:pt x="1495401" y="1218377"/>
                  <a:pt x="1496877" y="1218913"/>
                </a:cubicBezTo>
                <a:close/>
                <a:moveTo>
                  <a:pt x="2571845" y="1218378"/>
                </a:moveTo>
                <a:cubicBezTo>
                  <a:pt x="2587180" y="1216377"/>
                  <a:pt x="2599372" y="1225426"/>
                  <a:pt x="2598991" y="1238952"/>
                </a:cubicBezTo>
                <a:cubicBezTo>
                  <a:pt x="2598610" y="1252477"/>
                  <a:pt x="2587275" y="1264764"/>
                  <a:pt x="2571750" y="1267050"/>
                </a:cubicBezTo>
                <a:cubicBezTo>
                  <a:pt x="2556510" y="1269241"/>
                  <a:pt x="2544032" y="1259907"/>
                  <a:pt x="2544508" y="1246286"/>
                </a:cubicBezTo>
                <a:cubicBezTo>
                  <a:pt x="2544984" y="1232760"/>
                  <a:pt x="2556510" y="1220473"/>
                  <a:pt x="2571845" y="1218378"/>
                </a:cubicBezTo>
                <a:close/>
                <a:moveTo>
                  <a:pt x="1202567" y="1217353"/>
                </a:moveTo>
                <a:cubicBezTo>
                  <a:pt x="1205865" y="1217067"/>
                  <a:pt x="1209866" y="1217615"/>
                  <a:pt x="1213771" y="1219044"/>
                </a:cubicBezTo>
                <a:cubicBezTo>
                  <a:pt x="1222438" y="1222187"/>
                  <a:pt x="1227487" y="1227902"/>
                  <a:pt x="1225296" y="1232188"/>
                </a:cubicBezTo>
                <a:cubicBezTo>
                  <a:pt x="1223105" y="1236475"/>
                  <a:pt x="1214628" y="1237522"/>
                  <a:pt x="1206532" y="1234379"/>
                </a:cubicBezTo>
                <a:cubicBezTo>
                  <a:pt x="1198626" y="1231331"/>
                  <a:pt x="1193292" y="1224664"/>
                  <a:pt x="1195578" y="1220663"/>
                </a:cubicBezTo>
                <a:cubicBezTo>
                  <a:pt x="1196674" y="1218758"/>
                  <a:pt x="1199269" y="1217639"/>
                  <a:pt x="1202567" y="1217353"/>
                </a:cubicBezTo>
                <a:close/>
                <a:moveTo>
                  <a:pt x="1595307" y="1216830"/>
                </a:moveTo>
                <a:cubicBezTo>
                  <a:pt x="1598248" y="1216377"/>
                  <a:pt x="1599152" y="1217901"/>
                  <a:pt x="1597342" y="1221616"/>
                </a:cubicBezTo>
                <a:cubicBezTo>
                  <a:pt x="1593818" y="1228855"/>
                  <a:pt x="1581150" y="1241047"/>
                  <a:pt x="1568481" y="1248762"/>
                </a:cubicBezTo>
                <a:cubicBezTo>
                  <a:pt x="1555146" y="1256858"/>
                  <a:pt x="1548098" y="1256953"/>
                  <a:pt x="1552384" y="1249810"/>
                </a:cubicBezTo>
                <a:cubicBezTo>
                  <a:pt x="1556480" y="1242952"/>
                  <a:pt x="1568862" y="1231998"/>
                  <a:pt x="1581054" y="1223902"/>
                </a:cubicBezTo>
                <a:cubicBezTo>
                  <a:pt x="1587389" y="1219711"/>
                  <a:pt x="1592366" y="1217282"/>
                  <a:pt x="1595307" y="1216830"/>
                </a:cubicBezTo>
                <a:close/>
                <a:moveTo>
                  <a:pt x="3422237" y="1215138"/>
                </a:moveTo>
                <a:cubicBezTo>
                  <a:pt x="3439192" y="1218853"/>
                  <a:pt x="3456527" y="1235712"/>
                  <a:pt x="3459956" y="1252762"/>
                </a:cubicBezTo>
                <a:cubicBezTo>
                  <a:pt x="3463576" y="1270574"/>
                  <a:pt x="3450336" y="1282956"/>
                  <a:pt x="3432334" y="1278670"/>
                </a:cubicBezTo>
                <a:cubicBezTo>
                  <a:pt x="3414617" y="1274384"/>
                  <a:pt x="3398996" y="1257429"/>
                  <a:pt x="3395853" y="1239999"/>
                </a:cubicBezTo>
                <a:cubicBezTo>
                  <a:pt x="3392424" y="1221615"/>
                  <a:pt x="3403759" y="1211043"/>
                  <a:pt x="3422237" y="1215138"/>
                </a:cubicBezTo>
                <a:close/>
                <a:moveTo>
                  <a:pt x="1260931" y="1212592"/>
                </a:moveTo>
                <a:cubicBezTo>
                  <a:pt x="1264324" y="1212377"/>
                  <a:pt x="1268396" y="1212996"/>
                  <a:pt x="1272349" y="1214472"/>
                </a:cubicBezTo>
                <a:cubicBezTo>
                  <a:pt x="1280350" y="1217425"/>
                  <a:pt x="1284445" y="1222378"/>
                  <a:pt x="1281778" y="1226093"/>
                </a:cubicBezTo>
                <a:cubicBezTo>
                  <a:pt x="1279207" y="1229808"/>
                  <a:pt x="1271206" y="1230570"/>
                  <a:pt x="1263300" y="1227712"/>
                </a:cubicBezTo>
                <a:cubicBezTo>
                  <a:pt x="1255489" y="1224855"/>
                  <a:pt x="1251108" y="1219426"/>
                  <a:pt x="1253584" y="1215711"/>
                </a:cubicBezTo>
                <a:cubicBezTo>
                  <a:pt x="1254823" y="1213854"/>
                  <a:pt x="1257538" y="1212806"/>
                  <a:pt x="1260931" y="1212592"/>
                </a:cubicBezTo>
                <a:close/>
                <a:moveTo>
                  <a:pt x="3035618" y="1212090"/>
                </a:moveTo>
                <a:cubicBezTo>
                  <a:pt x="3036761" y="1223806"/>
                  <a:pt x="3037713" y="1235331"/>
                  <a:pt x="3038475" y="1246476"/>
                </a:cubicBezTo>
                <a:cubicBezTo>
                  <a:pt x="3051048" y="1248857"/>
                  <a:pt x="3063335" y="1251143"/>
                  <a:pt x="3075813" y="1253619"/>
                </a:cubicBezTo>
                <a:cubicBezTo>
                  <a:pt x="3075432" y="1241332"/>
                  <a:pt x="3074861" y="1229045"/>
                  <a:pt x="3074098" y="1216853"/>
                </a:cubicBezTo>
                <a:cubicBezTo>
                  <a:pt x="3060954" y="1215138"/>
                  <a:pt x="3047619" y="1213519"/>
                  <a:pt x="3035618" y="1212090"/>
                </a:cubicBezTo>
                <a:close/>
                <a:moveTo>
                  <a:pt x="2421445" y="1210853"/>
                </a:moveTo>
                <a:cubicBezTo>
                  <a:pt x="2438876" y="1205899"/>
                  <a:pt x="2453926" y="1213615"/>
                  <a:pt x="2455164" y="1227331"/>
                </a:cubicBezTo>
                <a:cubicBezTo>
                  <a:pt x="2456307" y="1240571"/>
                  <a:pt x="2444210" y="1253810"/>
                  <a:pt x="2427255" y="1258477"/>
                </a:cubicBezTo>
                <a:cubicBezTo>
                  <a:pt x="2409920" y="1263335"/>
                  <a:pt x="2394299" y="1256668"/>
                  <a:pt x="2393251" y="1243333"/>
                </a:cubicBezTo>
                <a:cubicBezTo>
                  <a:pt x="2392203" y="1230474"/>
                  <a:pt x="2404967" y="1215520"/>
                  <a:pt x="2421445" y="1210853"/>
                </a:cubicBezTo>
                <a:close/>
                <a:moveTo>
                  <a:pt x="1626084" y="1210793"/>
                </a:moveTo>
                <a:cubicBezTo>
                  <a:pt x="1629655" y="1210281"/>
                  <a:pt x="1631108" y="1211995"/>
                  <a:pt x="1629441" y="1216186"/>
                </a:cubicBezTo>
                <a:cubicBezTo>
                  <a:pt x="1626107" y="1224664"/>
                  <a:pt x="1610962" y="1239904"/>
                  <a:pt x="1596579" y="1248667"/>
                </a:cubicBezTo>
                <a:cubicBezTo>
                  <a:pt x="1582578" y="1257239"/>
                  <a:pt x="1574482" y="1257334"/>
                  <a:pt x="1578006" y="1249714"/>
                </a:cubicBezTo>
                <a:cubicBezTo>
                  <a:pt x="1581816" y="1241904"/>
                  <a:pt x="1596103" y="1228379"/>
                  <a:pt x="1610010" y="1218758"/>
                </a:cubicBezTo>
                <a:cubicBezTo>
                  <a:pt x="1616821" y="1214043"/>
                  <a:pt x="1622512" y="1211305"/>
                  <a:pt x="1626084" y="1210793"/>
                </a:cubicBezTo>
                <a:close/>
                <a:moveTo>
                  <a:pt x="2654903" y="1209520"/>
                </a:moveTo>
                <a:cubicBezTo>
                  <a:pt x="2668334" y="1209234"/>
                  <a:pt x="2679382" y="1220092"/>
                  <a:pt x="2679763" y="1232951"/>
                </a:cubicBezTo>
                <a:cubicBezTo>
                  <a:pt x="2680144" y="1246096"/>
                  <a:pt x="2668810" y="1258383"/>
                  <a:pt x="2655189" y="1258668"/>
                </a:cubicBezTo>
                <a:cubicBezTo>
                  <a:pt x="2641759" y="1258954"/>
                  <a:pt x="2630424" y="1248191"/>
                  <a:pt x="2630614" y="1234570"/>
                </a:cubicBezTo>
                <a:cubicBezTo>
                  <a:pt x="2630710" y="1221045"/>
                  <a:pt x="2641187" y="1209805"/>
                  <a:pt x="2654903" y="1209520"/>
                </a:cubicBezTo>
                <a:close/>
                <a:moveTo>
                  <a:pt x="1936337" y="1209329"/>
                </a:moveTo>
                <a:cubicBezTo>
                  <a:pt x="1946719" y="1213901"/>
                  <a:pt x="1945386" y="1227902"/>
                  <a:pt x="1932527" y="1242095"/>
                </a:cubicBezTo>
                <a:cubicBezTo>
                  <a:pt x="1921097" y="1254858"/>
                  <a:pt x="1902047" y="1264764"/>
                  <a:pt x="1888617" y="1265717"/>
                </a:cubicBezTo>
                <a:cubicBezTo>
                  <a:pt x="1873758" y="1266764"/>
                  <a:pt x="1868614" y="1257811"/>
                  <a:pt x="1875663" y="1243809"/>
                </a:cubicBezTo>
                <a:lnTo>
                  <a:pt x="1881190" y="1233217"/>
                </a:lnTo>
                <a:lnTo>
                  <a:pt x="1893475" y="1223426"/>
                </a:lnTo>
                <a:cubicBezTo>
                  <a:pt x="1909096" y="1211138"/>
                  <a:pt x="1926622" y="1205138"/>
                  <a:pt x="1936337" y="1209329"/>
                </a:cubicBezTo>
                <a:close/>
                <a:moveTo>
                  <a:pt x="674941" y="1208852"/>
                </a:moveTo>
                <a:cubicBezTo>
                  <a:pt x="678560" y="1209138"/>
                  <a:pt x="682180" y="1213710"/>
                  <a:pt x="683704" y="1219234"/>
                </a:cubicBezTo>
                <a:cubicBezTo>
                  <a:pt x="685228" y="1224759"/>
                  <a:pt x="683704" y="1227426"/>
                  <a:pt x="679418" y="1224759"/>
                </a:cubicBezTo>
                <a:cubicBezTo>
                  <a:pt x="676941" y="1223235"/>
                  <a:pt x="674084" y="1219234"/>
                  <a:pt x="669321" y="1214091"/>
                </a:cubicBezTo>
                <a:cubicBezTo>
                  <a:pt x="671798" y="1211519"/>
                  <a:pt x="672750" y="1208661"/>
                  <a:pt x="674941" y="1208852"/>
                </a:cubicBezTo>
                <a:close/>
                <a:moveTo>
                  <a:pt x="772191" y="1208281"/>
                </a:moveTo>
                <a:cubicBezTo>
                  <a:pt x="777620" y="1210472"/>
                  <a:pt x="782573" y="1216663"/>
                  <a:pt x="783621" y="1222664"/>
                </a:cubicBezTo>
                <a:cubicBezTo>
                  <a:pt x="784764" y="1228569"/>
                  <a:pt x="781525" y="1231332"/>
                  <a:pt x="776287" y="1228950"/>
                </a:cubicBezTo>
                <a:cubicBezTo>
                  <a:pt x="771048" y="1226569"/>
                  <a:pt x="767524" y="1221807"/>
                  <a:pt x="765809" y="1215615"/>
                </a:cubicBezTo>
                <a:cubicBezTo>
                  <a:pt x="763999" y="1209329"/>
                  <a:pt x="767047" y="1206090"/>
                  <a:pt x="772191" y="1208281"/>
                </a:cubicBezTo>
                <a:close/>
                <a:moveTo>
                  <a:pt x="1468469" y="1207804"/>
                </a:moveTo>
                <a:cubicBezTo>
                  <a:pt x="1474755" y="1206947"/>
                  <a:pt x="1477708" y="1208757"/>
                  <a:pt x="1475231" y="1212376"/>
                </a:cubicBezTo>
                <a:cubicBezTo>
                  <a:pt x="1472755" y="1215996"/>
                  <a:pt x="1465992" y="1219615"/>
                  <a:pt x="1459610" y="1220377"/>
                </a:cubicBezTo>
                <a:cubicBezTo>
                  <a:pt x="1453324" y="1221139"/>
                  <a:pt x="1450276" y="1218758"/>
                  <a:pt x="1452752" y="1215329"/>
                </a:cubicBezTo>
                <a:cubicBezTo>
                  <a:pt x="1455229" y="1211805"/>
                  <a:pt x="1462277" y="1208662"/>
                  <a:pt x="1468469" y="1207804"/>
                </a:cubicBezTo>
                <a:close/>
                <a:moveTo>
                  <a:pt x="1329118" y="1207614"/>
                </a:moveTo>
                <a:cubicBezTo>
                  <a:pt x="1336833" y="1209709"/>
                  <a:pt x="1341596" y="1214567"/>
                  <a:pt x="1339405" y="1217996"/>
                </a:cubicBezTo>
                <a:cubicBezTo>
                  <a:pt x="1337119" y="1221520"/>
                  <a:pt x="1328642" y="1222663"/>
                  <a:pt x="1321212" y="1220377"/>
                </a:cubicBezTo>
                <a:cubicBezTo>
                  <a:pt x="1314069" y="1218186"/>
                  <a:pt x="1310449" y="1213805"/>
                  <a:pt x="1312545" y="1210185"/>
                </a:cubicBezTo>
                <a:cubicBezTo>
                  <a:pt x="1314735" y="1206661"/>
                  <a:pt x="1321784" y="1205613"/>
                  <a:pt x="1329118" y="1207614"/>
                </a:cubicBezTo>
                <a:close/>
                <a:moveTo>
                  <a:pt x="913995" y="1206841"/>
                </a:moveTo>
                <a:cubicBezTo>
                  <a:pt x="916162" y="1205900"/>
                  <a:pt x="919305" y="1206186"/>
                  <a:pt x="922972" y="1207900"/>
                </a:cubicBezTo>
                <a:cubicBezTo>
                  <a:pt x="930211" y="1211329"/>
                  <a:pt x="936021" y="1218758"/>
                  <a:pt x="935926" y="1224569"/>
                </a:cubicBezTo>
                <a:cubicBezTo>
                  <a:pt x="935831" y="1230379"/>
                  <a:pt x="930020" y="1232284"/>
                  <a:pt x="922972" y="1228855"/>
                </a:cubicBezTo>
                <a:cubicBezTo>
                  <a:pt x="916209" y="1225616"/>
                  <a:pt x="911256" y="1219139"/>
                  <a:pt x="910875" y="1213139"/>
                </a:cubicBezTo>
                <a:cubicBezTo>
                  <a:pt x="910637" y="1209948"/>
                  <a:pt x="911828" y="1207781"/>
                  <a:pt x="913995" y="1206841"/>
                </a:cubicBezTo>
                <a:close/>
                <a:moveTo>
                  <a:pt x="1661954" y="1202698"/>
                </a:moveTo>
                <a:lnTo>
                  <a:pt x="1662017" y="1202757"/>
                </a:lnTo>
                <a:lnTo>
                  <a:pt x="1661640" y="1202851"/>
                </a:lnTo>
                <a:lnTo>
                  <a:pt x="1662017" y="1202851"/>
                </a:lnTo>
                <a:lnTo>
                  <a:pt x="1661712" y="1202991"/>
                </a:lnTo>
                <a:lnTo>
                  <a:pt x="1661637" y="1202852"/>
                </a:lnTo>
                <a:lnTo>
                  <a:pt x="1661636" y="1202852"/>
                </a:lnTo>
                <a:lnTo>
                  <a:pt x="1661637" y="1202852"/>
                </a:lnTo>
                <a:lnTo>
                  <a:pt x="1661636" y="1202851"/>
                </a:lnTo>
                <a:lnTo>
                  <a:pt x="1661638" y="1202851"/>
                </a:lnTo>
                <a:close/>
                <a:moveTo>
                  <a:pt x="1878711" y="1201232"/>
                </a:moveTo>
                <a:cubicBezTo>
                  <a:pt x="1890331" y="1202375"/>
                  <a:pt x="1891760" y="1212377"/>
                  <a:pt x="1882330" y="1229617"/>
                </a:cubicBezTo>
                <a:lnTo>
                  <a:pt x="1881043" y="1233135"/>
                </a:lnTo>
                <a:lnTo>
                  <a:pt x="1872138" y="1240571"/>
                </a:lnTo>
                <a:cubicBezTo>
                  <a:pt x="1856898" y="1253620"/>
                  <a:pt x="1841087" y="1260573"/>
                  <a:pt x="1829657" y="1260002"/>
                </a:cubicBezTo>
                <a:cubicBezTo>
                  <a:pt x="1818227" y="1259430"/>
                  <a:pt x="1815750" y="1251810"/>
                  <a:pt x="1822323" y="1238570"/>
                </a:cubicBezTo>
                <a:cubicBezTo>
                  <a:pt x="1823466" y="1236380"/>
                  <a:pt x="1824704" y="1234094"/>
                  <a:pt x="1825942" y="1231808"/>
                </a:cubicBezTo>
                <a:cubicBezTo>
                  <a:pt x="1827752" y="1229807"/>
                  <a:pt x="1829467" y="1227902"/>
                  <a:pt x="1831276" y="1225902"/>
                </a:cubicBezTo>
                <a:cubicBezTo>
                  <a:pt x="1832324" y="1225045"/>
                  <a:pt x="1833372" y="1224092"/>
                  <a:pt x="1834419" y="1223235"/>
                </a:cubicBezTo>
                <a:cubicBezTo>
                  <a:pt x="1852422" y="1208090"/>
                  <a:pt x="1867757" y="1200185"/>
                  <a:pt x="1878711" y="1201232"/>
                </a:cubicBezTo>
                <a:close/>
                <a:moveTo>
                  <a:pt x="3965638" y="1200375"/>
                </a:moveTo>
                <a:cubicBezTo>
                  <a:pt x="3967448" y="1200661"/>
                  <a:pt x="3970877" y="1204185"/>
                  <a:pt x="3974972" y="1207329"/>
                </a:cubicBezTo>
                <a:cubicBezTo>
                  <a:pt x="3973448" y="1210091"/>
                  <a:pt x="3972496" y="1213901"/>
                  <a:pt x="3971448" y="1213234"/>
                </a:cubicBezTo>
                <a:cubicBezTo>
                  <a:pt x="3968400" y="1211424"/>
                  <a:pt x="3965352" y="1207805"/>
                  <a:pt x="3962304" y="1204947"/>
                </a:cubicBezTo>
                <a:cubicBezTo>
                  <a:pt x="3963352" y="1203328"/>
                  <a:pt x="3963733" y="1200185"/>
                  <a:pt x="3965638" y="1200375"/>
                </a:cubicBezTo>
                <a:close/>
                <a:moveTo>
                  <a:pt x="2218801" y="1200292"/>
                </a:moveTo>
                <a:cubicBezTo>
                  <a:pt x="2225302" y="1202328"/>
                  <a:pt x="2229802" y="1206900"/>
                  <a:pt x="2230945" y="1213520"/>
                </a:cubicBezTo>
                <a:cubicBezTo>
                  <a:pt x="2233231" y="1227236"/>
                  <a:pt x="2219992" y="1243238"/>
                  <a:pt x="2200465" y="1250477"/>
                </a:cubicBezTo>
                <a:cubicBezTo>
                  <a:pt x="2181225" y="1257716"/>
                  <a:pt x="2164366" y="1253049"/>
                  <a:pt x="2163032" y="1239809"/>
                </a:cubicBezTo>
                <a:cubicBezTo>
                  <a:pt x="2161603" y="1226474"/>
                  <a:pt x="2175796" y="1209424"/>
                  <a:pt x="2194655" y="1202280"/>
                </a:cubicBezTo>
                <a:cubicBezTo>
                  <a:pt x="2203799" y="1198756"/>
                  <a:pt x="2212300" y="1198256"/>
                  <a:pt x="2218801" y="1200292"/>
                </a:cubicBezTo>
                <a:close/>
                <a:moveTo>
                  <a:pt x="1386554" y="1198661"/>
                </a:moveTo>
                <a:cubicBezTo>
                  <a:pt x="1393316" y="1199899"/>
                  <a:pt x="1397888" y="1204090"/>
                  <a:pt x="1396079" y="1207328"/>
                </a:cubicBezTo>
                <a:cubicBezTo>
                  <a:pt x="1394269" y="1210567"/>
                  <a:pt x="1386363" y="1212472"/>
                  <a:pt x="1379696" y="1211043"/>
                </a:cubicBezTo>
                <a:cubicBezTo>
                  <a:pt x="1373504" y="1209710"/>
                  <a:pt x="1369409" y="1205900"/>
                  <a:pt x="1370742" y="1202661"/>
                </a:cubicBezTo>
                <a:cubicBezTo>
                  <a:pt x="1372171" y="1199137"/>
                  <a:pt x="1379505" y="1197422"/>
                  <a:pt x="1386554" y="1198661"/>
                </a:cubicBezTo>
                <a:close/>
                <a:moveTo>
                  <a:pt x="967263" y="1196756"/>
                </a:moveTo>
                <a:cubicBezTo>
                  <a:pt x="974788" y="1200280"/>
                  <a:pt x="980693" y="1207900"/>
                  <a:pt x="980026" y="1213139"/>
                </a:cubicBezTo>
                <a:cubicBezTo>
                  <a:pt x="979360" y="1218473"/>
                  <a:pt x="972597" y="1219711"/>
                  <a:pt x="965263" y="1215806"/>
                </a:cubicBezTo>
                <a:cubicBezTo>
                  <a:pt x="958405" y="1212091"/>
                  <a:pt x="953547" y="1205423"/>
                  <a:pt x="954023" y="1200089"/>
                </a:cubicBezTo>
                <a:cubicBezTo>
                  <a:pt x="954499" y="1194755"/>
                  <a:pt x="960119" y="1193327"/>
                  <a:pt x="967263" y="1196756"/>
                </a:cubicBezTo>
                <a:close/>
                <a:moveTo>
                  <a:pt x="3593305" y="1195612"/>
                </a:moveTo>
                <a:cubicBezTo>
                  <a:pt x="3605783" y="1197517"/>
                  <a:pt x="3620261" y="1210090"/>
                  <a:pt x="3624452" y="1223140"/>
                </a:cubicBezTo>
                <a:cubicBezTo>
                  <a:pt x="3628643" y="1236094"/>
                  <a:pt x="3620928" y="1245714"/>
                  <a:pt x="3608260" y="1243142"/>
                </a:cubicBezTo>
                <a:cubicBezTo>
                  <a:pt x="3596258" y="1240666"/>
                  <a:pt x="3583304" y="1228474"/>
                  <a:pt x="3579018" y="1216091"/>
                </a:cubicBezTo>
                <a:cubicBezTo>
                  <a:pt x="3574351" y="1202470"/>
                  <a:pt x="3580637" y="1193612"/>
                  <a:pt x="3593305" y="1195612"/>
                </a:cubicBezTo>
                <a:close/>
                <a:moveTo>
                  <a:pt x="2919603" y="1195612"/>
                </a:moveTo>
                <a:cubicBezTo>
                  <a:pt x="2919984" y="1207042"/>
                  <a:pt x="2920174" y="1217615"/>
                  <a:pt x="2920174" y="1227521"/>
                </a:cubicBezTo>
                <a:cubicBezTo>
                  <a:pt x="2930747" y="1229140"/>
                  <a:pt x="2942177" y="1230950"/>
                  <a:pt x="2954274" y="1232950"/>
                </a:cubicBezTo>
                <a:cubicBezTo>
                  <a:pt x="2954179" y="1221044"/>
                  <a:pt x="2953988" y="1210281"/>
                  <a:pt x="2953512" y="1200279"/>
                </a:cubicBezTo>
                <a:cubicBezTo>
                  <a:pt x="2941034" y="1198470"/>
                  <a:pt x="2929795" y="1196946"/>
                  <a:pt x="2919603" y="1195612"/>
                </a:cubicBezTo>
                <a:close/>
                <a:moveTo>
                  <a:pt x="608361" y="1186945"/>
                </a:moveTo>
                <a:cubicBezTo>
                  <a:pt x="609695" y="1187897"/>
                  <a:pt x="611504" y="1191231"/>
                  <a:pt x="613981" y="1194851"/>
                </a:cubicBezTo>
                <a:cubicBezTo>
                  <a:pt x="611885" y="1195422"/>
                  <a:pt x="610362" y="1196851"/>
                  <a:pt x="609409" y="1195803"/>
                </a:cubicBezTo>
                <a:cubicBezTo>
                  <a:pt x="607599" y="1193803"/>
                  <a:pt x="606075" y="1190374"/>
                  <a:pt x="604456" y="1187612"/>
                </a:cubicBezTo>
                <a:cubicBezTo>
                  <a:pt x="605789" y="1187326"/>
                  <a:pt x="606933" y="1185993"/>
                  <a:pt x="608361" y="1186945"/>
                </a:cubicBezTo>
                <a:close/>
                <a:moveTo>
                  <a:pt x="3295745" y="1186944"/>
                </a:moveTo>
                <a:cubicBezTo>
                  <a:pt x="3315081" y="1191707"/>
                  <a:pt x="3333274" y="1210281"/>
                  <a:pt x="3335750" y="1228664"/>
                </a:cubicBezTo>
                <a:cubicBezTo>
                  <a:pt x="3338322" y="1247904"/>
                  <a:pt x="3322605" y="1260668"/>
                  <a:pt x="3302603" y="1255810"/>
                </a:cubicBezTo>
                <a:cubicBezTo>
                  <a:pt x="3282124" y="1250762"/>
                  <a:pt x="3264979" y="1231140"/>
                  <a:pt x="3263074" y="1211900"/>
                </a:cubicBezTo>
                <a:cubicBezTo>
                  <a:pt x="3261169" y="1192659"/>
                  <a:pt x="3275171" y="1181896"/>
                  <a:pt x="3295745" y="1186944"/>
                </a:cubicBezTo>
                <a:close/>
                <a:moveTo>
                  <a:pt x="1005804" y="1186660"/>
                </a:moveTo>
                <a:cubicBezTo>
                  <a:pt x="1008483" y="1186160"/>
                  <a:pt x="1012078" y="1186850"/>
                  <a:pt x="1015936" y="1188850"/>
                </a:cubicBezTo>
                <a:cubicBezTo>
                  <a:pt x="1022984" y="1192470"/>
                  <a:pt x="1028318" y="1199232"/>
                  <a:pt x="1027937" y="1203995"/>
                </a:cubicBezTo>
                <a:cubicBezTo>
                  <a:pt x="1027366" y="1209043"/>
                  <a:pt x="1020412" y="1210377"/>
                  <a:pt x="1012888" y="1206662"/>
                </a:cubicBezTo>
                <a:cubicBezTo>
                  <a:pt x="1005649" y="1203138"/>
                  <a:pt x="1000791" y="1196851"/>
                  <a:pt x="1001172" y="1191612"/>
                </a:cubicBezTo>
                <a:cubicBezTo>
                  <a:pt x="1001363" y="1188850"/>
                  <a:pt x="1003125" y="1187160"/>
                  <a:pt x="1005804" y="1186660"/>
                </a:cubicBezTo>
                <a:close/>
                <a:moveTo>
                  <a:pt x="2520124" y="1186659"/>
                </a:moveTo>
                <a:cubicBezTo>
                  <a:pt x="2536412" y="1183230"/>
                  <a:pt x="2550414" y="1191707"/>
                  <a:pt x="2552319" y="1205232"/>
                </a:cubicBezTo>
                <a:cubicBezTo>
                  <a:pt x="2554319" y="1219234"/>
                  <a:pt x="2542413" y="1232188"/>
                  <a:pt x="2525554" y="1235426"/>
                </a:cubicBezTo>
                <a:cubicBezTo>
                  <a:pt x="2509456" y="1238570"/>
                  <a:pt x="2495645" y="1231140"/>
                  <a:pt x="2494121" y="1217615"/>
                </a:cubicBezTo>
                <a:cubicBezTo>
                  <a:pt x="2492597" y="1204089"/>
                  <a:pt x="2504027" y="1189992"/>
                  <a:pt x="2520124" y="1186659"/>
                </a:cubicBezTo>
                <a:close/>
                <a:moveTo>
                  <a:pt x="1443132" y="1186183"/>
                </a:moveTo>
                <a:cubicBezTo>
                  <a:pt x="1449704" y="1187135"/>
                  <a:pt x="1452943" y="1190088"/>
                  <a:pt x="1450752" y="1193326"/>
                </a:cubicBezTo>
                <a:cubicBezTo>
                  <a:pt x="1448657" y="1196565"/>
                  <a:pt x="1441894" y="1198565"/>
                  <a:pt x="1435798" y="1197517"/>
                </a:cubicBezTo>
                <a:cubicBezTo>
                  <a:pt x="1429892" y="1196565"/>
                  <a:pt x="1426463" y="1192755"/>
                  <a:pt x="1428845" y="1189802"/>
                </a:cubicBezTo>
                <a:cubicBezTo>
                  <a:pt x="1431035" y="1187040"/>
                  <a:pt x="1437512" y="1185516"/>
                  <a:pt x="1443132" y="1186183"/>
                </a:cubicBezTo>
                <a:close/>
                <a:moveTo>
                  <a:pt x="798088" y="1185445"/>
                </a:moveTo>
                <a:cubicBezTo>
                  <a:pt x="799600" y="1184492"/>
                  <a:pt x="801910" y="1184564"/>
                  <a:pt x="804672" y="1185897"/>
                </a:cubicBezTo>
                <a:cubicBezTo>
                  <a:pt x="810292" y="1188564"/>
                  <a:pt x="815054" y="1194850"/>
                  <a:pt x="815816" y="1200470"/>
                </a:cubicBezTo>
                <a:cubicBezTo>
                  <a:pt x="816578" y="1206090"/>
                  <a:pt x="813054" y="1208376"/>
                  <a:pt x="807625" y="1205804"/>
                </a:cubicBezTo>
                <a:cubicBezTo>
                  <a:pt x="802291" y="1203328"/>
                  <a:pt x="797242" y="1196660"/>
                  <a:pt x="796290" y="1191136"/>
                </a:cubicBezTo>
                <a:cubicBezTo>
                  <a:pt x="795862" y="1188374"/>
                  <a:pt x="796576" y="1186397"/>
                  <a:pt x="798088" y="1185445"/>
                </a:cubicBezTo>
                <a:close/>
                <a:moveTo>
                  <a:pt x="2363343" y="1184945"/>
                </a:moveTo>
                <a:cubicBezTo>
                  <a:pt x="2381345" y="1179230"/>
                  <a:pt x="2397061" y="1186469"/>
                  <a:pt x="2398966" y="1200661"/>
                </a:cubicBezTo>
                <a:cubicBezTo>
                  <a:pt x="2400871" y="1214853"/>
                  <a:pt x="2388012" y="1229236"/>
                  <a:pt x="2369534" y="1234475"/>
                </a:cubicBezTo>
                <a:cubicBezTo>
                  <a:pt x="2352103" y="1239428"/>
                  <a:pt x="2336673" y="1233427"/>
                  <a:pt x="2334672" y="1220378"/>
                </a:cubicBezTo>
                <a:cubicBezTo>
                  <a:pt x="2332577" y="1206852"/>
                  <a:pt x="2345531" y="1190565"/>
                  <a:pt x="2363343" y="1184945"/>
                </a:cubicBezTo>
                <a:close/>
                <a:moveTo>
                  <a:pt x="1566612" y="1184539"/>
                </a:moveTo>
                <a:cubicBezTo>
                  <a:pt x="1567839" y="1184730"/>
                  <a:pt x="1567720" y="1186135"/>
                  <a:pt x="1566005" y="1188754"/>
                </a:cubicBezTo>
                <a:cubicBezTo>
                  <a:pt x="1562671" y="1193802"/>
                  <a:pt x="1554004" y="1201518"/>
                  <a:pt x="1546669" y="1205518"/>
                </a:cubicBezTo>
                <a:cubicBezTo>
                  <a:pt x="1539430" y="1209423"/>
                  <a:pt x="1536192" y="1208471"/>
                  <a:pt x="1539621" y="1203804"/>
                </a:cubicBezTo>
                <a:cubicBezTo>
                  <a:pt x="1543145" y="1199041"/>
                  <a:pt x="1551908" y="1191897"/>
                  <a:pt x="1559147" y="1187611"/>
                </a:cubicBezTo>
                <a:cubicBezTo>
                  <a:pt x="1562814" y="1185373"/>
                  <a:pt x="1565386" y="1184349"/>
                  <a:pt x="1566612" y="1184539"/>
                </a:cubicBezTo>
                <a:close/>
                <a:moveTo>
                  <a:pt x="1544300" y="1184254"/>
                </a:moveTo>
                <a:cubicBezTo>
                  <a:pt x="1545455" y="1184659"/>
                  <a:pt x="1545431" y="1185992"/>
                  <a:pt x="1543907" y="1188183"/>
                </a:cubicBezTo>
                <a:cubicBezTo>
                  <a:pt x="1541050" y="1192469"/>
                  <a:pt x="1533525" y="1198470"/>
                  <a:pt x="1527429" y="1201137"/>
                </a:cubicBezTo>
                <a:cubicBezTo>
                  <a:pt x="1520857" y="1204089"/>
                  <a:pt x="1517999" y="1202565"/>
                  <a:pt x="1521142" y="1198279"/>
                </a:cubicBezTo>
                <a:cubicBezTo>
                  <a:pt x="1524095" y="1194279"/>
                  <a:pt x="1531715" y="1188754"/>
                  <a:pt x="1537621" y="1185897"/>
                </a:cubicBezTo>
                <a:cubicBezTo>
                  <a:pt x="1540812" y="1184373"/>
                  <a:pt x="1543145" y="1183849"/>
                  <a:pt x="1544300" y="1184254"/>
                </a:cubicBezTo>
                <a:close/>
                <a:moveTo>
                  <a:pt x="3857720" y="1183897"/>
                </a:moveTo>
                <a:cubicBezTo>
                  <a:pt x="3865911" y="1191517"/>
                  <a:pt x="3872483" y="1196184"/>
                  <a:pt x="3874864" y="1200661"/>
                </a:cubicBezTo>
                <a:cubicBezTo>
                  <a:pt x="3876674" y="1204090"/>
                  <a:pt x="3874674" y="1209805"/>
                  <a:pt x="3871626" y="1210376"/>
                </a:cubicBezTo>
                <a:cubicBezTo>
                  <a:pt x="3866387" y="1211424"/>
                  <a:pt x="3859529" y="1205424"/>
                  <a:pt x="3856957" y="1198566"/>
                </a:cubicBezTo>
                <a:cubicBezTo>
                  <a:pt x="3855433" y="1194374"/>
                  <a:pt x="3857338" y="1190850"/>
                  <a:pt x="3857720" y="1183897"/>
                </a:cubicBezTo>
                <a:close/>
                <a:moveTo>
                  <a:pt x="2810256" y="1182372"/>
                </a:moveTo>
                <a:cubicBezTo>
                  <a:pt x="2816638" y="1194183"/>
                  <a:pt x="2815495" y="1205804"/>
                  <a:pt x="2810542" y="1217424"/>
                </a:cubicBezTo>
                <a:cubicBezTo>
                  <a:pt x="2823115" y="1212662"/>
                  <a:pt x="2835688" y="1215424"/>
                  <a:pt x="2847785" y="1220091"/>
                </a:cubicBezTo>
                <a:cubicBezTo>
                  <a:pt x="2847880" y="1207995"/>
                  <a:pt x="2847689" y="1196565"/>
                  <a:pt x="2847213" y="1185420"/>
                </a:cubicBezTo>
                <a:cubicBezTo>
                  <a:pt x="2834830" y="1184277"/>
                  <a:pt x="2822638" y="1183230"/>
                  <a:pt x="2810256" y="1182372"/>
                </a:cubicBezTo>
                <a:close/>
                <a:moveTo>
                  <a:pt x="2157758" y="1182123"/>
                </a:moveTo>
                <a:cubicBezTo>
                  <a:pt x="2164794" y="1183873"/>
                  <a:pt x="2169652" y="1188469"/>
                  <a:pt x="2170652" y="1195422"/>
                </a:cubicBezTo>
                <a:cubicBezTo>
                  <a:pt x="2172557" y="1208852"/>
                  <a:pt x="2158936" y="1225521"/>
                  <a:pt x="2139981" y="1233522"/>
                </a:cubicBezTo>
                <a:cubicBezTo>
                  <a:pt x="2119979" y="1241904"/>
                  <a:pt x="2103024" y="1237999"/>
                  <a:pt x="2101405" y="1224378"/>
                </a:cubicBezTo>
                <a:cubicBezTo>
                  <a:pt x="2099976" y="1211234"/>
                  <a:pt x="2113121" y="1194279"/>
                  <a:pt x="2131790" y="1185897"/>
                </a:cubicBezTo>
                <a:cubicBezTo>
                  <a:pt x="2141506" y="1181468"/>
                  <a:pt x="2150721" y="1180373"/>
                  <a:pt x="2157758" y="1182123"/>
                </a:cubicBezTo>
                <a:close/>
                <a:moveTo>
                  <a:pt x="1058156" y="1180778"/>
                </a:moveTo>
                <a:cubicBezTo>
                  <a:pt x="1061085" y="1180730"/>
                  <a:pt x="1064705" y="1181707"/>
                  <a:pt x="1068324" y="1183707"/>
                </a:cubicBezTo>
                <a:cubicBezTo>
                  <a:pt x="1075468" y="1187612"/>
                  <a:pt x="1080421" y="1194565"/>
                  <a:pt x="1078897" y="1198470"/>
                </a:cubicBezTo>
                <a:cubicBezTo>
                  <a:pt x="1077373" y="1202566"/>
                  <a:pt x="1070134" y="1203042"/>
                  <a:pt x="1062990" y="1199518"/>
                </a:cubicBezTo>
                <a:cubicBezTo>
                  <a:pt x="1055084" y="1195613"/>
                  <a:pt x="1050227" y="1188564"/>
                  <a:pt x="1052131" y="1183992"/>
                </a:cubicBezTo>
                <a:cubicBezTo>
                  <a:pt x="1052989" y="1181897"/>
                  <a:pt x="1055227" y="1180825"/>
                  <a:pt x="1058156" y="1180778"/>
                </a:cubicBezTo>
                <a:close/>
                <a:moveTo>
                  <a:pt x="1589484" y="1180670"/>
                </a:moveTo>
                <a:cubicBezTo>
                  <a:pt x="1591365" y="1180277"/>
                  <a:pt x="1591818" y="1181325"/>
                  <a:pt x="1590484" y="1183992"/>
                </a:cubicBezTo>
                <a:cubicBezTo>
                  <a:pt x="1587721" y="1189326"/>
                  <a:pt x="1578768" y="1198470"/>
                  <a:pt x="1569719" y="1204566"/>
                </a:cubicBezTo>
                <a:cubicBezTo>
                  <a:pt x="1560194" y="1211043"/>
                  <a:pt x="1555241" y="1211424"/>
                  <a:pt x="1558670" y="1205899"/>
                </a:cubicBezTo>
                <a:cubicBezTo>
                  <a:pt x="1561909" y="1200661"/>
                  <a:pt x="1571338" y="1192088"/>
                  <a:pt x="1579911" y="1185992"/>
                </a:cubicBezTo>
                <a:cubicBezTo>
                  <a:pt x="1584293" y="1182897"/>
                  <a:pt x="1587603" y="1181063"/>
                  <a:pt x="1589484" y="1180670"/>
                </a:cubicBezTo>
                <a:close/>
                <a:moveTo>
                  <a:pt x="1731264" y="1179515"/>
                </a:moveTo>
                <a:cubicBezTo>
                  <a:pt x="1721739" y="1186373"/>
                  <a:pt x="1712690" y="1192659"/>
                  <a:pt x="1704880" y="1198089"/>
                </a:cubicBezTo>
                <a:cubicBezTo>
                  <a:pt x="1703737" y="1203804"/>
                  <a:pt x="1702594" y="1209233"/>
                  <a:pt x="1701451" y="1214853"/>
                </a:cubicBezTo>
                <a:cubicBezTo>
                  <a:pt x="1711262" y="1208376"/>
                  <a:pt x="1720024" y="1202470"/>
                  <a:pt x="1728407" y="1196850"/>
                </a:cubicBezTo>
                <a:cubicBezTo>
                  <a:pt x="1729454" y="1190469"/>
                  <a:pt x="1730407" y="1184754"/>
                  <a:pt x="1731264" y="1179515"/>
                </a:cubicBezTo>
                <a:close/>
                <a:moveTo>
                  <a:pt x="1516951" y="1179229"/>
                </a:moveTo>
                <a:cubicBezTo>
                  <a:pt x="1522094" y="1177705"/>
                  <a:pt x="1524761" y="1179134"/>
                  <a:pt x="1522666" y="1182468"/>
                </a:cubicBezTo>
                <a:cubicBezTo>
                  <a:pt x="1520475" y="1185802"/>
                  <a:pt x="1513998" y="1190469"/>
                  <a:pt x="1508664" y="1192183"/>
                </a:cubicBezTo>
                <a:cubicBezTo>
                  <a:pt x="1502663" y="1194088"/>
                  <a:pt x="1500187" y="1192279"/>
                  <a:pt x="1502949" y="1188278"/>
                </a:cubicBezTo>
                <a:cubicBezTo>
                  <a:pt x="1505521" y="1184754"/>
                  <a:pt x="1511712" y="1180849"/>
                  <a:pt x="1516951" y="1179229"/>
                </a:cubicBezTo>
                <a:close/>
                <a:moveTo>
                  <a:pt x="1773841" y="1177610"/>
                </a:moveTo>
                <a:cubicBezTo>
                  <a:pt x="1764411" y="1183992"/>
                  <a:pt x="1755743" y="1189802"/>
                  <a:pt x="1745647" y="1196565"/>
                </a:cubicBezTo>
                <a:cubicBezTo>
                  <a:pt x="1744789" y="1202851"/>
                  <a:pt x="1744028" y="1208852"/>
                  <a:pt x="1743361" y="1214281"/>
                </a:cubicBezTo>
                <a:cubicBezTo>
                  <a:pt x="1753362" y="1207995"/>
                  <a:pt x="1763078" y="1201803"/>
                  <a:pt x="1772126" y="1195898"/>
                </a:cubicBezTo>
                <a:cubicBezTo>
                  <a:pt x="1772698" y="1189802"/>
                  <a:pt x="1773269" y="1183611"/>
                  <a:pt x="1773841" y="1177610"/>
                </a:cubicBezTo>
                <a:close/>
                <a:moveTo>
                  <a:pt x="1110675" y="1177217"/>
                </a:moveTo>
                <a:cubicBezTo>
                  <a:pt x="1113425" y="1176777"/>
                  <a:pt x="1117045" y="1177325"/>
                  <a:pt x="1120807" y="1178944"/>
                </a:cubicBezTo>
                <a:cubicBezTo>
                  <a:pt x="1128141" y="1182182"/>
                  <a:pt x="1134046" y="1189040"/>
                  <a:pt x="1132999" y="1193136"/>
                </a:cubicBezTo>
                <a:cubicBezTo>
                  <a:pt x="1131951" y="1197232"/>
                  <a:pt x="1124140" y="1198089"/>
                  <a:pt x="1116997" y="1194755"/>
                </a:cubicBezTo>
                <a:cubicBezTo>
                  <a:pt x="1110234" y="1191612"/>
                  <a:pt x="1105186" y="1185707"/>
                  <a:pt x="1105757" y="1181420"/>
                </a:cubicBezTo>
                <a:cubicBezTo>
                  <a:pt x="1106043" y="1179087"/>
                  <a:pt x="1107925" y="1177658"/>
                  <a:pt x="1110675" y="1177217"/>
                </a:cubicBezTo>
                <a:close/>
                <a:moveTo>
                  <a:pt x="699134" y="1177134"/>
                </a:moveTo>
                <a:cubicBezTo>
                  <a:pt x="702944" y="1177705"/>
                  <a:pt x="707230" y="1182944"/>
                  <a:pt x="707897" y="1187802"/>
                </a:cubicBezTo>
                <a:cubicBezTo>
                  <a:pt x="708183" y="1191135"/>
                  <a:pt x="705992" y="1192850"/>
                  <a:pt x="704182" y="1197327"/>
                </a:cubicBezTo>
                <a:cubicBezTo>
                  <a:pt x="699610" y="1189992"/>
                  <a:pt x="695800" y="1185325"/>
                  <a:pt x="694943" y="1181896"/>
                </a:cubicBezTo>
                <a:cubicBezTo>
                  <a:pt x="694276" y="1179324"/>
                  <a:pt x="696848" y="1176848"/>
                  <a:pt x="699134" y="1177134"/>
                </a:cubicBezTo>
                <a:close/>
                <a:moveTo>
                  <a:pt x="1819942" y="1176181"/>
                </a:moveTo>
                <a:cubicBezTo>
                  <a:pt x="1810131" y="1182468"/>
                  <a:pt x="1799368" y="1189326"/>
                  <a:pt x="1789176" y="1195803"/>
                </a:cubicBezTo>
                <a:cubicBezTo>
                  <a:pt x="1788700" y="1202661"/>
                  <a:pt x="1788319" y="1209233"/>
                  <a:pt x="1787842" y="1215424"/>
                </a:cubicBezTo>
                <a:cubicBezTo>
                  <a:pt x="1799654" y="1208661"/>
                  <a:pt x="1811083" y="1202089"/>
                  <a:pt x="1820799" y="1196469"/>
                </a:cubicBezTo>
                <a:cubicBezTo>
                  <a:pt x="1820513" y="1189802"/>
                  <a:pt x="1820228" y="1182944"/>
                  <a:pt x="1819942" y="1176181"/>
                </a:cubicBezTo>
                <a:close/>
                <a:moveTo>
                  <a:pt x="1168706" y="1174813"/>
                </a:moveTo>
                <a:cubicBezTo>
                  <a:pt x="1171623" y="1174706"/>
                  <a:pt x="1175194" y="1175420"/>
                  <a:pt x="1178623" y="1176944"/>
                </a:cubicBezTo>
                <a:cubicBezTo>
                  <a:pt x="1185481" y="1180087"/>
                  <a:pt x="1190053" y="1185707"/>
                  <a:pt x="1188720" y="1189421"/>
                </a:cubicBezTo>
                <a:cubicBezTo>
                  <a:pt x="1187386" y="1193041"/>
                  <a:pt x="1180433" y="1193898"/>
                  <a:pt x="1173670" y="1191041"/>
                </a:cubicBezTo>
                <a:cubicBezTo>
                  <a:pt x="1166336" y="1188088"/>
                  <a:pt x="1160907" y="1181420"/>
                  <a:pt x="1162717" y="1177610"/>
                </a:cubicBezTo>
                <a:cubicBezTo>
                  <a:pt x="1163527" y="1175848"/>
                  <a:pt x="1165789" y="1174920"/>
                  <a:pt x="1168706" y="1174813"/>
                </a:cubicBezTo>
                <a:close/>
                <a:moveTo>
                  <a:pt x="1614916" y="1174134"/>
                </a:moveTo>
                <a:cubicBezTo>
                  <a:pt x="1617202" y="1173610"/>
                  <a:pt x="1617869" y="1174849"/>
                  <a:pt x="1616297" y="1178087"/>
                </a:cubicBezTo>
                <a:cubicBezTo>
                  <a:pt x="1613154" y="1184564"/>
                  <a:pt x="1602010" y="1196375"/>
                  <a:pt x="1591723" y="1203519"/>
                </a:cubicBezTo>
                <a:cubicBezTo>
                  <a:pt x="1581435" y="1210758"/>
                  <a:pt x="1576482" y="1210853"/>
                  <a:pt x="1580388" y="1204376"/>
                </a:cubicBezTo>
                <a:cubicBezTo>
                  <a:pt x="1584102" y="1198185"/>
                  <a:pt x="1594294" y="1188183"/>
                  <a:pt x="1603819" y="1180754"/>
                </a:cubicBezTo>
                <a:cubicBezTo>
                  <a:pt x="1608725" y="1176944"/>
                  <a:pt x="1612630" y="1174658"/>
                  <a:pt x="1614916" y="1174134"/>
                </a:cubicBezTo>
                <a:close/>
                <a:moveTo>
                  <a:pt x="1228010" y="1172587"/>
                </a:moveTo>
                <a:cubicBezTo>
                  <a:pt x="1231129" y="1172682"/>
                  <a:pt x="1234868" y="1173611"/>
                  <a:pt x="1238344" y="1175325"/>
                </a:cubicBezTo>
                <a:cubicBezTo>
                  <a:pt x="1245012" y="1178658"/>
                  <a:pt x="1248060" y="1182945"/>
                  <a:pt x="1245964" y="1186183"/>
                </a:cubicBezTo>
                <a:cubicBezTo>
                  <a:pt x="1243964" y="1189326"/>
                  <a:pt x="1237582" y="1189612"/>
                  <a:pt x="1231010" y="1186850"/>
                </a:cubicBezTo>
                <a:cubicBezTo>
                  <a:pt x="1224247" y="1183992"/>
                  <a:pt x="1219485" y="1177992"/>
                  <a:pt x="1221390" y="1174848"/>
                </a:cubicBezTo>
                <a:cubicBezTo>
                  <a:pt x="1222390" y="1173229"/>
                  <a:pt x="1224891" y="1172491"/>
                  <a:pt x="1228010" y="1172587"/>
                </a:cubicBezTo>
                <a:close/>
                <a:moveTo>
                  <a:pt x="2610420" y="1172086"/>
                </a:moveTo>
                <a:cubicBezTo>
                  <a:pt x="2625089" y="1170943"/>
                  <a:pt x="2638329" y="1182277"/>
                  <a:pt x="2639662" y="1195708"/>
                </a:cubicBezTo>
                <a:cubicBezTo>
                  <a:pt x="2640996" y="1209614"/>
                  <a:pt x="2628994" y="1221806"/>
                  <a:pt x="2614230" y="1222758"/>
                </a:cubicBezTo>
                <a:cubicBezTo>
                  <a:pt x="2599562" y="1223711"/>
                  <a:pt x="2587179" y="1214472"/>
                  <a:pt x="2585941" y="1200280"/>
                </a:cubicBezTo>
                <a:cubicBezTo>
                  <a:pt x="2584798" y="1186278"/>
                  <a:pt x="2595562" y="1173324"/>
                  <a:pt x="2610420" y="1172086"/>
                </a:cubicBezTo>
                <a:close/>
                <a:moveTo>
                  <a:pt x="1296066" y="1171324"/>
                </a:moveTo>
                <a:cubicBezTo>
                  <a:pt x="1302829" y="1173801"/>
                  <a:pt x="1306639" y="1178182"/>
                  <a:pt x="1304734" y="1181325"/>
                </a:cubicBezTo>
                <a:cubicBezTo>
                  <a:pt x="1302829" y="1184469"/>
                  <a:pt x="1296257" y="1184850"/>
                  <a:pt x="1289589" y="1182087"/>
                </a:cubicBezTo>
                <a:cubicBezTo>
                  <a:pt x="1283588" y="1179611"/>
                  <a:pt x="1280159" y="1175610"/>
                  <a:pt x="1281398" y="1172562"/>
                </a:cubicBezTo>
                <a:cubicBezTo>
                  <a:pt x="1282826" y="1169229"/>
                  <a:pt x="1289303" y="1168752"/>
                  <a:pt x="1296066" y="1171324"/>
                </a:cubicBezTo>
                <a:close/>
                <a:moveTo>
                  <a:pt x="3748849" y="1171228"/>
                </a:moveTo>
                <a:cubicBezTo>
                  <a:pt x="3756278" y="1171990"/>
                  <a:pt x="3766375" y="1179991"/>
                  <a:pt x="3770090" y="1188183"/>
                </a:cubicBezTo>
                <a:cubicBezTo>
                  <a:pt x="3773805" y="1196470"/>
                  <a:pt x="3770185" y="1202947"/>
                  <a:pt x="3762375" y="1201613"/>
                </a:cubicBezTo>
                <a:cubicBezTo>
                  <a:pt x="3755326" y="1200375"/>
                  <a:pt x="3746277" y="1192850"/>
                  <a:pt x="3742563" y="1185325"/>
                </a:cubicBezTo>
                <a:cubicBezTo>
                  <a:pt x="3738372" y="1177134"/>
                  <a:pt x="3741324" y="1170466"/>
                  <a:pt x="3748849" y="1171228"/>
                </a:cubicBezTo>
                <a:close/>
                <a:moveTo>
                  <a:pt x="3468814" y="1168657"/>
                </a:moveTo>
                <a:cubicBezTo>
                  <a:pt x="3483482" y="1171133"/>
                  <a:pt x="3500151" y="1185707"/>
                  <a:pt x="3504532" y="1200566"/>
                </a:cubicBezTo>
                <a:cubicBezTo>
                  <a:pt x="3508819" y="1215329"/>
                  <a:pt x="3499389" y="1226283"/>
                  <a:pt x="3484435" y="1223711"/>
                </a:cubicBezTo>
                <a:cubicBezTo>
                  <a:pt x="3469385" y="1221044"/>
                  <a:pt x="3453574" y="1205900"/>
                  <a:pt x="3449383" y="1190945"/>
                </a:cubicBezTo>
                <a:cubicBezTo>
                  <a:pt x="3445192" y="1175705"/>
                  <a:pt x="3453669" y="1166085"/>
                  <a:pt x="3468814" y="1168657"/>
                </a:cubicBezTo>
                <a:close/>
                <a:moveTo>
                  <a:pt x="842200" y="1168371"/>
                </a:moveTo>
                <a:cubicBezTo>
                  <a:pt x="848106" y="1171990"/>
                  <a:pt x="852297" y="1178562"/>
                  <a:pt x="852011" y="1183420"/>
                </a:cubicBezTo>
                <a:cubicBezTo>
                  <a:pt x="851725" y="1188278"/>
                  <a:pt x="847058" y="1189230"/>
                  <a:pt x="841248" y="1185706"/>
                </a:cubicBezTo>
                <a:cubicBezTo>
                  <a:pt x="835628" y="1182277"/>
                  <a:pt x="831056" y="1175324"/>
                  <a:pt x="831342" y="1170466"/>
                </a:cubicBezTo>
                <a:cubicBezTo>
                  <a:pt x="831627" y="1165513"/>
                  <a:pt x="836390" y="1164656"/>
                  <a:pt x="842200" y="1168371"/>
                </a:cubicBezTo>
                <a:close/>
                <a:moveTo>
                  <a:pt x="1493996" y="1166657"/>
                </a:moveTo>
                <a:cubicBezTo>
                  <a:pt x="1498949" y="1165609"/>
                  <a:pt x="1501806" y="1167133"/>
                  <a:pt x="1500282" y="1170276"/>
                </a:cubicBezTo>
                <a:cubicBezTo>
                  <a:pt x="1498758" y="1173324"/>
                  <a:pt x="1493424" y="1176563"/>
                  <a:pt x="1488567" y="1177134"/>
                </a:cubicBezTo>
                <a:cubicBezTo>
                  <a:pt x="1483995" y="1177706"/>
                  <a:pt x="1481994" y="1175896"/>
                  <a:pt x="1483518" y="1173038"/>
                </a:cubicBezTo>
                <a:cubicBezTo>
                  <a:pt x="1485042" y="1170086"/>
                  <a:pt x="1489424" y="1167514"/>
                  <a:pt x="1493996" y="1166657"/>
                </a:cubicBezTo>
                <a:close/>
                <a:moveTo>
                  <a:pt x="2097703" y="1166538"/>
                </a:moveTo>
                <a:cubicBezTo>
                  <a:pt x="2104644" y="1168062"/>
                  <a:pt x="2109502" y="1172372"/>
                  <a:pt x="2110549" y="1179039"/>
                </a:cubicBezTo>
                <a:cubicBezTo>
                  <a:pt x="2112740" y="1192755"/>
                  <a:pt x="2097119" y="1212091"/>
                  <a:pt x="2077402" y="1220283"/>
                </a:cubicBezTo>
                <a:cubicBezTo>
                  <a:pt x="2057876" y="1228474"/>
                  <a:pt x="2041779" y="1224474"/>
                  <a:pt x="2040636" y="1211043"/>
                </a:cubicBezTo>
                <a:cubicBezTo>
                  <a:pt x="2039397" y="1197518"/>
                  <a:pt x="2053304" y="1179801"/>
                  <a:pt x="2072354" y="1170753"/>
                </a:cubicBezTo>
                <a:cubicBezTo>
                  <a:pt x="2081736" y="1166276"/>
                  <a:pt x="2090761" y="1165014"/>
                  <a:pt x="2097703" y="1166538"/>
                </a:cubicBezTo>
                <a:close/>
                <a:moveTo>
                  <a:pt x="1642574" y="1165823"/>
                </a:moveTo>
                <a:cubicBezTo>
                  <a:pt x="1645301" y="1165204"/>
                  <a:pt x="1646301" y="1166609"/>
                  <a:pt x="1644872" y="1170276"/>
                </a:cubicBezTo>
                <a:cubicBezTo>
                  <a:pt x="1641919" y="1177610"/>
                  <a:pt x="1629727" y="1191422"/>
                  <a:pt x="1618202" y="1199804"/>
                </a:cubicBezTo>
                <a:cubicBezTo>
                  <a:pt x="1606676" y="1208281"/>
                  <a:pt x="1600009" y="1209043"/>
                  <a:pt x="1603438" y="1202090"/>
                </a:cubicBezTo>
                <a:cubicBezTo>
                  <a:pt x="1606867" y="1195232"/>
                  <a:pt x="1619059" y="1182373"/>
                  <a:pt x="1629917" y="1173515"/>
                </a:cubicBezTo>
                <a:cubicBezTo>
                  <a:pt x="1635394" y="1169086"/>
                  <a:pt x="1639847" y="1166442"/>
                  <a:pt x="1642574" y="1165823"/>
                </a:cubicBezTo>
                <a:close/>
                <a:moveTo>
                  <a:pt x="1355311" y="1165704"/>
                </a:moveTo>
                <a:cubicBezTo>
                  <a:pt x="1361122" y="1167609"/>
                  <a:pt x="1364646" y="1171705"/>
                  <a:pt x="1362931" y="1174371"/>
                </a:cubicBezTo>
                <a:cubicBezTo>
                  <a:pt x="1361217" y="1177038"/>
                  <a:pt x="1354645" y="1177800"/>
                  <a:pt x="1348930" y="1175895"/>
                </a:cubicBezTo>
                <a:cubicBezTo>
                  <a:pt x="1342929" y="1173895"/>
                  <a:pt x="1339786" y="1170085"/>
                  <a:pt x="1341596" y="1167132"/>
                </a:cubicBezTo>
                <a:cubicBezTo>
                  <a:pt x="1343405" y="1164180"/>
                  <a:pt x="1349501" y="1163608"/>
                  <a:pt x="1355311" y="1165704"/>
                </a:cubicBezTo>
                <a:close/>
                <a:moveTo>
                  <a:pt x="2304383" y="1160465"/>
                </a:moveTo>
                <a:cubicBezTo>
                  <a:pt x="2322576" y="1154560"/>
                  <a:pt x="2338578" y="1161799"/>
                  <a:pt x="2340388" y="1176086"/>
                </a:cubicBezTo>
                <a:cubicBezTo>
                  <a:pt x="2342197" y="1190374"/>
                  <a:pt x="2329243" y="1205423"/>
                  <a:pt x="2310479" y="1211519"/>
                </a:cubicBezTo>
                <a:cubicBezTo>
                  <a:pt x="2292001" y="1217520"/>
                  <a:pt x="2275903" y="1211710"/>
                  <a:pt x="2273808" y="1197898"/>
                </a:cubicBezTo>
                <a:cubicBezTo>
                  <a:pt x="2271712" y="1183516"/>
                  <a:pt x="2285238" y="1166656"/>
                  <a:pt x="2304383" y="1160465"/>
                </a:cubicBezTo>
                <a:close/>
                <a:moveTo>
                  <a:pt x="3167444" y="1159989"/>
                </a:moveTo>
                <a:cubicBezTo>
                  <a:pt x="3189065" y="1163513"/>
                  <a:pt x="3209925" y="1183420"/>
                  <a:pt x="3212687" y="1204090"/>
                </a:cubicBezTo>
                <a:cubicBezTo>
                  <a:pt x="3215449" y="1224568"/>
                  <a:pt x="3198400" y="1238951"/>
                  <a:pt x="3176778" y="1234855"/>
                </a:cubicBezTo>
                <a:cubicBezTo>
                  <a:pt x="3154775" y="1230664"/>
                  <a:pt x="3136106" y="1210662"/>
                  <a:pt x="3133725" y="1190088"/>
                </a:cubicBezTo>
                <a:cubicBezTo>
                  <a:pt x="3131344" y="1169323"/>
                  <a:pt x="3145536" y="1156369"/>
                  <a:pt x="3167444" y="1159989"/>
                </a:cubicBezTo>
                <a:close/>
                <a:moveTo>
                  <a:pt x="1673007" y="1156846"/>
                </a:moveTo>
                <a:cubicBezTo>
                  <a:pt x="1676400" y="1155918"/>
                  <a:pt x="1677924" y="1157323"/>
                  <a:pt x="1676876" y="1161323"/>
                </a:cubicBezTo>
                <a:cubicBezTo>
                  <a:pt x="1674781" y="1169705"/>
                  <a:pt x="1662112" y="1185135"/>
                  <a:pt x="1648396" y="1195422"/>
                </a:cubicBezTo>
                <a:cubicBezTo>
                  <a:pt x="1635061" y="1205424"/>
                  <a:pt x="1626108" y="1206757"/>
                  <a:pt x="1629442" y="1198756"/>
                </a:cubicBezTo>
                <a:cubicBezTo>
                  <a:pt x="1632585" y="1191041"/>
                  <a:pt x="1645443" y="1176753"/>
                  <a:pt x="1657921" y="1166371"/>
                </a:cubicBezTo>
                <a:cubicBezTo>
                  <a:pt x="1664351" y="1161037"/>
                  <a:pt x="1669614" y="1157775"/>
                  <a:pt x="1673007" y="1156846"/>
                </a:cubicBezTo>
                <a:close/>
                <a:moveTo>
                  <a:pt x="2464498" y="1155703"/>
                </a:moveTo>
                <a:cubicBezTo>
                  <a:pt x="2481929" y="1151035"/>
                  <a:pt x="2498026" y="1159893"/>
                  <a:pt x="2500312" y="1174276"/>
                </a:cubicBezTo>
                <a:cubicBezTo>
                  <a:pt x="2502503" y="1188183"/>
                  <a:pt x="2490883" y="1202089"/>
                  <a:pt x="2474214" y="1206376"/>
                </a:cubicBezTo>
                <a:cubicBezTo>
                  <a:pt x="2456688" y="1210947"/>
                  <a:pt x="2440971" y="1203709"/>
                  <a:pt x="2438685" y="1189040"/>
                </a:cubicBezTo>
                <a:cubicBezTo>
                  <a:pt x="2436495" y="1175038"/>
                  <a:pt x="2447734" y="1160179"/>
                  <a:pt x="2464498" y="1155703"/>
                </a:cubicBezTo>
                <a:close/>
                <a:moveTo>
                  <a:pt x="1412938" y="1154369"/>
                </a:moveTo>
                <a:cubicBezTo>
                  <a:pt x="1415890" y="1158560"/>
                  <a:pt x="1419129" y="1161132"/>
                  <a:pt x="1418939" y="1163322"/>
                </a:cubicBezTo>
                <a:cubicBezTo>
                  <a:pt x="1418653" y="1166466"/>
                  <a:pt x="1413414" y="1167513"/>
                  <a:pt x="1407794" y="1166275"/>
                </a:cubicBezTo>
                <a:cubicBezTo>
                  <a:pt x="1402175" y="1165037"/>
                  <a:pt x="1398555" y="1161989"/>
                  <a:pt x="1400746" y="1159227"/>
                </a:cubicBezTo>
                <a:cubicBezTo>
                  <a:pt x="1402365" y="1157322"/>
                  <a:pt x="1407318" y="1156560"/>
                  <a:pt x="1412938" y="1154369"/>
                </a:cubicBezTo>
                <a:close/>
                <a:moveTo>
                  <a:pt x="880395" y="1152941"/>
                </a:moveTo>
                <a:cubicBezTo>
                  <a:pt x="886682" y="1156084"/>
                  <a:pt x="891635" y="1162085"/>
                  <a:pt x="892111" y="1167324"/>
                </a:cubicBezTo>
                <a:cubicBezTo>
                  <a:pt x="892682" y="1172562"/>
                  <a:pt x="888396" y="1174372"/>
                  <a:pt x="882395" y="1171419"/>
                </a:cubicBezTo>
                <a:cubicBezTo>
                  <a:pt x="876490" y="1168562"/>
                  <a:pt x="871156" y="1161990"/>
                  <a:pt x="870489" y="1156941"/>
                </a:cubicBezTo>
                <a:cubicBezTo>
                  <a:pt x="869918" y="1151798"/>
                  <a:pt x="874394" y="1149988"/>
                  <a:pt x="880395" y="1152941"/>
                </a:cubicBezTo>
                <a:close/>
                <a:moveTo>
                  <a:pt x="2041777" y="1151617"/>
                </a:moveTo>
                <a:lnTo>
                  <a:pt x="2048446" y="1159132"/>
                </a:lnTo>
                <a:cubicBezTo>
                  <a:pt x="2055304" y="1167609"/>
                  <a:pt x="2050161" y="1183516"/>
                  <a:pt x="2036159" y="1196279"/>
                </a:cubicBezTo>
                <a:cubicBezTo>
                  <a:pt x="2022443" y="1208853"/>
                  <a:pt x="2004631" y="1215329"/>
                  <a:pt x="1992439" y="1212853"/>
                </a:cubicBezTo>
                <a:cubicBezTo>
                  <a:pt x="1980533" y="1210472"/>
                  <a:pt x="1977771" y="1199328"/>
                  <a:pt x="1985391" y="1185707"/>
                </a:cubicBezTo>
                <a:cubicBezTo>
                  <a:pt x="1993297" y="1171514"/>
                  <a:pt x="2010156" y="1158179"/>
                  <a:pt x="2026158" y="1154465"/>
                </a:cubicBezTo>
                <a:close/>
                <a:moveTo>
                  <a:pt x="2042177" y="1151424"/>
                </a:moveTo>
                <a:lnTo>
                  <a:pt x="2042306" y="1151512"/>
                </a:lnTo>
                <a:lnTo>
                  <a:pt x="2042350" y="1151512"/>
                </a:lnTo>
                <a:lnTo>
                  <a:pt x="2042316" y="1151518"/>
                </a:lnTo>
                <a:lnTo>
                  <a:pt x="2042446" y="1151607"/>
                </a:lnTo>
                <a:lnTo>
                  <a:pt x="2042100" y="1151558"/>
                </a:lnTo>
                <a:lnTo>
                  <a:pt x="2041777" y="1151617"/>
                </a:lnTo>
                <a:lnTo>
                  <a:pt x="2041684" y="1151512"/>
                </a:lnTo>
                <a:lnTo>
                  <a:pt x="2041779" y="1151512"/>
                </a:lnTo>
                <a:close/>
                <a:moveTo>
                  <a:pt x="3077813" y="1150274"/>
                </a:moveTo>
                <a:lnTo>
                  <a:pt x="3078584" y="1150767"/>
                </a:lnTo>
                <a:lnTo>
                  <a:pt x="3078670" y="1150941"/>
                </a:lnTo>
                <a:cubicBezTo>
                  <a:pt x="3078289" y="1150655"/>
                  <a:pt x="3078098" y="1150560"/>
                  <a:pt x="3077813" y="1150274"/>
                </a:cubicBezTo>
                <a:close/>
                <a:moveTo>
                  <a:pt x="3077528" y="1150273"/>
                </a:moveTo>
                <a:cubicBezTo>
                  <a:pt x="3077813" y="1150559"/>
                  <a:pt x="3078004" y="1150749"/>
                  <a:pt x="3078290" y="1151035"/>
                </a:cubicBezTo>
                <a:lnTo>
                  <a:pt x="3077798" y="1150821"/>
                </a:lnTo>
                <a:close/>
                <a:moveTo>
                  <a:pt x="3633501" y="1149607"/>
                </a:moveTo>
                <a:cubicBezTo>
                  <a:pt x="3643502" y="1151893"/>
                  <a:pt x="3655314" y="1161990"/>
                  <a:pt x="3659124" y="1172086"/>
                </a:cubicBezTo>
                <a:cubicBezTo>
                  <a:pt x="3662934" y="1182183"/>
                  <a:pt x="3657600" y="1189422"/>
                  <a:pt x="3647503" y="1187612"/>
                </a:cubicBezTo>
                <a:cubicBezTo>
                  <a:pt x="3637597" y="1185897"/>
                  <a:pt x="3625405" y="1175325"/>
                  <a:pt x="3621309" y="1165419"/>
                </a:cubicBezTo>
                <a:cubicBezTo>
                  <a:pt x="3617023" y="1154941"/>
                  <a:pt x="3623024" y="1147226"/>
                  <a:pt x="3633501" y="1149607"/>
                </a:cubicBezTo>
                <a:close/>
                <a:moveTo>
                  <a:pt x="721518" y="1149035"/>
                </a:moveTo>
                <a:cubicBezTo>
                  <a:pt x="722327" y="1148011"/>
                  <a:pt x="723899" y="1147988"/>
                  <a:pt x="726185" y="1149321"/>
                </a:cubicBezTo>
                <a:cubicBezTo>
                  <a:pt x="729424" y="1151226"/>
                  <a:pt x="733043" y="1155798"/>
                  <a:pt x="738949" y="1161608"/>
                </a:cubicBezTo>
                <a:cubicBezTo>
                  <a:pt x="735139" y="1163703"/>
                  <a:pt x="733615" y="1166466"/>
                  <a:pt x="730853" y="1165894"/>
                </a:cubicBezTo>
                <a:cubicBezTo>
                  <a:pt x="726947" y="1165037"/>
                  <a:pt x="722947" y="1160179"/>
                  <a:pt x="721423" y="1154750"/>
                </a:cubicBezTo>
                <a:cubicBezTo>
                  <a:pt x="720661" y="1152083"/>
                  <a:pt x="720708" y="1150059"/>
                  <a:pt x="721518" y="1149035"/>
                </a:cubicBezTo>
                <a:close/>
                <a:moveTo>
                  <a:pt x="626363" y="1148559"/>
                </a:moveTo>
                <a:cubicBezTo>
                  <a:pt x="628363" y="1149988"/>
                  <a:pt x="631126" y="1153227"/>
                  <a:pt x="632554" y="1155989"/>
                </a:cubicBezTo>
                <a:cubicBezTo>
                  <a:pt x="633221" y="1157322"/>
                  <a:pt x="631697" y="1159037"/>
                  <a:pt x="630935" y="1161513"/>
                </a:cubicBezTo>
                <a:cubicBezTo>
                  <a:pt x="627982" y="1157418"/>
                  <a:pt x="625411" y="1154655"/>
                  <a:pt x="624077" y="1151893"/>
                </a:cubicBezTo>
                <a:cubicBezTo>
                  <a:pt x="623506" y="1150655"/>
                  <a:pt x="625315" y="1147893"/>
                  <a:pt x="626363" y="1148559"/>
                </a:cubicBezTo>
                <a:close/>
                <a:moveTo>
                  <a:pt x="2973705" y="1148368"/>
                </a:moveTo>
                <a:cubicBezTo>
                  <a:pt x="2974848" y="1159893"/>
                  <a:pt x="2975705" y="1170466"/>
                  <a:pt x="2976467" y="1181229"/>
                </a:cubicBezTo>
                <a:cubicBezTo>
                  <a:pt x="2987993" y="1182849"/>
                  <a:pt x="2999232" y="1184468"/>
                  <a:pt x="3012567" y="1186468"/>
                </a:cubicBezTo>
                <a:cubicBezTo>
                  <a:pt x="3011710" y="1174943"/>
                  <a:pt x="3010662" y="1163227"/>
                  <a:pt x="3009614" y="1152940"/>
                </a:cubicBezTo>
                <a:cubicBezTo>
                  <a:pt x="2997422" y="1151321"/>
                  <a:pt x="2985135" y="1149702"/>
                  <a:pt x="2973705" y="1148368"/>
                </a:cubicBezTo>
                <a:close/>
                <a:moveTo>
                  <a:pt x="1582864" y="1145225"/>
                </a:moveTo>
                <a:cubicBezTo>
                  <a:pt x="1588388" y="1141415"/>
                  <a:pt x="1590960" y="1141510"/>
                  <a:pt x="1588674" y="1145701"/>
                </a:cubicBezTo>
                <a:cubicBezTo>
                  <a:pt x="1586483" y="1149797"/>
                  <a:pt x="1580387" y="1156084"/>
                  <a:pt x="1574577" y="1159989"/>
                </a:cubicBezTo>
                <a:cubicBezTo>
                  <a:pt x="1568767" y="1163799"/>
                  <a:pt x="1565814" y="1163704"/>
                  <a:pt x="1567814" y="1159894"/>
                </a:cubicBezTo>
                <a:cubicBezTo>
                  <a:pt x="1569910" y="1155893"/>
                  <a:pt x="1576863" y="1149226"/>
                  <a:pt x="1582864" y="1145225"/>
                </a:cubicBezTo>
                <a:close/>
                <a:moveTo>
                  <a:pt x="1561147" y="1143606"/>
                </a:moveTo>
                <a:cubicBezTo>
                  <a:pt x="1566005" y="1140843"/>
                  <a:pt x="1568672" y="1141224"/>
                  <a:pt x="1567148" y="1144653"/>
                </a:cubicBezTo>
                <a:cubicBezTo>
                  <a:pt x="1565529" y="1147987"/>
                  <a:pt x="1560195" y="1153131"/>
                  <a:pt x="1555337" y="1155798"/>
                </a:cubicBezTo>
                <a:cubicBezTo>
                  <a:pt x="1550670" y="1158370"/>
                  <a:pt x="1547717" y="1157608"/>
                  <a:pt x="1549241" y="1154464"/>
                </a:cubicBezTo>
                <a:cubicBezTo>
                  <a:pt x="1550765" y="1151321"/>
                  <a:pt x="1556385" y="1146273"/>
                  <a:pt x="1561147" y="1143606"/>
                </a:cubicBezTo>
                <a:close/>
                <a:moveTo>
                  <a:pt x="925829" y="1142939"/>
                </a:moveTo>
                <a:cubicBezTo>
                  <a:pt x="932306" y="1146654"/>
                  <a:pt x="936878" y="1152845"/>
                  <a:pt x="936497" y="1157418"/>
                </a:cubicBezTo>
                <a:cubicBezTo>
                  <a:pt x="936116" y="1161989"/>
                  <a:pt x="931163" y="1162847"/>
                  <a:pt x="924686" y="1159227"/>
                </a:cubicBezTo>
                <a:cubicBezTo>
                  <a:pt x="918495" y="1155798"/>
                  <a:pt x="913542" y="1149131"/>
                  <a:pt x="913828" y="1144654"/>
                </a:cubicBezTo>
                <a:cubicBezTo>
                  <a:pt x="914018" y="1140082"/>
                  <a:pt x="919447" y="1139320"/>
                  <a:pt x="925829" y="1142939"/>
                </a:cubicBezTo>
                <a:close/>
                <a:moveTo>
                  <a:pt x="1467897" y="1142844"/>
                </a:moveTo>
                <a:cubicBezTo>
                  <a:pt x="1472754" y="1143225"/>
                  <a:pt x="1474755" y="1145606"/>
                  <a:pt x="1473040" y="1148464"/>
                </a:cubicBezTo>
                <a:cubicBezTo>
                  <a:pt x="1471326" y="1151321"/>
                  <a:pt x="1467135" y="1152559"/>
                  <a:pt x="1462849" y="1151226"/>
                </a:cubicBezTo>
                <a:cubicBezTo>
                  <a:pt x="1459705" y="1150273"/>
                  <a:pt x="1457991" y="1147892"/>
                  <a:pt x="1453895" y="1144654"/>
                </a:cubicBezTo>
                <a:cubicBezTo>
                  <a:pt x="1460467" y="1143796"/>
                  <a:pt x="1464373" y="1142558"/>
                  <a:pt x="1467897" y="1142844"/>
                </a:cubicBezTo>
                <a:close/>
                <a:moveTo>
                  <a:pt x="3343179" y="1141606"/>
                </a:moveTo>
                <a:cubicBezTo>
                  <a:pt x="3360801" y="1144559"/>
                  <a:pt x="3380041" y="1162085"/>
                  <a:pt x="3383470" y="1179135"/>
                </a:cubicBezTo>
                <a:cubicBezTo>
                  <a:pt x="3386709" y="1195327"/>
                  <a:pt x="3374231" y="1206662"/>
                  <a:pt x="3356991" y="1203042"/>
                </a:cubicBezTo>
                <a:cubicBezTo>
                  <a:pt x="3339465" y="1199328"/>
                  <a:pt x="3322605" y="1182564"/>
                  <a:pt x="3319081" y="1165990"/>
                </a:cubicBezTo>
                <a:cubicBezTo>
                  <a:pt x="3315461" y="1149417"/>
                  <a:pt x="3326034" y="1138653"/>
                  <a:pt x="3343179" y="1141606"/>
                </a:cubicBezTo>
                <a:close/>
                <a:moveTo>
                  <a:pt x="2862263" y="1138938"/>
                </a:moveTo>
                <a:cubicBezTo>
                  <a:pt x="2863310" y="1149797"/>
                  <a:pt x="2864072" y="1160560"/>
                  <a:pt x="2864644" y="1169895"/>
                </a:cubicBezTo>
                <a:cubicBezTo>
                  <a:pt x="2875216" y="1170752"/>
                  <a:pt x="2886265" y="1171895"/>
                  <a:pt x="2897124" y="1173038"/>
                </a:cubicBezTo>
                <a:cubicBezTo>
                  <a:pt x="2896457" y="1161989"/>
                  <a:pt x="2895695" y="1151607"/>
                  <a:pt x="2894743" y="1141415"/>
                </a:cubicBezTo>
                <a:cubicBezTo>
                  <a:pt x="2883218" y="1140462"/>
                  <a:pt x="2872454" y="1139605"/>
                  <a:pt x="2862263" y="1138938"/>
                </a:cubicBezTo>
                <a:close/>
                <a:moveTo>
                  <a:pt x="3881342" y="1138367"/>
                </a:moveTo>
                <a:cubicBezTo>
                  <a:pt x="3883914" y="1138558"/>
                  <a:pt x="3888105" y="1141320"/>
                  <a:pt x="3893629" y="1144082"/>
                </a:cubicBezTo>
                <a:cubicBezTo>
                  <a:pt x="3892296" y="1147511"/>
                  <a:pt x="3892486" y="1151417"/>
                  <a:pt x="3890390" y="1151226"/>
                </a:cubicBezTo>
                <a:cubicBezTo>
                  <a:pt x="3888105" y="1150940"/>
                  <a:pt x="3883056" y="1147130"/>
                  <a:pt x="3880484" y="1144273"/>
                </a:cubicBezTo>
                <a:cubicBezTo>
                  <a:pt x="3879246" y="1142844"/>
                  <a:pt x="3879723" y="1138272"/>
                  <a:pt x="3881342" y="1138367"/>
                </a:cubicBezTo>
                <a:close/>
                <a:moveTo>
                  <a:pt x="1610594" y="1138356"/>
                </a:moveTo>
                <a:cubicBezTo>
                  <a:pt x="1612106" y="1137987"/>
                  <a:pt x="1612487" y="1138892"/>
                  <a:pt x="1611344" y="1141225"/>
                </a:cubicBezTo>
                <a:cubicBezTo>
                  <a:pt x="1609058" y="1145892"/>
                  <a:pt x="1601343" y="1154465"/>
                  <a:pt x="1594485" y="1159799"/>
                </a:cubicBezTo>
                <a:cubicBezTo>
                  <a:pt x="1587436" y="1165228"/>
                  <a:pt x="1584293" y="1165228"/>
                  <a:pt x="1587151" y="1160275"/>
                </a:cubicBezTo>
                <a:cubicBezTo>
                  <a:pt x="1589818" y="1155608"/>
                  <a:pt x="1596580" y="1148464"/>
                  <a:pt x="1603057" y="1143130"/>
                </a:cubicBezTo>
                <a:cubicBezTo>
                  <a:pt x="1606439" y="1140368"/>
                  <a:pt x="1609082" y="1138725"/>
                  <a:pt x="1610594" y="1138356"/>
                </a:cubicBezTo>
                <a:close/>
                <a:moveTo>
                  <a:pt x="2266247" y="1137344"/>
                </a:moveTo>
                <a:cubicBezTo>
                  <a:pt x="2273427" y="1139582"/>
                  <a:pt x="2278618" y="1144606"/>
                  <a:pt x="2280094" y="1151797"/>
                </a:cubicBezTo>
                <a:cubicBezTo>
                  <a:pt x="2283047" y="1165990"/>
                  <a:pt x="2269331" y="1183611"/>
                  <a:pt x="2250376" y="1190659"/>
                </a:cubicBezTo>
                <a:cubicBezTo>
                  <a:pt x="2231040" y="1197898"/>
                  <a:pt x="2214086" y="1192469"/>
                  <a:pt x="2211990" y="1177991"/>
                </a:cubicBezTo>
                <a:cubicBezTo>
                  <a:pt x="2209895" y="1163989"/>
                  <a:pt x="2222182" y="1147225"/>
                  <a:pt x="2240470" y="1139605"/>
                </a:cubicBezTo>
                <a:cubicBezTo>
                  <a:pt x="2249900" y="1135653"/>
                  <a:pt x="2259068" y="1135105"/>
                  <a:pt x="2266247" y="1137344"/>
                </a:cubicBezTo>
                <a:close/>
                <a:moveTo>
                  <a:pt x="2561081" y="1135319"/>
                </a:moveTo>
                <a:cubicBezTo>
                  <a:pt x="2576893" y="1133890"/>
                  <a:pt x="2591371" y="1145606"/>
                  <a:pt x="2592895" y="1159894"/>
                </a:cubicBezTo>
                <a:cubicBezTo>
                  <a:pt x="2594514" y="1174181"/>
                  <a:pt x="2582703" y="1187135"/>
                  <a:pt x="2567368" y="1189040"/>
                </a:cubicBezTo>
                <a:cubicBezTo>
                  <a:pt x="2551556" y="1190945"/>
                  <a:pt x="2537364" y="1181706"/>
                  <a:pt x="2535173" y="1166942"/>
                </a:cubicBezTo>
                <a:cubicBezTo>
                  <a:pt x="2532887" y="1151607"/>
                  <a:pt x="2544603" y="1136748"/>
                  <a:pt x="2561081" y="1135319"/>
                </a:cubicBezTo>
                <a:close/>
                <a:moveTo>
                  <a:pt x="1540002" y="1135224"/>
                </a:moveTo>
                <a:cubicBezTo>
                  <a:pt x="1542764" y="1134843"/>
                  <a:pt x="1544288" y="1135986"/>
                  <a:pt x="1545526" y="1136177"/>
                </a:cubicBezTo>
                <a:cubicBezTo>
                  <a:pt x="1543907" y="1140272"/>
                  <a:pt x="1538763" y="1144654"/>
                  <a:pt x="1534858" y="1145892"/>
                </a:cubicBezTo>
                <a:cubicBezTo>
                  <a:pt x="1530763" y="1147130"/>
                  <a:pt x="1529048" y="1146178"/>
                  <a:pt x="1530096" y="1143225"/>
                </a:cubicBezTo>
                <a:cubicBezTo>
                  <a:pt x="1531143" y="1140368"/>
                  <a:pt x="1536573" y="1135796"/>
                  <a:pt x="1540002" y="1135224"/>
                </a:cubicBezTo>
                <a:close/>
                <a:moveTo>
                  <a:pt x="964477" y="1133593"/>
                </a:moveTo>
                <a:cubicBezTo>
                  <a:pt x="966525" y="1133081"/>
                  <a:pt x="969502" y="1133605"/>
                  <a:pt x="972883" y="1135224"/>
                </a:cubicBezTo>
                <a:cubicBezTo>
                  <a:pt x="979741" y="1138653"/>
                  <a:pt x="984789" y="1144654"/>
                  <a:pt x="984694" y="1149321"/>
                </a:cubicBezTo>
                <a:cubicBezTo>
                  <a:pt x="984598" y="1153893"/>
                  <a:pt x="979169" y="1154750"/>
                  <a:pt x="972597" y="1151226"/>
                </a:cubicBezTo>
                <a:cubicBezTo>
                  <a:pt x="966025" y="1147702"/>
                  <a:pt x="962310" y="1143130"/>
                  <a:pt x="961643" y="1138177"/>
                </a:cubicBezTo>
                <a:cubicBezTo>
                  <a:pt x="961310" y="1135653"/>
                  <a:pt x="962429" y="1134105"/>
                  <a:pt x="964477" y="1133593"/>
                </a:cubicBezTo>
                <a:close/>
                <a:moveTo>
                  <a:pt x="2761012" y="1132747"/>
                </a:moveTo>
                <a:cubicBezTo>
                  <a:pt x="2761869" y="1145225"/>
                  <a:pt x="2762345" y="1156941"/>
                  <a:pt x="2762536" y="1166370"/>
                </a:cubicBezTo>
                <a:cubicBezTo>
                  <a:pt x="2773394" y="1166561"/>
                  <a:pt x="2785491" y="1166942"/>
                  <a:pt x="2796159" y="1167418"/>
                </a:cubicBezTo>
                <a:cubicBezTo>
                  <a:pt x="2795492" y="1155702"/>
                  <a:pt x="2794635" y="1144939"/>
                  <a:pt x="2793397" y="1133414"/>
                </a:cubicBezTo>
                <a:cubicBezTo>
                  <a:pt x="2786824" y="1134176"/>
                  <a:pt x="2781110" y="1135700"/>
                  <a:pt x="2775395" y="1135509"/>
                </a:cubicBezTo>
                <a:cubicBezTo>
                  <a:pt x="2769870" y="1135319"/>
                  <a:pt x="2764346" y="1133414"/>
                  <a:pt x="2761012" y="1132747"/>
                </a:cubicBezTo>
                <a:close/>
                <a:moveTo>
                  <a:pt x="1025556" y="1131414"/>
                </a:moveTo>
                <a:cubicBezTo>
                  <a:pt x="1032223" y="1134938"/>
                  <a:pt x="1037272" y="1141606"/>
                  <a:pt x="1036033" y="1145321"/>
                </a:cubicBezTo>
                <a:cubicBezTo>
                  <a:pt x="1034890" y="1148654"/>
                  <a:pt x="1028985" y="1148654"/>
                  <a:pt x="1022984" y="1145321"/>
                </a:cubicBezTo>
                <a:cubicBezTo>
                  <a:pt x="1016793" y="1141892"/>
                  <a:pt x="1012697" y="1136367"/>
                  <a:pt x="1013364" y="1132367"/>
                </a:cubicBezTo>
                <a:cubicBezTo>
                  <a:pt x="1014031" y="1128461"/>
                  <a:pt x="1019269" y="1127985"/>
                  <a:pt x="1025556" y="1131414"/>
                </a:cubicBezTo>
                <a:close/>
                <a:moveTo>
                  <a:pt x="1633800" y="1130759"/>
                </a:moveTo>
                <a:cubicBezTo>
                  <a:pt x="1635609" y="1130176"/>
                  <a:pt x="1636205" y="1131081"/>
                  <a:pt x="1635062" y="1133700"/>
                </a:cubicBezTo>
                <a:cubicBezTo>
                  <a:pt x="1632775" y="1138843"/>
                  <a:pt x="1623822" y="1149702"/>
                  <a:pt x="1616012" y="1156274"/>
                </a:cubicBezTo>
                <a:cubicBezTo>
                  <a:pt x="1608106" y="1162941"/>
                  <a:pt x="1603820" y="1163799"/>
                  <a:pt x="1606487" y="1158560"/>
                </a:cubicBezTo>
                <a:cubicBezTo>
                  <a:pt x="1609154" y="1153321"/>
                  <a:pt x="1617726" y="1143510"/>
                  <a:pt x="1625251" y="1136748"/>
                </a:cubicBezTo>
                <a:cubicBezTo>
                  <a:pt x="1628966" y="1133414"/>
                  <a:pt x="1631990" y="1131342"/>
                  <a:pt x="1633800" y="1130759"/>
                </a:cubicBezTo>
                <a:close/>
                <a:moveTo>
                  <a:pt x="1080992" y="1129509"/>
                </a:moveTo>
                <a:cubicBezTo>
                  <a:pt x="1086993" y="1132747"/>
                  <a:pt x="1091850" y="1138843"/>
                  <a:pt x="1090993" y="1142177"/>
                </a:cubicBezTo>
                <a:cubicBezTo>
                  <a:pt x="1090136" y="1145415"/>
                  <a:pt x="1083754" y="1145606"/>
                  <a:pt x="1077754" y="1142463"/>
                </a:cubicBezTo>
                <a:cubicBezTo>
                  <a:pt x="1071372" y="1139129"/>
                  <a:pt x="1067181" y="1133700"/>
                  <a:pt x="1068038" y="1129985"/>
                </a:cubicBezTo>
                <a:cubicBezTo>
                  <a:pt x="1068895" y="1126270"/>
                  <a:pt x="1074610" y="1126080"/>
                  <a:pt x="1080992" y="1129509"/>
                </a:cubicBezTo>
                <a:close/>
                <a:moveTo>
                  <a:pt x="1185576" y="1128271"/>
                </a:moveTo>
                <a:cubicBezTo>
                  <a:pt x="1187862" y="1125604"/>
                  <a:pt x="1193387" y="1125889"/>
                  <a:pt x="1199006" y="1129795"/>
                </a:cubicBezTo>
                <a:cubicBezTo>
                  <a:pt x="1203007" y="1132462"/>
                  <a:pt x="1205007" y="1136462"/>
                  <a:pt x="1209674" y="1142177"/>
                </a:cubicBezTo>
                <a:cubicBezTo>
                  <a:pt x="1201578" y="1140653"/>
                  <a:pt x="1196435" y="1140653"/>
                  <a:pt x="1192148" y="1138558"/>
                </a:cubicBezTo>
                <a:cubicBezTo>
                  <a:pt x="1186338" y="1135700"/>
                  <a:pt x="1183195" y="1131128"/>
                  <a:pt x="1185576" y="1128271"/>
                </a:cubicBezTo>
                <a:close/>
                <a:moveTo>
                  <a:pt x="1135285" y="1127223"/>
                </a:moveTo>
                <a:cubicBezTo>
                  <a:pt x="1144238" y="1131795"/>
                  <a:pt x="1149382" y="1137986"/>
                  <a:pt x="1147667" y="1140749"/>
                </a:cubicBezTo>
                <a:cubicBezTo>
                  <a:pt x="1145857" y="1143606"/>
                  <a:pt x="1141571" y="1143892"/>
                  <a:pt x="1135094" y="1140844"/>
                </a:cubicBezTo>
                <a:cubicBezTo>
                  <a:pt x="1128808" y="1137891"/>
                  <a:pt x="1123474" y="1131414"/>
                  <a:pt x="1126141" y="1129033"/>
                </a:cubicBezTo>
                <a:cubicBezTo>
                  <a:pt x="1127950" y="1127318"/>
                  <a:pt x="1132903" y="1127604"/>
                  <a:pt x="1135285" y="1127223"/>
                </a:cubicBezTo>
                <a:close/>
                <a:moveTo>
                  <a:pt x="759142" y="1126937"/>
                </a:moveTo>
                <a:cubicBezTo>
                  <a:pt x="764000" y="1129795"/>
                  <a:pt x="767905" y="1134653"/>
                  <a:pt x="767429" y="1138844"/>
                </a:cubicBezTo>
                <a:cubicBezTo>
                  <a:pt x="767143" y="1141606"/>
                  <a:pt x="764095" y="1142273"/>
                  <a:pt x="761142" y="1145225"/>
                </a:cubicBezTo>
                <a:cubicBezTo>
                  <a:pt x="756856" y="1138082"/>
                  <a:pt x="753046" y="1133224"/>
                  <a:pt x="752189" y="1129795"/>
                </a:cubicBezTo>
                <a:cubicBezTo>
                  <a:pt x="750950" y="1124937"/>
                  <a:pt x="754189" y="1123985"/>
                  <a:pt x="759142" y="1126937"/>
                </a:cubicBezTo>
                <a:close/>
                <a:moveTo>
                  <a:pt x="2406014" y="1126366"/>
                </a:moveTo>
                <a:cubicBezTo>
                  <a:pt x="2423826" y="1120842"/>
                  <a:pt x="2440971" y="1129224"/>
                  <a:pt x="2444019" y="1143892"/>
                </a:cubicBezTo>
                <a:cubicBezTo>
                  <a:pt x="2447067" y="1158465"/>
                  <a:pt x="2434399" y="1174372"/>
                  <a:pt x="2416587" y="1179325"/>
                </a:cubicBezTo>
                <a:cubicBezTo>
                  <a:pt x="2398490" y="1184278"/>
                  <a:pt x="2382202" y="1176944"/>
                  <a:pt x="2379725" y="1161894"/>
                </a:cubicBezTo>
                <a:cubicBezTo>
                  <a:pt x="2377344" y="1147416"/>
                  <a:pt x="2388679" y="1131700"/>
                  <a:pt x="2406014" y="1126366"/>
                </a:cubicBezTo>
                <a:close/>
                <a:moveTo>
                  <a:pt x="1242345" y="1126175"/>
                </a:moveTo>
                <a:cubicBezTo>
                  <a:pt x="1249870" y="1127318"/>
                  <a:pt x="1254251" y="1127223"/>
                  <a:pt x="1258442" y="1128747"/>
                </a:cubicBezTo>
                <a:cubicBezTo>
                  <a:pt x="1264253" y="1131033"/>
                  <a:pt x="1266824" y="1134557"/>
                  <a:pt x="1265110" y="1137319"/>
                </a:cubicBezTo>
                <a:cubicBezTo>
                  <a:pt x="1263395" y="1140081"/>
                  <a:pt x="1258633" y="1140081"/>
                  <a:pt x="1253489" y="1137033"/>
                </a:cubicBezTo>
                <a:cubicBezTo>
                  <a:pt x="1249775" y="1134843"/>
                  <a:pt x="1247489" y="1131318"/>
                  <a:pt x="1242345" y="1126175"/>
                </a:cubicBezTo>
                <a:close/>
                <a:moveTo>
                  <a:pt x="1318069" y="1125890"/>
                </a:moveTo>
                <a:cubicBezTo>
                  <a:pt x="1321212" y="1127509"/>
                  <a:pt x="1325022" y="1131509"/>
                  <a:pt x="1324451" y="1132843"/>
                </a:cubicBezTo>
                <a:cubicBezTo>
                  <a:pt x="1323784" y="1134557"/>
                  <a:pt x="1319117" y="1134748"/>
                  <a:pt x="1313688" y="1136177"/>
                </a:cubicBezTo>
                <a:cubicBezTo>
                  <a:pt x="1310735" y="1131605"/>
                  <a:pt x="1307687" y="1128747"/>
                  <a:pt x="1307782" y="1126842"/>
                </a:cubicBezTo>
                <a:cubicBezTo>
                  <a:pt x="1307973" y="1123699"/>
                  <a:pt x="1312545" y="1123032"/>
                  <a:pt x="1318069" y="1125890"/>
                </a:cubicBezTo>
                <a:close/>
                <a:moveTo>
                  <a:pt x="3777614" y="1125414"/>
                </a:moveTo>
                <a:cubicBezTo>
                  <a:pt x="3782567" y="1127223"/>
                  <a:pt x="3788187" y="1131891"/>
                  <a:pt x="3797140" y="1137796"/>
                </a:cubicBezTo>
                <a:cubicBezTo>
                  <a:pt x="3793235" y="1141701"/>
                  <a:pt x="3791997" y="1145607"/>
                  <a:pt x="3788282" y="1145988"/>
                </a:cubicBezTo>
                <a:cubicBezTo>
                  <a:pt x="3782853" y="1146464"/>
                  <a:pt x="3776566" y="1140939"/>
                  <a:pt x="3772566" y="1134939"/>
                </a:cubicBezTo>
                <a:cubicBezTo>
                  <a:pt x="3768661" y="1129033"/>
                  <a:pt x="3771328" y="1123032"/>
                  <a:pt x="3777614" y="1125414"/>
                </a:cubicBezTo>
                <a:close/>
                <a:moveTo>
                  <a:pt x="3511486" y="1124652"/>
                </a:moveTo>
                <a:cubicBezTo>
                  <a:pt x="3524440" y="1126938"/>
                  <a:pt x="3539489" y="1139511"/>
                  <a:pt x="3543681" y="1152274"/>
                </a:cubicBezTo>
                <a:cubicBezTo>
                  <a:pt x="3547681" y="1164371"/>
                  <a:pt x="3540537" y="1172562"/>
                  <a:pt x="3527964" y="1170372"/>
                </a:cubicBezTo>
                <a:cubicBezTo>
                  <a:pt x="3514820" y="1168086"/>
                  <a:pt x="3499580" y="1154370"/>
                  <a:pt x="3495770" y="1142082"/>
                </a:cubicBezTo>
                <a:cubicBezTo>
                  <a:pt x="3492246" y="1130557"/>
                  <a:pt x="3499484" y="1122651"/>
                  <a:pt x="3511486" y="1124652"/>
                </a:cubicBezTo>
                <a:close/>
                <a:moveTo>
                  <a:pt x="1658850" y="1120758"/>
                </a:moveTo>
                <a:cubicBezTo>
                  <a:pt x="1660946" y="1119984"/>
                  <a:pt x="1661684" y="1120984"/>
                  <a:pt x="1660588" y="1123984"/>
                </a:cubicBezTo>
                <a:cubicBezTo>
                  <a:pt x="1658398" y="1130271"/>
                  <a:pt x="1648682" y="1142749"/>
                  <a:pt x="1639348" y="1150940"/>
                </a:cubicBezTo>
                <a:cubicBezTo>
                  <a:pt x="1630585" y="1158560"/>
                  <a:pt x="1625155" y="1160084"/>
                  <a:pt x="1627536" y="1154560"/>
                </a:cubicBezTo>
                <a:cubicBezTo>
                  <a:pt x="1630108" y="1148749"/>
                  <a:pt x="1640014" y="1136653"/>
                  <a:pt x="1648968" y="1128176"/>
                </a:cubicBezTo>
                <a:cubicBezTo>
                  <a:pt x="1653302" y="1124080"/>
                  <a:pt x="1656755" y="1121532"/>
                  <a:pt x="1658850" y="1120758"/>
                </a:cubicBezTo>
                <a:close/>
                <a:moveTo>
                  <a:pt x="1516951" y="1120079"/>
                </a:moveTo>
                <a:cubicBezTo>
                  <a:pt x="1519142" y="1120079"/>
                  <a:pt x="1520380" y="1121603"/>
                  <a:pt x="1523142" y="1122937"/>
                </a:cubicBezTo>
                <a:cubicBezTo>
                  <a:pt x="1518570" y="1125604"/>
                  <a:pt x="1515522" y="1127985"/>
                  <a:pt x="1513522" y="1128175"/>
                </a:cubicBezTo>
                <a:cubicBezTo>
                  <a:pt x="1511522" y="1128366"/>
                  <a:pt x="1509236" y="1126747"/>
                  <a:pt x="1509426" y="1125223"/>
                </a:cubicBezTo>
                <a:cubicBezTo>
                  <a:pt x="1509712" y="1122556"/>
                  <a:pt x="1513141" y="1120079"/>
                  <a:pt x="1516951" y="1120079"/>
                </a:cubicBezTo>
                <a:close/>
                <a:moveTo>
                  <a:pt x="1378458" y="1118365"/>
                </a:moveTo>
                <a:cubicBezTo>
                  <a:pt x="1380458" y="1122175"/>
                  <a:pt x="1383125" y="1124937"/>
                  <a:pt x="1382363" y="1126556"/>
                </a:cubicBezTo>
                <a:cubicBezTo>
                  <a:pt x="1381792" y="1127699"/>
                  <a:pt x="1376743" y="1128271"/>
                  <a:pt x="1373886" y="1127509"/>
                </a:cubicBezTo>
                <a:cubicBezTo>
                  <a:pt x="1368933" y="1126175"/>
                  <a:pt x="1366552" y="1123032"/>
                  <a:pt x="1368647" y="1120937"/>
                </a:cubicBezTo>
                <a:cubicBezTo>
                  <a:pt x="1369981" y="1119698"/>
                  <a:pt x="1373695" y="1119603"/>
                  <a:pt x="1378458" y="1118365"/>
                </a:cubicBezTo>
                <a:close/>
                <a:moveTo>
                  <a:pt x="2205977" y="1117698"/>
                </a:moveTo>
                <a:cubicBezTo>
                  <a:pt x="2212966" y="1120008"/>
                  <a:pt x="2217943" y="1125080"/>
                  <a:pt x="2219134" y="1132271"/>
                </a:cubicBezTo>
                <a:cubicBezTo>
                  <a:pt x="2221610" y="1147130"/>
                  <a:pt x="2206275" y="1166370"/>
                  <a:pt x="2187034" y="1173324"/>
                </a:cubicBezTo>
                <a:cubicBezTo>
                  <a:pt x="2167604" y="1180277"/>
                  <a:pt x="2151506" y="1174753"/>
                  <a:pt x="2149887" y="1160274"/>
                </a:cubicBezTo>
                <a:cubicBezTo>
                  <a:pt x="2148268" y="1145892"/>
                  <a:pt x="2162079" y="1127509"/>
                  <a:pt x="2180748" y="1119698"/>
                </a:cubicBezTo>
                <a:cubicBezTo>
                  <a:pt x="2189987" y="1115841"/>
                  <a:pt x="2198988" y="1115388"/>
                  <a:pt x="2205977" y="1117698"/>
                </a:cubicBezTo>
                <a:close/>
                <a:moveTo>
                  <a:pt x="3219735" y="1116174"/>
                </a:moveTo>
                <a:cubicBezTo>
                  <a:pt x="3238976" y="1119889"/>
                  <a:pt x="3258407" y="1137796"/>
                  <a:pt x="3261836" y="1155988"/>
                </a:cubicBezTo>
                <a:cubicBezTo>
                  <a:pt x="3265265" y="1174086"/>
                  <a:pt x="3251358" y="1186849"/>
                  <a:pt x="3231927" y="1183420"/>
                </a:cubicBezTo>
                <a:cubicBezTo>
                  <a:pt x="3211639" y="1179896"/>
                  <a:pt x="3192875" y="1160751"/>
                  <a:pt x="3190113" y="1141987"/>
                </a:cubicBezTo>
                <a:cubicBezTo>
                  <a:pt x="3187446" y="1124080"/>
                  <a:pt x="3200590" y="1112459"/>
                  <a:pt x="3219735" y="1116174"/>
                </a:cubicBezTo>
                <a:close/>
                <a:moveTo>
                  <a:pt x="1820799" y="1113697"/>
                </a:moveTo>
                <a:cubicBezTo>
                  <a:pt x="1811941" y="1120365"/>
                  <a:pt x="1803273" y="1126937"/>
                  <a:pt x="1794700" y="1133414"/>
                </a:cubicBezTo>
                <a:cubicBezTo>
                  <a:pt x="1794320" y="1139319"/>
                  <a:pt x="1793938" y="1145225"/>
                  <a:pt x="1793462" y="1152083"/>
                </a:cubicBezTo>
                <a:cubicBezTo>
                  <a:pt x="1803559" y="1144844"/>
                  <a:pt x="1812036" y="1138843"/>
                  <a:pt x="1820132" y="1132938"/>
                </a:cubicBezTo>
                <a:cubicBezTo>
                  <a:pt x="1820323" y="1126365"/>
                  <a:pt x="1820608" y="1119984"/>
                  <a:pt x="1820799" y="1113697"/>
                </a:cubicBezTo>
                <a:close/>
                <a:moveTo>
                  <a:pt x="1781746" y="1113411"/>
                </a:moveTo>
                <a:cubicBezTo>
                  <a:pt x="1770983" y="1122174"/>
                  <a:pt x="1760220" y="1130747"/>
                  <a:pt x="1751266" y="1137891"/>
                </a:cubicBezTo>
                <a:cubicBezTo>
                  <a:pt x="1751171" y="1143510"/>
                  <a:pt x="1751171" y="1149321"/>
                  <a:pt x="1751171" y="1155036"/>
                </a:cubicBezTo>
                <a:cubicBezTo>
                  <a:pt x="1759172" y="1149035"/>
                  <a:pt x="1768602" y="1141891"/>
                  <a:pt x="1777079" y="1135414"/>
                </a:cubicBezTo>
                <a:cubicBezTo>
                  <a:pt x="1778794" y="1127413"/>
                  <a:pt x="1780318" y="1120269"/>
                  <a:pt x="1781746" y="1113411"/>
                </a:cubicBezTo>
                <a:close/>
                <a:moveTo>
                  <a:pt x="648937" y="1112935"/>
                </a:moveTo>
                <a:cubicBezTo>
                  <a:pt x="651985" y="1116936"/>
                  <a:pt x="655129" y="1120269"/>
                  <a:pt x="655795" y="1122270"/>
                </a:cubicBezTo>
                <a:cubicBezTo>
                  <a:pt x="656462" y="1124556"/>
                  <a:pt x="654748" y="1125889"/>
                  <a:pt x="654081" y="1127604"/>
                </a:cubicBezTo>
                <a:cubicBezTo>
                  <a:pt x="651509" y="1124556"/>
                  <a:pt x="648461" y="1121698"/>
                  <a:pt x="646461" y="1118460"/>
                </a:cubicBezTo>
                <a:cubicBezTo>
                  <a:pt x="645794" y="1117317"/>
                  <a:pt x="647794" y="1115316"/>
                  <a:pt x="648937" y="1112935"/>
                </a:cubicBezTo>
                <a:close/>
                <a:moveTo>
                  <a:pt x="1867853" y="1112459"/>
                </a:moveTo>
                <a:cubicBezTo>
                  <a:pt x="1857566" y="1119793"/>
                  <a:pt x="1848136" y="1126365"/>
                  <a:pt x="1838896" y="1132842"/>
                </a:cubicBezTo>
                <a:cubicBezTo>
                  <a:pt x="1838801" y="1139700"/>
                  <a:pt x="1838706" y="1145892"/>
                  <a:pt x="1838706" y="1152369"/>
                </a:cubicBezTo>
                <a:cubicBezTo>
                  <a:pt x="1849088" y="1145415"/>
                  <a:pt x="1859375" y="1138557"/>
                  <a:pt x="1868329" y="1132557"/>
                </a:cubicBezTo>
                <a:cubicBezTo>
                  <a:pt x="1868138" y="1125699"/>
                  <a:pt x="1868043" y="1118936"/>
                  <a:pt x="1867853" y="1112459"/>
                </a:cubicBezTo>
                <a:close/>
                <a:moveTo>
                  <a:pt x="1918811" y="1111506"/>
                </a:moveTo>
                <a:cubicBezTo>
                  <a:pt x="1908334" y="1118364"/>
                  <a:pt x="1896999" y="1125794"/>
                  <a:pt x="1886521" y="1132747"/>
                </a:cubicBezTo>
                <a:cubicBezTo>
                  <a:pt x="1886807" y="1140843"/>
                  <a:pt x="1887188" y="1148368"/>
                  <a:pt x="1887379" y="1155131"/>
                </a:cubicBezTo>
                <a:cubicBezTo>
                  <a:pt x="1898713" y="1148082"/>
                  <a:pt x="1909953" y="1141129"/>
                  <a:pt x="1920430" y="1134557"/>
                </a:cubicBezTo>
                <a:cubicBezTo>
                  <a:pt x="1919859" y="1126937"/>
                  <a:pt x="1919383" y="1119126"/>
                  <a:pt x="1918811" y="1111506"/>
                </a:cubicBezTo>
                <a:close/>
                <a:moveTo>
                  <a:pt x="1432655" y="1109506"/>
                </a:moveTo>
                <a:cubicBezTo>
                  <a:pt x="1435132" y="1110078"/>
                  <a:pt x="1437322" y="1112268"/>
                  <a:pt x="1441418" y="1114745"/>
                </a:cubicBezTo>
                <a:cubicBezTo>
                  <a:pt x="1436751" y="1115697"/>
                  <a:pt x="1433512" y="1117222"/>
                  <a:pt x="1431512" y="1116555"/>
                </a:cubicBezTo>
                <a:cubicBezTo>
                  <a:pt x="1429131" y="1115793"/>
                  <a:pt x="1426845" y="1113126"/>
                  <a:pt x="1426464" y="1111411"/>
                </a:cubicBezTo>
                <a:cubicBezTo>
                  <a:pt x="1426273" y="1110554"/>
                  <a:pt x="1430750" y="1109125"/>
                  <a:pt x="1432655" y="1109506"/>
                </a:cubicBezTo>
                <a:close/>
                <a:moveTo>
                  <a:pt x="1686842" y="1109221"/>
                </a:moveTo>
                <a:cubicBezTo>
                  <a:pt x="1689473" y="1108292"/>
                  <a:pt x="1690497" y="1109602"/>
                  <a:pt x="1689354" y="1113412"/>
                </a:cubicBezTo>
                <a:cubicBezTo>
                  <a:pt x="1687163" y="1120651"/>
                  <a:pt x="1677352" y="1133795"/>
                  <a:pt x="1666875" y="1143320"/>
                </a:cubicBezTo>
                <a:cubicBezTo>
                  <a:pt x="1655825" y="1153321"/>
                  <a:pt x="1648967" y="1155512"/>
                  <a:pt x="1651349" y="1148749"/>
                </a:cubicBezTo>
                <a:cubicBezTo>
                  <a:pt x="1653730" y="1142082"/>
                  <a:pt x="1664208" y="1128652"/>
                  <a:pt x="1674685" y="1118460"/>
                </a:cubicBezTo>
                <a:cubicBezTo>
                  <a:pt x="1679972" y="1113317"/>
                  <a:pt x="1684211" y="1110150"/>
                  <a:pt x="1686842" y="1109221"/>
                </a:cubicBezTo>
                <a:close/>
                <a:moveTo>
                  <a:pt x="788849" y="1106470"/>
                </a:moveTo>
                <a:cubicBezTo>
                  <a:pt x="790456" y="1105958"/>
                  <a:pt x="792718" y="1106458"/>
                  <a:pt x="795052" y="1108363"/>
                </a:cubicBezTo>
                <a:cubicBezTo>
                  <a:pt x="798576" y="1111221"/>
                  <a:pt x="801624" y="1115793"/>
                  <a:pt x="806863" y="1121984"/>
                </a:cubicBezTo>
                <a:cubicBezTo>
                  <a:pt x="802386" y="1122841"/>
                  <a:pt x="800100" y="1124461"/>
                  <a:pt x="796861" y="1123603"/>
                </a:cubicBezTo>
                <a:cubicBezTo>
                  <a:pt x="792861" y="1122556"/>
                  <a:pt x="787146" y="1114936"/>
                  <a:pt x="786574" y="1110649"/>
                </a:cubicBezTo>
                <a:cubicBezTo>
                  <a:pt x="786289" y="1108506"/>
                  <a:pt x="787241" y="1106982"/>
                  <a:pt x="788849" y="1106470"/>
                </a:cubicBezTo>
                <a:close/>
                <a:moveTo>
                  <a:pt x="3665505" y="1106364"/>
                </a:moveTo>
                <a:cubicBezTo>
                  <a:pt x="3673125" y="1107792"/>
                  <a:pt x="3682650" y="1114746"/>
                  <a:pt x="3686746" y="1122366"/>
                </a:cubicBezTo>
                <a:cubicBezTo>
                  <a:pt x="3690937" y="1130176"/>
                  <a:pt x="3688460" y="1135796"/>
                  <a:pt x="3680840" y="1135320"/>
                </a:cubicBezTo>
                <a:cubicBezTo>
                  <a:pt x="3672839" y="1134748"/>
                  <a:pt x="3661695" y="1126747"/>
                  <a:pt x="3657504" y="1118651"/>
                </a:cubicBezTo>
                <a:cubicBezTo>
                  <a:pt x="3653313" y="1110745"/>
                  <a:pt x="3657218" y="1104840"/>
                  <a:pt x="3665505" y="1106364"/>
                </a:cubicBezTo>
                <a:close/>
                <a:moveTo>
                  <a:pt x="2503265" y="1100363"/>
                </a:moveTo>
                <a:cubicBezTo>
                  <a:pt x="2519934" y="1096362"/>
                  <a:pt x="2537174" y="1107221"/>
                  <a:pt x="2540412" y="1122746"/>
                </a:cubicBezTo>
                <a:cubicBezTo>
                  <a:pt x="2543651" y="1138177"/>
                  <a:pt x="2531840" y="1153131"/>
                  <a:pt x="2514885" y="1156179"/>
                </a:cubicBezTo>
                <a:cubicBezTo>
                  <a:pt x="2498312" y="1159132"/>
                  <a:pt x="2482596" y="1150178"/>
                  <a:pt x="2479548" y="1135129"/>
                </a:cubicBezTo>
                <a:cubicBezTo>
                  <a:pt x="2476500" y="1120079"/>
                  <a:pt x="2486977" y="1104173"/>
                  <a:pt x="2503265" y="1100363"/>
                </a:cubicBezTo>
                <a:close/>
                <a:moveTo>
                  <a:pt x="1608868" y="1099315"/>
                </a:moveTo>
                <a:cubicBezTo>
                  <a:pt x="1607629" y="1102553"/>
                  <a:pt x="1603153" y="1108078"/>
                  <a:pt x="1598771" y="1111411"/>
                </a:cubicBezTo>
                <a:cubicBezTo>
                  <a:pt x="1594294" y="1114745"/>
                  <a:pt x="1592580" y="1114650"/>
                  <a:pt x="1593342" y="1111792"/>
                </a:cubicBezTo>
                <a:cubicBezTo>
                  <a:pt x="1594104" y="1108840"/>
                  <a:pt x="1598581" y="1103601"/>
                  <a:pt x="1603057" y="1100077"/>
                </a:cubicBezTo>
                <a:cubicBezTo>
                  <a:pt x="1607534" y="1096362"/>
                  <a:pt x="1610106" y="1095981"/>
                  <a:pt x="1608868" y="1099315"/>
                </a:cubicBezTo>
                <a:close/>
                <a:moveTo>
                  <a:pt x="2345912" y="1098933"/>
                </a:moveTo>
                <a:cubicBezTo>
                  <a:pt x="2363533" y="1092837"/>
                  <a:pt x="2381249" y="1100553"/>
                  <a:pt x="2384869" y="1115316"/>
                </a:cubicBezTo>
                <a:cubicBezTo>
                  <a:pt x="2388393" y="1129890"/>
                  <a:pt x="2376296" y="1147035"/>
                  <a:pt x="2358485" y="1153321"/>
                </a:cubicBezTo>
                <a:cubicBezTo>
                  <a:pt x="2340578" y="1159608"/>
                  <a:pt x="2322861" y="1153416"/>
                  <a:pt x="2319242" y="1138843"/>
                </a:cubicBezTo>
                <a:cubicBezTo>
                  <a:pt x="2315432" y="1123508"/>
                  <a:pt x="2327338" y="1105410"/>
                  <a:pt x="2345912" y="1098933"/>
                </a:cubicBezTo>
                <a:close/>
                <a:moveTo>
                  <a:pt x="3387947" y="1098648"/>
                </a:moveTo>
                <a:cubicBezTo>
                  <a:pt x="3402806" y="1100839"/>
                  <a:pt x="3420236" y="1114841"/>
                  <a:pt x="3425189" y="1129414"/>
                </a:cubicBezTo>
                <a:cubicBezTo>
                  <a:pt x="3430238" y="1144083"/>
                  <a:pt x="3420998" y="1154370"/>
                  <a:pt x="3405377" y="1151417"/>
                </a:cubicBezTo>
                <a:cubicBezTo>
                  <a:pt x="3389852" y="1148559"/>
                  <a:pt x="3372992" y="1133415"/>
                  <a:pt x="3368992" y="1119222"/>
                </a:cubicBezTo>
                <a:cubicBezTo>
                  <a:pt x="3365182" y="1105792"/>
                  <a:pt x="3373659" y="1096648"/>
                  <a:pt x="3387947" y="1098648"/>
                </a:cubicBezTo>
                <a:close/>
                <a:moveTo>
                  <a:pt x="1717333" y="1097648"/>
                </a:moveTo>
                <a:cubicBezTo>
                  <a:pt x="1720667" y="1096505"/>
                  <a:pt x="1722358" y="1097791"/>
                  <a:pt x="1721548" y="1101886"/>
                </a:cubicBezTo>
                <a:cubicBezTo>
                  <a:pt x="1720024" y="1109982"/>
                  <a:pt x="1708404" y="1126175"/>
                  <a:pt x="1696212" y="1136938"/>
                </a:cubicBezTo>
                <a:cubicBezTo>
                  <a:pt x="1683734" y="1148082"/>
                  <a:pt x="1675923" y="1150083"/>
                  <a:pt x="1678209" y="1142082"/>
                </a:cubicBezTo>
                <a:cubicBezTo>
                  <a:pt x="1680591" y="1134081"/>
                  <a:pt x="1691449" y="1119507"/>
                  <a:pt x="1703260" y="1107982"/>
                </a:cubicBezTo>
                <a:cubicBezTo>
                  <a:pt x="1709023" y="1102363"/>
                  <a:pt x="1714000" y="1098791"/>
                  <a:pt x="1717333" y="1097648"/>
                </a:cubicBezTo>
                <a:close/>
                <a:moveTo>
                  <a:pt x="2146511" y="1096837"/>
                </a:moveTo>
                <a:lnTo>
                  <a:pt x="2153697" y="1105221"/>
                </a:lnTo>
                <a:cubicBezTo>
                  <a:pt x="2162269" y="1114555"/>
                  <a:pt x="2159793" y="1129605"/>
                  <a:pt x="2147029" y="1143035"/>
                </a:cubicBezTo>
                <a:cubicBezTo>
                  <a:pt x="2134075" y="1156751"/>
                  <a:pt x="2115883" y="1163704"/>
                  <a:pt x="2102167" y="1160751"/>
                </a:cubicBezTo>
                <a:cubicBezTo>
                  <a:pt x="2088832" y="1157989"/>
                  <a:pt x="2084736" y="1145702"/>
                  <a:pt x="2091975" y="1131033"/>
                </a:cubicBezTo>
                <a:cubicBezTo>
                  <a:pt x="2099119" y="1116460"/>
                  <a:pt x="2114835" y="1103792"/>
                  <a:pt x="2131504" y="1100172"/>
                </a:cubicBezTo>
                <a:close/>
                <a:moveTo>
                  <a:pt x="2146267" y="1096553"/>
                </a:moveTo>
                <a:cubicBezTo>
                  <a:pt x="2146553" y="1096648"/>
                  <a:pt x="2146648" y="1096648"/>
                  <a:pt x="2146934" y="1096743"/>
                </a:cubicBezTo>
                <a:lnTo>
                  <a:pt x="2146511" y="1096837"/>
                </a:lnTo>
                <a:close/>
                <a:moveTo>
                  <a:pt x="2146268" y="1096552"/>
                </a:moveTo>
                <a:lnTo>
                  <a:pt x="2146798" y="1096585"/>
                </a:lnTo>
                <a:lnTo>
                  <a:pt x="2146935" y="1096743"/>
                </a:lnTo>
                <a:cubicBezTo>
                  <a:pt x="2146649" y="1096647"/>
                  <a:pt x="2146554" y="1096647"/>
                  <a:pt x="2146268" y="1096552"/>
                </a:cubicBezTo>
                <a:close/>
                <a:moveTo>
                  <a:pt x="1581531" y="1096457"/>
                </a:moveTo>
                <a:cubicBezTo>
                  <a:pt x="1585341" y="1093980"/>
                  <a:pt x="1588008" y="1094171"/>
                  <a:pt x="1586198" y="1097505"/>
                </a:cubicBezTo>
                <a:cubicBezTo>
                  <a:pt x="1584864" y="1099981"/>
                  <a:pt x="1581912" y="1103124"/>
                  <a:pt x="1578006" y="1107792"/>
                </a:cubicBezTo>
                <a:cubicBezTo>
                  <a:pt x="1576197" y="1106458"/>
                  <a:pt x="1573911" y="1106363"/>
                  <a:pt x="1574101" y="1104458"/>
                </a:cubicBezTo>
                <a:cubicBezTo>
                  <a:pt x="1574387" y="1102172"/>
                  <a:pt x="1577816" y="1098838"/>
                  <a:pt x="1581531" y="1096457"/>
                </a:cubicBezTo>
                <a:close/>
                <a:moveTo>
                  <a:pt x="1630489" y="1096076"/>
                </a:moveTo>
                <a:cubicBezTo>
                  <a:pt x="1628775" y="1099982"/>
                  <a:pt x="1623155" y="1107221"/>
                  <a:pt x="1618202" y="1111602"/>
                </a:cubicBezTo>
                <a:cubicBezTo>
                  <a:pt x="1612773" y="1116460"/>
                  <a:pt x="1610201" y="1116460"/>
                  <a:pt x="1612582" y="1111793"/>
                </a:cubicBezTo>
                <a:cubicBezTo>
                  <a:pt x="1614678" y="1107602"/>
                  <a:pt x="1620202" y="1100934"/>
                  <a:pt x="1624965" y="1096743"/>
                </a:cubicBezTo>
                <a:cubicBezTo>
                  <a:pt x="1629537" y="1092647"/>
                  <a:pt x="1632204" y="1092266"/>
                  <a:pt x="1630489" y="1096076"/>
                </a:cubicBezTo>
                <a:close/>
                <a:moveTo>
                  <a:pt x="3085337" y="1094076"/>
                </a:moveTo>
                <a:cubicBezTo>
                  <a:pt x="3100768" y="1091314"/>
                  <a:pt x="3119341" y="1099125"/>
                  <a:pt x="3131819" y="1113984"/>
                </a:cubicBezTo>
                <a:cubicBezTo>
                  <a:pt x="3143916" y="1128366"/>
                  <a:pt x="3146392" y="1144749"/>
                  <a:pt x="3137915" y="1155989"/>
                </a:cubicBezTo>
                <a:cubicBezTo>
                  <a:pt x="3129152" y="1167609"/>
                  <a:pt x="3111626" y="1169610"/>
                  <a:pt x="3094481" y="1160942"/>
                </a:cubicBezTo>
                <a:lnTo>
                  <a:pt x="3078584" y="1150767"/>
                </a:lnTo>
                <a:lnTo>
                  <a:pt x="3066097" y="1125699"/>
                </a:lnTo>
                <a:cubicBezTo>
                  <a:pt x="3061525" y="1109126"/>
                  <a:pt x="3069907" y="1096839"/>
                  <a:pt x="3085337" y="1094076"/>
                </a:cubicBezTo>
                <a:close/>
                <a:moveTo>
                  <a:pt x="1486852" y="1093505"/>
                </a:moveTo>
                <a:cubicBezTo>
                  <a:pt x="1488281" y="1093505"/>
                  <a:pt x="1489900" y="1095410"/>
                  <a:pt x="1494567" y="1098553"/>
                </a:cubicBezTo>
                <a:cubicBezTo>
                  <a:pt x="1490376" y="1099029"/>
                  <a:pt x="1487709" y="1099887"/>
                  <a:pt x="1485804" y="1099315"/>
                </a:cubicBezTo>
                <a:cubicBezTo>
                  <a:pt x="1483613" y="1098744"/>
                  <a:pt x="1482185" y="1096934"/>
                  <a:pt x="1480375" y="1095696"/>
                </a:cubicBezTo>
                <a:cubicBezTo>
                  <a:pt x="1482566" y="1094934"/>
                  <a:pt x="1484661" y="1093600"/>
                  <a:pt x="1486852" y="1093505"/>
                </a:cubicBezTo>
                <a:close/>
                <a:moveTo>
                  <a:pt x="828615" y="1091933"/>
                </a:moveTo>
                <a:cubicBezTo>
                  <a:pt x="830389" y="1091576"/>
                  <a:pt x="832818" y="1092219"/>
                  <a:pt x="835247" y="1094171"/>
                </a:cubicBezTo>
                <a:cubicBezTo>
                  <a:pt x="838866" y="1097219"/>
                  <a:pt x="841914" y="1101791"/>
                  <a:pt x="847153" y="1107983"/>
                </a:cubicBezTo>
                <a:cubicBezTo>
                  <a:pt x="842200" y="1108364"/>
                  <a:pt x="839723" y="1109697"/>
                  <a:pt x="836199" y="1108649"/>
                </a:cubicBezTo>
                <a:cubicBezTo>
                  <a:pt x="831913" y="1107316"/>
                  <a:pt x="826198" y="1099696"/>
                  <a:pt x="825912" y="1095695"/>
                </a:cubicBezTo>
                <a:cubicBezTo>
                  <a:pt x="825722" y="1093648"/>
                  <a:pt x="826841" y="1092290"/>
                  <a:pt x="828615" y="1091933"/>
                </a:cubicBezTo>
                <a:close/>
                <a:moveTo>
                  <a:pt x="2911126" y="1090551"/>
                </a:moveTo>
                <a:cubicBezTo>
                  <a:pt x="2912650" y="1101315"/>
                  <a:pt x="2913983" y="1111411"/>
                  <a:pt x="2915222" y="1121889"/>
                </a:cubicBezTo>
                <a:cubicBezTo>
                  <a:pt x="2927509" y="1122936"/>
                  <a:pt x="2938272" y="1123984"/>
                  <a:pt x="2949607" y="1125127"/>
                </a:cubicBezTo>
                <a:cubicBezTo>
                  <a:pt x="2948273" y="1114364"/>
                  <a:pt x="2946845" y="1103601"/>
                  <a:pt x="2945321" y="1093314"/>
                </a:cubicBezTo>
                <a:cubicBezTo>
                  <a:pt x="2933986" y="1092266"/>
                  <a:pt x="2922175" y="1091313"/>
                  <a:pt x="2911126" y="1090551"/>
                </a:cubicBezTo>
                <a:close/>
                <a:moveTo>
                  <a:pt x="2804636" y="1087503"/>
                </a:moveTo>
                <a:cubicBezTo>
                  <a:pt x="2806160" y="1097790"/>
                  <a:pt x="2807684" y="1108554"/>
                  <a:pt x="2808732" y="1117602"/>
                </a:cubicBezTo>
                <a:cubicBezTo>
                  <a:pt x="2819400" y="1117793"/>
                  <a:pt x="2830163" y="1118174"/>
                  <a:pt x="2839784" y="1118555"/>
                </a:cubicBezTo>
                <a:cubicBezTo>
                  <a:pt x="2838545" y="1107315"/>
                  <a:pt x="2837307" y="1097695"/>
                  <a:pt x="2835783" y="1087884"/>
                </a:cubicBezTo>
                <a:cubicBezTo>
                  <a:pt x="2825305" y="1087599"/>
                  <a:pt x="2815019" y="1087503"/>
                  <a:pt x="2804636" y="1087503"/>
                </a:cubicBezTo>
                <a:close/>
                <a:moveTo>
                  <a:pt x="2739104" y="1087408"/>
                </a:moveTo>
                <a:cubicBezTo>
                  <a:pt x="2733580" y="1088646"/>
                  <a:pt x="2728341" y="1090647"/>
                  <a:pt x="2723007" y="1091028"/>
                </a:cubicBezTo>
                <a:cubicBezTo>
                  <a:pt x="2717673" y="1091313"/>
                  <a:pt x="2712244" y="1089980"/>
                  <a:pt x="2707196" y="1089408"/>
                </a:cubicBezTo>
                <a:cubicBezTo>
                  <a:pt x="2709386" y="1101219"/>
                  <a:pt x="2711291" y="1112649"/>
                  <a:pt x="2712720" y="1122746"/>
                </a:cubicBezTo>
                <a:cubicBezTo>
                  <a:pt x="2721959" y="1121508"/>
                  <a:pt x="2733199" y="1120174"/>
                  <a:pt x="2743962" y="1119222"/>
                </a:cubicBezTo>
                <a:cubicBezTo>
                  <a:pt x="2742629" y="1109411"/>
                  <a:pt x="2741009" y="1098552"/>
                  <a:pt x="2739104" y="1087408"/>
                </a:cubicBezTo>
                <a:close/>
                <a:moveTo>
                  <a:pt x="676751" y="1086932"/>
                </a:moveTo>
                <a:cubicBezTo>
                  <a:pt x="678370" y="1087503"/>
                  <a:pt x="681227" y="1091409"/>
                  <a:pt x="684752" y="1095028"/>
                </a:cubicBezTo>
                <a:cubicBezTo>
                  <a:pt x="682942" y="1096743"/>
                  <a:pt x="681704" y="1099505"/>
                  <a:pt x="680656" y="1098648"/>
                </a:cubicBezTo>
                <a:cubicBezTo>
                  <a:pt x="677989" y="1096552"/>
                  <a:pt x="675417" y="1092742"/>
                  <a:pt x="672750" y="1089599"/>
                </a:cubicBezTo>
                <a:cubicBezTo>
                  <a:pt x="673988" y="1088551"/>
                  <a:pt x="674846" y="1086265"/>
                  <a:pt x="676751" y="1086932"/>
                </a:cubicBezTo>
                <a:close/>
                <a:moveTo>
                  <a:pt x="1751957" y="1086480"/>
                </a:moveTo>
                <a:cubicBezTo>
                  <a:pt x="1755743" y="1085670"/>
                  <a:pt x="1757743" y="1087552"/>
                  <a:pt x="1756981" y="1092362"/>
                </a:cubicBezTo>
                <a:cubicBezTo>
                  <a:pt x="1755457" y="1102077"/>
                  <a:pt x="1742789" y="1119984"/>
                  <a:pt x="1729263" y="1131509"/>
                </a:cubicBezTo>
                <a:cubicBezTo>
                  <a:pt x="1715071" y="1143416"/>
                  <a:pt x="1705451" y="1144940"/>
                  <a:pt x="1708118" y="1135224"/>
                </a:cubicBezTo>
                <a:cubicBezTo>
                  <a:pt x="1710689" y="1125890"/>
                  <a:pt x="1723548" y="1108459"/>
                  <a:pt x="1736216" y="1096743"/>
                </a:cubicBezTo>
                <a:cubicBezTo>
                  <a:pt x="1742598" y="1090790"/>
                  <a:pt x="1748171" y="1087290"/>
                  <a:pt x="1751957" y="1086480"/>
                </a:cubicBezTo>
                <a:close/>
                <a:moveTo>
                  <a:pt x="1560004" y="1085598"/>
                </a:moveTo>
                <a:cubicBezTo>
                  <a:pt x="1561528" y="1085217"/>
                  <a:pt x="1562004" y="1087122"/>
                  <a:pt x="1563528" y="1088551"/>
                </a:cubicBezTo>
                <a:cubicBezTo>
                  <a:pt x="1560004" y="1091028"/>
                  <a:pt x="1557432" y="1093314"/>
                  <a:pt x="1555623" y="1093885"/>
                </a:cubicBezTo>
                <a:cubicBezTo>
                  <a:pt x="1552479" y="1094838"/>
                  <a:pt x="1551431" y="1093028"/>
                  <a:pt x="1553622" y="1090075"/>
                </a:cubicBezTo>
                <a:cubicBezTo>
                  <a:pt x="1554860" y="1088456"/>
                  <a:pt x="1558385" y="1085979"/>
                  <a:pt x="1560004" y="1085598"/>
                </a:cubicBezTo>
                <a:close/>
                <a:moveTo>
                  <a:pt x="1652004" y="1085480"/>
                </a:moveTo>
                <a:cubicBezTo>
                  <a:pt x="1653135" y="1085218"/>
                  <a:pt x="1653349" y="1086218"/>
                  <a:pt x="1652396" y="1088551"/>
                </a:cubicBezTo>
                <a:cubicBezTo>
                  <a:pt x="1650491" y="1093219"/>
                  <a:pt x="1644205" y="1101887"/>
                  <a:pt x="1638490" y="1107506"/>
                </a:cubicBezTo>
                <a:cubicBezTo>
                  <a:pt x="1632489" y="1113507"/>
                  <a:pt x="1628965" y="1114364"/>
                  <a:pt x="1631156" y="1109602"/>
                </a:cubicBezTo>
                <a:cubicBezTo>
                  <a:pt x="1633346" y="1104839"/>
                  <a:pt x="1640490" y="1095505"/>
                  <a:pt x="1646110" y="1089980"/>
                </a:cubicBezTo>
                <a:cubicBezTo>
                  <a:pt x="1648825" y="1087266"/>
                  <a:pt x="1650873" y="1085742"/>
                  <a:pt x="1652004" y="1085480"/>
                </a:cubicBezTo>
                <a:close/>
                <a:moveTo>
                  <a:pt x="878490" y="1083694"/>
                </a:moveTo>
                <a:cubicBezTo>
                  <a:pt x="884110" y="1086837"/>
                  <a:pt x="887444" y="1090838"/>
                  <a:pt x="888396" y="1097505"/>
                </a:cubicBezTo>
                <a:cubicBezTo>
                  <a:pt x="886205" y="1097505"/>
                  <a:pt x="883253" y="1098744"/>
                  <a:pt x="879633" y="1097220"/>
                </a:cubicBezTo>
                <a:cubicBezTo>
                  <a:pt x="874490" y="1095029"/>
                  <a:pt x="870584" y="1089981"/>
                  <a:pt x="870108" y="1085599"/>
                </a:cubicBezTo>
                <a:cubicBezTo>
                  <a:pt x="869632" y="1081218"/>
                  <a:pt x="872870" y="1080646"/>
                  <a:pt x="878490" y="1083694"/>
                </a:cubicBezTo>
                <a:close/>
                <a:moveTo>
                  <a:pt x="3548348" y="1083598"/>
                </a:moveTo>
                <a:cubicBezTo>
                  <a:pt x="3559206" y="1085313"/>
                  <a:pt x="3571493" y="1094552"/>
                  <a:pt x="3576256" y="1105030"/>
                </a:cubicBezTo>
                <a:cubicBezTo>
                  <a:pt x="3580733" y="1114840"/>
                  <a:pt x="3576542" y="1121317"/>
                  <a:pt x="3566350" y="1120079"/>
                </a:cubicBezTo>
                <a:cubicBezTo>
                  <a:pt x="3555777" y="1118841"/>
                  <a:pt x="3542442" y="1108840"/>
                  <a:pt x="3537584" y="1098934"/>
                </a:cubicBezTo>
                <a:cubicBezTo>
                  <a:pt x="3532822" y="1089123"/>
                  <a:pt x="3537870" y="1081979"/>
                  <a:pt x="3548348" y="1083598"/>
                </a:cubicBezTo>
                <a:close/>
                <a:moveTo>
                  <a:pt x="572928" y="1082551"/>
                </a:moveTo>
                <a:cubicBezTo>
                  <a:pt x="574928" y="1085218"/>
                  <a:pt x="576929" y="1087409"/>
                  <a:pt x="576929" y="1088076"/>
                </a:cubicBezTo>
                <a:cubicBezTo>
                  <a:pt x="577024" y="1089504"/>
                  <a:pt x="576167" y="1090266"/>
                  <a:pt x="575690" y="1091219"/>
                </a:cubicBezTo>
                <a:cubicBezTo>
                  <a:pt x="574547" y="1089790"/>
                  <a:pt x="572547" y="1087980"/>
                  <a:pt x="572357" y="1087123"/>
                </a:cubicBezTo>
                <a:cubicBezTo>
                  <a:pt x="571976" y="1085408"/>
                  <a:pt x="572642" y="1084361"/>
                  <a:pt x="572928" y="1082551"/>
                </a:cubicBezTo>
                <a:close/>
                <a:moveTo>
                  <a:pt x="3799141" y="1082265"/>
                </a:moveTo>
                <a:cubicBezTo>
                  <a:pt x="3800475" y="1081884"/>
                  <a:pt x="3805904" y="1085789"/>
                  <a:pt x="3811143" y="1088742"/>
                </a:cubicBezTo>
                <a:cubicBezTo>
                  <a:pt x="3810000" y="1091504"/>
                  <a:pt x="3810095" y="1095314"/>
                  <a:pt x="3808190" y="1094743"/>
                </a:cubicBezTo>
                <a:cubicBezTo>
                  <a:pt x="3804761" y="1093790"/>
                  <a:pt x="3800094" y="1090361"/>
                  <a:pt x="3795998" y="1088075"/>
                </a:cubicBezTo>
                <a:cubicBezTo>
                  <a:pt x="3796951" y="1085980"/>
                  <a:pt x="3796855" y="1082836"/>
                  <a:pt x="3799141" y="1082265"/>
                </a:cubicBezTo>
                <a:close/>
                <a:moveTo>
                  <a:pt x="1269587" y="1079026"/>
                </a:moveTo>
                <a:cubicBezTo>
                  <a:pt x="1272445" y="1079407"/>
                  <a:pt x="1275302" y="1079121"/>
                  <a:pt x="1278255" y="1080169"/>
                </a:cubicBezTo>
                <a:cubicBezTo>
                  <a:pt x="1280827" y="1081122"/>
                  <a:pt x="1283398" y="1083503"/>
                  <a:pt x="1285875" y="1085217"/>
                </a:cubicBezTo>
                <a:cubicBezTo>
                  <a:pt x="1284637" y="1085598"/>
                  <a:pt x="1283398" y="1085884"/>
                  <a:pt x="1282255" y="1086170"/>
                </a:cubicBezTo>
                <a:cubicBezTo>
                  <a:pt x="1279874" y="1085884"/>
                  <a:pt x="1276731" y="1086170"/>
                  <a:pt x="1275302" y="1085217"/>
                </a:cubicBezTo>
                <a:cubicBezTo>
                  <a:pt x="1272826" y="1083598"/>
                  <a:pt x="1271397" y="1081122"/>
                  <a:pt x="1269587" y="1079026"/>
                </a:cubicBezTo>
                <a:close/>
                <a:moveTo>
                  <a:pt x="1207103" y="1078931"/>
                </a:moveTo>
                <a:cubicBezTo>
                  <a:pt x="1208722" y="1077978"/>
                  <a:pt x="1212818" y="1077883"/>
                  <a:pt x="1215675" y="1079217"/>
                </a:cubicBezTo>
                <a:cubicBezTo>
                  <a:pt x="1218152" y="1080360"/>
                  <a:pt x="1220247" y="1083979"/>
                  <a:pt x="1224248" y="1088265"/>
                </a:cubicBezTo>
                <a:cubicBezTo>
                  <a:pt x="1218342" y="1086932"/>
                  <a:pt x="1214723" y="1086837"/>
                  <a:pt x="1211770" y="1085217"/>
                </a:cubicBezTo>
                <a:cubicBezTo>
                  <a:pt x="1209579" y="1084074"/>
                  <a:pt x="1206341" y="1079312"/>
                  <a:pt x="1207103" y="1078931"/>
                </a:cubicBezTo>
                <a:close/>
                <a:moveTo>
                  <a:pt x="927449" y="1077503"/>
                </a:moveTo>
                <a:cubicBezTo>
                  <a:pt x="933354" y="1080932"/>
                  <a:pt x="936307" y="1085027"/>
                  <a:pt x="936974" y="1091123"/>
                </a:cubicBezTo>
                <a:cubicBezTo>
                  <a:pt x="934307" y="1090837"/>
                  <a:pt x="930878" y="1091599"/>
                  <a:pt x="927068" y="1089790"/>
                </a:cubicBezTo>
                <a:cubicBezTo>
                  <a:pt x="921543" y="1087218"/>
                  <a:pt x="917829" y="1082265"/>
                  <a:pt x="917924" y="1078264"/>
                </a:cubicBezTo>
                <a:cubicBezTo>
                  <a:pt x="917924" y="1074264"/>
                  <a:pt x="921639" y="1074074"/>
                  <a:pt x="927449" y="1077503"/>
                </a:cubicBezTo>
                <a:close/>
                <a:moveTo>
                  <a:pt x="1145190" y="1077217"/>
                </a:moveTo>
                <a:cubicBezTo>
                  <a:pt x="1146809" y="1076074"/>
                  <a:pt x="1151572" y="1077312"/>
                  <a:pt x="1155001" y="1077502"/>
                </a:cubicBezTo>
                <a:cubicBezTo>
                  <a:pt x="1157191" y="1080360"/>
                  <a:pt x="1161478" y="1084360"/>
                  <a:pt x="1160906" y="1085599"/>
                </a:cubicBezTo>
                <a:cubicBezTo>
                  <a:pt x="1160049" y="1087123"/>
                  <a:pt x="1155477" y="1086551"/>
                  <a:pt x="1150619" y="1087123"/>
                </a:cubicBezTo>
                <a:cubicBezTo>
                  <a:pt x="1147762" y="1082170"/>
                  <a:pt x="1144142" y="1077883"/>
                  <a:pt x="1145190" y="1077217"/>
                </a:cubicBezTo>
                <a:close/>
                <a:moveTo>
                  <a:pt x="1337785" y="1076741"/>
                </a:moveTo>
                <a:cubicBezTo>
                  <a:pt x="1339214" y="1078360"/>
                  <a:pt x="1341786" y="1080456"/>
                  <a:pt x="1341595" y="1081504"/>
                </a:cubicBezTo>
                <a:cubicBezTo>
                  <a:pt x="1341500" y="1082551"/>
                  <a:pt x="1338452" y="1082456"/>
                  <a:pt x="1335595" y="1083123"/>
                </a:cubicBezTo>
                <a:cubicBezTo>
                  <a:pt x="1333594" y="1080646"/>
                  <a:pt x="1330642" y="1077979"/>
                  <a:pt x="1331213" y="1077598"/>
                </a:cubicBezTo>
                <a:cubicBezTo>
                  <a:pt x="1332547" y="1076741"/>
                  <a:pt x="1335499" y="1077027"/>
                  <a:pt x="1337785" y="1076741"/>
                </a:cubicBezTo>
                <a:close/>
                <a:moveTo>
                  <a:pt x="1092803" y="1074836"/>
                </a:moveTo>
                <a:cubicBezTo>
                  <a:pt x="1096518" y="1077027"/>
                  <a:pt x="1099566" y="1080837"/>
                  <a:pt x="1105947" y="1086647"/>
                </a:cubicBezTo>
                <a:cubicBezTo>
                  <a:pt x="1099185" y="1085599"/>
                  <a:pt x="1095565" y="1086075"/>
                  <a:pt x="1091946" y="1084266"/>
                </a:cubicBezTo>
                <a:cubicBezTo>
                  <a:pt x="1089374" y="1083027"/>
                  <a:pt x="1085278" y="1078265"/>
                  <a:pt x="1084707" y="1076074"/>
                </a:cubicBezTo>
                <a:cubicBezTo>
                  <a:pt x="1083659" y="1072359"/>
                  <a:pt x="1087278" y="1071502"/>
                  <a:pt x="1092803" y="1074836"/>
                </a:cubicBezTo>
                <a:close/>
                <a:moveTo>
                  <a:pt x="1674971" y="1074359"/>
                </a:moveTo>
                <a:cubicBezTo>
                  <a:pt x="1676614" y="1073597"/>
                  <a:pt x="1677114" y="1074550"/>
                  <a:pt x="1676114" y="1077407"/>
                </a:cubicBezTo>
                <a:cubicBezTo>
                  <a:pt x="1674113" y="1083122"/>
                  <a:pt x="1666875" y="1093599"/>
                  <a:pt x="1659636" y="1100934"/>
                </a:cubicBezTo>
                <a:cubicBezTo>
                  <a:pt x="1652587" y="1108173"/>
                  <a:pt x="1648587" y="1109411"/>
                  <a:pt x="1650968" y="1103886"/>
                </a:cubicBezTo>
                <a:cubicBezTo>
                  <a:pt x="1653254" y="1098648"/>
                  <a:pt x="1660398" y="1088837"/>
                  <a:pt x="1666970" y="1081598"/>
                </a:cubicBezTo>
                <a:cubicBezTo>
                  <a:pt x="1670542" y="1077598"/>
                  <a:pt x="1673328" y="1075121"/>
                  <a:pt x="1674971" y="1074359"/>
                </a:cubicBezTo>
                <a:close/>
                <a:moveTo>
                  <a:pt x="1025841" y="1074264"/>
                </a:moveTo>
                <a:cubicBezTo>
                  <a:pt x="1025556" y="1070454"/>
                  <a:pt x="1029842" y="1070073"/>
                  <a:pt x="1035747" y="1074264"/>
                </a:cubicBezTo>
                <a:cubicBezTo>
                  <a:pt x="1039081" y="1076645"/>
                  <a:pt x="1043558" y="1082170"/>
                  <a:pt x="1043272" y="1083694"/>
                </a:cubicBezTo>
                <a:cubicBezTo>
                  <a:pt x="1042796" y="1085789"/>
                  <a:pt x="1038224" y="1085408"/>
                  <a:pt x="1033176" y="1086551"/>
                </a:cubicBezTo>
                <a:cubicBezTo>
                  <a:pt x="1029461" y="1080551"/>
                  <a:pt x="1026032" y="1076645"/>
                  <a:pt x="1025841" y="1074264"/>
                </a:cubicBezTo>
                <a:close/>
                <a:moveTo>
                  <a:pt x="3266885" y="1073787"/>
                </a:moveTo>
                <a:cubicBezTo>
                  <a:pt x="3283744" y="1077121"/>
                  <a:pt x="3301365" y="1092075"/>
                  <a:pt x="3306127" y="1107792"/>
                </a:cubicBezTo>
                <a:cubicBezTo>
                  <a:pt x="3311176" y="1124365"/>
                  <a:pt x="3300127" y="1135795"/>
                  <a:pt x="3282124" y="1132747"/>
                </a:cubicBezTo>
                <a:cubicBezTo>
                  <a:pt x="3264408" y="1129699"/>
                  <a:pt x="3246025" y="1112935"/>
                  <a:pt x="3242119" y="1097124"/>
                </a:cubicBezTo>
                <a:cubicBezTo>
                  <a:pt x="3238214" y="1081312"/>
                  <a:pt x="3249739" y="1070358"/>
                  <a:pt x="3266885" y="1073787"/>
                </a:cubicBezTo>
                <a:close/>
                <a:moveTo>
                  <a:pt x="2296667" y="1072073"/>
                </a:moveTo>
                <a:lnTo>
                  <a:pt x="2312519" y="1072073"/>
                </a:lnTo>
                <a:lnTo>
                  <a:pt x="2320289" y="1081693"/>
                </a:lnTo>
                <a:cubicBezTo>
                  <a:pt x="2328385" y="1092456"/>
                  <a:pt x="2325242" y="1108744"/>
                  <a:pt x="2312669" y="1120365"/>
                </a:cubicBezTo>
                <a:cubicBezTo>
                  <a:pt x="2300287" y="1131699"/>
                  <a:pt x="2283046" y="1135986"/>
                  <a:pt x="2269997" y="1131128"/>
                </a:cubicBezTo>
                <a:cubicBezTo>
                  <a:pt x="2257329" y="1126461"/>
                  <a:pt x="2252757" y="1113221"/>
                  <a:pt x="2258662" y="1099314"/>
                </a:cubicBezTo>
                <a:cubicBezTo>
                  <a:pt x="2264854" y="1084741"/>
                  <a:pt x="2280570" y="1072930"/>
                  <a:pt x="2296667" y="1072073"/>
                </a:cubicBezTo>
                <a:close/>
                <a:moveTo>
                  <a:pt x="972193" y="1071954"/>
                </a:moveTo>
                <a:cubicBezTo>
                  <a:pt x="973693" y="1071597"/>
                  <a:pt x="975979" y="1072216"/>
                  <a:pt x="978979" y="1074168"/>
                </a:cubicBezTo>
                <a:cubicBezTo>
                  <a:pt x="982884" y="1076836"/>
                  <a:pt x="986409" y="1081217"/>
                  <a:pt x="993171" y="1087884"/>
                </a:cubicBezTo>
                <a:cubicBezTo>
                  <a:pt x="986123" y="1086932"/>
                  <a:pt x="982599" y="1087313"/>
                  <a:pt x="978693" y="1085598"/>
                </a:cubicBezTo>
                <a:cubicBezTo>
                  <a:pt x="973740" y="1083503"/>
                  <a:pt x="970311" y="1079026"/>
                  <a:pt x="970121" y="1075597"/>
                </a:cubicBezTo>
                <a:cubicBezTo>
                  <a:pt x="969978" y="1073645"/>
                  <a:pt x="970693" y="1072311"/>
                  <a:pt x="972193" y="1071954"/>
                </a:cubicBezTo>
                <a:close/>
                <a:moveTo>
                  <a:pt x="2312606" y="1071777"/>
                </a:moveTo>
                <a:lnTo>
                  <a:pt x="2312878" y="1072009"/>
                </a:lnTo>
                <a:lnTo>
                  <a:pt x="2313050" y="1072073"/>
                </a:lnTo>
                <a:lnTo>
                  <a:pt x="2312954" y="1072073"/>
                </a:lnTo>
                <a:lnTo>
                  <a:pt x="2312955" y="1072074"/>
                </a:lnTo>
                <a:lnTo>
                  <a:pt x="2312953" y="1072073"/>
                </a:lnTo>
                <a:lnTo>
                  <a:pt x="2312519" y="1072073"/>
                </a:lnTo>
                <a:lnTo>
                  <a:pt x="2312289" y="1071789"/>
                </a:lnTo>
                <a:lnTo>
                  <a:pt x="2312288" y="1071788"/>
                </a:lnTo>
                <a:lnTo>
                  <a:pt x="2312289" y="1071788"/>
                </a:lnTo>
                <a:lnTo>
                  <a:pt x="2312288" y="1071787"/>
                </a:lnTo>
                <a:lnTo>
                  <a:pt x="2312291" y="1071788"/>
                </a:lnTo>
                <a:close/>
                <a:moveTo>
                  <a:pt x="1395127" y="1069501"/>
                </a:moveTo>
                <a:cubicBezTo>
                  <a:pt x="1396365" y="1070930"/>
                  <a:pt x="1398175" y="1072454"/>
                  <a:pt x="1398556" y="1073787"/>
                </a:cubicBezTo>
                <a:cubicBezTo>
                  <a:pt x="1398746" y="1074359"/>
                  <a:pt x="1395889" y="1074549"/>
                  <a:pt x="1393412" y="1075026"/>
                </a:cubicBezTo>
                <a:cubicBezTo>
                  <a:pt x="1392269" y="1073025"/>
                  <a:pt x="1390650" y="1071501"/>
                  <a:pt x="1391031" y="1070739"/>
                </a:cubicBezTo>
                <a:cubicBezTo>
                  <a:pt x="1391412" y="1069977"/>
                  <a:pt x="1393698" y="1069882"/>
                  <a:pt x="1395127" y="1069501"/>
                </a:cubicBezTo>
                <a:close/>
                <a:moveTo>
                  <a:pt x="1532858" y="1067406"/>
                </a:moveTo>
                <a:cubicBezTo>
                  <a:pt x="1534191" y="1067501"/>
                  <a:pt x="1534953" y="1068644"/>
                  <a:pt x="1536668" y="1069882"/>
                </a:cubicBezTo>
                <a:cubicBezTo>
                  <a:pt x="1533906" y="1071216"/>
                  <a:pt x="1531905" y="1072644"/>
                  <a:pt x="1530858" y="1072549"/>
                </a:cubicBezTo>
                <a:cubicBezTo>
                  <a:pt x="1529810" y="1072454"/>
                  <a:pt x="1529334" y="1070644"/>
                  <a:pt x="1529524" y="1069501"/>
                </a:cubicBezTo>
                <a:cubicBezTo>
                  <a:pt x="1529619" y="1068930"/>
                  <a:pt x="1532191" y="1067215"/>
                  <a:pt x="1532858" y="1067406"/>
                </a:cubicBezTo>
                <a:close/>
                <a:moveTo>
                  <a:pt x="3692747" y="1066644"/>
                </a:moveTo>
                <a:cubicBezTo>
                  <a:pt x="3697795" y="1068263"/>
                  <a:pt x="3704272" y="1073312"/>
                  <a:pt x="3708463" y="1075788"/>
                </a:cubicBezTo>
                <a:cubicBezTo>
                  <a:pt x="3712654" y="1084646"/>
                  <a:pt x="3711225" y="1087980"/>
                  <a:pt x="3703796" y="1086456"/>
                </a:cubicBezTo>
                <a:cubicBezTo>
                  <a:pt x="3696461" y="1085027"/>
                  <a:pt x="3690175" y="1080360"/>
                  <a:pt x="3686746" y="1074074"/>
                </a:cubicBezTo>
                <a:cubicBezTo>
                  <a:pt x="3683317" y="1067787"/>
                  <a:pt x="3685222" y="1064263"/>
                  <a:pt x="3692747" y="1066644"/>
                </a:cubicBezTo>
                <a:close/>
                <a:moveTo>
                  <a:pt x="2470880" y="1066644"/>
                </a:moveTo>
                <a:cubicBezTo>
                  <a:pt x="2471165" y="1066835"/>
                  <a:pt x="2471261" y="1066835"/>
                  <a:pt x="2471546" y="1067025"/>
                </a:cubicBezTo>
                <a:lnTo>
                  <a:pt x="2471130" y="1067003"/>
                </a:lnTo>
                <a:close/>
                <a:moveTo>
                  <a:pt x="2470975" y="1066549"/>
                </a:moveTo>
                <a:lnTo>
                  <a:pt x="2471474" y="1066735"/>
                </a:lnTo>
                <a:lnTo>
                  <a:pt x="2471641" y="1066930"/>
                </a:lnTo>
                <a:cubicBezTo>
                  <a:pt x="2471356" y="1066740"/>
                  <a:pt x="2471261" y="1066740"/>
                  <a:pt x="2470975" y="1066549"/>
                </a:cubicBezTo>
                <a:close/>
                <a:moveTo>
                  <a:pt x="2457163" y="1066263"/>
                </a:moveTo>
                <a:lnTo>
                  <a:pt x="2471130" y="1067003"/>
                </a:lnTo>
                <a:lnTo>
                  <a:pt x="2478690" y="1077884"/>
                </a:lnTo>
                <a:cubicBezTo>
                  <a:pt x="2487644" y="1090076"/>
                  <a:pt x="2486500" y="1104554"/>
                  <a:pt x="2475642" y="1115127"/>
                </a:cubicBezTo>
                <a:cubicBezTo>
                  <a:pt x="2464688" y="1125890"/>
                  <a:pt x="2448210" y="1128747"/>
                  <a:pt x="2434780" y="1122366"/>
                </a:cubicBezTo>
                <a:cubicBezTo>
                  <a:pt x="2421730" y="1116079"/>
                  <a:pt x="2416396" y="1101887"/>
                  <a:pt x="2421826" y="1087980"/>
                </a:cubicBezTo>
                <a:cubicBezTo>
                  <a:pt x="2427255" y="1074264"/>
                  <a:pt x="2441352" y="1065311"/>
                  <a:pt x="2457163" y="1066263"/>
                </a:cubicBezTo>
                <a:close/>
                <a:moveTo>
                  <a:pt x="1699915" y="1061382"/>
                </a:moveTo>
                <a:cubicBezTo>
                  <a:pt x="1702023" y="1060286"/>
                  <a:pt x="1702927" y="1061072"/>
                  <a:pt x="1702117" y="1064072"/>
                </a:cubicBezTo>
                <a:cubicBezTo>
                  <a:pt x="1700498" y="1070073"/>
                  <a:pt x="1692592" y="1082455"/>
                  <a:pt x="1684210" y="1091409"/>
                </a:cubicBezTo>
                <a:cubicBezTo>
                  <a:pt x="1675638" y="1100553"/>
                  <a:pt x="1670685" y="1102649"/>
                  <a:pt x="1672685" y="1096648"/>
                </a:cubicBezTo>
                <a:cubicBezTo>
                  <a:pt x="1674685" y="1090647"/>
                  <a:pt x="1682401" y="1079217"/>
                  <a:pt x="1690497" y="1069978"/>
                </a:cubicBezTo>
                <a:cubicBezTo>
                  <a:pt x="1694498" y="1065454"/>
                  <a:pt x="1697808" y="1062477"/>
                  <a:pt x="1699915" y="1061382"/>
                </a:cubicBezTo>
                <a:close/>
                <a:moveTo>
                  <a:pt x="706850" y="1059500"/>
                </a:moveTo>
                <a:cubicBezTo>
                  <a:pt x="710755" y="1065310"/>
                  <a:pt x="714089" y="1069120"/>
                  <a:pt x="714756" y="1071787"/>
                </a:cubicBezTo>
                <a:cubicBezTo>
                  <a:pt x="715327" y="1073788"/>
                  <a:pt x="712660" y="1075978"/>
                  <a:pt x="711517" y="1075121"/>
                </a:cubicBezTo>
                <a:cubicBezTo>
                  <a:pt x="708755" y="1073025"/>
                  <a:pt x="704850" y="1068834"/>
                  <a:pt x="703707" y="1066167"/>
                </a:cubicBezTo>
                <a:cubicBezTo>
                  <a:pt x="702850" y="1063881"/>
                  <a:pt x="705231" y="1062548"/>
                  <a:pt x="706850" y="1059500"/>
                </a:cubicBezTo>
                <a:close/>
                <a:moveTo>
                  <a:pt x="3430334" y="1059024"/>
                </a:moveTo>
                <a:cubicBezTo>
                  <a:pt x="3443478" y="1061787"/>
                  <a:pt x="3457670" y="1073121"/>
                  <a:pt x="3462242" y="1085218"/>
                </a:cubicBezTo>
                <a:cubicBezTo>
                  <a:pt x="3466814" y="1097220"/>
                  <a:pt x="3459670" y="1104744"/>
                  <a:pt x="3446050" y="1101887"/>
                </a:cubicBezTo>
                <a:cubicBezTo>
                  <a:pt x="3432810" y="1099125"/>
                  <a:pt x="3418046" y="1086647"/>
                  <a:pt x="3414046" y="1075217"/>
                </a:cubicBezTo>
                <a:cubicBezTo>
                  <a:pt x="3410045" y="1063787"/>
                  <a:pt x="3417475" y="1056357"/>
                  <a:pt x="3430334" y="1059024"/>
                </a:cubicBezTo>
                <a:close/>
                <a:moveTo>
                  <a:pt x="1450562" y="1056357"/>
                </a:moveTo>
                <a:cubicBezTo>
                  <a:pt x="1451609" y="1057976"/>
                  <a:pt x="1453038" y="1059405"/>
                  <a:pt x="1452657" y="1059691"/>
                </a:cubicBezTo>
                <a:cubicBezTo>
                  <a:pt x="1451800" y="1060357"/>
                  <a:pt x="1450085" y="1060738"/>
                  <a:pt x="1448561" y="1060738"/>
                </a:cubicBezTo>
                <a:cubicBezTo>
                  <a:pt x="1448180" y="1060738"/>
                  <a:pt x="1446275" y="1058738"/>
                  <a:pt x="1446561" y="1058357"/>
                </a:cubicBezTo>
                <a:cubicBezTo>
                  <a:pt x="1447133" y="1057500"/>
                  <a:pt x="1448847" y="1057119"/>
                  <a:pt x="1450562" y="1056357"/>
                </a:cubicBezTo>
                <a:close/>
                <a:moveTo>
                  <a:pt x="2138363" y="1055023"/>
                </a:moveTo>
                <a:cubicBezTo>
                  <a:pt x="2138267" y="1055214"/>
                  <a:pt x="2138172" y="1055404"/>
                  <a:pt x="2137982" y="1055595"/>
                </a:cubicBezTo>
                <a:lnTo>
                  <a:pt x="2138058" y="1055326"/>
                </a:lnTo>
                <a:close/>
                <a:moveTo>
                  <a:pt x="2138648" y="1054833"/>
                </a:moveTo>
                <a:lnTo>
                  <a:pt x="2138584" y="1055136"/>
                </a:lnTo>
                <a:lnTo>
                  <a:pt x="2138267" y="1055404"/>
                </a:lnTo>
                <a:cubicBezTo>
                  <a:pt x="2138362" y="1055214"/>
                  <a:pt x="2138457" y="1055023"/>
                  <a:pt x="2138648" y="1054833"/>
                </a:cubicBezTo>
                <a:close/>
                <a:moveTo>
                  <a:pt x="3143535" y="1050642"/>
                </a:moveTo>
                <a:cubicBezTo>
                  <a:pt x="3162300" y="1052643"/>
                  <a:pt x="3183064" y="1069692"/>
                  <a:pt x="3187922" y="1087599"/>
                </a:cubicBezTo>
                <a:cubicBezTo>
                  <a:pt x="3192684" y="1105602"/>
                  <a:pt x="3179730" y="1118556"/>
                  <a:pt x="3160204" y="1115793"/>
                </a:cubicBezTo>
                <a:cubicBezTo>
                  <a:pt x="3140773" y="1112936"/>
                  <a:pt x="3121437" y="1095315"/>
                  <a:pt x="3117627" y="1077693"/>
                </a:cubicBezTo>
                <a:cubicBezTo>
                  <a:pt x="3114008" y="1060834"/>
                  <a:pt x="3125438" y="1048737"/>
                  <a:pt x="3143535" y="1050642"/>
                </a:cubicBezTo>
                <a:close/>
                <a:moveTo>
                  <a:pt x="2016538" y="1049308"/>
                </a:moveTo>
                <a:cubicBezTo>
                  <a:pt x="2005108" y="1056738"/>
                  <a:pt x="1994249" y="1063786"/>
                  <a:pt x="1985296" y="1069596"/>
                </a:cubicBezTo>
                <a:cubicBezTo>
                  <a:pt x="1985677" y="1078931"/>
                  <a:pt x="1985963" y="1087694"/>
                  <a:pt x="1986248" y="1095600"/>
                </a:cubicBezTo>
                <a:cubicBezTo>
                  <a:pt x="1997012" y="1088932"/>
                  <a:pt x="2009204" y="1081407"/>
                  <a:pt x="2020443" y="1074549"/>
                </a:cubicBezTo>
                <a:cubicBezTo>
                  <a:pt x="2019205" y="1066167"/>
                  <a:pt x="2017871" y="1057690"/>
                  <a:pt x="2016538" y="1049308"/>
                </a:cubicBezTo>
                <a:close/>
                <a:moveTo>
                  <a:pt x="1642967" y="1047689"/>
                </a:moveTo>
                <a:cubicBezTo>
                  <a:pt x="1646491" y="1044451"/>
                  <a:pt x="1648396" y="1043879"/>
                  <a:pt x="1646777" y="1047785"/>
                </a:cubicBezTo>
                <a:cubicBezTo>
                  <a:pt x="1645539" y="1050547"/>
                  <a:pt x="1642205" y="1055309"/>
                  <a:pt x="1638205" y="1061501"/>
                </a:cubicBezTo>
                <a:cubicBezTo>
                  <a:pt x="1636490" y="1061024"/>
                  <a:pt x="1634490" y="1061596"/>
                  <a:pt x="1634490" y="1060072"/>
                </a:cubicBezTo>
                <a:cubicBezTo>
                  <a:pt x="1634490" y="1058072"/>
                  <a:pt x="1639633" y="1050737"/>
                  <a:pt x="1642967" y="1047689"/>
                </a:cubicBezTo>
                <a:close/>
                <a:moveTo>
                  <a:pt x="2684240" y="1047403"/>
                </a:moveTo>
                <a:cubicBezTo>
                  <a:pt x="2673953" y="1049118"/>
                  <a:pt x="2664238" y="1051023"/>
                  <a:pt x="2655761" y="1052832"/>
                </a:cubicBezTo>
                <a:cubicBezTo>
                  <a:pt x="2657761" y="1064072"/>
                  <a:pt x="2659666" y="1075026"/>
                  <a:pt x="2660999" y="1083884"/>
                </a:cubicBezTo>
                <a:cubicBezTo>
                  <a:pt x="2670810" y="1081979"/>
                  <a:pt x="2681192" y="1080169"/>
                  <a:pt x="2691194" y="1078740"/>
                </a:cubicBezTo>
                <a:cubicBezTo>
                  <a:pt x="2689003" y="1067882"/>
                  <a:pt x="2686621" y="1057214"/>
                  <a:pt x="2684240" y="1047403"/>
                </a:cubicBezTo>
                <a:close/>
                <a:moveTo>
                  <a:pt x="1727787" y="1047368"/>
                </a:moveTo>
                <a:cubicBezTo>
                  <a:pt x="1730264" y="1046332"/>
                  <a:pt x="1731454" y="1047404"/>
                  <a:pt x="1730692" y="1050928"/>
                </a:cubicBezTo>
                <a:cubicBezTo>
                  <a:pt x="1729168" y="1057976"/>
                  <a:pt x="1719834" y="1072835"/>
                  <a:pt x="1710595" y="1082551"/>
                </a:cubicBezTo>
                <a:cubicBezTo>
                  <a:pt x="1701165" y="1092457"/>
                  <a:pt x="1694878" y="1094933"/>
                  <a:pt x="1696593" y="1088361"/>
                </a:cubicBezTo>
                <a:cubicBezTo>
                  <a:pt x="1698403" y="1081408"/>
                  <a:pt x="1707928" y="1066835"/>
                  <a:pt x="1717167" y="1056452"/>
                </a:cubicBezTo>
                <a:cubicBezTo>
                  <a:pt x="1721549" y="1051547"/>
                  <a:pt x="1725311" y="1048404"/>
                  <a:pt x="1727787" y="1047368"/>
                </a:cubicBezTo>
                <a:close/>
                <a:moveTo>
                  <a:pt x="1621631" y="1047022"/>
                </a:moveTo>
                <a:cubicBezTo>
                  <a:pt x="1623345" y="1047974"/>
                  <a:pt x="1625155" y="1047498"/>
                  <a:pt x="1624964" y="1049022"/>
                </a:cubicBezTo>
                <a:cubicBezTo>
                  <a:pt x="1624679" y="1051594"/>
                  <a:pt x="1621631" y="1055880"/>
                  <a:pt x="1618487" y="1057976"/>
                </a:cubicBezTo>
                <a:cubicBezTo>
                  <a:pt x="1616773" y="1059119"/>
                  <a:pt x="1614963" y="1058738"/>
                  <a:pt x="1615249" y="1057214"/>
                </a:cubicBezTo>
                <a:cubicBezTo>
                  <a:pt x="1615535" y="1055785"/>
                  <a:pt x="1618487" y="1052070"/>
                  <a:pt x="1621631" y="1047022"/>
                </a:cubicBezTo>
                <a:close/>
                <a:moveTo>
                  <a:pt x="1961864" y="1046546"/>
                </a:moveTo>
                <a:cubicBezTo>
                  <a:pt x="1952434" y="1053213"/>
                  <a:pt x="1943386" y="1059690"/>
                  <a:pt x="1934718" y="1065882"/>
                </a:cubicBezTo>
                <a:cubicBezTo>
                  <a:pt x="1934432" y="1074073"/>
                  <a:pt x="1934146" y="1082265"/>
                  <a:pt x="1933766" y="1090266"/>
                </a:cubicBezTo>
                <a:cubicBezTo>
                  <a:pt x="1943862" y="1083027"/>
                  <a:pt x="1954530" y="1075407"/>
                  <a:pt x="1964531" y="1068263"/>
                </a:cubicBezTo>
                <a:cubicBezTo>
                  <a:pt x="1963579" y="1060548"/>
                  <a:pt x="1962721" y="1053499"/>
                  <a:pt x="1961864" y="1046546"/>
                </a:cubicBezTo>
                <a:close/>
                <a:moveTo>
                  <a:pt x="594740" y="1045975"/>
                </a:moveTo>
                <a:cubicBezTo>
                  <a:pt x="597884" y="1051309"/>
                  <a:pt x="599408" y="1053404"/>
                  <a:pt x="599979" y="1055119"/>
                </a:cubicBezTo>
                <a:cubicBezTo>
                  <a:pt x="600265" y="1056072"/>
                  <a:pt x="598931" y="1056262"/>
                  <a:pt x="598360" y="1056833"/>
                </a:cubicBezTo>
                <a:cubicBezTo>
                  <a:pt x="597026" y="1054929"/>
                  <a:pt x="595217" y="1052928"/>
                  <a:pt x="594359" y="1051119"/>
                </a:cubicBezTo>
                <a:cubicBezTo>
                  <a:pt x="593788" y="1049880"/>
                  <a:pt x="594455" y="1048833"/>
                  <a:pt x="594740" y="1045975"/>
                </a:cubicBezTo>
                <a:close/>
                <a:moveTo>
                  <a:pt x="3580447" y="1045689"/>
                </a:moveTo>
                <a:cubicBezTo>
                  <a:pt x="3589210" y="1047213"/>
                  <a:pt x="3599021" y="1054071"/>
                  <a:pt x="3603403" y="1061881"/>
                </a:cubicBezTo>
                <a:cubicBezTo>
                  <a:pt x="3607879" y="1069882"/>
                  <a:pt x="3604450" y="1074550"/>
                  <a:pt x="3595402" y="1072930"/>
                </a:cubicBezTo>
                <a:cubicBezTo>
                  <a:pt x="3586639" y="1071311"/>
                  <a:pt x="3576447" y="1063882"/>
                  <a:pt x="3572351" y="1056357"/>
                </a:cubicBezTo>
                <a:cubicBezTo>
                  <a:pt x="3568351" y="1048832"/>
                  <a:pt x="3571970" y="1044165"/>
                  <a:pt x="3580447" y="1045689"/>
                </a:cubicBezTo>
                <a:close/>
                <a:moveTo>
                  <a:pt x="743902" y="1044165"/>
                </a:moveTo>
                <a:cubicBezTo>
                  <a:pt x="745997" y="1045308"/>
                  <a:pt x="749045" y="1050070"/>
                  <a:pt x="753522" y="1055500"/>
                </a:cubicBezTo>
                <a:cubicBezTo>
                  <a:pt x="749236" y="1055119"/>
                  <a:pt x="747045" y="1056071"/>
                  <a:pt x="744473" y="1054452"/>
                </a:cubicBezTo>
                <a:cubicBezTo>
                  <a:pt x="742568" y="1053309"/>
                  <a:pt x="738282" y="1047213"/>
                  <a:pt x="738568" y="1046260"/>
                </a:cubicBezTo>
                <a:cubicBezTo>
                  <a:pt x="739044" y="1044355"/>
                  <a:pt x="741520" y="1043022"/>
                  <a:pt x="743902" y="1044165"/>
                </a:cubicBezTo>
                <a:close/>
                <a:moveTo>
                  <a:pt x="1911953" y="1043307"/>
                </a:moveTo>
                <a:cubicBezTo>
                  <a:pt x="1902714" y="1050451"/>
                  <a:pt x="1893951" y="1057309"/>
                  <a:pt x="1885569" y="1063881"/>
                </a:cubicBezTo>
                <a:cubicBezTo>
                  <a:pt x="1885950" y="1070930"/>
                  <a:pt x="1886236" y="1077693"/>
                  <a:pt x="1886521" y="1084455"/>
                </a:cubicBezTo>
                <a:cubicBezTo>
                  <a:pt x="1895856" y="1077597"/>
                  <a:pt x="1903952" y="1071597"/>
                  <a:pt x="1911858" y="1065786"/>
                </a:cubicBezTo>
                <a:cubicBezTo>
                  <a:pt x="1911953" y="1057404"/>
                  <a:pt x="1911953" y="1050070"/>
                  <a:pt x="1911953" y="1043307"/>
                </a:cubicBezTo>
                <a:close/>
                <a:moveTo>
                  <a:pt x="1602390" y="1043022"/>
                </a:moveTo>
                <a:cubicBezTo>
                  <a:pt x="1600104" y="1045975"/>
                  <a:pt x="1598390" y="1048737"/>
                  <a:pt x="1597627" y="1049118"/>
                </a:cubicBezTo>
                <a:cubicBezTo>
                  <a:pt x="1596008" y="1049880"/>
                  <a:pt x="1594960" y="1049309"/>
                  <a:pt x="1593627" y="1049213"/>
                </a:cubicBezTo>
                <a:cubicBezTo>
                  <a:pt x="1594865" y="1047499"/>
                  <a:pt x="1596199" y="1044927"/>
                  <a:pt x="1597247" y="1044260"/>
                </a:cubicBezTo>
                <a:cubicBezTo>
                  <a:pt x="1598675" y="1043308"/>
                  <a:pt x="1600104" y="1043593"/>
                  <a:pt x="1602390" y="1043022"/>
                </a:cubicBezTo>
                <a:close/>
                <a:moveTo>
                  <a:pt x="1867186" y="1042641"/>
                </a:moveTo>
                <a:cubicBezTo>
                  <a:pt x="1857280" y="1051023"/>
                  <a:pt x="1847183" y="1059595"/>
                  <a:pt x="1837849" y="1067406"/>
                </a:cubicBezTo>
                <a:cubicBezTo>
                  <a:pt x="1838420" y="1073216"/>
                  <a:pt x="1839182" y="1079979"/>
                  <a:pt x="1839754" y="1086265"/>
                </a:cubicBezTo>
                <a:cubicBezTo>
                  <a:pt x="1848612" y="1079217"/>
                  <a:pt x="1857566" y="1072073"/>
                  <a:pt x="1865567" y="1065596"/>
                </a:cubicBezTo>
                <a:cubicBezTo>
                  <a:pt x="1866233" y="1057309"/>
                  <a:pt x="1866709" y="1049975"/>
                  <a:pt x="1867186" y="1042641"/>
                </a:cubicBezTo>
                <a:close/>
                <a:moveTo>
                  <a:pt x="3814191" y="1041689"/>
                </a:moveTo>
                <a:cubicBezTo>
                  <a:pt x="3816096" y="1041975"/>
                  <a:pt x="3818667" y="1043499"/>
                  <a:pt x="3823430" y="1045689"/>
                </a:cubicBezTo>
                <a:cubicBezTo>
                  <a:pt x="3821049" y="1046832"/>
                  <a:pt x="3820286" y="1048261"/>
                  <a:pt x="3818572" y="1047785"/>
                </a:cubicBezTo>
                <a:cubicBezTo>
                  <a:pt x="3816858" y="1047309"/>
                  <a:pt x="3814095" y="1045023"/>
                  <a:pt x="3812381" y="1043499"/>
                </a:cubicBezTo>
                <a:cubicBezTo>
                  <a:pt x="3811905" y="1043118"/>
                  <a:pt x="3813048" y="1041403"/>
                  <a:pt x="3814191" y="1041689"/>
                </a:cubicBezTo>
                <a:close/>
                <a:moveTo>
                  <a:pt x="1668494" y="1040260"/>
                </a:moveTo>
                <a:cubicBezTo>
                  <a:pt x="1667065" y="1044355"/>
                  <a:pt x="1662398" y="1051690"/>
                  <a:pt x="1658112" y="1056357"/>
                </a:cubicBezTo>
                <a:cubicBezTo>
                  <a:pt x="1653921" y="1060929"/>
                  <a:pt x="1651635" y="1061215"/>
                  <a:pt x="1653254" y="1057119"/>
                </a:cubicBezTo>
                <a:cubicBezTo>
                  <a:pt x="1654968" y="1053023"/>
                  <a:pt x="1660017" y="1045499"/>
                  <a:pt x="1664113" y="1041022"/>
                </a:cubicBezTo>
                <a:cubicBezTo>
                  <a:pt x="1668018" y="1036735"/>
                  <a:pt x="1669827" y="1036355"/>
                  <a:pt x="1668494" y="1040260"/>
                </a:cubicBezTo>
                <a:close/>
                <a:moveTo>
                  <a:pt x="2776633" y="1039116"/>
                </a:moveTo>
                <a:cubicBezTo>
                  <a:pt x="2766251" y="1039593"/>
                  <a:pt x="2756345" y="1040259"/>
                  <a:pt x="2746915" y="1040926"/>
                </a:cubicBezTo>
                <a:cubicBezTo>
                  <a:pt x="2749105" y="1051308"/>
                  <a:pt x="2751106" y="1061595"/>
                  <a:pt x="2752725" y="1070549"/>
                </a:cubicBezTo>
                <a:cubicBezTo>
                  <a:pt x="2762345" y="1069977"/>
                  <a:pt x="2772251" y="1069501"/>
                  <a:pt x="2782348" y="1069215"/>
                </a:cubicBezTo>
                <a:cubicBezTo>
                  <a:pt x="2780443" y="1058071"/>
                  <a:pt x="2778633" y="1048546"/>
                  <a:pt x="2776633" y="1039116"/>
                </a:cubicBezTo>
                <a:close/>
                <a:moveTo>
                  <a:pt x="2848737" y="1036926"/>
                </a:moveTo>
                <a:cubicBezTo>
                  <a:pt x="2850832" y="1047784"/>
                  <a:pt x="2852738" y="1058071"/>
                  <a:pt x="2854357" y="1067596"/>
                </a:cubicBezTo>
                <a:cubicBezTo>
                  <a:pt x="2865691" y="1067977"/>
                  <a:pt x="2875979" y="1068453"/>
                  <a:pt x="2886932" y="1068930"/>
                </a:cubicBezTo>
                <a:cubicBezTo>
                  <a:pt x="2885123" y="1058357"/>
                  <a:pt x="2883218" y="1047498"/>
                  <a:pt x="2881313" y="1037878"/>
                </a:cubicBezTo>
                <a:cubicBezTo>
                  <a:pt x="2869692" y="1037402"/>
                  <a:pt x="2858929" y="1037116"/>
                  <a:pt x="2848737" y="1036926"/>
                </a:cubicBezTo>
                <a:close/>
                <a:moveTo>
                  <a:pt x="3308508" y="1033592"/>
                </a:moveTo>
                <a:cubicBezTo>
                  <a:pt x="3323653" y="1035878"/>
                  <a:pt x="3340322" y="1048642"/>
                  <a:pt x="3345751" y="1062644"/>
                </a:cubicBezTo>
                <a:cubicBezTo>
                  <a:pt x="3351275" y="1076836"/>
                  <a:pt x="3343275" y="1086266"/>
                  <a:pt x="3327653" y="1083884"/>
                </a:cubicBezTo>
                <a:cubicBezTo>
                  <a:pt x="3312414" y="1081598"/>
                  <a:pt x="3295459" y="1067882"/>
                  <a:pt x="3290411" y="1054262"/>
                </a:cubicBezTo>
                <a:cubicBezTo>
                  <a:pt x="3285363" y="1040831"/>
                  <a:pt x="3293649" y="1031402"/>
                  <a:pt x="3308508" y="1033592"/>
                </a:cubicBezTo>
                <a:close/>
                <a:moveTo>
                  <a:pt x="3033855" y="1033581"/>
                </a:moveTo>
                <a:cubicBezTo>
                  <a:pt x="3041832" y="1035783"/>
                  <a:pt x="3049905" y="1040212"/>
                  <a:pt x="3056953" y="1046546"/>
                </a:cubicBezTo>
                <a:cubicBezTo>
                  <a:pt x="3071621" y="1059786"/>
                  <a:pt x="3077050" y="1077503"/>
                  <a:pt x="3069907" y="1089980"/>
                </a:cubicBezTo>
                <a:cubicBezTo>
                  <a:pt x="3062763" y="1102363"/>
                  <a:pt x="3046094" y="1105601"/>
                  <a:pt x="3028187" y="1098267"/>
                </a:cubicBezTo>
                <a:cubicBezTo>
                  <a:pt x="3023711" y="1096362"/>
                  <a:pt x="3019329" y="1094171"/>
                  <a:pt x="3014947" y="1092171"/>
                </a:cubicBezTo>
                <a:cubicBezTo>
                  <a:pt x="3012471" y="1090076"/>
                  <a:pt x="3009994" y="1087885"/>
                  <a:pt x="3007423" y="1085789"/>
                </a:cubicBezTo>
                <a:cubicBezTo>
                  <a:pt x="3004851" y="1080551"/>
                  <a:pt x="3001803" y="1075407"/>
                  <a:pt x="2999612" y="1070168"/>
                </a:cubicBezTo>
                <a:cubicBezTo>
                  <a:pt x="2992945" y="1053785"/>
                  <a:pt x="2997707" y="1039212"/>
                  <a:pt x="3011328" y="1033973"/>
                </a:cubicBezTo>
                <a:cubicBezTo>
                  <a:pt x="3017996" y="1031402"/>
                  <a:pt x="3025878" y="1031378"/>
                  <a:pt x="3033855" y="1033581"/>
                </a:cubicBezTo>
                <a:close/>
                <a:moveTo>
                  <a:pt x="1758399" y="1033521"/>
                </a:moveTo>
                <a:cubicBezTo>
                  <a:pt x="1761292" y="1032521"/>
                  <a:pt x="1762744" y="1033973"/>
                  <a:pt x="1762125" y="1038164"/>
                </a:cubicBezTo>
                <a:cubicBezTo>
                  <a:pt x="1760887" y="1046832"/>
                  <a:pt x="1750695" y="1063405"/>
                  <a:pt x="1739551" y="1074454"/>
                </a:cubicBezTo>
                <a:cubicBezTo>
                  <a:pt x="1729073" y="1084932"/>
                  <a:pt x="1721644" y="1087122"/>
                  <a:pt x="1723263" y="1079598"/>
                </a:cubicBezTo>
                <a:cubicBezTo>
                  <a:pt x="1724977" y="1071692"/>
                  <a:pt x="1735550" y="1055118"/>
                  <a:pt x="1746028" y="1043593"/>
                </a:cubicBezTo>
                <a:cubicBezTo>
                  <a:pt x="1751172" y="1037974"/>
                  <a:pt x="1755506" y="1034521"/>
                  <a:pt x="1758399" y="1033521"/>
                </a:cubicBezTo>
                <a:close/>
                <a:moveTo>
                  <a:pt x="1572291" y="1029782"/>
                </a:moveTo>
                <a:cubicBezTo>
                  <a:pt x="1572672" y="1029496"/>
                  <a:pt x="1573529" y="1030258"/>
                  <a:pt x="1574672" y="1030830"/>
                </a:cubicBezTo>
                <a:cubicBezTo>
                  <a:pt x="1573243" y="1032259"/>
                  <a:pt x="1572196" y="1033497"/>
                  <a:pt x="1571148" y="1034068"/>
                </a:cubicBezTo>
                <a:cubicBezTo>
                  <a:pt x="1570576" y="1034354"/>
                  <a:pt x="1569338" y="1033306"/>
                  <a:pt x="1569529" y="1033021"/>
                </a:cubicBezTo>
                <a:cubicBezTo>
                  <a:pt x="1570196" y="1031878"/>
                  <a:pt x="1571243" y="1030639"/>
                  <a:pt x="1572291" y="1029782"/>
                </a:cubicBezTo>
                <a:close/>
                <a:moveTo>
                  <a:pt x="783145" y="1029497"/>
                </a:moveTo>
                <a:cubicBezTo>
                  <a:pt x="785907" y="1031306"/>
                  <a:pt x="788860" y="1035307"/>
                  <a:pt x="793813" y="1040641"/>
                </a:cubicBezTo>
                <a:cubicBezTo>
                  <a:pt x="789527" y="1040546"/>
                  <a:pt x="787050" y="1041784"/>
                  <a:pt x="784764" y="1040165"/>
                </a:cubicBezTo>
                <a:cubicBezTo>
                  <a:pt x="782288" y="1038355"/>
                  <a:pt x="779049" y="1033592"/>
                  <a:pt x="778097" y="1030735"/>
                </a:cubicBezTo>
                <a:cubicBezTo>
                  <a:pt x="777620" y="1029401"/>
                  <a:pt x="781240" y="1028258"/>
                  <a:pt x="783145" y="1029497"/>
                </a:cubicBezTo>
                <a:close/>
                <a:moveTo>
                  <a:pt x="3711892" y="1026925"/>
                </a:moveTo>
                <a:cubicBezTo>
                  <a:pt x="3718369" y="1031402"/>
                  <a:pt x="3723607" y="1034259"/>
                  <a:pt x="3725798" y="1036926"/>
                </a:cubicBezTo>
                <a:cubicBezTo>
                  <a:pt x="3729703" y="1041594"/>
                  <a:pt x="3727608" y="1044070"/>
                  <a:pt x="3721607" y="1041975"/>
                </a:cubicBezTo>
                <a:cubicBezTo>
                  <a:pt x="3718273" y="1040831"/>
                  <a:pt x="3712082" y="1036545"/>
                  <a:pt x="3710272" y="1034164"/>
                </a:cubicBezTo>
                <a:cubicBezTo>
                  <a:pt x="3708558" y="1031783"/>
                  <a:pt x="3710939" y="1030068"/>
                  <a:pt x="3711892" y="1026925"/>
                </a:cubicBezTo>
                <a:close/>
                <a:moveTo>
                  <a:pt x="1226438" y="1026258"/>
                </a:moveTo>
                <a:cubicBezTo>
                  <a:pt x="1228057" y="1026353"/>
                  <a:pt x="1229677" y="1026163"/>
                  <a:pt x="1231486" y="1026639"/>
                </a:cubicBezTo>
                <a:cubicBezTo>
                  <a:pt x="1232153" y="1026734"/>
                  <a:pt x="1233582" y="1028830"/>
                  <a:pt x="1235392" y="1030925"/>
                </a:cubicBezTo>
                <a:cubicBezTo>
                  <a:pt x="1232915" y="1030449"/>
                  <a:pt x="1231105" y="1030449"/>
                  <a:pt x="1229296" y="1029687"/>
                </a:cubicBezTo>
                <a:cubicBezTo>
                  <a:pt x="1228343" y="1029306"/>
                  <a:pt x="1227391" y="1027401"/>
                  <a:pt x="1226438" y="1026258"/>
                </a:cubicBezTo>
                <a:close/>
                <a:moveTo>
                  <a:pt x="1689949" y="1026092"/>
                </a:moveTo>
                <a:cubicBezTo>
                  <a:pt x="1691140" y="1025473"/>
                  <a:pt x="1691497" y="1026259"/>
                  <a:pt x="1690782" y="1028640"/>
                </a:cubicBezTo>
                <a:cubicBezTo>
                  <a:pt x="1689354" y="1033307"/>
                  <a:pt x="1684115" y="1042070"/>
                  <a:pt x="1678781" y="1048452"/>
                </a:cubicBezTo>
                <a:cubicBezTo>
                  <a:pt x="1673447" y="1054833"/>
                  <a:pt x="1670494" y="1056167"/>
                  <a:pt x="1672018" y="1051595"/>
                </a:cubicBezTo>
                <a:cubicBezTo>
                  <a:pt x="1673637" y="1047118"/>
                  <a:pt x="1678971" y="1038355"/>
                  <a:pt x="1684115" y="1031973"/>
                </a:cubicBezTo>
                <a:cubicBezTo>
                  <a:pt x="1686735" y="1028735"/>
                  <a:pt x="1688759" y="1026711"/>
                  <a:pt x="1689949" y="1026092"/>
                </a:cubicBezTo>
                <a:close/>
                <a:moveTo>
                  <a:pt x="3467957" y="1022448"/>
                </a:moveTo>
                <a:cubicBezTo>
                  <a:pt x="3479197" y="1025592"/>
                  <a:pt x="3490722" y="1034831"/>
                  <a:pt x="3494437" y="1044261"/>
                </a:cubicBezTo>
                <a:cubicBezTo>
                  <a:pt x="3498152" y="1053690"/>
                  <a:pt x="3492341" y="1058643"/>
                  <a:pt x="3480626" y="1055786"/>
                </a:cubicBezTo>
                <a:cubicBezTo>
                  <a:pt x="3469291" y="1053024"/>
                  <a:pt x="3457385" y="1043213"/>
                  <a:pt x="3453479" y="1034069"/>
                </a:cubicBezTo>
                <a:cubicBezTo>
                  <a:pt x="3449384" y="1024258"/>
                  <a:pt x="3455956" y="1019115"/>
                  <a:pt x="3467957" y="1022448"/>
                </a:cubicBezTo>
                <a:close/>
                <a:moveTo>
                  <a:pt x="1792783" y="1020400"/>
                </a:moveTo>
                <a:cubicBezTo>
                  <a:pt x="1796391" y="1019472"/>
                  <a:pt x="1798320" y="1021496"/>
                  <a:pt x="1797748" y="1026734"/>
                </a:cubicBezTo>
                <a:cubicBezTo>
                  <a:pt x="1796700" y="1036735"/>
                  <a:pt x="1786127" y="1053785"/>
                  <a:pt x="1773554" y="1065882"/>
                </a:cubicBezTo>
                <a:cubicBezTo>
                  <a:pt x="1761076" y="1077883"/>
                  <a:pt x="1752218" y="1080265"/>
                  <a:pt x="1753361" y="1071502"/>
                </a:cubicBezTo>
                <a:cubicBezTo>
                  <a:pt x="1754504" y="1062453"/>
                  <a:pt x="1765458" y="1044832"/>
                  <a:pt x="1777745" y="1031782"/>
                </a:cubicBezTo>
                <a:cubicBezTo>
                  <a:pt x="1783889" y="1025210"/>
                  <a:pt x="1789175" y="1021329"/>
                  <a:pt x="1792783" y="1020400"/>
                </a:cubicBezTo>
                <a:close/>
                <a:moveTo>
                  <a:pt x="622458" y="1020257"/>
                </a:moveTo>
                <a:cubicBezTo>
                  <a:pt x="623887" y="1021209"/>
                  <a:pt x="625411" y="1023305"/>
                  <a:pt x="627506" y="1025686"/>
                </a:cubicBezTo>
                <a:cubicBezTo>
                  <a:pt x="626268" y="1026448"/>
                  <a:pt x="625316" y="1027496"/>
                  <a:pt x="624935" y="1027115"/>
                </a:cubicBezTo>
                <a:cubicBezTo>
                  <a:pt x="623411" y="1025591"/>
                  <a:pt x="621791" y="1023495"/>
                  <a:pt x="620744" y="1021686"/>
                </a:cubicBezTo>
                <a:cubicBezTo>
                  <a:pt x="620458" y="1021209"/>
                  <a:pt x="621791" y="1019781"/>
                  <a:pt x="622458" y="1020257"/>
                </a:cubicBezTo>
                <a:close/>
                <a:moveTo>
                  <a:pt x="1158716" y="1019781"/>
                </a:moveTo>
                <a:cubicBezTo>
                  <a:pt x="1163002" y="1021305"/>
                  <a:pt x="1165669" y="1021686"/>
                  <a:pt x="1167384" y="1022924"/>
                </a:cubicBezTo>
                <a:cubicBezTo>
                  <a:pt x="1169479" y="1024448"/>
                  <a:pt x="1170813" y="1026734"/>
                  <a:pt x="1172527" y="1028639"/>
                </a:cubicBezTo>
                <a:cubicBezTo>
                  <a:pt x="1170718" y="1028449"/>
                  <a:pt x="1168908" y="1028830"/>
                  <a:pt x="1167098" y="1027973"/>
                </a:cubicBezTo>
                <a:cubicBezTo>
                  <a:pt x="1165479" y="1027306"/>
                  <a:pt x="1163955" y="1025020"/>
                  <a:pt x="1158716" y="1019781"/>
                </a:cubicBezTo>
                <a:close/>
                <a:moveTo>
                  <a:pt x="826960" y="1019305"/>
                </a:moveTo>
                <a:cubicBezTo>
                  <a:pt x="829722" y="1020924"/>
                  <a:pt x="832961" y="1024925"/>
                  <a:pt x="838200" y="1029973"/>
                </a:cubicBezTo>
                <a:cubicBezTo>
                  <a:pt x="834009" y="1030164"/>
                  <a:pt x="831627" y="1031688"/>
                  <a:pt x="829341" y="1030164"/>
                </a:cubicBezTo>
                <a:cubicBezTo>
                  <a:pt x="826674" y="1028449"/>
                  <a:pt x="823245" y="1023687"/>
                  <a:pt x="821912" y="1020829"/>
                </a:cubicBezTo>
                <a:cubicBezTo>
                  <a:pt x="821340" y="1019496"/>
                  <a:pt x="824865" y="1018162"/>
                  <a:pt x="826960" y="1019305"/>
                </a:cubicBezTo>
                <a:close/>
                <a:moveTo>
                  <a:pt x="1100803" y="1018924"/>
                </a:moveTo>
                <a:cubicBezTo>
                  <a:pt x="1101089" y="1018162"/>
                  <a:pt x="1104994" y="1018924"/>
                  <a:pt x="1105661" y="1019495"/>
                </a:cubicBezTo>
                <a:cubicBezTo>
                  <a:pt x="1107757" y="1021400"/>
                  <a:pt x="1110424" y="1024258"/>
                  <a:pt x="1110424" y="1025496"/>
                </a:cubicBezTo>
                <a:cubicBezTo>
                  <a:pt x="1110424" y="1026925"/>
                  <a:pt x="1107947" y="1027020"/>
                  <a:pt x="1106518" y="1027782"/>
                </a:cubicBezTo>
                <a:cubicBezTo>
                  <a:pt x="1105280" y="1026544"/>
                  <a:pt x="1103947" y="1025305"/>
                  <a:pt x="1102613" y="1024067"/>
                </a:cubicBezTo>
                <a:cubicBezTo>
                  <a:pt x="1101946" y="1022257"/>
                  <a:pt x="1100422" y="1019971"/>
                  <a:pt x="1100803" y="1018924"/>
                </a:cubicBezTo>
                <a:close/>
                <a:moveTo>
                  <a:pt x="1038415" y="1015780"/>
                </a:moveTo>
                <a:cubicBezTo>
                  <a:pt x="1040701" y="1015876"/>
                  <a:pt x="1042701" y="1015209"/>
                  <a:pt x="1045368" y="1016257"/>
                </a:cubicBezTo>
                <a:cubicBezTo>
                  <a:pt x="1046797" y="1016923"/>
                  <a:pt x="1049178" y="1020352"/>
                  <a:pt x="1052322" y="1023686"/>
                </a:cubicBezTo>
                <a:cubicBezTo>
                  <a:pt x="1048797" y="1023115"/>
                  <a:pt x="1046511" y="1023400"/>
                  <a:pt x="1044416" y="1022067"/>
                </a:cubicBezTo>
                <a:cubicBezTo>
                  <a:pt x="1042320" y="1020733"/>
                  <a:pt x="1040415" y="1017971"/>
                  <a:pt x="1038415" y="1015780"/>
                </a:cubicBezTo>
                <a:close/>
                <a:moveTo>
                  <a:pt x="877252" y="1014638"/>
                </a:moveTo>
                <a:cubicBezTo>
                  <a:pt x="879347" y="1017400"/>
                  <a:pt x="882967" y="1021020"/>
                  <a:pt x="883157" y="1022734"/>
                </a:cubicBezTo>
                <a:cubicBezTo>
                  <a:pt x="883443" y="1024449"/>
                  <a:pt x="880205" y="1024258"/>
                  <a:pt x="876014" y="1025877"/>
                </a:cubicBezTo>
                <a:cubicBezTo>
                  <a:pt x="873442" y="1021210"/>
                  <a:pt x="870299" y="1017019"/>
                  <a:pt x="870680" y="1015686"/>
                </a:cubicBezTo>
                <a:cubicBezTo>
                  <a:pt x="871251" y="1014066"/>
                  <a:pt x="874871" y="1014828"/>
                  <a:pt x="877252" y="1014638"/>
                </a:cubicBezTo>
                <a:close/>
                <a:moveTo>
                  <a:pt x="978884" y="1012256"/>
                </a:moveTo>
                <a:cubicBezTo>
                  <a:pt x="981646" y="1012828"/>
                  <a:pt x="984313" y="1012637"/>
                  <a:pt x="987266" y="1014161"/>
                </a:cubicBezTo>
                <a:cubicBezTo>
                  <a:pt x="989838" y="1015495"/>
                  <a:pt x="992791" y="1018543"/>
                  <a:pt x="995648" y="1020829"/>
                </a:cubicBezTo>
                <a:cubicBezTo>
                  <a:pt x="994505" y="1021114"/>
                  <a:pt x="993457" y="1021495"/>
                  <a:pt x="992410" y="1021781"/>
                </a:cubicBezTo>
                <a:cubicBezTo>
                  <a:pt x="990124" y="1021305"/>
                  <a:pt x="987171" y="1021495"/>
                  <a:pt x="985647" y="1020257"/>
                </a:cubicBezTo>
                <a:cubicBezTo>
                  <a:pt x="982980" y="1018066"/>
                  <a:pt x="981075" y="1015018"/>
                  <a:pt x="978884" y="1012256"/>
                </a:cubicBezTo>
                <a:close/>
                <a:moveTo>
                  <a:pt x="1713012" y="1011959"/>
                </a:moveTo>
                <a:cubicBezTo>
                  <a:pt x="1714548" y="1011137"/>
                  <a:pt x="1715072" y="1012066"/>
                  <a:pt x="1714119" y="1015019"/>
                </a:cubicBezTo>
                <a:cubicBezTo>
                  <a:pt x="1712404" y="1020734"/>
                  <a:pt x="1706022" y="1031592"/>
                  <a:pt x="1700022" y="1038926"/>
                </a:cubicBezTo>
                <a:cubicBezTo>
                  <a:pt x="1694021" y="1046451"/>
                  <a:pt x="1690592" y="1047975"/>
                  <a:pt x="1692306" y="1042641"/>
                </a:cubicBezTo>
                <a:cubicBezTo>
                  <a:pt x="1694021" y="1037307"/>
                  <a:pt x="1699926" y="1027211"/>
                  <a:pt x="1705832" y="1019400"/>
                </a:cubicBezTo>
                <a:cubicBezTo>
                  <a:pt x="1708928" y="1015352"/>
                  <a:pt x="1711476" y="1012780"/>
                  <a:pt x="1713012" y="1011959"/>
                </a:cubicBezTo>
                <a:close/>
                <a:moveTo>
                  <a:pt x="922305" y="1011780"/>
                </a:moveTo>
                <a:cubicBezTo>
                  <a:pt x="924686" y="1011780"/>
                  <a:pt x="926877" y="1010923"/>
                  <a:pt x="929449" y="1012256"/>
                </a:cubicBezTo>
                <a:cubicBezTo>
                  <a:pt x="931735" y="1013495"/>
                  <a:pt x="934497" y="1017210"/>
                  <a:pt x="936974" y="1019781"/>
                </a:cubicBezTo>
                <a:cubicBezTo>
                  <a:pt x="937926" y="1021401"/>
                  <a:pt x="938878" y="1023020"/>
                  <a:pt x="939736" y="1024639"/>
                </a:cubicBezTo>
                <a:cubicBezTo>
                  <a:pt x="936593" y="1023496"/>
                  <a:pt x="933068" y="1023210"/>
                  <a:pt x="930401" y="1021115"/>
                </a:cubicBezTo>
                <a:cubicBezTo>
                  <a:pt x="927353" y="1018829"/>
                  <a:pt x="924972" y="1014924"/>
                  <a:pt x="922305" y="1011780"/>
                </a:cubicBezTo>
                <a:close/>
                <a:moveTo>
                  <a:pt x="3608069" y="1011303"/>
                </a:moveTo>
                <a:cubicBezTo>
                  <a:pt x="3613594" y="1013399"/>
                  <a:pt x="3620071" y="1018066"/>
                  <a:pt x="3623881" y="1020257"/>
                </a:cubicBezTo>
                <a:cubicBezTo>
                  <a:pt x="3629215" y="1028448"/>
                  <a:pt x="3626072" y="1032068"/>
                  <a:pt x="3618738" y="1030163"/>
                </a:cubicBezTo>
                <a:cubicBezTo>
                  <a:pt x="3611308" y="1028258"/>
                  <a:pt x="3605307" y="1024067"/>
                  <a:pt x="3601402" y="1018161"/>
                </a:cubicBezTo>
                <a:cubicBezTo>
                  <a:pt x="3597401" y="1012161"/>
                  <a:pt x="3600068" y="1008446"/>
                  <a:pt x="3608069" y="1011303"/>
                </a:cubicBezTo>
                <a:close/>
                <a:moveTo>
                  <a:pt x="3190207" y="1010066"/>
                </a:moveTo>
                <a:cubicBezTo>
                  <a:pt x="3207352" y="1013114"/>
                  <a:pt x="3225069" y="1027878"/>
                  <a:pt x="3229831" y="1043403"/>
                </a:cubicBezTo>
                <a:cubicBezTo>
                  <a:pt x="3234594" y="1059120"/>
                  <a:pt x="3224307" y="1069407"/>
                  <a:pt x="3206781" y="1066740"/>
                </a:cubicBezTo>
                <a:cubicBezTo>
                  <a:pt x="3188874" y="1063977"/>
                  <a:pt x="3169919" y="1047404"/>
                  <a:pt x="3166204" y="1031973"/>
                </a:cubicBezTo>
                <a:cubicBezTo>
                  <a:pt x="3162680" y="1017114"/>
                  <a:pt x="3173539" y="1007018"/>
                  <a:pt x="3190207" y="1010066"/>
                </a:cubicBezTo>
                <a:close/>
                <a:moveTo>
                  <a:pt x="2602039" y="1009589"/>
                </a:moveTo>
                <a:cubicBezTo>
                  <a:pt x="2604897" y="1020543"/>
                  <a:pt x="2607469" y="1031211"/>
                  <a:pt x="2609564" y="1040259"/>
                </a:cubicBezTo>
                <a:cubicBezTo>
                  <a:pt x="2619185" y="1039974"/>
                  <a:pt x="2628710" y="1039974"/>
                  <a:pt x="2637091" y="1040259"/>
                </a:cubicBezTo>
                <a:cubicBezTo>
                  <a:pt x="2634329" y="1030258"/>
                  <a:pt x="2631472" y="1020257"/>
                  <a:pt x="2628329" y="1009589"/>
                </a:cubicBezTo>
                <a:cubicBezTo>
                  <a:pt x="2619280" y="1009303"/>
                  <a:pt x="2610231" y="1009303"/>
                  <a:pt x="2602039" y="1009589"/>
                </a:cubicBezTo>
                <a:close/>
                <a:moveTo>
                  <a:pt x="1830264" y="1009423"/>
                </a:moveTo>
                <a:cubicBezTo>
                  <a:pt x="1834753" y="1008470"/>
                  <a:pt x="1837562" y="1010589"/>
                  <a:pt x="1837467" y="1016066"/>
                </a:cubicBezTo>
                <a:cubicBezTo>
                  <a:pt x="1837277" y="1027115"/>
                  <a:pt x="1824894" y="1047499"/>
                  <a:pt x="1810702" y="1060262"/>
                </a:cubicBezTo>
                <a:cubicBezTo>
                  <a:pt x="1796319" y="1073121"/>
                  <a:pt x="1785937" y="1074550"/>
                  <a:pt x="1787270" y="1063596"/>
                </a:cubicBezTo>
                <a:cubicBezTo>
                  <a:pt x="1788604" y="1053118"/>
                  <a:pt x="1799939" y="1034449"/>
                  <a:pt x="1812988" y="1021210"/>
                </a:cubicBezTo>
                <a:cubicBezTo>
                  <a:pt x="1819608" y="1014400"/>
                  <a:pt x="1825776" y="1010375"/>
                  <a:pt x="1830264" y="1009423"/>
                </a:cubicBezTo>
                <a:close/>
                <a:moveTo>
                  <a:pt x="3348037" y="996635"/>
                </a:moveTo>
                <a:cubicBezTo>
                  <a:pt x="3361086" y="998922"/>
                  <a:pt x="3375278" y="1009304"/>
                  <a:pt x="3380708" y="1020829"/>
                </a:cubicBezTo>
                <a:cubicBezTo>
                  <a:pt x="3386232" y="1032450"/>
                  <a:pt x="3380422" y="1039974"/>
                  <a:pt x="3367182" y="1037974"/>
                </a:cubicBezTo>
                <a:cubicBezTo>
                  <a:pt x="3353275" y="1035879"/>
                  <a:pt x="3337940" y="1024068"/>
                  <a:pt x="3333178" y="1012256"/>
                </a:cubicBezTo>
                <a:cubicBezTo>
                  <a:pt x="3328606" y="1001112"/>
                  <a:pt x="3335178" y="994254"/>
                  <a:pt x="3348037" y="996635"/>
                </a:cubicBezTo>
                <a:close/>
                <a:moveTo>
                  <a:pt x="1737597" y="996504"/>
                </a:moveTo>
                <a:cubicBezTo>
                  <a:pt x="1739407" y="995492"/>
                  <a:pt x="1740264" y="996302"/>
                  <a:pt x="1739740" y="999207"/>
                </a:cubicBezTo>
                <a:cubicBezTo>
                  <a:pt x="1738597" y="1005398"/>
                  <a:pt x="1731359" y="1018638"/>
                  <a:pt x="1724119" y="1027591"/>
                </a:cubicBezTo>
                <a:cubicBezTo>
                  <a:pt x="1717261" y="1036068"/>
                  <a:pt x="1712594" y="1038354"/>
                  <a:pt x="1713928" y="1032925"/>
                </a:cubicBezTo>
                <a:cubicBezTo>
                  <a:pt x="1715356" y="1027115"/>
                  <a:pt x="1722786" y="1013970"/>
                  <a:pt x="1729739" y="1004731"/>
                </a:cubicBezTo>
                <a:cubicBezTo>
                  <a:pt x="1733025" y="1000350"/>
                  <a:pt x="1735788" y="997516"/>
                  <a:pt x="1737597" y="996504"/>
                </a:cubicBezTo>
                <a:close/>
                <a:moveTo>
                  <a:pt x="3728561" y="995492"/>
                </a:moveTo>
                <a:cubicBezTo>
                  <a:pt x="3731132" y="996254"/>
                  <a:pt x="3735323" y="998159"/>
                  <a:pt x="3736657" y="999588"/>
                </a:cubicBezTo>
                <a:cubicBezTo>
                  <a:pt x="3738086" y="1000921"/>
                  <a:pt x="3736847" y="1002159"/>
                  <a:pt x="3736562" y="1004445"/>
                </a:cubicBezTo>
                <a:cubicBezTo>
                  <a:pt x="3732275" y="1001493"/>
                  <a:pt x="3729037" y="999683"/>
                  <a:pt x="3727417" y="997968"/>
                </a:cubicBezTo>
                <a:cubicBezTo>
                  <a:pt x="3726465" y="996921"/>
                  <a:pt x="3727513" y="995111"/>
                  <a:pt x="3728561" y="995492"/>
                </a:cubicBezTo>
                <a:close/>
                <a:moveTo>
                  <a:pt x="652176" y="994445"/>
                </a:moveTo>
                <a:cubicBezTo>
                  <a:pt x="654271" y="996636"/>
                  <a:pt x="656557" y="998636"/>
                  <a:pt x="658176" y="1000922"/>
                </a:cubicBezTo>
                <a:cubicBezTo>
                  <a:pt x="658557" y="1001684"/>
                  <a:pt x="657224" y="1003018"/>
                  <a:pt x="655319" y="1007304"/>
                </a:cubicBezTo>
                <a:cubicBezTo>
                  <a:pt x="653033" y="1002351"/>
                  <a:pt x="651509" y="999874"/>
                  <a:pt x="651223" y="998064"/>
                </a:cubicBezTo>
                <a:cubicBezTo>
                  <a:pt x="650842" y="996445"/>
                  <a:pt x="651795" y="995683"/>
                  <a:pt x="652176" y="994445"/>
                </a:cubicBezTo>
                <a:close/>
                <a:moveTo>
                  <a:pt x="2716911" y="994254"/>
                </a:moveTo>
                <a:cubicBezTo>
                  <a:pt x="2707005" y="995492"/>
                  <a:pt x="2697956" y="996825"/>
                  <a:pt x="2688527" y="998349"/>
                </a:cubicBezTo>
                <a:cubicBezTo>
                  <a:pt x="2691384" y="1008827"/>
                  <a:pt x="2693861" y="1018923"/>
                  <a:pt x="2696051" y="1027591"/>
                </a:cubicBezTo>
                <a:cubicBezTo>
                  <a:pt x="2705481" y="1026162"/>
                  <a:pt x="2715006" y="1024924"/>
                  <a:pt x="2724150" y="1023876"/>
                </a:cubicBezTo>
                <a:cubicBezTo>
                  <a:pt x="2721673" y="1013399"/>
                  <a:pt x="2719292" y="1003683"/>
                  <a:pt x="2716911" y="994254"/>
                </a:cubicBezTo>
                <a:close/>
                <a:moveTo>
                  <a:pt x="1633728" y="993587"/>
                </a:moveTo>
                <a:cubicBezTo>
                  <a:pt x="1634680" y="993492"/>
                  <a:pt x="1635823" y="993111"/>
                  <a:pt x="1636395" y="993587"/>
                </a:cubicBezTo>
                <a:cubicBezTo>
                  <a:pt x="1636490" y="993683"/>
                  <a:pt x="1634775" y="996350"/>
                  <a:pt x="1633442" y="998921"/>
                </a:cubicBezTo>
                <a:cubicBezTo>
                  <a:pt x="1632584" y="998540"/>
                  <a:pt x="1631442" y="998731"/>
                  <a:pt x="1631632" y="997874"/>
                </a:cubicBezTo>
                <a:cubicBezTo>
                  <a:pt x="1631727" y="996921"/>
                  <a:pt x="1632966" y="995016"/>
                  <a:pt x="1633728" y="993587"/>
                </a:cubicBezTo>
                <a:close/>
                <a:moveTo>
                  <a:pt x="1661635" y="992920"/>
                </a:moveTo>
                <a:cubicBezTo>
                  <a:pt x="1658397" y="997683"/>
                  <a:pt x="1656301" y="1001112"/>
                  <a:pt x="1654777" y="1002731"/>
                </a:cubicBezTo>
                <a:cubicBezTo>
                  <a:pt x="1653634" y="1003874"/>
                  <a:pt x="1652110" y="1003397"/>
                  <a:pt x="1652587" y="1002255"/>
                </a:cubicBezTo>
                <a:cubicBezTo>
                  <a:pt x="1653539" y="999969"/>
                  <a:pt x="1655920" y="995968"/>
                  <a:pt x="1657444" y="994158"/>
                </a:cubicBezTo>
                <a:cubicBezTo>
                  <a:pt x="1658683" y="992730"/>
                  <a:pt x="1659635" y="993492"/>
                  <a:pt x="1661635" y="992920"/>
                </a:cubicBezTo>
                <a:close/>
                <a:moveTo>
                  <a:pt x="3072288" y="989587"/>
                </a:moveTo>
                <a:cubicBezTo>
                  <a:pt x="3091052" y="992349"/>
                  <a:pt x="3110579" y="1008732"/>
                  <a:pt x="3114960" y="1026068"/>
                </a:cubicBezTo>
                <a:cubicBezTo>
                  <a:pt x="3119342" y="1043403"/>
                  <a:pt x="3106769" y="1055214"/>
                  <a:pt x="3087528" y="1052357"/>
                </a:cubicBezTo>
                <a:cubicBezTo>
                  <a:pt x="3068574" y="1049499"/>
                  <a:pt x="3049428" y="1032545"/>
                  <a:pt x="3045618" y="1015876"/>
                </a:cubicBezTo>
                <a:cubicBezTo>
                  <a:pt x="3041713" y="999017"/>
                  <a:pt x="3053905" y="986825"/>
                  <a:pt x="3072288" y="989587"/>
                </a:cubicBezTo>
                <a:close/>
                <a:moveTo>
                  <a:pt x="2113121" y="988253"/>
                </a:moveTo>
                <a:cubicBezTo>
                  <a:pt x="2101691" y="995301"/>
                  <a:pt x="2091785" y="1001397"/>
                  <a:pt x="2082355" y="1007398"/>
                </a:cubicBezTo>
                <a:cubicBezTo>
                  <a:pt x="2083784" y="1017114"/>
                  <a:pt x="2085022" y="1026353"/>
                  <a:pt x="2086166" y="1034354"/>
                </a:cubicBezTo>
                <a:cubicBezTo>
                  <a:pt x="2097691" y="1027496"/>
                  <a:pt x="2109216" y="1020638"/>
                  <a:pt x="2119122" y="1014923"/>
                </a:cubicBezTo>
                <a:cubicBezTo>
                  <a:pt x="2117026" y="1005588"/>
                  <a:pt x="2114931" y="996444"/>
                  <a:pt x="2113121" y="988253"/>
                </a:cubicBezTo>
                <a:close/>
                <a:moveTo>
                  <a:pt x="3495770" y="987873"/>
                </a:moveTo>
                <a:cubicBezTo>
                  <a:pt x="3504914" y="989587"/>
                  <a:pt x="3515963" y="996826"/>
                  <a:pt x="3520249" y="1004351"/>
                </a:cubicBezTo>
                <a:cubicBezTo>
                  <a:pt x="3524249" y="1011399"/>
                  <a:pt x="3520725" y="1015686"/>
                  <a:pt x="3512248" y="1014162"/>
                </a:cubicBezTo>
                <a:cubicBezTo>
                  <a:pt x="3502913" y="1012542"/>
                  <a:pt x="3492150" y="1005018"/>
                  <a:pt x="3487864" y="997302"/>
                </a:cubicBezTo>
                <a:cubicBezTo>
                  <a:pt x="3483863" y="990159"/>
                  <a:pt x="3487197" y="986349"/>
                  <a:pt x="3495770" y="987873"/>
                </a:cubicBezTo>
                <a:close/>
                <a:moveTo>
                  <a:pt x="2817686" y="986443"/>
                </a:moveTo>
                <a:cubicBezTo>
                  <a:pt x="2807113" y="986634"/>
                  <a:pt x="2796254" y="986919"/>
                  <a:pt x="2786253" y="987396"/>
                </a:cubicBezTo>
                <a:cubicBezTo>
                  <a:pt x="2788920" y="998159"/>
                  <a:pt x="2791111" y="1007970"/>
                  <a:pt x="2793206" y="1017685"/>
                </a:cubicBezTo>
                <a:cubicBezTo>
                  <a:pt x="2803779" y="1017304"/>
                  <a:pt x="2813971" y="1017114"/>
                  <a:pt x="2824544" y="1017018"/>
                </a:cubicBezTo>
                <a:cubicBezTo>
                  <a:pt x="2822353" y="1006446"/>
                  <a:pt x="2819971" y="996063"/>
                  <a:pt x="2817686" y="986443"/>
                </a:cubicBezTo>
                <a:close/>
                <a:moveTo>
                  <a:pt x="1684686" y="984348"/>
                </a:moveTo>
                <a:cubicBezTo>
                  <a:pt x="1680686" y="991587"/>
                  <a:pt x="1678400" y="996064"/>
                  <a:pt x="1676114" y="999302"/>
                </a:cubicBezTo>
                <a:cubicBezTo>
                  <a:pt x="1672970" y="1003779"/>
                  <a:pt x="1671065" y="1004541"/>
                  <a:pt x="1671637" y="1001588"/>
                </a:cubicBezTo>
                <a:cubicBezTo>
                  <a:pt x="1672208" y="998636"/>
                  <a:pt x="1674685" y="993873"/>
                  <a:pt x="1677828" y="990254"/>
                </a:cubicBezTo>
                <a:cubicBezTo>
                  <a:pt x="1679924" y="987682"/>
                  <a:pt x="1681543" y="987110"/>
                  <a:pt x="1684686" y="984348"/>
                </a:cubicBezTo>
                <a:close/>
                <a:moveTo>
                  <a:pt x="2055590" y="980538"/>
                </a:moveTo>
                <a:cubicBezTo>
                  <a:pt x="2045684" y="987396"/>
                  <a:pt x="2036254" y="993968"/>
                  <a:pt x="2027111" y="1000350"/>
                </a:cubicBezTo>
                <a:cubicBezTo>
                  <a:pt x="2028539" y="1008351"/>
                  <a:pt x="2029968" y="1016161"/>
                  <a:pt x="2031301" y="1023876"/>
                </a:cubicBezTo>
                <a:cubicBezTo>
                  <a:pt x="2040731" y="1017590"/>
                  <a:pt x="2050542" y="1011113"/>
                  <a:pt x="2060353" y="1004636"/>
                </a:cubicBezTo>
                <a:cubicBezTo>
                  <a:pt x="2058924" y="996635"/>
                  <a:pt x="2057305" y="989015"/>
                  <a:pt x="2055590" y="980538"/>
                </a:cubicBezTo>
                <a:close/>
                <a:moveTo>
                  <a:pt x="1765518" y="980086"/>
                </a:moveTo>
                <a:cubicBezTo>
                  <a:pt x="1767697" y="979134"/>
                  <a:pt x="1768650" y="980539"/>
                  <a:pt x="1767935" y="984539"/>
                </a:cubicBezTo>
                <a:cubicBezTo>
                  <a:pt x="1766601" y="992063"/>
                  <a:pt x="1759267" y="1005494"/>
                  <a:pt x="1750980" y="1015685"/>
                </a:cubicBezTo>
                <a:cubicBezTo>
                  <a:pt x="1742503" y="1026068"/>
                  <a:pt x="1736407" y="1028830"/>
                  <a:pt x="1737931" y="1021972"/>
                </a:cubicBezTo>
                <a:cubicBezTo>
                  <a:pt x="1739455" y="1015019"/>
                  <a:pt x="1747647" y="1000350"/>
                  <a:pt x="1755743" y="989777"/>
                </a:cubicBezTo>
                <a:cubicBezTo>
                  <a:pt x="1759934" y="984348"/>
                  <a:pt x="1763340" y="981038"/>
                  <a:pt x="1765518" y="980086"/>
                </a:cubicBezTo>
                <a:close/>
                <a:moveTo>
                  <a:pt x="3627976" y="979681"/>
                </a:moveTo>
                <a:cubicBezTo>
                  <a:pt x="3631596" y="980538"/>
                  <a:pt x="3637215" y="984062"/>
                  <a:pt x="3646264" y="988444"/>
                </a:cubicBezTo>
                <a:cubicBezTo>
                  <a:pt x="3642073" y="990349"/>
                  <a:pt x="3640740" y="992444"/>
                  <a:pt x="3637311" y="992063"/>
                </a:cubicBezTo>
                <a:cubicBezTo>
                  <a:pt x="3632167" y="991397"/>
                  <a:pt x="3625976" y="987205"/>
                  <a:pt x="3624357" y="983491"/>
                </a:cubicBezTo>
                <a:cubicBezTo>
                  <a:pt x="3623404" y="981300"/>
                  <a:pt x="3625309" y="979014"/>
                  <a:pt x="3627976" y="979681"/>
                </a:cubicBezTo>
                <a:close/>
                <a:moveTo>
                  <a:pt x="1703832" y="976823"/>
                </a:moveTo>
                <a:cubicBezTo>
                  <a:pt x="1703165" y="979967"/>
                  <a:pt x="1699641" y="987015"/>
                  <a:pt x="1696021" y="992063"/>
                </a:cubicBezTo>
                <a:cubicBezTo>
                  <a:pt x="1692211" y="997493"/>
                  <a:pt x="1690020" y="998921"/>
                  <a:pt x="1690592" y="995778"/>
                </a:cubicBezTo>
                <a:cubicBezTo>
                  <a:pt x="1691259" y="992349"/>
                  <a:pt x="1694878" y="985301"/>
                  <a:pt x="1698784" y="979776"/>
                </a:cubicBezTo>
                <a:cubicBezTo>
                  <a:pt x="1702213" y="975109"/>
                  <a:pt x="1704498" y="973680"/>
                  <a:pt x="1703832" y="976823"/>
                </a:cubicBezTo>
                <a:close/>
                <a:moveTo>
                  <a:pt x="685609" y="976157"/>
                </a:moveTo>
                <a:cubicBezTo>
                  <a:pt x="686942" y="976157"/>
                  <a:pt x="688085" y="975585"/>
                  <a:pt x="689609" y="976442"/>
                </a:cubicBezTo>
                <a:cubicBezTo>
                  <a:pt x="691419" y="977395"/>
                  <a:pt x="693515" y="979681"/>
                  <a:pt x="697325" y="983110"/>
                </a:cubicBezTo>
                <a:cubicBezTo>
                  <a:pt x="692943" y="983110"/>
                  <a:pt x="691038" y="983777"/>
                  <a:pt x="690372" y="983110"/>
                </a:cubicBezTo>
                <a:cubicBezTo>
                  <a:pt x="688562" y="981110"/>
                  <a:pt x="687133" y="978538"/>
                  <a:pt x="685609" y="976157"/>
                </a:cubicBezTo>
                <a:close/>
                <a:moveTo>
                  <a:pt x="2965275" y="975799"/>
                </a:moveTo>
                <a:cubicBezTo>
                  <a:pt x="2973395" y="977990"/>
                  <a:pt x="2981611" y="982491"/>
                  <a:pt x="2988564" y="988920"/>
                </a:cubicBezTo>
                <a:cubicBezTo>
                  <a:pt x="3001899" y="1001302"/>
                  <a:pt x="3007137" y="1017780"/>
                  <a:pt x="3001136" y="1029591"/>
                </a:cubicBezTo>
                <a:cubicBezTo>
                  <a:pt x="2995136" y="1041402"/>
                  <a:pt x="2979515" y="1045689"/>
                  <a:pt x="2963322" y="1040069"/>
                </a:cubicBezTo>
                <a:cubicBezTo>
                  <a:pt x="2958274" y="1038354"/>
                  <a:pt x="2953416" y="1035973"/>
                  <a:pt x="2948463" y="1033878"/>
                </a:cubicBezTo>
                <a:cubicBezTo>
                  <a:pt x="2945796" y="1031687"/>
                  <a:pt x="2943129" y="1029591"/>
                  <a:pt x="2940462" y="1027401"/>
                </a:cubicBezTo>
                <a:cubicBezTo>
                  <a:pt x="2937509" y="1021781"/>
                  <a:pt x="2933890" y="1016352"/>
                  <a:pt x="2931509" y="1010637"/>
                </a:cubicBezTo>
                <a:cubicBezTo>
                  <a:pt x="2925413" y="995968"/>
                  <a:pt x="2930080" y="981871"/>
                  <a:pt x="2942558" y="976537"/>
                </a:cubicBezTo>
                <a:cubicBezTo>
                  <a:pt x="2949130" y="973727"/>
                  <a:pt x="2957155" y="973608"/>
                  <a:pt x="2965275" y="975799"/>
                </a:cubicBezTo>
                <a:close/>
                <a:moveTo>
                  <a:pt x="2001774" y="975394"/>
                </a:moveTo>
                <a:cubicBezTo>
                  <a:pt x="1993011" y="981966"/>
                  <a:pt x="1984438" y="988634"/>
                  <a:pt x="1975675" y="995397"/>
                </a:cubicBezTo>
                <a:cubicBezTo>
                  <a:pt x="1976723" y="1002921"/>
                  <a:pt x="1977866" y="1010446"/>
                  <a:pt x="1978914" y="1017685"/>
                </a:cubicBezTo>
                <a:cubicBezTo>
                  <a:pt x="1988153" y="1010827"/>
                  <a:pt x="1997012" y="1004350"/>
                  <a:pt x="2005584" y="998159"/>
                </a:cubicBezTo>
                <a:cubicBezTo>
                  <a:pt x="2004250" y="990444"/>
                  <a:pt x="2003012" y="982728"/>
                  <a:pt x="2001774" y="975394"/>
                </a:cubicBezTo>
                <a:close/>
                <a:moveTo>
                  <a:pt x="2331720" y="972918"/>
                </a:moveTo>
                <a:cubicBezTo>
                  <a:pt x="2319242" y="977966"/>
                  <a:pt x="2307431" y="983014"/>
                  <a:pt x="2295144" y="988348"/>
                </a:cubicBezTo>
                <a:cubicBezTo>
                  <a:pt x="2296287" y="990253"/>
                  <a:pt x="2298383" y="993492"/>
                  <a:pt x="2300097" y="996921"/>
                </a:cubicBezTo>
                <a:cubicBezTo>
                  <a:pt x="2311051" y="1019590"/>
                  <a:pt x="2291620" y="1046165"/>
                  <a:pt x="2262950" y="1049594"/>
                </a:cubicBezTo>
                <a:lnTo>
                  <a:pt x="2253408" y="1049958"/>
                </a:lnTo>
                <a:lnTo>
                  <a:pt x="2260092" y="1060263"/>
                </a:lnTo>
                <a:cubicBezTo>
                  <a:pt x="2267140" y="1071978"/>
                  <a:pt x="2263140" y="1087885"/>
                  <a:pt x="2250186" y="1099791"/>
                </a:cubicBezTo>
                <a:cubicBezTo>
                  <a:pt x="2237422" y="1111507"/>
                  <a:pt x="2220277" y="1116174"/>
                  <a:pt x="2207514" y="1111698"/>
                </a:cubicBezTo>
                <a:cubicBezTo>
                  <a:pt x="2194369" y="1107126"/>
                  <a:pt x="2190369" y="1093886"/>
                  <a:pt x="2197227" y="1078837"/>
                </a:cubicBezTo>
                <a:cubicBezTo>
                  <a:pt x="2203989" y="1064073"/>
                  <a:pt x="2218944" y="1052547"/>
                  <a:pt x="2235612" y="1050262"/>
                </a:cubicBezTo>
                <a:lnTo>
                  <a:pt x="2248735" y="1048598"/>
                </a:lnTo>
                <a:lnTo>
                  <a:pt x="2235672" y="1034307"/>
                </a:lnTo>
                <a:cubicBezTo>
                  <a:pt x="2233493" y="1027972"/>
                  <a:pt x="2233470" y="1020067"/>
                  <a:pt x="2235327" y="1010351"/>
                </a:cubicBezTo>
                <a:cubicBezTo>
                  <a:pt x="2228326" y="1018305"/>
                  <a:pt x="2221349" y="1023377"/>
                  <a:pt x="2214325" y="1026698"/>
                </a:cubicBezTo>
                <a:lnTo>
                  <a:pt x="2193309" y="1032469"/>
                </a:lnTo>
                <a:lnTo>
                  <a:pt x="2197893" y="1038831"/>
                </a:lnTo>
                <a:cubicBezTo>
                  <a:pt x="2205513" y="1049880"/>
                  <a:pt x="2204180" y="1063501"/>
                  <a:pt x="2193798" y="1076455"/>
                </a:cubicBezTo>
                <a:cubicBezTo>
                  <a:pt x="2183415" y="1089409"/>
                  <a:pt x="2168747" y="1096457"/>
                  <a:pt x="2152459" y="1096933"/>
                </a:cubicBezTo>
                <a:lnTo>
                  <a:pt x="2146798" y="1096585"/>
                </a:lnTo>
                <a:lnTo>
                  <a:pt x="2133112" y="1080753"/>
                </a:lnTo>
                <a:lnTo>
                  <a:pt x="2138584" y="1055136"/>
                </a:lnTo>
                <a:lnTo>
                  <a:pt x="2156436" y="1039986"/>
                </a:lnTo>
                <a:cubicBezTo>
                  <a:pt x="2162699" y="1035521"/>
                  <a:pt x="2169366" y="1032211"/>
                  <a:pt x="2177034" y="1031497"/>
                </a:cubicBezTo>
                <a:lnTo>
                  <a:pt x="2183190" y="1028781"/>
                </a:lnTo>
                <a:lnTo>
                  <a:pt x="2173986" y="1016221"/>
                </a:lnTo>
                <a:cubicBezTo>
                  <a:pt x="2172486" y="1011184"/>
                  <a:pt x="2172367" y="1005493"/>
                  <a:pt x="2173034" y="999683"/>
                </a:cubicBezTo>
                <a:cubicBezTo>
                  <a:pt x="2160556" y="1006446"/>
                  <a:pt x="2149030" y="1012923"/>
                  <a:pt x="2137505" y="1019400"/>
                </a:cubicBezTo>
                <a:cubicBezTo>
                  <a:pt x="2141172" y="1028068"/>
                  <a:pt x="2143030" y="1032735"/>
                  <a:pt x="2143101" y="1037426"/>
                </a:cubicBezTo>
                <a:lnTo>
                  <a:pt x="2138058" y="1055326"/>
                </a:lnTo>
                <a:lnTo>
                  <a:pt x="2117039" y="1076205"/>
                </a:lnTo>
                <a:lnTo>
                  <a:pt x="2091261" y="1085479"/>
                </a:lnTo>
                <a:lnTo>
                  <a:pt x="2095214" y="1091409"/>
                </a:lnTo>
                <a:cubicBezTo>
                  <a:pt x="2101596" y="1100458"/>
                  <a:pt x="2101501" y="1111888"/>
                  <a:pt x="2090261" y="1126080"/>
                </a:cubicBezTo>
                <a:cubicBezTo>
                  <a:pt x="2079212" y="1140082"/>
                  <a:pt x="2065211" y="1147512"/>
                  <a:pt x="2049970" y="1149702"/>
                </a:cubicBezTo>
                <a:lnTo>
                  <a:pt x="2042177" y="1151424"/>
                </a:lnTo>
                <a:lnTo>
                  <a:pt x="2034730" y="1146369"/>
                </a:lnTo>
                <a:cubicBezTo>
                  <a:pt x="2026444" y="1139987"/>
                  <a:pt x="2027015" y="1129605"/>
                  <a:pt x="2035207" y="1115889"/>
                </a:cubicBezTo>
                <a:cubicBezTo>
                  <a:pt x="2043112" y="1102839"/>
                  <a:pt x="2054828" y="1093219"/>
                  <a:pt x="2069020" y="1088076"/>
                </a:cubicBezTo>
                <a:lnTo>
                  <a:pt x="2083713" y="1083705"/>
                </a:lnTo>
                <a:lnTo>
                  <a:pt x="2073950" y="1072204"/>
                </a:lnTo>
                <a:cubicBezTo>
                  <a:pt x="2072521" y="1067287"/>
                  <a:pt x="2072736" y="1061500"/>
                  <a:pt x="2073974" y="1055404"/>
                </a:cubicBezTo>
                <a:cubicBezTo>
                  <a:pt x="2061020" y="1063024"/>
                  <a:pt x="2048732" y="1070263"/>
                  <a:pt x="2036064" y="1077788"/>
                </a:cubicBezTo>
                <a:cubicBezTo>
                  <a:pt x="2036921" y="1079312"/>
                  <a:pt x="2038445" y="1081407"/>
                  <a:pt x="2039588" y="1083789"/>
                </a:cubicBezTo>
                <a:cubicBezTo>
                  <a:pt x="2047780" y="1101600"/>
                  <a:pt x="2027111" y="1129509"/>
                  <a:pt x="1999107" y="1139319"/>
                </a:cubicBezTo>
                <a:lnTo>
                  <a:pt x="1987699" y="1142592"/>
                </a:lnTo>
                <a:lnTo>
                  <a:pt x="1992344" y="1149892"/>
                </a:lnTo>
                <a:cubicBezTo>
                  <a:pt x="1997773" y="1159989"/>
                  <a:pt x="1991772" y="1175134"/>
                  <a:pt x="1976532" y="1188468"/>
                </a:cubicBezTo>
                <a:cubicBezTo>
                  <a:pt x="1962626" y="1200661"/>
                  <a:pt x="1944624" y="1207328"/>
                  <a:pt x="1933860" y="1204947"/>
                </a:cubicBezTo>
                <a:cubicBezTo>
                  <a:pt x="1922240" y="1202470"/>
                  <a:pt x="1920906" y="1191231"/>
                  <a:pt x="1929765" y="1176848"/>
                </a:cubicBezTo>
                <a:cubicBezTo>
                  <a:pt x="1938909" y="1161989"/>
                  <a:pt x="1955196" y="1149321"/>
                  <a:pt x="1972056" y="1144749"/>
                </a:cubicBezTo>
                <a:lnTo>
                  <a:pt x="1981209" y="1142827"/>
                </a:lnTo>
                <a:lnTo>
                  <a:pt x="1972663" y="1131818"/>
                </a:lnTo>
                <a:cubicBezTo>
                  <a:pt x="1971128" y="1127365"/>
                  <a:pt x="1971294" y="1121936"/>
                  <a:pt x="1974247" y="1114840"/>
                </a:cubicBezTo>
                <a:cubicBezTo>
                  <a:pt x="1961197" y="1122746"/>
                  <a:pt x="1948910" y="1130175"/>
                  <a:pt x="1936051" y="1137891"/>
                </a:cubicBezTo>
                <a:cubicBezTo>
                  <a:pt x="1936813" y="1139700"/>
                  <a:pt x="1937766" y="1141510"/>
                  <a:pt x="1938433" y="1143510"/>
                </a:cubicBezTo>
                <a:cubicBezTo>
                  <a:pt x="1941481" y="1152464"/>
                  <a:pt x="1937290" y="1163703"/>
                  <a:pt x="1924907" y="1176657"/>
                </a:cubicBezTo>
                <a:cubicBezTo>
                  <a:pt x="1912525" y="1189707"/>
                  <a:pt x="1897094" y="1197803"/>
                  <a:pt x="1884426" y="1198851"/>
                </a:cubicBezTo>
                <a:cubicBezTo>
                  <a:pt x="1871948" y="1199803"/>
                  <a:pt x="1867948" y="1193993"/>
                  <a:pt x="1870234" y="1182944"/>
                </a:cubicBezTo>
                <a:cubicBezTo>
                  <a:pt x="1870805" y="1180277"/>
                  <a:pt x="1871282" y="1177610"/>
                  <a:pt x="1871663" y="1175800"/>
                </a:cubicBezTo>
                <a:cubicBezTo>
                  <a:pt x="1858518" y="1183706"/>
                  <a:pt x="1846517" y="1190850"/>
                  <a:pt x="1833943" y="1198374"/>
                </a:cubicBezTo>
                <a:cubicBezTo>
                  <a:pt x="1840421" y="1202946"/>
                  <a:pt x="1836611" y="1214186"/>
                  <a:pt x="1830896" y="1225997"/>
                </a:cubicBezTo>
                <a:cubicBezTo>
                  <a:pt x="1829086" y="1227997"/>
                  <a:pt x="1827371" y="1229902"/>
                  <a:pt x="1825562" y="1231902"/>
                </a:cubicBezTo>
                <a:cubicBezTo>
                  <a:pt x="1816989" y="1239046"/>
                  <a:pt x="1808441" y="1245309"/>
                  <a:pt x="1800190" y="1249762"/>
                </a:cubicBezTo>
                <a:lnTo>
                  <a:pt x="1777247" y="1256572"/>
                </a:lnTo>
                <a:lnTo>
                  <a:pt x="1777365" y="1256572"/>
                </a:lnTo>
                <a:lnTo>
                  <a:pt x="1777061" y="1256675"/>
                </a:lnTo>
                <a:lnTo>
                  <a:pt x="1777032" y="1256636"/>
                </a:lnTo>
                <a:lnTo>
                  <a:pt x="1776876" y="1256682"/>
                </a:lnTo>
                <a:lnTo>
                  <a:pt x="1767805" y="1249929"/>
                </a:lnTo>
                <a:cubicBezTo>
                  <a:pt x="1767316" y="1246047"/>
                  <a:pt x="1768888" y="1240904"/>
                  <a:pt x="1770983" y="1235522"/>
                </a:cubicBezTo>
                <a:cubicBezTo>
                  <a:pt x="1758029" y="1243047"/>
                  <a:pt x="1746218" y="1249714"/>
                  <a:pt x="1734026" y="1256572"/>
                </a:cubicBezTo>
                <a:cubicBezTo>
                  <a:pt x="1739455" y="1260573"/>
                  <a:pt x="1734788" y="1270574"/>
                  <a:pt x="1728883" y="1281051"/>
                </a:cubicBezTo>
                <a:cubicBezTo>
                  <a:pt x="1725835" y="1284290"/>
                  <a:pt x="1722787" y="1287433"/>
                  <a:pt x="1719643" y="1290672"/>
                </a:cubicBezTo>
                <a:cubicBezTo>
                  <a:pt x="1705832" y="1299435"/>
                  <a:pt x="1691926" y="1308293"/>
                  <a:pt x="1675733" y="1311246"/>
                </a:cubicBezTo>
                <a:cubicBezTo>
                  <a:pt x="1684306" y="1316865"/>
                  <a:pt x="1678495" y="1327724"/>
                  <a:pt x="1670685" y="1339154"/>
                </a:cubicBezTo>
                <a:cubicBezTo>
                  <a:pt x="1669637" y="1340011"/>
                  <a:pt x="1668589" y="1340868"/>
                  <a:pt x="1667542" y="1341630"/>
                </a:cubicBezTo>
                <a:cubicBezTo>
                  <a:pt x="1664208" y="1343726"/>
                  <a:pt x="1660779" y="1345726"/>
                  <a:pt x="1657541" y="1347917"/>
                </a:cubicBezTo>
                <a:cubicBezTo>
                  <a:pt x="1642872" y="1357823"/>
                  <a:pt x="1629823" y="1362490"/>
                  <a:pt x="1619821" y="1362014"/>
                </a:cubicBezTo>
                <a:cubicBezTo>
                  <a:pt x="1610296" y="1361538"/>
                  <a:pt x="1608772" y="1356299"/>
                  <a:pt x="1614011" y="1347250"/>
                </a:cubicBezTo>
                <a:cubicBezTo>
                  <a:pt x="1615059" y="1345440"/>
                  <a:pt x="1615535" y="1343726"/>
                  <a:pt x="1615916" y="1342773"/>
                </a:cubicBezTo>
                <a:cubicBezTo>
                  <a:pt x="1602962" y="1348774"/>
                  <a:pt x="1591246" y="1354013"/>
                  <a:pt x="1578483" y="1359537"/>
                </a:cubicBezTo>
                <a:cubicBezTo>
                  <a:pt x="1584674" y="1362871"/>
                  <a:pt x="1577721" y="1372206"/>
                  <a:pt x="1570958" y="1381254"/>
                </a:cubicBezTo>
                <a:cubicBezTo>
                  <a:pt x="1567815" y="1383921"/>
                  <a:pt x="1564672" y="1386493"/>
                  <a:pt x="1561624" y="1389160"/>
                </a:cubicBezTo>
                <a:cubicBezTo>
                  <a:pt x="1547908" y="1395923"/>
                  <a:pt x="1534096" y="1403067"/>
                  <a:pt x="1520952" y="1404400"/>
                </a:cubicBezTo>
                <a:cubicBezTo>
                  <a:pt x="1527143" y="1409734"/>
                  <a:pt x="1518666" y="1419735"/>
                  <a:pt x="1511237" y="1429260"/>
                </a:cubicBezTo>
                <a:cubicBezTo>
                  <a:pt x="1510093" y="1430022"/>
                  <a:pt x="1508855" y="1430880"/>
                  <a:pt x="1507712" y="1431642"/>
                </a:cubicBezTo>
                <a:cubicBezTo>
                  <a:pt x="1498854" y="1436357"/>
                  <a:pt x="1490187" y="1440476"/>
                  <a:pt x="1482174" y="1443060"/>
                </a:cubicBezTo>
                <a:lnTo>
                  <a:pt x="1461113" y="1445206"/>
                </a:lnTo>
                <a:lnTo>
                  <a:pt x="1464754" y="1451835"/>
                </a:lnTo>
                <a:cubicBezTo>
                  <a:pt x="1465612" y="1454597"/>
                  <a:pt x="1464231" y="1457883"/>
                  <a:pt x="1461778" y="1461396"/>
                </a:cubicBezTo>
                <a:lnTo>
                  <a:pt x="1452570" y="1472083"/>
                </a:lnTo>
                <a:lnTo>
                  <a:pt x="1443799" y="1476695"/>
                </a:lnTo>
                <a:cubicBezTo>
                  <a:pt x="1429416" y="1484601"/>
                  <a:pt x="1416557" y="1487268"/>
                  <a:pt x="1406937" y="1484696"/>
                </a:cubicBezTo>
                <a:cubicBezTo>
                  <a:pt x="1397317" y="1482124"/>
                  <a:pt x="1395983" y="1476219"/>
                  <a:pt x="1403318" y="1467360"/>
                </a:cubicBezTo>
                <a:cubicBezTo>
                  <a:pt x="1404651" y="1465836"/>
                  <a:pt x="1405604" y="1464312"/>
                  <a:pt x="1406747" y="1462789"/>
                </a:cubicBezTo>
                <a:cubicBezTo>
                  <a:pt x="1410080" y="1460502"/>
                  <a:pt x="1413414" y="1458312"/>
                  <a:pt x="1416748" y="1456026"/>
                </a:cubicBezTo>
                <a:cubicBezTo>
                  <a:pt x="1425321" y="1451740"/>
                  <a:pt x="1433155" y="1448930"/>
                  <a:pt x="1440501" y="1447239"/>
                </a:cubicBezTo>
                <a:lnTo>
                  <a:pt x="1460835" y="1445216"/>
                </a:lnTo>
                <a:lnTo>
                  <a:pt x="1455051" y="1437750"/>
                </a:lnTo>
                <a:cubicBezTo>
                  <a:pt x="1455373" y="1434404"/>
                  <a:pt x="1457754" y="1430356"/>
                  <a:pt x="1461516" y="1425927"/>
                </a:cubicBezTo>
                <a:cubicBezTo>
                  <a:pt x="1449038" y="1429737"/>
                  <a:pt x="1437989" y="1432975"/>
                  <a:pt x="1426369" y="1436023"/>
                </a:cubicBezTo>
                <a:cubicBezTo>
                  <a:pt x="1429512" y="1440881"/>
                  <a:pt x="1423987" y="1448310"/>
                  <a:pt x="1416463" y="1456216"/>
                </a:cubicBezTo>
                <a:cubicBezTo>
                  <a:pt x="1413129" y="1458502"/>
                  <a:pt x="1409795" y="1460788"/>
                  <a:pt x="1406462" y="1462979"/>
                </a:cubicBezTo>
                <a:cubicBezTo>
                  <a:pt x="1400270" y="1465074"/>
                  <a:pt x="1393888" y="1467551"/>
                  <a:pt x="1387888" y="1468884"/>
                </a:cubicBezTo>
                <a:cubicBezTo>
                  <a:pt x="1381696" y="1470313"/>
                  <a:pt x="1375886" y="1470599"/>
                  <a:pt x="1368742" y="1471361"/>
                </a:cubicBezTo>
                <a:cubicBezTo>
                  <a:pt x="1371124" y="1474457"/>
                  <a:pt x="1370695" y="1477909"/>
                  <a:pt x="1368826" y="1481553"/>
                </a:cubicBezTo>
                <a:lnTo>
                  <a:pt x="1360287" y="1492858"/>
                </a:lnTo>
                <a:lnTo>
                  <a:pt x="1360550" y="1492697"/>
                </a:lnTo>
                <a:cubicBezTo>
                  <a:pt x="1364646" y="1491173"/>
                  <a:pt x="1368742" y="1489459"/>
                  <a:pt x="1372837" y="1488030"/>
                </a:cubicBezTo>
                <a:cubicBezTo>
                  <a:pt x="1388363" y="1482982"/>
                  <a:pt x="1401317" y="1483077"/>
                  <a:pt x="1406175" y="1488887"/>
                </a:cubicBezTo>
                <a:cubicBezTo>
                  <a:pt x="1410937" y="1494793"/>
                  <a:pt x="1405413" y="1505175"/>
                  <a:pt x="1392840" y="1513462"/>
                </a:cubicBezTo>
                <a:cubicBezTo>
                  <a:pt x="1380648" y="1521463"/>
                  <a:pt x="1365027" y="1525273"/>
                  <a:pt x="1354454" y="1522796"/>
                </a:cubicBezTo>
                <a:cubicBezTo>
                  <a:pt x="1343596" y="1520225"/>
                  <a:pt x="1341214" y="1512033"/>
                  <a:pt x="1348453" y="1503080"/>
                </a:cubicBezTo>
                <a:lnTo>
                  <a:pt x="1354139" y="1496637"/>
                </a:lnTo>
                <a:lnTo>
                  <a:pt x="1353883" y="1496793"/>
                </a:lnTo>
                <a:cubicBezTo>
                  <a:pt x="1340167" y="1502793"/>
                  <a:pt x="1327118" y="1505556"/>
                  <a:pt x="1312640" y="1503270"/>
                </a:cubicBezTo>
                <a:cubicBezTo>
                  <a:pt x="1319879" y="1511461"/>
                  <a:pt x="1312069" y="1519557"/>
                  <a:pt x="1305973" y="1527749"/>
                </a:cubicBezTo>
                <a:cubicBezTo>
                  <a:pt x="1304449" y="1528606"/>
                  <a:pt x="1302829" y="1529559"/>
                  <a:pt x="1301305" y="1530416"/>
                </a:cubicBezTo>
                <a:cubicBezTo>
                  <a:pt x="1288256" y="1534988"/>
                  <a:pt x="1275588" y="1538512"/>
                  <a:pt x="1263301" y="1534321"/>
                </a:cubicBezTo>
                <a:cubicBezTo>
                  <a:pt x="1268539" y="1543275"/>
                  <a:pt x="1261872" y="1552038"/>
                  <a:pt x="1255586" y="1560896"/>
                </a:cubicBezTo>
                <a:cubicBezTo>
                  <a:pt x="1254442" y="1561467"/>
                  <a:pt x="1253395" y="1562134"/>
                  <a:pt x="1252252" y="1562706"/>
                </a:cubicBezTo>
                <a:cubicBezTo>
                  <a:pt x="1239774" y="1566897"/>
                  <a:pt x="1226915" y="1568135"/>
                  <a:pt x="1215485" y="1563087"/>
                </a:cubicBezTo>
                <a:cubicBezTo>
                  <a:pt x="1220819" y="1574136"/>
                  <a:pt x="1216342" y="1583756"/>
                  <a:pt x="1210913" y="1593471"/>
                </a:cubicBezTo>
                <a:lnTo>
                  <a:pt x="1210154" y="1593955"/>
                </a:lnTo>
                <a:lnTo>
                  <a:pt x="1211294" y="1593281"/>
                </a:lnTo>
                <a:cubicBezTo>
                  <a:pt x="1216818" y="1589281"/>
                  <a:pt x="1223390" y="1587661"/>
                  <a:pt x="1230725" y="1587852"/>
                </a:cubicBezTo>
                <a:cubicBezTo>
                  <a:pt x="1246250" y="1588233"/>
                  <a:pt x="1256537" y="1598044"/>
                  <a:pt x="1253489" y="1611569"/>
                </a:cubicBezTo>
                <a:cubicBezTo>
                  <a:pt x="1250537" y="1624618"/>
                  <a:pt x="1235487" y="1634810"/>
                  <a:pt x="1220723" y="1631953"/>
                </a:cubicBezTo>
                <a:cubicBezTo>
                  <a:pt x="1206912" y="1629286"/>
                  <a:pt x="1199578" y="1616141"/>
                  <a:pt x="1204340" y="1603854"/>
                </a:cubicBezTo>
                <a:lnTo>
                  <a:pt x="1209164" y="1594585"/>
                </a:lnTo>
                <a:lnTo>
                  <a:pt x="1208818" y="1594805"/>
                </a:lnTo>
                <a:cubicBezTo>
                  <a:pt x="1198245" y="1599186"/>
                  <a:pt x="1187767" y="1601853"/>
                  <a:pt x="1176337" y="1595757"/>
                </a:cubicBezTo>
                <a:cubicBezTo>
                  <a:pt x="1179147" y="1601758"/>
                  <a:pt x="1179576" y="1607283"/>
                  <a:pt x="1178695" y="1612557"/>
                </a:cubicBezTo>
                <a:lnTo>
                  <a:pt x="1173195" y="1627856"/>
                </a:lnTo>
                <a:lnTo>
                  <a:pt x="1173479" y="1627666"/>
                </a:lnTo>
                <a:cubicBezTo>
                  <a:pt x="1178718" y="1623761"/>
                  <a:pt x="1184433" y="1621665"/>
                  <a:pt x="1191005" y="1621856"/>
                </a:cubicBezTo>
                <a:cubicBezTo>
                  <a:pt x="1204816" y="1622237"/>
                  <a:pt x="1214722" y="1633857"/>
                  <a:pt x="1213103" y="1648431"/>
                </a:cubicBezTo>
                <a:cubicBezTo>
                  <a:pt x="1211484" y="1662528"/>
                  <a:pt x="1198625" y="1671767"/>
                  <a:pt x="1184909" y="1668528"/>
                </a:cubicBezTo>
                <a:cubicBezTo>
                  <a:pt x="1171955" y="1665576"/>
                  <a:pt x="1163002" y="1651288"/>
                  <a:pt x="1167193" y="1638620"/>
                </a:cubicBezTo>
                <a:lnTo>
                  <a:pt x="1171479" y="1629000"/>
                </a:lnTo>
                <a:lnTo>
                  <a:pt x="1171194" y="1629190"/>
                </a:lnTo>
                <a:cubicBezTo>
                  <a:pt x="1161193" y="1633095"/>
                  <a:pt x="1151191" y="1636334"/>
                  <a:pt x="1141285" y="1630238"/>
                </a:cubicBezTo>
                <a:cubicBezTo>
                  <a:pt x="1145762" y="1641573"/>
                  <a:pt x="1143286" y="1652336"/>
                  <a:pt x="1140142" y="1662813"/>
                </a:cubicBezTo>
                <a:cubicBezTo>
                  <a:pt x="1139380" y="1663480"/>
                  <a:pt x="1138618" y="1664147"/>
                  <a:pt x="1137952" y="1664814"/>
                </a:cubicBezTo>
                <a:cubicBezTo>
                  <a:pt x="1129093" y="1669100"/>
                  <a:pt x="1120235" y="1671576"/>
                  <a:pt x="1108710" y="1664242"/>
                </a:cubicBezTo>
                <a:cubicBezTo>
                  <a:pt x="1115949" y="1677482"/>
                  <a:pt x="1114520" y="1687769"/>
                  <a:pt x="1112234" y="1697961"/>
                </a:cubicBezTo>
                <a:cubicBezTo>
                  <a:pt x="1111377" y="1698913"/>
                  <a:pt x="1110520" y="1699866"/>
                  <a:pt x="1109758" y="1700723"/>
                </a:cubicBezTo>
                <a:cubicBezTo>
                  <a:pt x="1101757" y="1704723"/>
                  <a:pt x="1093660" y="1707581"/>
                  <a:pt x="1082230" y="1699485"/>
                </a:cubicBezTo>
                <a:cubicBezTo>
                  <a:pt x="1089755" y="1713010"/>
                  <a:pt x="1088803" y="1722916"/>
                  <a:pt x="1086993" y="1732822"/>
                </a:cubicBezTo>
                <a:cubicBezTo>
                  <a:pt x="1086040" y="1734156"/>
                  <a:pt x="1085088" y="1735394"/>
                  <a:pt x="1084040" y="1736727"/>
                </a:cubicBezTo>
                <a:cubicBezTo>
                  <a:pt x="1076896" y="1741299"/>
                  <a:pt x="1069086" y="1742728"/>
                  <a:pt x="1058799" y="1736537"/>
                </a:cubicBezTo>
                <a:cubicBezTo>
                  <a:pt x="1065276" y="1748919"/>
                  <a:pt x="1064800" y="1758540"/>
                  <a:pt x="1062990" y="1768065"/>
                </a:cubicBezTo>
                <a:cubicBezTo>
                  <a:pt x="1061656" y="1770256"/>
                  <a:pt x="1060323" y="1772541"/>
                  <a:pt x="1058989" y="1774732"/>
                </a:cubicBezTo>
                <a:cubicBezTo>
                  <a:pt x="1051846" y="1775208"/>
                  <a:pt x="1044702" y="1775589"/>
                  <a:pt x="1038225" y="1775970"/>
                </a:cubicBezTo>
                <a:cubicBezTo>
                  <a:pt x="1039273" y="1783876"/>
                  <a:pt x="1040416" y="1792258"/>
                  <a:pt x="1041749" y="1801974"/>
                </a:cubicBezTo>
                <a:cubicBezTo>
                  <a:pt x="1048798" y="1797021"/>
                  <a:pt x="1056799" y="1800926"/>
                  <a:pt x="1064895" y="1805212"/>
                </a:cubicBezTo>
                <a:cubicBezTo>
                  <a:pt x="1066324" y="1806736"/>
                  <a:pt x="1067657" y="1808260"/>
                  <a:pt x="1069086" y="1809689"/>
                </a:cubicBezTo>
                <a:cubicBezTo>
                  <a:pt x="1075468" y="1821881"/>
                  <a:pt x="1076706" y="1833597"/>
                  <a:pt x="1074134" y="1845027"/>
                </a:cubicBezTo>
                <a:cubicBezTo>
                  <a:pt x="1073563" y="1845598"/>
                  <a:pt x="1072991" y="1846170"/>
                  <a:pt x="1072515" y="1846646"/>
                </a:cubicBezTo>
                <a:cubicBezTo>
                  <a:pt x="1064609" y="1850646"/>
                  <a:pt x="1056227" y="1853123"/>
                  <a:pt x="1044511" y="1845693"/>
                </a:cubicBezTo>
                <a:cubicBezTo>
                  <a:pt x="1052608" y="1858933"/>
                  <a:pt x="1051846" y="1868935"/>
                  <a:pt x="1050226" y="1878936"/>
                </a:cubicBezTo>
                <a:cubicBezTo>
                  <a:pt x="1048988" y="1881031"/>
                  <a:pt x="1047655" y="1883222"/>
                  <a:pt x="1046416" y="1885317"/>
                </a:cubicBezTo>
                <a:cubicBezTo>
                  <a:pt x="1038320" y="1885508"/>
                  <a:pt x="1030319" y="1885698"/>
                  <a:pt x="1023271" y="1885794"/>
                </a:cubicBezTo>
                <a:cubicBezTo>
                  <a:pt x="1024318" y="1893985"/>
                  <a:pt x="1025461" y="1902748"/>
                  <a:pt x="1026795" y="1912273"/>
                </a:cubicBezTo>
                <a:cubicBezTo>
                  <a:pt x="1035082" y="1908463"/>
                  <a:pt x="1043559" y="1911225"/>
                  <a:pt x="1052417" y="1916369"/>
                </a:cubicBezTo>
                <a:cubicBezTo>
                  <a:pt x="1053846" y="1917702"/>
                  <a:pt x="1055179" y="1919131"/>
                  <a:pt x="1056608" y="1920465"/>
                </a:cubicBezTo>
                <a:cubicBezTo>
                  <a:pt x="1063752" y="1932847"/>
                  <a:pt x="1064609" y="1944753"/>
                  <a:pt x="1061752" y="1956374"/>
                </a:cubicBezTo>
                <a:lnTo>
                  <a:pt x="1061025" y="1957361"/>
                </a:lnTo>
                <a:lnTo>
                  <a:pt x="1061846" y="1956375"/>
                </a:lnTo>
                <a:cubicBezTo>
                  <a:pt x="1064418" y="1954755"/>
                  <a:pt x="1066799" y="1952565"/>
                  <a:pt x="1069657" y="1951612"/>
                </a:cubicBezTo>
                <a:cubicBezTo>
                  <a:pt x="1078610" y="1948564"/>
                  <a:pt x="1089659" y="1953231"/>
                  <a:pt x="1096994" y="1962566"/>
                </a:cubicBezTo>
                <a:cubicBezTo>
                  <a:pt x="1104042" y="1971519"/>
                  <a:pt x="1106233" y="1983616"/>
                  <a:pt x="1101851" y="1991617"/>
                </a:cubicBezTo>
                <a:cubicBezTo>
                  <a:pt x="1097279" y="2000094"/>
                  <a:pt x="1086897" y="2002761"/>
                  <a:pt x="1076324" y="1998094"/>
                </a:cubicBezTo>
                <a:lnTo>
                  <a:pt x="1067621" y="1993279"/>
                </a:lnTo>
                <a:lnTo>
                  <a:pt x="1058560" y="1975901"/>
                </a:lnTo>
                <a:lnTo>
                  <a:pt x="1060408" y="1958187"/>
                </a:lnTo>
                <a:lnTo>
                  <a:pt x="1046440" y="1961732"/>
                </a:lnTo>
                <a:cubicBezTo>
                  <a:pt x="1041559" y="1962160"/>
                  <a:pt x="1036368" y="1961422"/>
                  <a:pt x="1030605" y="1958279"/>
                </a:cubicBezTo>
                <a:cubicBezTo>
                  <a:pt x="1038511" y="1969995"/>
                  <a:pt x="1036415" y="1980091"/>
                  <a:pt x="1034605" y="1990188"/>
                </a:cubicBezTo>
                <a:cubicBezTo>
                  <a:pt x="1032986" y="1992378"/>
                  <a:pt x="1031462" y="1994474"/>
                  <a:pt x="1029843" y="1996665"/>
                </a:cubicBezTo>
                <a:cubicBezTo>
                  <a:pt x="1021080" y="1997046"/>
                  <a:pt x="1012222" y="1997331"/>
                  <a:pt x="1004125" y="1997617"/>
                </a:cubicBezTo>
                <a:cubicBezTo>
                  <a:pt x="1004983" y="2005904"/>
                  <a:pt x="1005840" y="2014572"/>
                  <a:pt x="1006792" y="2024097"/>
                </a:cubicBezTo>
                <a:cubicBezTo>
                  <a:pt x="1011650" y="2021668"/>
                  <a:pt x="1016389" y="2021430"/>
                  <a:pt x="1021104" y="2022347"/>
                </a:cubicBezTo>
                <a:lnTo>
                  <a:pt x="1035224" y="2027508"/>
                </a:lnTo>
                <a:lnTo>
                  <a:pt x="1028806" y="2012191"/>
                </a:lnTo>
                <a:cubicBezTo>
                  <a:pt x="1027771" y="2007047"/>
                  <a:pt x="1027985" y="2001904"/>
                  <a:pt x="1029842" y="1996760"/>
                </a:cubicBezTo>
                <a:cubicBezTo>
                  <a:pt x="1031461" y="1994570"/>
                  <a:pt x="1033080" y="1992379"/>
                  <a:pt x="1034605" y="1990283"/>
                </a:cubicBezTo>
                <a:cubicBezTo>
                  <a:pt x="1042796" y="1985997"/>
                  <a:pt x="1051178" y="1984283"/>
                  <a:pt x="1061370" y="1990664"/>
                </a:cubicBezTo>
                <a:lnTo>
                  <a:pt x="1067603" y="1993690"/>
                </a:lnTo>
                <a:lnTo>
                  <a:pt x="1074884" y="2007869"/>
                </a:lnTo>
                <a:cubicBezTo>
                  <a:pt x="1076801" y="2012810"/>
                  <a:pt x="1077705" y="2017859"/>
                  <a:pt x="1076324" y="2023145"/>
                </a:cubicBezTo>
                <a:lnTo>
                  <a:pt x="1074230" y="2032886"/>
                </a:lnTo>
                <a:lnTo>
                  <a:pt x="1070990" y="2033336"/>
                </a:lnTo>
                <a:cubicBezTo>
                  <a:pt x="1066418" y="2036194"/>
                  <a:pt x="1061489" y="2037313"/>
                  <a:pt x="1056322" y="2037028"/>
                </a:cubicBezTo>
                <a:lnTo>
                  <a:pt x="1040264" y="2032301"/>
                </a:lnTo>
                <a:lnTo>
                  <a:pt x="1046488" y="2049565"/>
                </a:lnTo>
                <a:cubicBezTo>
                  <a:pt x="1047202" y="2055291"/>
                  <a:pt x="1046607" y="2060959"/>
                  <a:pt x="1044892" y="2066578"/>
                </a:cubicBezTo>
                <a:lnTo>
                  <a:pt x="1043662" y="2067774"/>
                </a:lnTo>
                <a:lnTo>
                  <a:pt x="1044892" y="2066579"/>
                </a:lnTo>
                <a:cubicBezTo>
                  <a:pt x="1046321" y="2065912"/>
                  <a:pt x="1047655" y="2065150"/>
                  <a:pt x="1049083" y="2064579"/>
                </a:cubicBezTo>
                <a:cubicBezTo>
                  <a:pt x="1060609" y="2060102"/>
                  <a:pt x="1071753" y="2062483"/>
                  <a:pt x="1080897" y="2071246"/>
                </a:cubicBezTo>
                <a:cubicBezTo>
                  <a:pt x="1089660" y="2079628"/>
                  <a:pt x="1092803" y="2090582"/>
                  <a:pt x="1089279" y="2101536"/>
                </a:cubicBezTo>
                <a:lnTo>
                  <a:pt x="1087949" y="2106678"/>
                </a:lnTo>
                <a:lnTo>
                  <a:pt x="1070848" y="2112382"/>
                </a:lnTo>
                <a:lnTo>
                  <a:pt x="1050894" y="2107822"/>
                </a:lnTo>
                <a:lnTo>
                  <a:pt x="1057501" y="2123562"/>
                </a:lnTo>
                <a:cubicBezTo>
                  <a:pt x="1058585" y="2128896"/>
                  <a:pt x="1058323" y="2134349"/>
                  <a:pt x="1056037" y="2140016"/>
                </a:cubicBezTo>
                <a:cubicBezTo>
                  <a:pt x="1060323" y="2139349"/>
                  <a:pt x="1063180" y="2138682"/>
                  <a:pt x="1066133" y="2138302"/>
                </a:cubicBezTo>
                <a:cubicBezTo>
                  <a:pt x="1078992" y="2136777"/>
                  <a:pt x="1090708" y="2141921"/>
                  <a:pt x="1098328" y="2152113"/>
                </a:cubicBezTo>
                <a:cubicBezTo>
                  <a:pt x="1105471" y="2161638"/>
                  <a:pt x="1106329" y="2172306"/>
                  <a:pt x="1100137" y="2180211"/>
                </a:cubicBezTo>
                <a:cubicBezTo>
                  <a:pt x="1093660" y="2188403"/>
                  <a:pt x="1080992" y="2190498"/>
                  <a:pt x="1067562" y="2185927"/>
                </a:cubicBezTo>
                <a:lnTo>
                  <a:pt x="1055304" y="2182721"/>
                </a:lnTo>
                <a:lnTo>
                  <a:pt x="1055275" y="2182688"/>
                </a:lnTo>
                <a:lnTo>
                  <a:pt x="1055175" y="2182637"/>
                </a:lnTo>
                <a:lnTo>
                  <a:pt x="1054798" y="2177925"/>
                </a:lnTo>
                <a:cubicBezTo>
                  <a:pt x="1046797" y="2168019"/>
                  <a:pt x="1046035" y="2158018"/>
                  <a:pt x="1050036" y="2146207"/>
                </a:cubicBezTo>
                <a:cubicBezTo>
                  <a:pt x="1037749" y="2151922"/>
                  <a:pt x="1026128" y="2150017"/>
                  <a:pt x="1012126" y="2142969"/>
                </a:cubicBezTo>
                <a:cubicBezTo>
                  <a:pt x="1021366" y="2155351"/>
                  <a:pt x="1022032" y="2165448"/>
                  <a:pt x="1017937" y="2176687"/>
                </a:cubicBezTo>
                <a:cubicBezTo>
                  <a:pt x="1024843" y="2174925"/>
                  <a:pt x="1031367" y="2173330"/>
                  <a:pt x="1037570" y="2173723"/>
                </a:cubicBezTo>
                <a:lnTo>
                  <a:pt x="1055175" y="2182637"/>
                </a:lnTo>
                <a:lnTo>
                  <a:pt x="1055179" y="2182688"/>
                </a:lnTo>
                <a:lnTo>
                  <a:pt x="1055304" y="2182721"/>
                </a:lnTo>
                <a:lnTo>
                  <a:pt x="1067062" y="2196166"/>
                </a:lnTo>
                <a:cubicBezTo>
                  <a:pt x="1069015" y="2201023"/>
                  <a:pt x="1068943" y="2206215"/>
                  <a:pt x="1066705" y="2211644"/>
                </a:cubicBezTo>
                <a:cubicBezTo>
                  <a:pt x="1061371" y="2224503"/>
                  <a:pt x="1048417" y="2227932"/>
                  <a:pt x="1024985" y="2223074"/>
                </a:cubicBezTo>
                <a:cubicBezTo>
                  <a:pt x="1025938" y="2232599"/>
                  <a:pt x="1026890" y="2242219"/>
                  <a:pt x="1027843" y="2252030"/>
                </a:cubicBezTo>
                <a:cubicBezTo>
                  <a:pt x="1034368" y="2249601"/>
                  <a:pt x="1040869" y="2248863"/>
                  <a:pt x="1047369" y="2249744"/>
                </a:cubicBezTo>
                <a:lnTo>
                  <a:pt x="1066371" y="2256974"/>
                </a:lnTo>
                <a:lnTo>
                  <a:pt x="1066228" y="2256888"/>
                </a:lnTo>
                <a:lnTo>
                  <a:pt x="1066571" y="2257025"/>
                </a:lnTo>
                <a:lnTo>
                  <a:pt x="1066419" y="2256792"/>
                </a:lnTo>
                <a:lnTo>
                  <a:pt x="1066499" y="2256856"/>
                </a:lnTo>
                <a:lnTo>
                  <a:pt x="1059942" y="2246697"/>
                </a:lnTo>
                <a:cubicBezTo>
                  <a:pt x="1053846" y="2235267"/>
                  <a:pt x="1057560" y="2222884"/>
                  <a:pt x="1068038" y="2217264"/>
                </a:cubicBezTo>
                <a:cubicBezTo>
                  <a:pt x="1079468" y="2211168"/>
                  <a:pt x="1095375" y="2213264"/>
                  <a:pt x="1106519" y="2222217"/>
                </a:cubicBezTo>
                <a:cubicBezTo>
                  <a:pt x="1117663" y="2231266"/>
                  <a:pt x="1121473" y="2243649"/>
                  <a:pt x="1115377" y="2253555"/>
                </a:cubicBezTo>
                <a:cubicBezTo>
                  <a:pt x="1109281" y="2263556"/>
                  <a:pt x="1094327" y="2267175"/>
                  <a:pt x="1079373" y="2262127"/>
                </a:cubicBezTo>
                <a:lnTo>
                  <a:pt x="1066847" y="2257135"/>
                </a:lnTo>
                <a:lnTo>
                  <a:pt x="1066895" y="2257173"/>
                </a:lnTo>
                <a:lnTo>
                  <a:pt x="1066641" y="2257077"/>
                </a:lnTo>
                <a:lnTo>
                  <a:pt x="1066704" y="2257174"/>
                </a:lnTo>
                <a:lnTo>
                  <a:pt x="1066645" y="2257139"/>
                </a:lnTo>
                <a:lnTo>
                  <a:pt x="1079254" y="2276450"/>
                </a:lnTo>
                <a:lnTo>
                  <a:pt x="1071745" y="2294964"/>
                </a:lnTo>
                <a:lnTo>
                  <a:pt x="1053429" y="2301596"/>
                </a:lnTo>
                <a:cubicBezTo>
                  <a:pt x="1046678" y="2302012"/>
                  <a:pt x="1039558" y="2300941"/>
                  <a:pt x="1032700" y="2299369"/>
                </a:cubicBezTo>
                <a:cubicBezTo>
                  <a:pt x="1033653" y="2308989"/>
                  <a:pt x="1034510" y="2317848"/>
                  <a:pt x="1035367" y="2327182"/>
                </a:cubicBezTo>
                <a:cubicBezTo>
                  <a:pt x="1042606" y="2325277"/>
                  <a:pt x="1049703" y="2324515"/>
                  <a:pt x="1056632" y="2325372"/>
                </a:cubicBezTo>
                <a:lnTo>
                  <a:pt x="1076777" y="2333232"/>
                </a:lnTo>
                <a:lnTo>
                  <a:pt x="1066966" y="2313907"/>
                </a:lnTo>
                <a:lnTo>
                  <a:pt x="1071795" y="2295103"/>
                </a:lnTo>
                <a:lnTo>
                  <a:pt x="1086897" y="2290130"/>
                </a:lnTo>
                <a:cubicBezTo>
                  <a:pt x="1099756" y="2287273"/>
                  <a:pt x="1113948" y="2291559"/>
                  <a:pt x="1123378" y="2300608"/>
                </a:cubicBezTo>
                <a:cubicBezTo>
                  <a:pt x="1132998" y="2309847"/>
                  <a:pt x="1135094" y="2321182"/>
                  <a:pt x="1128426" y="2330040"/>
                </a:cubicBezTo>
                <a:cubicBezTo>
                  <a:pt x="1121949" y="2338708"/>
                  <a:pt x="1108233" y="2342232"/>
                  <a:pt x="1093946" y="2338898"/>
                </a:cubicBezTo>
                <a:lnTo>
                  <a:pt x="1077874" y="2334360"/>
                </a:lnTo>
                <a:lnTo>
                  <a:pt x="1089184" y="2350209"/>
                </a:lnTo>
                <a:cubicBezTo>
                  <a:pt x="1090184" y="2355829"/>
                  <a:pt x="1088946" y="2361758"/>
                  <a:pt x="1087088" y="2367949"/>
                </a:cubicBezTo>
                <a:cubicBezTo>
                  <a:pt x="1105662" y="2362329"/>
                  <a:pt x="1121664" y="2363377"/>
                  <a:pt x="1136047" y="2375664"/>
                </a:cubicBezTo>
                <a:cubicBezTo>
                  <a:pt x="1146810" y="2384904"/>
                  <a:pt x="1149096" y="2396905"/>
                  <a:pt x="1141095" y="2405859"/>
                </a:cubicBezTo>
                <a:cubicBezTo>
                  <a:pt x="1130617" y="2417670"/>
                  <a:pt x="1113949" y="2418432"/>
                  <a:pt x="1095946" y="2412717"/>
                </a:cubicBezTo>
                <a:cubicBezTo>
                  <a:pt x="1097185" y="2422623"/>
                  <a:pt x="1098423" y="2432243"/>
                  <a:pt x="1099661" y="2442054"/>
                </a:cubicBezTo>
                <a:cubicBezTo>
                  <a:pt x="1107186" y="2439625"/>
                  <a:pt x="1114664" y="2438863"/>
                  <a:pt x="1122081" y="2439708"/>
                </a:cubicBezTo>
                <a:lnTo>
                  <a:pt x="1143858" y="2446913"/>
                </a:lnTo>
                <a:lnTo>
                  <a:pt x="1143571" y="2446626"/>
                </a:lnTo>
                <a:lnTo>
                  <a:pt x="1143704" y="2446673"/>
                </a:lnTo>
                <a:lnTo>
                  <a:pt x="1143890" y="2446923"/>
                </a:lnTo>
                <a:lnTo>
                  <a:pt x="1143939" y="2446939"/>
                </a:lnTo>
                <a:lnTo>
                  <a:pt x="1157074" y="2463199"/>
                </a:lnTo>
                <a:cubicBezTo>
                  <a:pt x="1158693" y="2469010"/>
                  <a:pt x="1157859" y="2475106"/>
                  <a:pt x="1155668" y="2481392"/>
                </a:cubicBezTo>
                <a:cubicBezTo>
                  <a:pt x="1162336" y="2480154"/>
                  <a:pt x="1167193" y="2478820"/>
                  <a:pt x="1172242" y="2478344"/>
                </a:cubicBezTo>
                <a:cubicBezTo>
                  <a:pt x="1187005" y="2477010"/>
                  <a:pt x="1203103" y="2483868"/>
                  <a:pt x="1211104" y="2494156"/>
                </a:cubicBezTo>
                <a:cubicBezTo>
                  <a:pt x="1215248" y="2499538"/>
                  <a:pt x="1216962" y="2504443"/>
                  <a:pt x="1216200" y="2508943"/>
                </a:cubicBezTo>
                <a:lnTo>
                  <a:pt x="1206453" y="2521281"/>
                </a:lnTo>
                <a:lnTo>
                  <a:pt x="1206341" y="2521302"/>
                </a:lnTo>
                <a:lnTo>
                  <a:pt x="1206345" y="2521342"/>
                </a:lnTo>
                <a:lnTo>
                  <a:pt x="1187708" y="2529506"/>
                </a:lnTo>
                <a:cubicBezTo>
                  <a:pt x="1180433" y="2529708"/>
                  <a:pt x="1172480" y="2528017"/>
                  <a:pt x="1164907" y="2526350"/>
                </a:cubicBezTo>
                <a:cubicBezTo>
                  <a:pt x="1166146" y="2535970"/>
                  <a:pt x="1167384" y="2545019"/>
                  <a:pt x="1168241" y="2552353"/>
                </a:cubicBezTo>
                <a:cubicBezTo>
                  <a:pt x="1182624" y="2553210"/>
                  <a:pt x="1195768" y="2553973"/>
                  <a:pt x="1209008" y="2554830"/>
                </a:cubicBezTo>
                <a:cubicBezTo>
                  <a:pt x="1201579" y="2545400"/>
                  <a:pt x="1200436" y="2535589"/>
                  <a:pt x="1206817" y="2526064"/>
                </a:cubicBezTo>
                <a:lnTo>
                  <a:pt x="1206345" y="2521342"/>
                </a:lnTo>
                <a:lnTo>
                  <a:pt x="1206436" y="2521302"/>
                </a:lnTo>
                <a:lnTo>
                  <a:pt x="1206453" y="2521281"/>
                </a:lnTo>
                <a:lnTo>
                  <a:pt x="1225296" y="2517682"/>
                </a:lnTo>
                <a:cubicBezTo>
                  <a:pt x="1239393" y="2515110"/>
                  <a:pt x="1254633" y="2519111"/>
                  <a:pt x="1264253" y="2527969"/>
                </a:cubicBezTo>
                <a:cubicBezTo>
                  <a:pt x="1273778" y="2536637"/>
                  <a:pt x="1275778" y="2547114"/>
                  <a:pt x="1269492" y="2555782"/>
                </a:cubicBezTo>
                <a:cubicBezTo>
                  <a:pt x="1263205" y="2564640"/>
                  <a:pt x="1249108" y="2568831"/>
                  <a:pt x="1233964" y="2566260"/>
                </a:cubicBezTo>
                <a:cubicBezTo>
                  <a:pt x="1229773" y="2565593"/>
                  <a:pt x="1225582" y="2564450"/>
                  <a:pt x="1223105" y="2563974"/>
                </a:cubicBezTo>
                <a:cubicBezTo>
                  <a:pt x="1224534" y="2574261"/>
                  <a:pt x="1225772" y="2583690"/>
                  <a:pt x="1226915" y="2593311"/>
                </a:cubicBezTo>
                <a:cubicBezTo>
                  <a:pt x="1234535" y="2590787"/>
                  <a:pt x="1242036" y="2589954"/>
                  <a:pt x="1249406" y="2590728"/>
                </a:cubicBezTo>
                <a:lnTo>
                  <a:pt x="1270773" y="2597678"/>
                </a:lnTo>
                <a:lnTo>
                  <a:pt x="1283172" y="2613504"/>
                </a:lnTo>
                <a:cubicBezTo>
                  <a:pt x="1284637" y="2619242"/>
                  <a:pt x="1283541" y="2625410"/>
                  <a:pt x="1280350" y="2632077"/>
                </a:cubicBezTo>
                <a:cubicBezTo>
                  <a:pt x="1297781" y="2626458"/>
                  <a:pt x="1312736" y="2626743"/>
                  <a:pt x="1325880" y="2635888"/>
                </a:cubicBezTo>
                <a:cubicBezTo>
                  <a:pt x="1339691" y="2645413"/>
                  <a:pt x="1339596" y="2657033"/>
                  <a:pt x="1333595" y="2670273"/>
                </a:cubicBezTo>
                <a:cubicBezTo>
                  <a:pt x="1350645" y="2663510"/>
                  <a:pt x="1364551" y="2664463"/>
                  <a:pt x="1376648" y="2673606"/>
                </a:cubicBezTo>
                <a:cubicBezTo>
                  <a:pt x="1389221" y="2683131"/>
                  <a:pt x="1387888" y="2694657"/>
                  <a:pt x="1381030" y="2707420"/>
                </a:cubicBezTo>
                <a:cubicBezTo>
                  <a:pt x="1397413" y="2701039"/>
                  <a:pt x="1410176" y="2701324"/>
                  <a:pt x="1420463" y="2710564"/>
                </a:cubicBezTo>
                <a:cubicBezTo>
                  <a:pt x="1431036" y="2719993"/>
                  <a:pt x="1429893" y="2731233"/>
                  <a:pt x="1422273" y="2744282"/>
                </a:cubicBezTo>
                <a:cubicBezTo>
                  <a:pt x="1437894" y="2737900"/>
                  <a:pt x="1449705" y="2737805"/>
                  <a:pt x="1459135" y="2746854"/>
                </a:cubicBezTo>
                <a:cubicBezTo>
                  <a:pt x="1468850" y="2756093"/>
                  <a:pt x="1467803" y="2767237"/>
                  <a:pt x="1459992" y="2780763"/>
                </a:cubicBezTo>
                <a:cubicBezTo>
                  <a:pt x="1474851" y="2773809"/>
                  <a:pt x="1486186" y="2774095"/>
                  <a:pt x="1495711" y="2783144"/>
                </a:cubicBezTo>
                <a:cubicBezTo>
                  <a:pt x="1505712" y="2792574"/>
                  <a:pt x="1504474" y="2803718"/>
                  <a:pt x="1496758" y="2816291"/>
                </a:cubicBezTo>
                <a:cubicBezTo>
                  <a:pt x="1511808" y="2810766"/>
                  <a:pt x="1524191" y="2811814"/>
                  <a:pt x="1534001" y="2821244"/>
                </a:cubicBezTo>
                <a:cubicBezTo>
                  <a:pt x="1544193" y="2831055"/>
                  <a:pt x="1542002" y="2842199"/>
                  <a:pt x="1535811" y="2853343"/>
                </a:cubicBezTo>
                <a:cubicBezTo>
                  <a:pt x="1545479" y="2851819"/>
                  <a:pt x="1551171" y="2851248"/>
                  <a:pt x="1556243" y="2852284"/>
                </a:cubicBezTo>
                <a:lnTo>
                  <a:pt x="1572576" y="2860672"/>
                </a:lnTo>
                <a:lnTo>
                  <a:pt x="1569625" y="2851819"/>
                </a:lnTo>
                <a:cubicBezTo>
                  <a:pt x="1566100" y="2840580"/>
                  <a:pt x="1571244" y="2829531"/>
                  <a:pt x="1582674" y="2824673"/>
                </a:cubicBezTo>
                <a:cubicBezTo>
                  <a:pt x="1594104" y="2819720"/>
                  <a:pt x="1609915" y="2822482"/>
                  <a:pt x="1619631" y="2831055"/>
                </a:cubicBezTo>
                <a:cubicBezTo>
                  <a:pt x="1629632" y="2839913"/>
                  <a:pt x="1631251" y="2851819"/>
                  <a:pt x="1623631" y="2861249"/>
                </a:cubicBezTo>
                <a:lnTo>
                  <a:pt x="1617740" y="2867231"/>
                </a:lnTo>
                <a:lnTo>
                  <a:pt x="1628394" y="2865440"/>
                </a:lnTo>
                <a:cubicBezTo>
                  <a:pt x="1641253" y="2863535"/>
                  <a:pt x="1652968" y="2866774"/>
                  <a:pt x="1661922" y="2875822"/>
                </a:cubicBezTo>
                <a:cubicBezTo>
                  <a:pt x="1670304" y="2884395"/>
                  <a:pt x="1672209" y="2893539"/>
                  <a:pt x="1666494" y="2902492"/>
                </a:cubicBezTo>
                <a:cubicBezTo>
                  <a:pt x="1665065" y="2904683"/>
                  <a:pt x="1663541" y="2906779"/>
                  <a:pt x="1660874" y="2910684"/>
                </a:cubicBezTo>
                <a:cubicBezTo>
                  <a:pt x="1678686" y="2907350"/>
                  <a:pt x="1692783" y="2910112"/>
                  <a:pt x="1703356" y="2921542"/>
                </a:cubicBezTo>
                <a:cubicBezTo>
                  <a:pt x="1714214" y="2933353"/>
                  <a:pt x="1711547" y="2944498"/>
                  <a:pt x="1701070" y="2955927"/>
                </a:cubicBezTo>
                <a:cubicBezTo>
                  <a:pt x="1710357" y="2954546"/>
                  <a:pt x="1718405" y="2954904"/>
                  <a:pt x="1725466" y="2957011"/>
                </a:cubicBezTo>
                <a:lnTo>
                  <a:pt x="1743696" y="2968448"/>
                </a:lnTo>
                <a:lnTo>
                  <a:pt x="1749755" y="2985158"/>
                </a:lnTo>
                <a:cubicBezTo>
                  <a:pt x="1749386" y="2990527"/>
                  <a:pt x="1746885" y="2995647"/>
                  <a:pt x="1743075" y="3000505"/>
                </a:cubicBezTo>
                <a:cubicBezTo>
                  <a:pt x="1755838" y="3003743"/>
                  <a:pt x="1767459" y="3006791"/>
                  <a:pt x="1779556" y="3009934"/>
                </a:cubicBezTo>
                <a:cubicBezTo>
                  <a:pt x="1776222" y="2999076"/>
                  <a:pt x="1780604" y="2989932"/>
                  <a:pt x="1789747" y="2982407"/>
                </a:cubicBezTo>
                <a:cubicBezTo>
                  <a:pt x="1791653" y="2981359"/>
                  <a:pt x="1793653" y="2980407"/>
                  <a:pt x="1795653" y="2979359"/>
                </a:cubicBezTo>
                <a:cubicBezTo>
                  <a:pt x="1798891" y="2979264"/>
                  <a:pt x="1802130" y="2979264"/>
                  <a:pt x="1805273" y="2979168"/>
                </a:cubicBezTo>
                <a:cubicBezTo>
                  <a:pt x="1819656" y="2978597"/>
                  <a:pt x="1831848" y="2983264"/>
                  <a:pt x="1840325" y="2993266"/>
                </a:cubicBezTo>
                <a:cubicBezTo>
                  <a:pt x="1848803" y="3003172"/>
                  <a:pt x="1849184" y="3013077"/>
                  <a:pt x="1841373" y="3022126"/>
                </a:cubicBezTo>
                <a:cubicBezTo>
                  <a:pt x="1840039" y="3023650"/>
                  <a:pt x="1838801" y="3025269"/>
                  <a:pt x="1836420" y="3028317"/>
                </a:cubicBezTo>
                <a:cubicBezTo>
                  <a:pt x="1855470" y="3027079"/>
                  <a:pt x="1870329" y="3031175"/>
                  <a:pt x="1880140" y="3043843"/>
                </a:cubicBezTo>
                <a:cubicBezTo>
                  <a:pt x="1880425" y="3044605"/>
                  <a:pt x="1880807" y="3045272"/>
                  <a:pt x="1881283" y="3045939"/>
                </a:cubicBezTo>
                <a:cubicBezTo>
                  <a:pt x="1889474" y="3057464"/>
                  <a:pt x="1882616" y="3066989"/>
                  <a:pt x="1877378" y="3075847"/>
                </a:cubicBezTo>
                <a:cubicBezTo>
                  <a:pt x="1889950" y="3079276"/>
                  <a:pt x="1901476" y="3082324"/>
                  <a:pt x="1913858" y="3085658"/>
                </a:cubicBezTo>
                <a:cubicBezTo>
                  <a:pt x="1910239" y="3074323"/>
                  <a:pt x="1917383" y="3065846"/>
                  <a:pt x="1926050" y="3057845"/>
                </a:cubicBezTo>
                <a:cubicBezTo>
                  <a:pt x="1928527" y="3056797"/>
                  <a:pt x="1931099" y="3055749"/>
                  <a:pt x="1933575" y="3054797"/>
                </a:cubicBezTo>
                <a:cubicBezTo>
                  <a:pt x="1942672" y="3054131"/>
                  <a:pt x="1951363" y="3054488"/>
                  <a:pt x="1959245" y="3056619"/>
                </a:cubicBezTo>
                <a:lnTo>
                  <a:pt x="1979837" y="3068952"/>
                </a:lnTo>
                <a:lnTo>
                  <a:pt x="1984355" y="3086027"/>
                </a:lnTo>
                <a:cubicBezTo>
                  <a:pt x="1983486" y="3091516"/>
                  <a:pt x="1980343" y="3096707"/>
                  <a:pt x="1975295" y="3101565"/>
                </a:cubicBezTo>
                <a:cubicBezTo>
                  <a:pt x="1988249" y="3104803"/>
                  <a:pt x="1999869" y="3107566"/>
                  <a:pt x="2011966" y="3110423"/>
                </a:cubicBezTo>
                <a:cubicBezTo>
                  <a:pt x="2012537" y="3107375"/>
                  <a:pt x="2012823" y="3104422"/>
                  <a:pt x="2013680" y="3101565"/>
                </a:cubicBezTo>
                <a:cubicBezTo>
                  <a:pt x="2019776" y="3081562"/>
                  <a:pt x="2050256" y="3074418"/>
                  <a:pt x="2072830" y="3087277"/>
                </a:cubicBezTo>
                <a:cubicBezTo>
                  <a:pt x="2076069" y="3089087"/>
                  <a:pt x="2079117" y="3091087"/>
                  <a:pt x="2082165" y="3092992"/>
                </a:cubicBezTo>
                <a:cubicBezTo>
                  <a:pt x="2082832" y="3093849"/>
                  <a:pt x="2083403" y="3094802"/>
                  <a:pt x="2084070" y="3095659"/>
                </a:cubicBezTo>
                <a:cubicBezTo>
                  <a:pt x="2087118" y="3106994"/>
                  <a:pt x="2086070" y="3117852"/>
                  <a:pt x="2074545" y="3126139"/>
                </a:cubicBezTo>
                <a:cubicBezTo>
                  <a:pt x="2087975" y="3128901"/>
                  <a:pt x="2100834" y="3131378"/>
                  <a:pt x="2114264" y="3133759"/>
                </a:cubicBezTo>
                <a:cubicBezTo>
                  <a:pt x="2113741" y="3128187"/>
                  <a:pt x="2114836" y="3122829"/>
                  <a:pt x="2117837" y="3117996"/>
                </a:cubicBezTo>
                <a:lnTo>
                  <a:pt x="2132655" y="3105529"/>
                </a:lnTo>
                <a:lnTo>
                  <a:pt x="2160782" y="3103422"/>
                </a:lnTo>
                <a:cubicBezTo>
                  <a:pt x="2169462" y="3105161"/>
                  <a:pt x="2177368" y="3109042"/>
                  <a:pt x="2184749" y="3114138"/>
                </a:cubicBezTo>
                <a:cubicBezTo>
                  <a:pt x="2185416" y="3114995"/>
                  <a:pt x="2185988" y="3115852"/>
                  <a:pt x="2186654" y="3116709"/>
                </a:cubicBezTo>
                <a:cubicBezTo>
                  <a:pt x="2189607" y="3127663"/>
                  <a:pt x="2186940" y="3137760"/>
                  <a:pt x="2176653" y="3146047"/>
                </a:cubicBezTo>
                <a:cubicBezTo>
                  <a:pt x="2189988" y="3148428"/>
                  <a:pt x="2202371" y="3150523"/>
                  <a:pt x="2215515" y="3152524"/>
                </a:cubicBezTo>
                <a:cubicBezTo>
                  <a:pt x="2214896" y="3147285"/>
                  <a:pt x="2216111" y="3142284"/>
                  <a:pt x="2219326" y="3137713"/>
                </a:cubicBezTo>
                <a:lnTo>
                  <a:pt x="2234985" y="3125591"/>
                </a:lnTo>
                <a:lnTo>
                  <a:pt x="2260414" y="3122020"/>
                </a:lnTo>
                <a:cubicBezTo>
                  <a:pt x="2268689" y="3122782"/>
                  <a:pt x="2276666" y="3125235"/>
                  <a:pt x="2284571" y="3128521"/>
                </a:cubicBezTo>
                <a:cubicBezTo>
                  <a:pt x="2285047" y="3124425"/>
                  <a:pt x="2285047" y="3121758"/>
                  <a:pt x="2285714" y="3119186"/>
                </a:cubicBezTo>
                <a:cubicBezTo>
                  <a:pt x="2288096" y="3109661"/>
                  <a:pt x="2295525" y="3102232"/>
                  <a:pt x="2310098" y="3098422"/>
                </a:cubicBezTo>
                <a:cubicBezTo>
                  <a:pt x="2324386" y="3094707"/>
                  <a:pt x="2337245" y="3096231"/>
                  <a:pt x="2348008" y="3102136"/>
                </a:cubicBezTo>
                <a:cubicBezTo>
                  <a:pt x="2350579" y="3103565"/>
                  <a:pt x="2353056" y="3104994"/>
                  <a:pt x="2355533" y="3106327"/>
                </a:cubicBezTo>
                <a:cubicBezTo>
                  <a:pt x="2355818" y="3106708"/>
                  <a:pt x="2356009" y="3106899"/>
                  <a:pt x="2356295" y="3107184"/>
                </a:cubicBezTo>
                <a:cubicBezTo>
                  <a:pt x="2359819" y="3117376"/>
                  <a:pt x="2358104" y="3126901"/>
                  <a:pt x="2345436" y="3134712"/>
                </a:cubicBezTo>
                <a:cubicBezTo>
                  <a:pt x="2359342" y="3136331"/>
                  <a:pt x="2372678" y="3137760"/>
                  <a:pt x="2385917" y="3139189"/>
                </a:cubicBezTo>
                <a:cubicBezTo>
                  <a:pt x="2386108" y="3137569"/>
                  <a:pt x="2386108" y="3135855"/>
                  <a:pt x="2386393" y="3134140"/>
                </a:cubicBezTo>
                <a:cubicBezTo>
                  <a:pt x="2388013" y="3124996"/>
                  <a:pt x="2395157" y="3117281"/>
                  <a:pt x="2409825" y="3112804"/>
                </a:cubicBezTo>
                <a:cubicBezTo>
                  <a:pt x="2425065" y="3108042"/>
                  <a:pt x="2438590" y="3109280"/>
                  <a:pt x="2449830" y="3114805"/>
                </a:cubicBezTo>
                <a:cubicBezTo>
                  <a:pt x="2451830" y="3115757"/>
                  <a:pt x="2454021" y="3116614"/>
                  <a:pt x="2456212" y="3117567"/>
                </a:cubicBezTo>
                <a:cubicBezTo>
                  <a:pt x="2456783" y="3118233"/>
                  <a:pt x="2457355" y="3118900"/>
                  <a:pt x="2457926" y="3119662"/>
                </a:cubicBezTo>
                <a:cubicBezTo>
                  <a:pt x="2459736" y="3128521"/>
                  <a:pt x="2458212" y="3136998"/>
                  <a:pt x="2446115" y="3144332"/>
                </a:cubicBezTo>
                <a:cubicBezTo>
                  <a:pt x="2458974" y="3145380"/>
                  <a:pt x="2471356" y="3146332"/>
                  <a:pt x="2484025" y="3147190"/>
                </a:cubicBezTo>
                <a:cubicBezTo>
                  <a:pt x="2483929" y="3138522"/>
                  <a:pt x="2489073" y="3130235"/>
                  <a:pt x="2504694" y="3124044"/>
                </a:cubicBezTo>
                <a:cubicBezTo>
                  <a:pt x="2505456" y="3123758"/>
                  <a:pt x="2506313" y="3123567"/>
                  <a:pt x="2507075" y="3123187"/>
                </a:cubicBezTo>
                <a:cubicBezTo>
                  <a:pt x="2523839" y="3116900"/>
                  <a:pt x="2537174" y="3120329"/>
                  <a:pt x="2550795" y="3123663"/>
                </a:cubicBezTo>
                <a:cubicBezTo>
                  <a:pt x="2550604" y="3113566"/>
                  <a:pt x="2555557" y="3104803"/>
                  <a:pt x="2571845" y="3098898"/>
                </a:cubicBezTo>
                <a:cubicBezTo>
                  <a:pt x="2588419" y="3092897"/>
                  <a:pt x="2602135" y="3095755"/>
                  <a:pt x="2615184" y="3100993"/>
                </a:cubicBezTo>
                <a:cubicBezTo>
                  <a:pt x="2614994" y="3097945"/>
                  <a:pt x="2614517" y="3096135"/>
                  <a:pt x="2614803" y="3094231"/>
                </a:cubicBezTo>
                <a:cubicBezTo>
                  <a:pt x="2616041" y="3086039"/>
                  <a:pt x="2621852" y="3078800"/>
                  <a:pt x="2634996" y="3074323"/>
                </a:cubicBezTo>
                <a:cubicBezTo>
                  <a:pt x="2647950" y="3069942"/>
                  <a:pt x="2659761" y="3070418"/>
                  <a:pt x="2669857" y="3075085"/>
                </a:cubicBezTo>
                <a:cubicBezTo>
                  <a:pt x="2672144" y="3076133"/>
                  <a:pt x="2674429" y="3077085"/>
                  <a:pt x="2676811" y="3078133"/>
                </a:cubicBezTo>
                <a:cubicBezTo>
                  <a:pt x="2677192" y="3078705"/>
                  <a:pt x="2677573" y="3079181"/>
                  <a:pt x="2678049" y="3079657"/>
                </a:cubicBezTo>
                <a:cubicBezTo>
                  <a:pt x="2680145" y="3088039"/>
                  <a:pt x="2679478" y="3096040"/>
                  <a:pt x="2668238" y="3102898"/>
                </a:cubicBezTo>
                <a:cubicBezTo>
                  <a:pt x="2679763" y="3103851"/>
                  <a:pt x="2690813" y="3104613"/>
                  <a:pt x="2702623" y="3105470"/>
                </a:cubicBezTo>
                <a:cubicBezTo>
                  <a:pt x="2702147" y="3101375"/>
                  <a:pt x="2703219" y="3097422"/>
                  <a:pt x="2705958" y="3093683"/>
                </a:cubicBezTo>
                <a:lnTo>
                  <a:pt x="2719141" y="3083302"/>
                </a:lnTo>
                <a:lnTo>
                  <a:pt x="2739974" y="3078765"/>
                </a:lnTo>
                <a:cubicBezTo>
                  <a:pt x="2746677" y="3078824"/>
                  <a:pt x="2753106" y="3080229"/>
                  <a:pt x="2759488" y="3082229"/>
                </a:cubicBezTo>
                <a:cubicBezTo>
                  <a:pt x="2758249" y="3072990"/>
                  <a:pt x="2761679" y="3065179"/>
                  <a:pt x="2772251" y="3058702"/>
                </a:cubicBezTo>
                <a:cubicBezTo>
                  <a:pt x="2785967" y="3050225"/>
                  <a:pt x="2798731" y="3052130"/>
                  <a:pt x="2811209" y="3055749"/>
                </a:cubicBezTo>
                <a:cubicBezTo>
                  <a:pt x="2809780" y="3045463"/>
                  <a:pt x="2812828" y="3036985"/>
                  <a:pt x="2823496" y="3029175"/>
                </a:cubicBezTo>
                <a:cubicBezTo>
                  <a:pt x="2835116" y="3020698"/>
                  <a:pt x="2845784" y="3021174"/>
                  <a:pt x="2856071" y="3025079"/>
                </a:cubicBezTo>
                <a:cubicBezTo>
                  <a:pt x="2854166" y="3014411"/>
                  <a:pt x="2855500" y="3004410"/>
                  <a:pt x="2865882" y="2995171"/>
                </a:cubicBezTo>
                <a:cubicBezTo>
                  <a:pt x="2876169" y="2986026"/>
                  <a:pt x="2885980" y="2986693"/>
                  <a:pt x="2895790" y="2989741"/>
                </a:cubicBezTo>
                <a:cubicBezTo>
                  <a:pt x="2892838" y="2978978"/>
                  <a:pt x="2893505" y="2968691"/>
                  <a:pt x="2901887" y="2958690"/>
                </a:cubicBezTo>
                <a:cubicBezTo>
                  <a:pt x="2910649" y="2948403"/>
                  <a:pt x="2919984" y="2947831"/>
                  <a:pt x="2929795" y="2951451"/>
                </a:cubicBezTo>
                <a:cubicBezTo>
                  <a:pt x="2926366" y="2939925"/>
                  <a:pt x="2925128" y="2928496"/>
                  <a:pt x="2931890" y="2916494"/>
                </a:cubicBezTo>
                <a:cubicBezTo>
                  <a:pt x="2938558" y="2904683"/>
                  <a:pt x="2947321" y="2904207"/>
                  <a:pt x="2956846" y="2907541"/>
                </a:cubicBezTo>
                <a:cubicBezTo>
                  <a:pt x="2951416" y="2894872"/>
                  <a:pt x="2950369" y="2882299"/>
                  <a:pt x="2955417" y="2869536"/>
                </a:cubicBezTo>
                <a:cubicBezTo>
                  <a:pt x="2961037" y="2855439"/>
                  <a:pt x="2969323" y="2854010"/>
                  <a:pt x="2978848" y="2856582"/>
                </a:cubicBezTo>
                <a:lnTo>
                  <a:pt x="2977806" y="2815729"/>
                </a:lnTo>
                <a:lnTo>
                  <a:pt x="2987505" y="2802099"/>
                </a:lnTo>
                <a:cubicBezTo>
                  <a:pt x="2991184" y="2800027"/>
                  <a:pt x="2995136" y="2800051"/>
                  <a:pt x="2999041" y="2800765"/>
                </a:cubicBezTo>
                <a:cubicBezTo>
                  <a:pt x="2998089" y="2793336"/>
                  <a:pt x="2996756" y="2787240"/>
                  <a:pt x="2996660" y="2780667"/>
                </a:cubicBezTo>
                <a:cubicBezTo>
                  <a:pt x="2996470" y="2774381"/>
                  <a:pt x="2997518" y="2767809"/>
                  <a:pt x="2998089" y="2760665"/>
                </a:cubicBezTo>
                <a:cubicBezTo>
                  <a:pt x="2987231" y="2772285"/>
                  <a:pt x="2979896" y="2771523"/>
                  <a:pt x="2973991" y="2758474"/>
                </a:cubicBezTo>
                <a:cubicBezTo>
                  <a:pt x="2969228" y="2747901"/>
                  <a:pt x="2968085" y="2730090"/>
                  <a:pt x="2971610" y="2716659"/>
                </a:cubicBezTo>
                <a:cubicBezTo>
                  <a:pt x="2975991" y="2699705"/>
                  <a:pt x="2983706" y="2694371"/>
                  <a:pt x="2997041" y="2698943"/>
                </a:cubicBezTo>
                <a:cubicBezTo>
                  <a:pt x="2992184" y="2682369"/>
                  <a:pt x="2991136" y="2664939"/>
                  <a:pt x="2997518" y="2647889"/>
                </a:cubicBezTo>
                <a:cubicBezTo>
                  <a:pt x="3003899" y="2630839"/>
                  <a:pt x="3012377" y="2630363"/>
                  <a:pt x="3021235" y="2635888"/>
                </a:cubicBezTo>
                <a:cubicBezTo>
                  <a:pt x="3017044" y="2616838"/>
                  <a:pt x="3016472" y="2599216"/>
                  <a:pt x="3023902" y="2581976"/>
                </a:cubicBezTo>
                <a:lnTo>
                  <a:pt x="3023939" y="2581891"/>
                </a:lnTo>
                <a:lnTo>
                  <a:pt x="3015996" y="2590930"/>
                </a:lnTo>
                <a:cubicBezTo>
                  <a:pt x="3007994" y="2598740"/>
                  <a:pt x="2999136" y="2593978"/>
                  <a:pt x="2994278" y="2579404"/>
                </a:cubicBezTo>
                <a:cubicBezTo>
                  <a:pt x="2989516" y="2565022"/>
                  <a:pt x="2989992" y="2542924"/>
                  <a:pt x="2995898" y="2528351"/>
                </a:cubicBezTo>
                <a:cubicBezTo>
                  <a:pt x="3002184" y="2512825"/>
                  <a:pt x="3012567" y="2508634"/>
                  <a:pt x="3020568" y="2517873"/>
                </a:cubicBezTo>
                <a:cubicBezTo>
                  <a:pt x="3027902" y="2526445"/>
                  <a:pt x="3030569" y="2544924"/>
                  <a:pt x="3027521" y="2563593"/>
                </a:cubicBezTo>
                <a:lnTo>
                  <a:pt x="3024688" y="2580687"/>
                </a:lnTo>
                <a:lnTo>
                  <a:pt x="3034951" y="2567891"/>
                </a:lnTo>
                <a:cubicBezTo>
                  <a:pt x="3038689" y="2566379"/>
                  <a:pt x="3042476" y="2567117"/>
                  <a:pt x="3046000" y="2567974"/>
                </a:cubicBezTo>
                <a:cubicBezTo>
                  <a:pt x="3046476" y="2552830"/>
                  <a:pt x="3046952" y="2538351"/>
                  <a:pt x="3047429" y="2523302"/>
                </a:cubicBezTo>
                <a:cubicBezTo>
                  <a:pt x="3037713" y="2531970"/>
                  <a:pt x="3028474" y="2533875"/>
                  <a:pt x="3022092" y="2514253"/>
                </a:cubicBezTo>
                <a:cubicBezTo>
                  <a:pt x="3017520" y="2500347"/>
                  <a:pt x="3017425" y="2483488"/>
                  <a:pt x="3022568" y="2467485"/>
                </a:cubicBezTo>
                <a:cubicBezTo>
                  <a:pt x="3030284" y="2443292"/>
                  <a:pt x="3041428" y="2442435"/>
                  <a:pt x="3053048" y="2449864"/>
                </a:cubicBezTo>
                <a:cubicBezTo>
                  <a:pt x="3048953" y="2429481"/>
                  <a:pt x="3049429" y="2410812"/>
                  <a:pt x="3057811" y="2393000"/>
                </a:cubicBezTo>
                <a:lnTo>
                  <a:pt x="3057965" y="2392727"/>
                </a:lnTo>
                <a:lnTo>
                  <a:pt x="3049047" y="2400715"/>
                </a:lnTo>
                <a:cubicBezTo>
                  <a:pt x="3039617" y="2408050"/>
                  <a:pt x="3030092" y="2403096"/>
                  <a:pt x="3024758" y="2388238"/>
                </a:cubicBezTo>
                <a:cubicBezTo>
                  <a:pt x="3019615" y="2373760"/>
                  <a:pt x="3019996" y="2351090"/>
                  <a:pt x="3026187" y="2335660"/>
                </a:cubicBezTo>
                <a:cubicBezTo>
                  <a:pt x="3032759" y="2319562"/>
                  <a:pt x="3043332" y="2313371"/>
                  <a:pt x="3053143" y="2319467"/>
                </a:cubicBezTo>
                <a:lnTo>
                  <a:pt x="3060737" y="2324471"/>
                </a:lnTo>
                <a:lnTo>
                  <a:pt x="3056370" y="2295583"/>
                </a:lnTo>
                <a:lnTo>
                  <a:pt x="3063716" y="2265003"/>
                </a:lnTo>
                <a:lnTo>
                  <a:pt x="3064076" y="2264667"/>
                </a:lnTo>
                <a:lnTo>
                  <a:pt x="3064243" y="2264160"/>
                </a:lnTo>
                <a:lnTo>
                  <a:pt x="3064288" y="2264127"/>
                </a:lnTo>
                <a:lnTo>
                  <a:pt x="3064091" y="2264652"/>
                </a:lnTo>
                <a:lnTo>
                  <a:pt x="3079373" y="2250339"/>
                </a:lnTo>
                <a:cubicBezTo>
                  <a:pt x="3084814" y="2248577"/>
                  <a:pt x="3090291" y="2249744"/>
                  <a:pt x="3095530" y="2252982"/>
                </a:cubicBezTo>
                <a:cubicBezTo>
                  <a:pt x="3096959" y="2235933"/>
                  <a:pt x="3098292" y="2219740"/>
                  <a:pt x="3099721" y="2203548"/>
                </a:cubicBezTo>
                <a:cubicBezTo>
                  <a:pt x="3087338" y="2210691"/>
                  <a:pt x="3076099" y="2210977"/>
                  <a:pt x="3068003" y="2193451"/>
                </a:cubicBezTo>
                <a:cubicBezTo>
                  <a:pt x="3060287" y="2176782"/>
                  <a:pt x="3061621" y="2157352"/>
                  <a:pt x="3068288" y="2137920"/>
                </a:cubicBezTo>
                <a:cubicBezTo>
                  <a:pt x="3068479" y="2137254"/>
                  <a:pt x="3068479" y="2136492"/>
                  <a:pt x="3068669" y="2135730"/>
                </a:cubicBezTo>
                <a:lnTo>
                  <a:pt x="3068873" y="2135471"/>
                </a:lnTo>
                <a:lnTo>
                  <a:pt x="3058667" y="2140016"/>
                </a:lnTo>
                <a:cubicBezTo>
                  <a:pt x="3047047" y="2143636"/>
                  <a:pt x="3036188" y="2134968"/>
                  <a:pt x="3030664" y="2118299"/>
                </a:cubicBezTo>
                <a:cubicBezTo>
                  <a:pt x="3025044" y="2101250"/>
                  <a:pt x="3026472" y="2080580"/>
                  <a:pt x="3034855" y="2066102"/>
                </a:cubicBezTo>
                <a:cubicBezTo>
                  <a:pt x="3043237" y="2051529"/>
                  <a:pt x="3055714" y="2047433"/>
                  <a:pt x="3067430" y="2055244"/>
                </a:cubicBezTo>
                <a:lnTo>
                  <a:pt x="3075406" y="2061641"/>
                </a:lnTo>
                <a:lnTo>
                  <a:pt x="3071360" y="2030502"/>
                </a:lnTo>
                <a:cubicBezTo>
                  <a:pt x="3071813" y="2019906"/>
                  <a:pt x="3074242" y="2009428"/>
                  <a:pt x="3079052" y="1999141"/>
                </a:cubicBezTo>
                <a:lnTo>
                  <a:pt x="3079369" y="1998722"/>
                </a:lnTo>
                <a:lnTo>
                  <a:pt x="3058060" y="2006417"/>
                </a:lnTo>
                <a:lnTo>
                  <a:pt x="3037793" y="1995948"/>
                </a:lnTo>
                <a:lnTo>
                  <a:pt x="3032854" y="1980949"/>
                </a:lnTo>
                <a:cubicBezTo>
                  <a:pt x="3027425" y="1962851"/>
                  <a:pt x="3028759" y="1945992"/>
                  <a:pt x="3037617" y="1931800"/>
                </a:cubicBezTo>
                <a:cubicBezTo>
                  <a:pt x="3046094" y="1918274"/>
                  <a:pt x="3057334" y="1914750"/>
                  <a:pt x="3069811" y="1919989"/>
                </a:cubicBezTo>
                <a:lnTo>
                  <a:pt x="3082452" y="1926034"/>
                </a:lnTo>
                <a:lnTo>
                  <a:pt x="3077373" y="1896688"/>
                </a:lnTo>
                <a:cubicBezTo>
                  <a:pt x="3078195" y="1886913"/>
                  <a:pt x="3081195" y="1877364"/>
                  <a:pt x="3085243" y="1867982"/>
                </a:cubicBezTo>
                <a:lnTo>
                  <a:pt x="3085455" y="1867770"/>
                </a:lnTo>
                <a:lnTo>
                  <a:pt x="3061810" y="1874340"/>
                </a:lnTo>
                <a:lnTo>
                  <a:pt x="3039967" y="1859364"/>
                </a:lnTo>
                <a:lnTo>
                  <a:pt x="3031640" y="1824989"/>
                </a:lnTo>
                <a:lnTo>
                  <a:pt x="3041393" y="1793460"/>
                </a:lnTo>
                <a:lnTo>
                  <a:pt x="3060429" y="1787782"/>
                </a:lnTo>
                <a:cubicBezTo>
                  <a:pt x="3067025" y="1786925"/>
                  <a:pt x="3073764" y="1787973"/>
                  <a:pt x="3080765" y="1793402"/>
                </a:cubicBezTo>
                <a:lnTo>
                  <a:pt x="3086787" y="1794799"/>
                </a:lnTo>
                <a:lnTo>
                  <a:pt x="3082267" y="1769982"/>
                </a:lnTo>
                <a:cubicBezTo>
                  <a:pt x="3082624" y="1761492"/>
                  <a:pt x="3084481" y="1752872"/>
                  <a:pt x="3086672" y="1743966"/>
                </a:cubicBezTo>
                <a:cubicBezTo>
                  <a:pt x="3078623" y="1746538"/>
                  <a:pt x="3071313" y="1747205"/>
                  <a:pt x="3064443" y="1745919"/>
                </a:cubicBezTo>
                <a:lnTo>
                  <a:pt x="3045402" y="1736428"/>
                </a:lnTo>
                <a:lnTo>
                  <a:pt x="3048512" y="1765671"/>
                </a:lnTo>
                <a:lnTo>
                  <a:pt x="3041202" y="1792915"/>
                </a:lnTo>
                <a:lnTo>
                  <a:pt x="3031712" y="1799211"/>
                </a:lnTo>
                <a:cubicBezTo>
                  <a:pt x="3017138" y="1807498"/>
                  <a:pt x="3001994" y="1802545"/>
                  <a:pt x="2991325" y="1786162"/>
                </a:cubicBezTo>
                <a:cubicBezTo>
                  <a:pt x="2980657" y="1769874"/>
                  <a:pt x="2978848" y="1747872"/>
                  <a:pt x="2987515" y="1732346"/>
                </a:cubicBezTo>
                <a:cubicBezTo>
                  <a:pt x="2996088" y="1717010"/>
                  <a:pt x="3012090" y="1713296"/>
                  <a:pt x="3027711" y="1722345"/>
                </a:cubicBezTo>
                <a:lnTo>
                  <a:pt x="3039778" y="1729549"/>
                </a:lnTo>
                <a:lnTo>
                  <a:pt x="3031415" y="1699461"/>
                </a:lnTo>
                <a:cubicBezTo>
                  <a:pt x="3031427" y="1689531"/>
                  <a:pt x="3034094" y="1679959"/>
                  <a:pt x="3038761" y="1670719"/>
                </a:cubicBezTo>
                <a:lnTo>
                  <a:pt x="3039120" y="1670360"/>
                </a:lnTo>
                <a:lnTo>
                  <a:pt x="3014162" y="1675136"/>
                </a:lnTo>
                <a:lnTo>
                  <a:pt x="2989517" y="1662861"/>
                </a:lnTo>
                <a:lnTo>
                  <a:pt x="2982848" y="1648336"/>
                </a:lnTo>
                <a:cubicBezTo>
                  <a:pt x="2975800" y="1631667"/>
                  <a:pt x="2976657" y="1616808"/>
                  <a:pt x="2985420" y="1604997"/>
                </a:cubicBezTo>
                <a:cubicBezTo>
                  <a:pt x="2994183" y="1593091"/>
                  <a:pt x="3006946" y="1590709"/>
                  <a:pt x="3021996" y="1596234"/>
                </a:cubicBezTo>
                <a:lnTo>
                  <a:pt x="3037332" y="1603029"/>
                </a:lnTo>
                <a:lnTo>
                  <a:pt x="3030225" y="1579434"/>
                </a:lnTo>
                <a:cubicBezTo>
                  <a:pt x="3029927" y="1571326"/>
                  <a:pt x="3031618" y="1563087"/>
                  <a:pt x="3034856" y="1554419"/>
                </a:cubicBezTo>
                <a:cubicBezTo>
                  <a:pt x="3025902" y="1556705"/>
                  <a:pt x="3017782" y="1557015"/>
                  <a:pt x="3010126" y="1555407"/>
                </a:cubicBezTo>
                <a:lnTo>
                  <a:pt x="2988809" y="1545194"/>
                </a:lnTo>
                <a:lnTo>
                  <a:pt x="2993612" y="1563944"/>
                </a:lnTo>
                <a:cubicBezTo>
                  <a:pt x="2997326" y="1583090"/>
                  <a:pt x="2989421" y="1599092"/>
                  <a:pt x="2974181" y="1604521"/>
                </a:cubicBezTo>
                <a:cubicBezTo>
                  <a:pt x="2959703" y="1609665"/>
                  <a:pt x="2943320" y="1602616"/>
                  <a:pt x="2932556" y="1586804"/>
                </a:cubicBezTo>
                <a:cubicBezTo>
                  <a:pt x="2922079" y="1571183"/>
                  <a:pt x="2920460" y="1551467"/>
                  <a:pt x="2929127" y="1538703"/>
                </a:cubicBezTo>
                <a:cubicBezTo>
                  <a:pt x="2937700" y="1525940"/>
                  <a:pt x="2953797" y="1523463"/>
                  <a:pt x="2969894" y="1532036"/>
                </a:cubicBezTo>
                <a:lnTo>
                  <a:pt x="2983174" y="1539322"/>
                </a:lnTo>
                <a:lnTo>
                  <a:pt x="2973348" y="1511449"/>
                </a:lnTo>
                <a:cubicBezTo>
                  <a:pt x="2972967" y="1502508"/>
                  <a:pt x="2975277" y="1494031"/>
                  <a:pt x="2979515" y="1485934"/>
                </a:cubicBezTo>
                <a:cubicBezTo>
                  <a:pt x="2980658" y="1484982"/>
                  <a:pt x="2981801" y="1484029"/>
                  <a:pt x="2982849" y="1482981"/>
                </a:cubicBezTo>
                <a:cubicBezTo>
                  <a:pt x="2997422" y="1477076"/>
                  <a:pt x="3013615" y="1478695"/>
                  <a:pt x="3029045" y="1486029"/>
                </a:cubicBezTo>
                <a:cubicBezTo>
                  <a:pt x="3028569" y="1472028"/>
                  <a:pt x="3028093" y="1459455"/>
                  <a:pt x="3027521" y="1446596"/>
                </a:cubicBezTo>
                <a:cubicBezTo>
                  <a:pt x="3020378" y="1447930"/>
                  <a:pt x="3013139" y="1447596"/>
                  <a:pt x="3005876" y="1445846"/>
                </a:cubicBezTo>
                <a:lnTo>
                  <a:pt x="2984725" y="1436866"/>
                </a:lnTo>
                <a:lnTo>
                  <a:pt x="2990647" y="1460765"/>
                </a:lnTo>
                <a:cubicBezTo>
                  <a:pt x="2990778" y="1468576"/>
                  <a:pt x="2988659" y="1475934"/>
                  <a:pt x="2983229" y="1482601"/>
                </a:cubicBezTo>
                <a:cubicBezTo>
                  <a:pt x="2982086" y="1483553"/>
                  <a:pt x="2980943" y="1484506"/>
                  <a:pt x="2979895" y="1485554"/>
                </a:cubicBezTo>
                <a:cubicBezTo>
                  <a:pt x="2970942" y="1489412"/>
                  <a:pt x="2962155" y="1490745"/>
                  <a:pt x="2953452" y="1488983"/>
                </a:cubicBezTo>
                <a:lnTo>
                  <a:pt x="2927964" y="1474104"/>
                </a:lnTo>
                <a:lnTo>
                  <a:pt x="2916435" y="1447049"/>
                </a:lnTo>
                <a:cubicBezTo>
                  <a:pt x="2915887" y="1438357"/>
                  <a:pt x="2918269" y="1430118"/>
                  <a:pt x="2922269" y="1422212"/>
                </a:cubicBezTo>
                <a:cubicBezTo>
                  <a:pt x="2917983" y="1423355"/>
                  <a:pt x="2913888" y="1424784"/>
                  <a:pt x="2909506" y="1425641"/>
                </a:cubicBezTo>
                <a:cubicBezTo>
                  <a:pt x="2895218" y="1428404"/>
                  <a:pt x="2878931" y="1421260"/>
                  <a:pt x="2868739" y="1408210"/>
                </a:cubicBezTo>
                <a:cubicBezTo>
                  <a:pt x="2858643" y="1395256"/>
                  <a:pt x="2856357" y="1380588"/>
                  <a:pt x="2862643" y="1369444"/>
                </a:cubicBezTo>
                <a:cubicBezTo>
                  <a:pt x="2868930" y="1358300"/>
                  <a:pt x="2883598" y="1354204"/>
                  <a:pt x="2899124" y="1359347"/>
                </a:cubicBezTo>
                <a:lnTo>
                  <a:pt x="2916305" y="1366019"/>
                </a:lnTo>
                <a:lnTo>
                  <a:pt x="2907792" y="1346703"/>
                </a:lnTo>
                <a:cubicBezTo>
                  <a:pt x="2907054" y="1340178"/>
                  <a:pt x="2908269" y="1333677"/>
                  <a:pt x="2910745" y="1326962"/>
                </a:cubicBezTo>
                <a:cubicBezTo>
                  <a:pt x="2902411" y="1328296"/>
                  <a:pt x="2894672" y="1328200"/>
                  <a:pt x="2887278" y="1326736"/>
                </a:cubicBezTo>
                <a:lnTo>
                  <a:pt x="2866559" y="1318561"/>
                </a:lnTo>
                <a:lnTo>
                  <a:pt x="2871405" y="1331820"/>
                </a:lnTo>
                <a:cubicBezTo>
                  <a:pt x="2876168" y="1347155"/>
                  <a:pt x="2869691" y="1360300"/>
                  <a:pt x="2855594" y="1364872"/>
                </a:cubicBezTo>
                <a:cubicBezTo>
                  <a:pt x="2841973" y="1369253"/>
                  <a:pt x="2825781" y="1363824"/>
                  <a:pt x="2814827" y="1351442"/>
                </a:cubicBezTo>
                <a:cubicBezTo>
                  <a:pt x="2803397" y="1338488"/>
                  <a:pt x="2801206" y="1322486"/>
                  <a:pt x="2809398" y="1311913"/>
                </a:cubicBezTo>
                <a:cubicBezTo>
                  <a:pt x="2817399" y="1301531"/>
                  <a:pt x="2832734" y="1299911"/>
                  <a:pt x="2849022" y="1307531"/>
                </a:cubicBezTo>
                <a:lnTo>
                  <a:pt x="2859809" y="1312613"/>
                </a:lnTo>
                <a:lnTo>
                  <a:pt x="2850286" y="1293136"/>
                </a:lnTo>
                <a:cubicBezTo>
                  <a:pt x="2848952" y="1286695"/>
                  <a:pt x="2849738" y="1280480"/>
                  <a:pt x="2853214" y="1274479"/>
                </a:cubicBezTo>
                <a:cubicBezTo>
                  <a:pt x="2845547" y="1276194"/>
                  <a:pt x="2838236" y="1276194"/>
                  <a:pt x="2831140" y="1274801"/>
                </a:cubicBezTo>
                <a:lnTo>
                  <a:pt x="2811036" y="1267029"/>
                </a:lnTo>
                <a:lnTo>
                  <a:pt x="2815018" y="1277527"/>
                </a:lnTo>
                <a:cubicBezTo>
                  <a:pt x="2820161" y="1291434"/>
                  <a:pt x="2815018" y="1304292"/>
                  <a:pt x="2802350" y="1309341"/>
                </a:cubicBezTo>
                <a:cubicBezTo>
                  <a:pt x="2789396" y="1314484"/>
                  <a:pt x="2773203" y="1309912"/>
                  <a:pt x="2762631" y="1298292"/>
                </a:cubicBezTo>
                <a:cubicBezTo>
                  <a:pt x="2752153" y="1286766"/>
                  <a:pt x="2750343" y="1272003"/>
                  <a:pt x="2758059" y="1262478"/>
                </a:cubicBezTo>
                <a:cubicBezTo>
                  <a:pt x="2765678" y="1253048"/>
                  <a:pt x="2779871" y="1251333"/>
                  <a:pt x="2795111" y="1257906"/>
                </a:cubicBezTo>
                <a:lnTo>
                  <a:pt x="2805261" y="1262269"/>
                </a:lnTo>
                <a:lnTo>
                  <a:pt x="2796814" y="1244392"/>
                </a:lnTo>
                <a:cubicBezTo>
                  <a:pt x="2796159" y="1238046"/>
                  <a:pt x="2798064" y="1231188"/>
                  <a:pt x="2803493" y="1222949"/>
                </a:cubicBezTo>
                <a:cubicBezTo>
                  <a:pt x="2794016" y="1226854"/>
                  <a:pt x="2785824" y="1227830"/>
                  <a:pt x="2778407" y="1226616"/>
                </a:cubicBezTo>
                <a:lnTo>
                  <a:pt x="2758681" y="1217471"/>
                </a:lnTo>
                <a:lnTo>
                  <a:pt x="2763869" y="1230760"/>
                </a:lnTo>
                <a:cubicBezTo>
                  <a:pt x="2767774" y="1244190"/>
                  <a:pt x="2763202" y="1255239"/>
                  <a:pt x="2751391" y="1260287"/>
                </a:cubicBezTo>
                <a:cubicBezTo>
                  <a:pt x="2739866" y="1265145"/>
                  <a:pt x="2725673" y="1262002"/>
                  <a:pt x="2716148" y="1252763"/>
                </a:cubicBezTo>
                <a:cubicBezTo>
                  <a:pt x="2706338" y="1243142"/>
                  <a:pt x="2704718" y="1230569"/>
                  <a:pt x="2711957" y="1220092"/>
                </a:cubicBezTo>
                <a:cubicBezTo>
                  <a:pt x="2718815" y="1210186"/>
                  <a:pt x="2731865" y="1205804"/>
                  <a:pt x="2744723" y="1210567"/>
                </a:cubicBezTo>
                <a:lnTo>
                  <a:pt x="2756809" y="1215473"/>
                </a:lnTo>
                <a:lnTo>
                  <a:pt x="2749451" y="1196494"/>
                </a:lnTo>
                <a:cubicBezTo>
                  <a:pt x="2748891" y="1189755"/>
                  <a:pt x="2750249" y="1182659"/>
                  <a:pt x="2753392" y="1174848"/>
                </a:cubicBezTo>
                <a:cubicBezTo>
                  <a:pt x="2745344" y="1178944"/>
                  <a:pt x="2738128" y="1180420"/>
                  <a:pt x="2731378" y="1179884"/>
                </a:cubicBezTo>
                <a:lnTo>
                  <a:pt x="2712895" y="1173121"/>
                </a:lnTo>
                <a:lnTo>
                  <a:pt x="2718911" y="1185516"/>
                </a:lnTo>
                <a:cubicBezTo>
                  <a:pt x="2723673" y="1198089"/>
                  <a:pt x="2717958" y="1211710"/>
                  <a:pt x="2706909" y="1217520"/>
                </a:cubicBezTo>
                <a:cubicBezTo>
                  <a:pt x="2696051" y="1223235"/>
                  <a:pt x="2683668" y="1221044"/>
                  <a:pt x="2675286" y="1213043"/>
                </a:cubicBezTo>
                <a:cubicBezTo>
                  <a:pt x="2666523" y="1204661"/>
                  <a:pt x="2664332" y="1192183"/>
                  <a:pt x="2670048" y="1181134"/>
                </a:cubicBezTo>
                <a:cubicBezTo>
                  <a:pt x="2675477" y="1170562"/>
                  <a:pt x="2687192" y="1164751"/>
                  <a:pt x="2699575" y="1168085"/>
                </a:cubicBezTo>
                <a:lnTo>
                  <a:pt x="2711038" y="1171578"/>
                </a:lnTo>
                <a:lnTo>
                  <a:pt x="2702255" y="1154012"/>
                </a:lnTo>
                <a:cubicBezTo>
                  <a:pt x="2700909" y="1147701"/>
                  <a:pt x="2701338" y="1140939"/>
                  <a:pt x="2703957" y="1133414"/>
                </a:cubicBezTo>
                <a:cubicBezTo>
                  <a:pt x="2697814" y="1137224"/>
                  <a:pt x="2691861" y="1139058"/>
                  <a:pt x="2685967" y="1139391"/>
                </a:cubicBezTo>
                <a:lnTo>
                  <a:pt x="2669018" y="1136484"/>
                </a:lnTo>
                <a:lnTo>
                  <a:pt x="2673096" y="1146273"/>
                </a:lnTo>
                <a:cubicBezTo>
                  <a:pt x="2678239" y="1159132"/>
                  <a:pt x="2674525" y="1173038"/>
                  <a:pt x="2664809" y="1178753"/>
                </a:cubicBezTo>
                <a:cubicBezTo>
                  <a:pt x="2654903" y="1184659"/>
                  <a:pt x="2641473" y="1182849"/>
                  <a:pt x="2631757" y="1173800"/>
                </a:cubicBezTo>
                <a:cubicBezTo>
                  <a:pt x="2622042" y="1164752"/>
                  <a:pt x="2619185" y="1150845"/>
                  <a:pt x="2624899" y="1139796"/>
                </a:cubicBezTo>
                <a:cubicBezTo>
                  <a:pt x="2630519" y="1128938"/>
                  <a:pt x="2642521" y="1124937"/>
                  <a:pt x="2655475" y="1130081"/>
                </a:cubicBezTo>
                <a:lnTo>
                  <a:pt x="2663673" y="1132843"/>
                </a:lnTo>
                <a:lnTo>
                  <a:pt x="2654487" y="1116495"/>
                </a:lnTo>
                <a:cubicBezTo>
                  <a:pt x="2652808" y="1110125"/>
                  <a:pt x="2652856" y="1102839"/>
                  <a:pt x="2655284" y="1093980"/>
                </a:cubicBezTo>
                <a:cubicBezTo>
                  <a:pt x="2649045" y="1099219"/>
                  <a:pt x="2643259" y="1100910"/>
                  <a:pt x="2637484" y="1100577"/>
                </a:cubicBezTo>
                <a:lnTo>
                  <a:pt x="2620526" y="1095269"/>
                </a:lnTo>
                <a:lnTo>
                  <a:pt x="2626042" y="1106935"/>
                </a:lnTo>
                <a:cubicBezTo>
                  <a:pt x="2631662" y="1120556"/>
                  <a:pt x="2628233" y="1133034"/>
                  <a:pt x="2617469" y="1139511"/>
                </a:cubicBezTo>
                <a:cubicBezTo>
                  <a:pt x="2607182" y="1145702"/>
                  <a:pt x="2593181" y="1144464"/>
                  <a:pt x="2582608" y="1135891"/>
                </a:cubicBezTo>
                <a:cubicBezTo>
                  <a:pt x="2571559" y="1126938"/>
                  <a:pt x="2567749" y="1112745"/>
                  <a:pt x="2573273" y="1100553"/>
                </a:cubicBezTo>
                <a:cubicBezTo>
                  <a:pt x="2578607" y="1088647"/>
                  <a:pt x="2591276" y="1083313"/>
                  <a:pt x="2605277" y="1087504"/>
                </a:cubicBezTo>
                <a:lnTo>
                  <a:pt x="2614062" y="1090318"/>
                </a:lnTo>
                <a:lnTo>
                  <a:pt x="2603849" y="1072263"/>
                </a:lnTo>
                <a:cubicBezTo>
                  <a:pt x="2601659" y="1065977"/>
                  <a:pt x="2602135" y="1059214"/>
                  <a:pt x="2601182" y="1051308"/>
                </a:cubicBezTo>
                <a:cubicBezTo>
                  <a:pt x="2596086" y="1055357"/>
                  <a:pt x="2590585" y="1057095"/>
                  <a:pt x="2584752" y="1057321"/>
                </a:cubicBezTo>
                <a:lnTo>
                  <a:pt x="2567175" y="1054403"/>
                </a:lnTo>
                <a:lnTo>
                  <a:pt x="2572892" y="1064930"/>
                </a:lnTo>
                <a:cubicBezTo>
                  <a:pt x="2579750" y="1079027"/>
                  <a:pt x="2577178" y="1092552"/>
                  <a:pt x="2566415" y="1100458"/>
                </a:cubicBezTo>
                <a:cubicBezTo>
                  <a:pt x="2556128" y="1107983"/>
                  <a:pt x="2540888" y="1108078"/>
                  <a:pt x="2529268" y="1100363"/>
                </a:cubicBezTo>
                <a:cubicBezTo>
                  <a:pt x="2517361" y="1092457"/>
                  <a:pt x="2512218" y="1079122"/>
                  <a:pt x="2516123" y="1065787"/>
                </a:cubicBezTo>
                <a:cubicBezTo>
                  <a:pt x="2520028" y="1052452"/>
                  <a:pt x="2532220" y="1044451"/>
                  <a:pt x="2547365" y="1046070"/>
                </a:cubicBezTo>
                <a:lnTo>
                  <a:pt x="2558617" y="1047488"/>
                </a:lnTo>
                <a:lnTo>
                  <a:pt x="2548033" y="1030854"/>
                </a:lnTo>
                <a:cubicBezTo>
                  <a:pt x="2546080" y="1024519"/>
                  <a:pt x="2545413" y="1017638"/>
                  <a:pt x="2544794" y="1010351"/>
                </a:cubicBezTo>
                <a:cubicBezTo>
                  <a:pt x="2539413" y="1014637"/>
                  <a:pt x="2533698" y="1016685"/>
                  <a:pt x="2527733" y="1017316"/>
                </a:cubicBezTo>
                <a:lnTo>
                  <a:pt x="2509923" y="1015842"/>
                </a:lnTo>
                <a:lnTo>
                  <a:pt x="2515552" y="1024830"/>
                </a:lnTo>
                <a:cubicBezTo>
                  <a:pt x="2522315" y="1037593"/>
                  <a:pt x="2523172" y="1049690"/>
                  <a:pt x="2513932" y="1060167"/>
                </a:cubicBezTo>
                <a:cubicBezTo>
                  <a:pt x="2504789" y="1070454"/>
                  <a:pt x="2492597" y="1073026"/>
                  <a:pt x="2478404" y="1069311"/>
                </a:cubicBezTo>
                <a:lnTo>
                  <a:pt x="2471474" y="1066735"/>
                </a:lnTo>
                <a:lnTo>
                  <a:pt x="2457914" y="1050869"/>
                </a:lnTo>
                <a:cubicBezTo>
                  <a:pt x="2455378" y="1044761"/>
                  <a:pt x="2454973" y="1037832"/>
                  <a:pt x="2456973" y="1029878"/>
                </a:cubicBezTo>
                <a:cubicBezTo>
                  <a:pt x="2457545" y="1027497"/>
                  <a:pt x="2457068" y="1024830"/>
                  <a:pt x="2457164" y="1022258"/>
                </a:cubicBezTo>
                <a:cubicBezTo>
                  <a:pt x="2457449" y="1021877"/>
                  <a:pt x="2457640" y="1021686"/>
                  <a:pt x="2457925" y="1021305"/>
                </a:cubicBezTo>
                <a:cubicBezTo>
                  <a:pt x="2464021" y="1016114"/>
                  <a:pt x="2470570" y="1012399"/>
                  <a:pt x="2477583" y="1010197"/>
                </a:cubicBezTo>
                <a:lnTo>
                  <a:pt x="2499164" y="1008239"/>
                </a:lnTo>
                <a:lnTo>
                  <a:pt x="2488942" y="992492"/>
                </a:lnTo>
                <a:cubicBezTo>
                  <a:pt x="2486930" y="986753"/>
                  <a:pt x="2486216" y="980728"/>
                  <a:pt x="2486311" y="974727"/>
                </a:cubicBezTo>
                <a:cubicBezTo>
                  <a:pt x="2474404" y="977299"/>
                  <a:pt x="2463355" y="980061"/>
                  <a:pt x="2451640" y="983205"/>
                </a:cubicBezTo>
                <a:cubicBezTo>
                  <a:pt x="2460307" y="994635"/>
                  <a:pt x="2465165" y="1007589"/>
                  <a:pt x="2457355" y="1021686"/>
                </a:cubicBezTo>
                <a:cubicBezTo>
                  <a:pt x="2457069" y="1022067"/>
                  <a:pt x="2456879" y="1022257"/>
                  <a:pt x="2456593" y="1022638"/>
                </a:cubicBezTo>
                <a:cubicBezTo>
                  <a:pt x="2451783" y="1030639"/>
                  <a:pt x="2445520" y="1035092"/>
                  <a:pt x="2438305" y="1037235"/>
                </a:cubicBezTo>
                <a:lnTo>
                  <a:pt x="2414934" y="1037954"/>
                </a:lnTo>
                <a:lnTo>
                  <a:pt x="2422588" y="1050833"/>
                </a:lnTo>
                <a:cubicBezTo>
                  <a:pt x="2429255" y="1064263"/>
                  <a:pt x="2425064" y="1079027"/>
                  <a:pt x="2412015" y="1088933"/>
                </a:cubicBezTo>
                <a:cubicBezTo>
                  <a:pt x="2399633" y="1098363"/>
                  <a:pt x="2383059" y="1099887"/>
                  <a:pt x="2370962" y="1092838"/>
                </a:cubicBezTo>
                <a:cubicBezTo>
                  <a:pt x="2359056" y="1085885"/>
                  <a:pt x="2355246" y="1071788"/>
                  <a:pt x="2361247" y="1057977"/>
                </a:cubicBezTo>
                <a:cubicBezTo>
                  <a:pt x="2367248" y="1044356"/>
                  <a:pt x="2381059" y="1035022"/>
                  <a:pt x="2396489" y="1035117"/>
                </a:cubicBezTo>
                <a:lnTo>
                  <a:pt x="2409019" y="1035480"/>
                </a:lnTo>
                <a:lnTo>
                  <a:pt x="2396228" y="1019019"/>
                </a:lnTo>
                <a:cubicBezTo>
                  <a:pt x="2393776" y="1012399"/>
                  <a:pt x="2393395" y="1004541"/>
                  <a:pt x="2395633" y="994825"/>
                </a:cubicBezTo>
                <a:cubicBezTo>
                  <a:pt x="2388823" y="1001207"/>
                  <a:pt x="2382012" y="1005303"/>
                  <a:pt x="2375071" y="1007696"/>
                </a:cubicBezTo>
                <a:lnTo>
                  <a:pt x="2354245" y="1010286"/>
                </a:lnTo>
                <a:lnTo>
                  <a:pt x="2358961" y="1017591"/>
                </a:lnTo>
                <a:cubicBezTo>
                  <a:pt x="2366581" y="1029020"/>
                  <a:pt x="2367819" y="1041308"/>
                  <a:pt x="2358294" y="1054262"/>
                </a:cubicBezTo>
                <a:cubicBezTo>
                  <a:pt x="2348865" y="1067025"/>
                  <a:pt x="2335720" y="1072264"/>
                  <a:pt x="2320480" y="1071502"/>
                </a:cubicBezTo>
                <a:lnTo>
                  <a:pt x="2312606" y="1071777"/>
                </a:lnTo>
                <a:lnTo>
                  <a:pt x="2304097" y="1064549"/>
                </a:lnTo>
                <a:cubicBezTo>
                  <a:pt x="2294858" y="1056072"/>
                  <a:pt x="2293715" y="1044832"/>
                  <a:pt x="2299620" y="1031687"/>
                </a:cubicBezTo>
                <a:cubicBezTo>
                  <a:pt x="2305621" y="1018448"/>
                  <a:pt x="2316480" y="1010352"/>
                  <a:pt x="2330672" y="1007589"/>
                </a:cubicBezTo>
                <a:lnTo>
                  <a:pt x="2345259" y="1005651"/>
                </a:lnTo>
                <a:lnTo>
                  <a:pt x="2333899" y="991361"/>
                </a:lnTo>
                <a:cubicBezTo>
                  <a:pt x="2331863" y="985705"/>
                  <a:pt x="2331387" y="979395"/>
                  <a:pt x="2331720" y="972918"/>
                </a:cubicBezTo>
                <a:close/>
                <a:moveTo>
                  <a:pt x="3231927" y="971966"/>
                </a:moveTo>
                <a:cubicBezTo>
                  <a:pt x="3247072" y="975204"/>
                  <a:pt x="3262407" y="987396"/>
                  <a:pt x="3267455" y="1000731"/>
                </a:cubicBezTo>
                <a:cubicBezTo>
                  <a:pt x="3272503" y="1014066"/>
                  <a:pt x="3264598" y="1022353"/>
                  <a:pt x="3249358" y="1019972"/>
                </a:cubicBezTo>
                <a:cubicBezTo>
                  <a:pt x="3233546" y="1017495"/>
                  <a:pt x="3216687" y="1003970"/>
                  <a:pt x="3211924" y="990444"/>
                </a:cubicBezTo>
                <a:cubicBezTo>
                  <a:pt x="3207257" y="977014"/>
                  <a:pt x="3216211" y="968632"/>
                  <a:pt x="3231927" y="971966"/>
                </a:cubicBezTo>
                <a:close/>
                <a:moveTo>
                  <a:pt x="1953482" y="970441"/>
                </a:moveTo>
                <a:cubicBezTo>
                  <a:pt x="1944053" y="978537"/>
                  <a:pt x="1934432" y="986729"/>
                  <a:pt x="1925764" y="994063"/>
                </a:cubicBezTo>
                <a:cubicBezTo>
                  <a:pt x="1926526" y="1002064"/>
                  <a:pt x="1927288" y="1009589"/>
                  <a:pt x="1928050" y="1016923"/>
                </a:cubicBezTo>
                <a:cubicBezTo>
                  <a:pt x="1937099" y="1009589"/>
                  <a:pt x="1946434" y="1002159"/>
                  <a:pt x="1954911" y="995301"/>
                </a:cubicBezTo>
                <a:cubicBezTo>
                  <a:pt x="1954435" y="986538"/>
                  <a:pt x="1953959" y="978633"/>
                  <a:pt x="1953482" y="970441"/>
                </a:cubicBezTo>
                <a:close/>
                <a:moveTo>
                  <a:pt x="1795891" y="964573"/>
                </a:moveTo>
                <a:cubicBezTo>
                  <a:pt x="1798748" y="963441"/>
                  <a:pt x="1800320" y="964870"/>
                  <a:pt x="1799843" y="969204"/>
                </a:cubicBezTo>
                <a:cubicBezTo>
                  <a:pt x="1798986" y="977872"/>
                  <a:pt x="1790032" y="994445"/>
                  <a:pt x="1780126" y="1005685"/>
                </a:cubicBezTo>
                <a:cubicBezTo>
                  <a:pt x="1770125" y="1017114"/>
                  <a:pt x="1763743" y="1018924"/>
                  <a:pt x="1765458" y="1010066"/>
                </a:cubicBezTo>
                <a:cubicBezTo>
                  <a:pt x="1767077" y="1001779"/>
                  <a:pt x="1775173" y="986730"/>
                  <a:pt x="1784222" y="975300"/>
                </a:cubicBezTo>
                <a:cubicBezTo>
                  <a:pt x="1788890" y="969395"/>
                  <a:pt x="1793033" y="965704"/>
                  <a:pt x="1795891" y="964573"/>
                </a:cubicBezTo>
                <a:close/>
                <a:moveTo>
                  <a:pt x="2572226" y="963202"/>
                </a:moveTo>
                <a:cubicBezTo>
                  <a:pt x="2562892" y="963869"/>
                  <a:pt x="2553938" y="964726"/>
                  <a:pt x="2545366" y="965774"/>
                </a:cubicBezTo>
                <a:cubicBezTo>
                  <a:pt x="2548414" y="976442"/>
                  <a:pt x="2551366" y="987300"/>
                  <a:pt x="2553843" y="996730"/>
                </a:cubicBezTo>
                <a:cubicBezTo>
                  <a:pt x="2563273" y="995587"/>
                  <a:pt x="2572893" y="994730"/>
                  <a:pt x="2582132" y="994158"/>
                </a:cubicBezTo>
                <a:cubicBezTo>
                  <a:pt x="2578798" y="983490"/>
                  <a:pt x="2575465" y="973203"/>
                  <a:pt x="2572226" y="963202"/>
                </a:cubicBezTo>
                <a:close/>
                <a:moveTo>
                  <a:pt x="3383946" y="962821"/>
                </a:moveTo>
                <a:cubicBezTo>
                  <a:pt x="3394614" y="965488"/>
                  <a:pt x="3406806" y="974061"/>
                  <a:pt x="3411473" y="982729"/>
                </a:cubicBezTo>
                <a:cubicBezTo>
                  <a:pt x="3416617" y="992063"/>
                  <a:pt x="3411283" y="997873"/>
                  <a:pt x="3399758" y="995397"/>
                </a:cubicBezTo>
                <a:cubicBezTo>
                  <a:pt x="3388042" y="992920"/>
                  <a:pt x="3375659" y="983586"/>
                  <a:pt x="3371183" y="974156"/>
                </a:cubicBezTo>
                <a:cubicBezTo>
                  <a:pt x="3366706" y="964726"/>
                  <a:pt x="3372230" y="959964"/>
                  <a:pt x="3383946" y="962821"/>
                </a:cubicBezTo>
                <a:close/>
                <a:moveTo>
                  <a:pt x="1724263" y="961048"/>
                </a:moveTo>
                <a:cubicBezTo>
                  <a:pt x="1725478" y="960155"/>
                  <a:pt x="1726073" y="960583"/>
                  <a:pt x="1725644" y="962631"/>
                </a:cubicBezTo>
                <a:cubicBezTo>
                  <a:pt x="1724787" y="966727"/>
                  <a:pt x="1720024" y="976442"/>
                  <a:pt x="1715738" y="982729"/>
                </a:cubicBezTo>
                <a:cubicBezTo>
                  <a:pt x="1711642" y="988634"/>
                  <a:pt x="1708975" y="990444"/>
                  <a:pt x="1709642" y="986920"/>
                </a:cubicBezTo>
                <a:cubicBezTo>
                  <a:pt x="1710404" y="983110"/>
                  <a:pt x="1714785" y="974156"/>
                  <a:pt x="1719167" y="967394"/>
                </a:cubicBezTo>
                <a:cubicBezTo>
                  <a:pt x="1721215" y="964156"/>
                  <a:pt x="1723049" y="961941"/>
                  <a:pt x="1724263" y="961048"/>
                </a:cubicBezTo>
                <a:close/>
                <a:moveTo>
                  <a:pt x="727519" y="960631"/>
                </a:moveTo>
                <a:cubicBezTo>
                  <a:pt x="729615" y="962917"/>
                  <a:pt x="731996" y="965203"/>
                  <a:pt x="733520" y="967489"/>
                </a:cubicBezTo>
                <a:cubicBezTo>
                  <a:pt x="733996" y="968156"/>
                  <a:pt x="731996" y="968823"/>
                  <a:pt x="730472" y="969870"/>
                </a:cubicBezTo>
                <a:cubicBezTo>
                  <a:pt x="728186" y="966822"/>
                  <a:pt x="725900" y="964346"/>
                  <a:pt x="725614" y="963108"/>
                </a:cubicBezTo>
                <a:cubicBezTo>
                  <a:pt x="725233" y="961679"/>
                  <a:pt x="726757" y="961393"/>
                  <a:pt x="727519" y="960631"/>
                </a:cubicBezTo>
                <a:close/>
                <a:moveTo>
                  <a:pt x="3522154" y="957488"/>
                </a:moveTo>
                <a:cubicBezTo>
                  <a:pt x="3528917" y="959107"/>
                  <a:pt x="3538251" y="965012"/>
                  <a:pt x="3541680" y="969965"/>
                </a:cubicBezTo>
                <a:cubicBezTo>
                  <a:pt x="3545109" y="974918"/>
                  <a:pt x="3542061" y="978347"/>
                  <a:pt x="3535489" y="976919"/>
                </a:cubicBezTo>
                <a:cubicBezTo>
                  <a:pt x="3528536" y="975395"/>
                  <a:pt x="3519963" y="969680"/>
                  <a:pt x="3516248" y="964155"/>
                </a:cubicBezTo>
                <a:cubicBezTo>
                  <a:pt x="3512438" y="958631"/>
                  <a:pt x="3515010" y="955868"/>
                  <a:pt x="3522154" y="957488"/>
                </a:cubicBezTo>
                <a:close/>
                <a:moveTo>
                  <a:pt x="2656332" y="953296"/>
                </a:moveTo>
                <a:cubicBezTo>
                  <a:pt x="2646712" y="955296"/>
                  <a:pt x="2637663" y="957487"/>
                  <a:pt x="2629186" y="959678"/>
                </a:cubicBezTo>
                <a:cubicBezTo>
                  <a:pt x="2632424" y="969774"/>
                  <a:pt x="2635472" y="979490"/>
                  <a:pt x="2638235" y="988539"/>
                </a:cubicBezTo>
                <a:cubicBezTo>
                  <a:pt x="2647188" y="986253"/>
                  <a:pt x="2656618" y="984157"/>
                  <a:pt x="2665000" y="982538"/>
                </a:cubicBezTo>
                <a:cubicBezTo>
                  <a:pt x="2662142" y="972346"/>
                  <a:pt x="2659475" y="963393"/>
                  <a:pt x="2656332" y="953296"/>
                </a:cubicBezTo>
                <a:close/>
                <a:moveTo>
                  <a:pt x="3644454" y="951391"/>
                </a:moveTo>
                <a:cubicBezTo>
                  <a:pt x="3646360" y="951868"/>
                  <a:pt x="3650170" y="954344"/>
                  <a:pt x="3654646" y="956630"/>
                </a:cubicBezTo>
                <a:cubicBezTo>
                  <a:pt x="3653122" y="957678"/>
                  <a:pt x="3652265" y="959392"/>
                  <a:pt x="3651027" y="958821"/>
                </a:cubicBezTo>
                <a:cubicBezTo>
                  <a:pt x="3647884" y="957487"/>
                  <a:pt x="3644454" y="955106"/>
                  <a:pt x="3641216" y="953201"/>
                </a:cubicBezTo>
                <a:cubicBezTo>
                  <a:pt x="3642264" y="952534"/>
                  <a:pt x="3642454" y="950915"/>
                  <a:pt x="3644454" y="951391"/>
                </a:cubicBezTo>
                <a:close/>
                <a:moveTo>
                  <a:pt x="2269141" y="950724"/>
                </a:moveTo>
                <a:cubicBezTo>
                  <a:pt x="2258187" y="956058"/>
                  <a:pt x="2247424" y="961392"/>
                  <a:pt x="2237708" y="966250"/>
                </a:cubicBezTo>
                <a:cubicBezTo>
                  <a:pt x="2239804" y="976918"/>
                  <a:pt x="2241899" y="987586"/>
                  <a:pt x="2243709" y="997111"/>
                </a:cubicBezTo>
                <a:cubicBezTo>
                  <a:pt x="2254949" y="991682"/>
                  <a:pt x="2266855" y="986062"/>
                  <a:pt x="2277999" y="981014"/>
                </a:cubicBezTo>
                <a:cubicBezTo>
                  <a:pt x="2274951" y="970536"/>
                  <a:pt x="2271998" y="960154"/>
                  <a:pt x="2269141" y="950724"/>
                </a:cubicBezTo>
                <a:close/>
                <a:moveTo>
                  <a:pt x="1829228" y="950534"/>
                </a:moveTo>
                <a:cubicBezTo>
                  <a:pt x="1832777" y="949272"/>
                  <a:pt x="1835039" y="950773"/>
                  <a:pt x="1835086" y="955392"/>
                </a:cubicBezTo>
                <a:cubicBezTo>
                  <a:pt x="1835181" y="964631"/>
                  <a:pt x="1826037" y="982824"/>
                  <a:pt x="1814893" y="995302"/>
                </a:cubicBezTo>
                <a:cubicBezTo>
                  <a:pt x="1803939" y="1007494"/>
                  <a:pt x="1794891" y="1010447"/>
                  <a:pt x="1795367" y="1001779"/>
                </a:cubicBezTo>
                <a:cubicBezTo>
                  <a:pt x="1795843" y="993111"/>
                  <a:pt x="1805178" y="975109"/>
                  <a:pt x="1815655" y="962250"/>
                </a:cubicBezTo>
                <a:cubicBezTo>
                  <a:pt x="1820846" y="955821"/>
                  <a:pt x="1825680" y="951796"/>
                  <a:pt x="1829228" y="950534"/>
                </a:cubicBezTo>
                <a:close/>
                <a:moveTo>
                  <a:pt x="3114580" y="949392"/>
                </a:moveTo>
                <a:cubicBezTo>
                  <a:pt x="3131534" y="952344"/>
                  <a:pt x="3148870" y="966346"/>
                  <a:pt x="3153918" y="981586"/>
                </a:cubicBezTo>
                <a:cubicBezTo>
                  <a:pt x="3158966" y="996921"/>
                  <a:pt x="3149251" y="1006732"/>
                  <a:pt x="3131915" y="1004256"/>
                </a:cubicBezTo>
                <a:cubicBezTo>
                  <a:pt x="3114961" y="1001779"/>
                  <a:pt x="3097149" y="987587"/>
                  <a:pt x="3092101" y="972633"/>
                </a:cubicBezTo>
                <a:cubicBezTo>
                  <a:pt x="3086862" y="957297"/>
                  <a:pt x="3097244" y="946439"/>
                  <a:pt x="3114580" y="949392"/>
                </a:cubicBezTo>
                <a:close/>
                <a:moveTo>
                  <a:pt x="764952" y="948439"/>
                </a:moveTo>
                <a:cubicBezTo>
                  <a:pt x="768572" y="949677"/>
                  <a:pt x="770667" y="949677"/>
                  <a:pt x="772381" y="951106"/>
                </a:cubicBezTo>
                <a:cubicBezTo>
                  <a:pt x="774477" y="952820"/>
                  <a:pt x="776287" y="955583"/>
                  <a:pt x="778192" y="957964"/>
                </a:cubicBezTo>
                <a:cubicBezTo>
                  <a:pt x="776858" y="958059"/>
                  <a:pt x="775620" y="958916"/>
                  <a:pt x="774001" y="958059"/>
                </a:cubicBezTo>
                <a:cubicBezTo>
                  <a:pt x="772572" y="957297"/>
                  <a:pt x="770667" y="954630"/>
                  <a:pt x="764952" y="948439"/>
                </a:cubicBezTo>
                <a:close/>
                <a:moveTo>
                  <a:pt x="932020" y="946439"/>
                </a:moveTo>
                <a:cubicBezTo>
                  <a:pt x="932306" y="946439"/>
                  <a:pt x="934402" y="949106"/>
                  <a:pt x="936783" y="951678"/>
                </a:cubicBezTo>
                <a:cubicBezTo>
                  <a:pt x="934687" y="951487"/>
                  <a:pt x="933259" y="951678"/>
                  <a:pt x="931544" y="950916"/>
                </a:cubicBezTo>
                <a:cubicBezTo>
                  <a:pt x="930782" y="950535"/>
                  <a:pt x="927925" y="947106"/>
                  <a:pt x="928115" y="946915"/>
                </a:cubicBezTo>
                <a:cubicBezTo>
                  <a:pt x="928782" y="946248"/>
                  <a:pt x="930306" y="946153"/>
                  <a:pt x="932020" y="946439"/>
                </a:cubicBezTo>
                <a:close/>
                <a:moveTo>
                  <a:pt x="875537" y="945105"/>
                </a:moveTo>
                <a:cubicBezTo>
                  <a:pt x="876013" y="945295"/>
                  <a:pt x="877918" y="947962"/>
                  <a:pt x="880204" y="950534"/>
                </a:cubicBezTo>
                <a:cubicBezTo>
                  <a:pt x="878014" y="950153"/>
                  <a:pt x="876585" y="950343"/>
                  <a:pt x="874870" y="949486"/>
                </a:cubicBezTo>
                <a:cubicBezTo>
                  <a:pt x="874013" y="949105"/>
                  <a:pt x="871346" y="945581"/>
                  <a:pt x="871537" y="945390"/>
                </a:cubicBezTo>
                <a:cubicBezTo>
                  <a:pt x="872394" y="944819"/>
                  <a:pt x="873823" y="944724"/>
                  <a:pt x="875537" y="945105"/>
                </a:cubicBezTo>
                <a:close/>
                <a:moveTo>
                  <a:pt x="821817" y="944248"/>
                </a:moveTo>
                <a:cubicBezTo>
                  <a:pt x="824008" y="948439"/>
                  <a:pt x="825436" y="950535"/>
                  <a:pt x="825627" y="951868"/>
                </a:cubicBezTo>
                <a:cubicBezTo>
                  <a:pt x="825722" y="952535"/>
                  <a:pt x="823627" y="951963"/>
                  <a:pt x="822484" y="951868"/>
                </a:cubicBezTo>
                <a:cubicBezTo>
                  <a:pt x="821245" y="949963"/>
                  <a:pt x="819340" y="947868"/>
                  <a:pt x="818864" y="946344"/>
                </a:cubicBezTo>
                <a:cubicBezTo>
                  <a:pt x="818483" y="945391"/>
                  <a:pt x="820102" y="945391"/>
                  <a:pt x="821817" y="944248"/>
                </a:cubicBezTo>
                <a:close/>
                <a:moveTo>
                  <a:pt x="1747063" y="944164"/>
                </a:moveTo>
                <a:cubicBezTo>
                  <a:pt x="1748480" y="943104"/>
                  <a:pt x="1749123" y="943771"/>
                  <a:pt x="1748694" y="946438"/>
                </a:cubicBezTo>
                <a:cubicBezTo>
                  <a:pt x="1747741" y="951677"/>
                  <a:pt x="1742598" y="962536"/>
                  <a:pt x="1737264" y="970346"/>
                </a:cubicBezTo>
                <a:cubicBezTo>
                  <a:pt x="1732120" y="977966"/>
                  <a:pt x="1728501" y="980061"/>
                  <a:pt x="1729739" y="974918"/>
                </a:cubicBezTo>
                <a:cubicBezTo>
                  <a:pt x="1730977" y="970060"/>
                  <a:pt x="1735930" y="959964"/>
                  <a:pt x="1740788" y="952249"/>
                </a:cubicBezTo>
                <a:cubicBezTo>
                  <a:pt x="1743455" y="948010"/>
                  <a:pt x="1745646" y="945224"/>
                  <a:pt x="1747063" y="944164"/>
                </a:cubicBezTo>
                <a:close/>
                <a:moveTo>
                  <a:pt x="2424779" y="940723"/>
                </a:moveTo>
                <a:cubicBezTo>
                  <a:pt x="2414207" y="943962"/>
                  <a:pt x="2403824" y="947295"/>
                  <a:pt x="2394585" y="950439"/>
                </a:cubicBezTo>
                <a:cubicBezTo>
                  <a:pt x="2397347" y="962059"/>
                  <a:pt x="2400014" y="973489"/>
                  <a:pt x="2402110" y="982728"/>
                </a:cubicBezTo>
                <a:cubicBezTo>
                  <a:pt x="2413063" y="979109"/>
                  <a:pt x="2424493" y="975585"/>
                  <a:pt x="2435066" y="972537"/>
                </a:cubicBezTo>
                <a:cubicBezTo>
                  <a:pt x="2431542" y="961488"/>
                  <a:pt x="2428018" y="950629"/>
                  <a:pt x="2424779" y="940723"/>
                </a:cubicBezTo>
                <a:close/>
                <a:moveTo>
                  <a:pt x="1867590" y="938104"/>
                </a:moveTo>
                <a:cubicBezTo>
                  <a:pt x="1871591" y="937295"/>
                  <a:pt x="1874091" y="939628"/>
                  <a:pt x="1874233" y="945295"/>
                </a:cubicBezTo>
                <a:cubicBezTo>
                  <a:pt x="1874614" y="956535"/>
                  <a:pt x="1864708" y="975490"/>
                  <a:pt x="1851659" y="988634"/>
                </a:cubicBezTo>
                <a:cubicBezTo>
                  <a:pt x="1838896" y="1001493"/>
                  <a:pt x="1828609" y="1003493"/>
                  <a:pt x="1829085" y="993206"/>
                </a:cubicBezTo>
                <a:cubicBezTo>
                  <a:pt x="1829561" y="982824"/>
                  <a:pt x="1839848" y="963393"/>
                  <a:pt x="1851945" y="949772"/>
                </a:cubicBezTo>
                <a:cubicBezTo>
                  <a:pt x="1858089" y="942867"/>
                  <a:pt x="1863590" y="938914"/>
                  <a:pt x="1867590" y="938104"/>
                </a:cubicBezTo>
                <a:close/>
                <a:moveTo>
                  <a:pt x="2753678" y="937961"/>
                </a:moveTo>
                <a:cubicBezTo>
                  <a:pt x="2743390" y="938723"/>
                  <a:pt x="2732818" y="939771"/>
                  <a:pt x="2722912" y="940818"/>
                </a:cubicBezTo>
                <a:cubicBezTo>
                  <a:pt x="2725960" y="951201"/>
                  <a:pt x="2728722" y="961297"/>
                  <a:pt x="2731389" y="971394"/>
                </a:cubicBezTo>
                <a:cubicBezTo>
                  <a:pt x="2741866" y="970251"/>
                  <a:pt x="2751677" y="969489"/>
                  <a:pt x="2762060" y="968727"/>
                </a:cubicBezTo>
                <a:cubicBezTo>
                  <a:pt x="2759393" y="958535"/>
                  <a:pt x="2756630" y="948248"/>
                  <a:pt x="2753678" y="937961"/>
                </a:cubicBezTo>
                <a:close/>
                <a:moveTo>
                  <a:pt x="3266407" y="936437"/>
                </a:moveTo>
                <a:cubicBezTo>
                  <a:pt x="3279647" y="938437"/>
                  <a:pt x="3294792" y="948915"/>
                  <a:pt x="3300602" y="960250"/>
                </a:cubicBezTo>
                <a:cubicBezTo>
                  <a:pt x="3306508" y="971680"/>
                  <a:pt x="3300221" y="979014"/>
                  <a:pt x="3286505" y="976633"/>
                </a:cubicBezTo>
                <a:cubicBezTo>
                  <a:pt x="3273551" y="974347"/>
                  <a:pt x="3259645" y="964250"/>
                  <a:pt x="3253930" y="953392"/>
                </a:cubicBezTo>
                <a:cubicBezTo>
                  <a:pt x="3247834" y="941771"/>
                  <a:pt x="3253263" y="934342"/>
                  <a:pt x="3266407" y="936437"/>
                </a:cubicBezTo>
                <a:close/>
                <a:moveTo>
                  <a:pt x="1667351" y="934437"/>
                </a:moveTo>
                <a:cubicBezTo>
                  <a:pt x="1667922" y="934628"/>
                  <a:pt x="1668684" y="934437"/>
                  <a:pt x="1668875" y="935104"/>
                </a:cubicBezTo>
                <a:cubicBezTo>
                  <a:pt x="1669065" y="935389"/>
                  <a:pt x="1667827" y="937485"/>
                  <a:pt x="1666684" y="939962"/>
                </a:cubicBezTo>
                <a:cubicBezTo>
                  <a:pt x="1666113" y="939295"/>
                  <a:pt x="1665446" y="939200"/>
                  <a:pt x="1665446" y="938247"/>
                </a:cubicBezTo>
                <a:cubicBezTo>
                  <a:pt x="1665446" y="937771"/>
                  <a:pt x="1666684" y="935770"/>
                  <a:pt x="1667351" y="934437"/>
                </a:cubicBezTo>
                <a:close/>
                <a:moveTo>
                  <a:pt x="2206942" y="933008"/>
                </a:moveTo>
                <a:cubicBezTo>
                  <a:pt x="2197227" y="938437"/>
                  <a:pt x="2187512" y="943962"/>
                  <a:pt x="2178463" y="949296"/>
                </a:cubicBezTo>
                <a:cubicBezTo>
                  <a:pt x="2180463" y="958821"/>
                  <a:pt x="2182463" y="968536"/>
                  <a:pt x="2184273" y="977490"/>
                </a:cubicBezTo>
                <a:cubicBezTo>
                  <a:pt x="2194846" y="971584"/>
                  <a:pt x="2205704" y="965774"/>
                  <a:pt x="2216277" y="960154"/>
                </a:cubicBezTo>
                <a:cubicBezTo>
                  <a:pt x="2213229" y="951105"/>
                  <a:pt x="2209991" y="941676"/>
                  <a:pt x="2206942" y="933008"/>
                </a:cubicBezTo>
                <a:close/>
                <a:moveTo>
                  <a:pt x="3413093" y="932151"/>
                </a:moveTo>
                <a:cubicBezTo>
                  <a:pt x="3422046" y="934437"/>
                  <a:pt x="3433572" y="942248"/>
                  <a:pt x="3437477" y="948915"/>
                </a:cubicBezTo>
                <a:cubicBezTo>
                  <a:pt x="3441382" y="955583"/>
                  <a:pt x="3436905" y="959869"/>
                  <a:pt x="3428047" y="957678"/>
                </a:cubicBezTo>
                <a:cubicBezTo>
                  <a:pt x="3418713" y="955392"/>
                  <a:pt x="3408330" y="947963"/>
                  <a:pt x="3404044" y="940629"/>
                </a:cubicBezTo>
                <a:cubicBezTo>
                  <a:pt x="3399758" y="933294"/>
                  <a:pt x="3403568" y="929770"/>
                  <a:pt x="3413093" y="932151"/>
                </a:cubicBezTo>
                <a:close/>
                <a:moveTo>
                  <a:pt x="3000470" y="931389"/>
                </a:moveTo>
                <a:cubicBezTo>
                  <a:pt x="3018757" y="934056"/>
                  <a:pt x="3037617" y="949677"/>
                  <a:pt x="3042284" y="966441"/>
                </a:cubicBezTo>
                <a:cubicBezTo>
                  <a:pt x="3046952" y="983205"/>
                  <a:pt x="3035236" y="994730"/>
                  <a:pt x="3016662" y="992540"/>
                </a:cubicBezTo>
                <a:cubicBezTo>
                  <a:pt x="2998374" y="990349"/>
                  <a:pt x="2979514" y="974823"/>
                  <a:pt x="2974847" y="958535"/>
                </a:cubicBezTo>
                <a:cubicBezTo>
                  <a:pt x="2969989" y="941676"/>
                  <a:pt x="2981800" y="928722"/>
                  <a:pt x="3000470" y="931389"/>
                </a:cubicBezTo>
                <a:close/>
                <a:moveTo>
                  <a:pt x="1690592" y="930818"/>
                </a:moveTo>
                <a:cubicBezTo>
                  <a:pt x="1691449" y="931104"/>
                  <a:pt x="1692687" y="930532"/>
                  <a:pt x="1692401" y="931675"/>
                </a:cubicBezTo>
                <a:cubicBezTo>
                  <a:pt x="1692116" y="932914"/>
                  <a:pt x="1690401" y="935962"/>
                  <a:pt x="1689353" y="938247"/>
                </a:cubicBezTo>
                <a:cubicBezTo>
                  <a:pt x="1688591" y="938343"/>
                  <a:pt x="1687353" y="939200"/>
                  <a:pt x="1687163" y="938343"/>
                </a:cubicBezTo>
                <a:cubicBezTo>
                  <a:pt x="1686972" y="937962"/>
                  <a:pt x="1688972" y="934247"/>
                  <a:pt x="1690592" y="930818"/>
                </a:cubicBezTo>
                <a:close/>
                <a:moveTo>
                  <a:pt x="3542538" y="930817"/>
                </a:moveTo>
                <a:cubicBezTo>
                  <a:pt x="3546157" y="931865"/>
                  <a:pt x="3554254" y="936437"/>
                  <a:pt x="3556063" y="938532"/>
                </a:cubicBezTo>
                <a:cubicBezTo>
                  <a:pt x="3558445" y="941295"/>
                  <a:pt x="3556730" y="943104"/>
                  <a:pt x="3556635" y="947105"/>
                </a:cubicBezTo>
                <a:cubicBezTo>
                  <a:pt x="3548443" y="941676"/>
                  <a:pt x="3542824" y="938628"/>
                  <a:pt x="3539871" y="935865"/>
                </a:cubicBezTo>
                <a:cubicBezTo>
                  <a:pt x="3535109" y="931389"/>
                  <a:pt x="3536347" y="929007"/>
                  <a:pt x="3542538" y="930817"/>
                </a:cubicBezTo>
                <a:close/>
                <a:moveTo>
                  <a:pt x="1910274" y="928710"/>
                </a:moveTo>
                <a:cubicBezTo>
                  <a:pt x="1914906" y="928722"/>
                  <a:pt x="1917858" y="932008"/>
                  <a:pt x="1917858" y="938533"/>
                </a:cubicBezTo>
                <a:cubicBezTo>
                  <a:pt x="1917858" y="951963"/>
                  <a:pt x="1906142" y="972823"/>
                  <a:pt x="1891665" y="985586"/>
                </a:cubicBezTo>
                <a:cubicBezTo>
                  <a:pt x="1877187" y="998254"/>
                  <a:pt x="1866423" y="998159"/>
                  <a:pt x="1866995" y="985396"/>
                </a:cubicBezTo>
                <a:cubicBezTo>
                  <a:pt x="1867566" y="972918"/>
                  <a:pt x="1878996" y="951868"/>
                  <a:pt x="1892617" y="938533"/>
                </a:cubicBezTo>
                <a:cubicBezTo>
                  <a:pt x="1899332" y="931961"/>
                  <a:pt x="1905643" y="928698"/>
                  <a:pt x="1910274" y="928710"/>
                </a:cubicBezTo>
                <a:close/>
                <a:moveTo>
                  <a:pt x="1772138" y="926091"/>
                </a:moveTo>
                <a:cubicBezTo>
                  <a:pt x="1773770" y="925174"/>
                  <a:pt x="1774508" y="926198"/>
                  <a:pt x="1773936" y="929389"/>
                </a:cubicBezTo>
                <a:cubicBezTo>
                  <a:pt x="1772983" y="935771"/>
                  <a:pt x="1767173" y="948153"/>
                  <a:pt x="1760791" y="957202"/>
                </a:cubicBezTo>
                <a:cubicBezTo>
                  <a:pt x="1754314" y="966441"/>
                  <a:pt x="1750504" y="968346"/>
                  <a:pt x="1751838" y="961964"/>
                </a:cubicBezTo>
                <a:cubicBezTo>
                  <a:pt x="1753171" y="955583"/>
                  <a:pt x="1758887" y="943772"/>
                  <a:pt x="1764983" y="934437"/>
                </a:cubicBezTo>
                <a:cubicBezTo>
                  <a:pt x="1767983" y="929865"/>
                  <a:pt x="1770507" y="927008"/>
                  <a:pt x="1772138" y="926091"/>
                </a:cubicBezTo>
                <a:close/>
                <a:moveTo>
                  <a:pt x="1713928" y="923197"/>
                </a:moveTo>
                <a:cubicBezTo>
                  <a:pt x="1713643" y="925674"/>
                  <a:pt x="1710976" y="931294"/>
                  <a:pt x="1708594" y="934246"/>
                </a:cubicBezTo>
                <a:cubicBezTo>
                  <a:pt x="1707166" y="935961"/>
                  <a:pt x="1706594" y="935294"/>
                  <a:pt x="1705070" y="935866"/>
                </a:cubicBezTo>
                <a:cubicBezTo>
                  <a:pt x="1707737" y="930627"/>
                  <a:pt x="1710023" y="925293"/>
                  <a:pt x="1710976" y="924245"/>
                </a:cubicBezTo>
                <a:cubicBezTo>
                  <a:pt x="1712499" y="922340"/>
                  <a:pt x="1714214" y="921578"/>
                  <a:pt x="1713928" y="923197"/>
                </a:cubicBezTo>
                <a:close/>
                <a:moveTo>
                  <a:pt x="2895873" y="920971"/>
                </a:moveTo>
                <a:cubicBezTo>
                  <a:pt x="2903791" y="922864"/>
                  <a:pt x="2911887" y="927055"/>
                  <a:pt x="2918840" y="933198"/>
                </a:cubicBezTo>
                <a:cubicBezTo>
                  <a:pt x="2932175" y="945009"/>
                  <a:pt x="2937700" y="961107"/>
                  <a:pt x="2932366" y="972918"/>
                </a:cubicBezTo>
                <a:cubicBezTo>
                  <a:pt x="2927032" y="984729"/>
                  <a:pt x="2912268" y="989586"/>
                  <a:pt x="2896361" y="984729"/>
                </a:cubicBezTo>
                <a:cubicBezTo>
                  <a:pt x="2891599" y="983205"/>
                  <a:pt x="2886836" y="981014"/>
                  <a:pt x="2881978" y="979204"/>
                </a:cubicBezTo>
                <a:cubicBezTo>
                  <a:pt x="2879311" y="977204"/>
                  <a:pt x="2876645" y="975108"/>
                  <a:pt x="2873978" y="973108"/>
                </a:cubicBezTo>
                <a:cubicBezTo>
                  <a:pt x="2870834" y="967679"/>
                  <a:pt x="2867120" y="962440"/>
                  <a:pt x="2864643" y="956916"/>
                </a:cubicBezTo>
                <a:cubicBezTo>
                  <a:pt x="2858166" y="942533"/>
                  <a:pt x="2862071" y="928341"/>
                  <a:pt x="2873978" y="922530"/>
                </a:cubicBezTo>
                <a:cubicBezTo>
                  <a:pt x="2880217" y="919482"/>
                  <a:pt x="2887956" y="919077"/>
                  <a:pt x="2895873" y="920971"/>
                </a:cubicBezTo>
                <a:close/>
                <a:moveTo>
                  <a:pt x="2512504" y="920435"/>
                </a:moveTo>
                <a:cubicBezTo>
                  <a:pt x="2503170" y="921959"/>
                  <a:pt x="2494026" y="923769"/>
                  <a:pt x="2485263" y="925674"/>
                </a:cubicBezTo>
                <a:cubicBezTo>
                  <a:pt x="2488978" y="936437"/>
                  <a:pt x="2492407" y="946724"/>
                  <a:pt x="2495645" y="956344"/>
                </a:cubicBezTo>
                <a:cubicBezTo>
                  <a:pt x="2504218" y="954058"/>
                  <a:pt x="2513552" y="951867"/>
                  <a:pt x="2522601" y="949962"/>
                </a:cubicBezTo>
                <a:cubicBezTo>
                  <a:pt x="2519363" y="940247"/>
                  <a:pt x="2515934" y="930341"/>
                  <a:pt x="2512504" y="920435"/>
                </a:cubicBezTo>
                <a:close/>
                <a:moveTo>
                  <a:pt x="2148173" y="918435"/>
                </a:moveTo>
                <a:cubicBezTo>
                  <a:pt x="2138743" y="924531"/>
                  <a:pt x="2129504" y="930531"/>
                  <a:pt x="2120455" y="936532"/>
                </a:cubicBezTo>
                <a:cubicBezTo>
                  <a:pt x="2122646" y="945200"/>
                  <a:pt x="2124742" y="953582"/>
                  <a:pt x="2126647" y="961678"/>
                </a:cubicBezTo>
                <a:cubicBezTo>
                  <a:pt x="2135886" y="955963"/>
                  <a:pt x="2145506" y="950058"/>
                  <a:pt x="2155031" y="944152"/>
                </a:cubicBezTo>
                <a:cubicBezTo>
                  <a:pt x="2152555" y="934818"/>
                  <a:pt x="2150364" y="926626"/>
                  <a:pt x="2148173" y="918435"/>
                </a:cubicBezTo>
                <a:close/>
                <a:moveTo>
                  <a:pt x="2594991" y="914148"/>
                </a:moveTo>
                <a:cubicBezTo>
                  <a:pt x="2586895" y="913958"/>
                  <a:pt x="2579084" y="914053"/>
                  <a:pt x="2571179" y="914434"/>
                </a:cubicBezTo>
                <a:cubicBezTo>
                  <a:pt x="2574607" y="924054"/>
                  <a:pt x="2578037" y="933960"/>
                  <a:pt x="2581370" y="943581"/>
                </a:cubicBezTo>
                <a:cubicBezTo>
                  <a:pt x="2589181" y="943295"/>
                  <a:pt x="2596991" y="943200"/>
                  <a:pt x="2605278" y="943390"/>
                </a:cubicBezTo>
                <a:cubicBezTo>
                  <a:pt x="2602135" y="934151"/>
                  <a:pt x="2598515" y="923959"/>
                  <a:pt x="2594991" y="914148"/>
                </a:cubicBezTo>
                <a:close/>
                <a:moveTo>
                  <a:pt x="3152298" y="912053"/>
                </a:moveTo>
                <a:cubicBezTo>
                  <a:pt x="3167634" y="914625"/>
                  <a:pt x="3183921" y="926721"/>
                  <a:pt x="3189446" y="940152"/>
                </a:cubicBezTo>
                <a:cubicBezTo>
                  <a:pt x="3194780" y="953010"/>
                  <a:pt x="3187636" y="961107"/>
                  <a:pt x="3172777" y="959106"/>
                </a:cubicBezTo>
                <a:cubicBezTo>
                  <a:pt x="3157347" y="957011"/>
                  <a:pt x="3140773" y="944724"/>
                  <a:pt x="3135153" y="931484"/>
                </a:cubicBezTo>
                <a:cubicBezTo>
                  <a:pt x="3129724" y="918339"/>
                  <a:pt x="3137249" y="909576"/>
                  <a:pt x="3152298" y="912053"/>
                </a:cubicBezTo>
                <a:close/>
                <a:moveTo>
                  <a:pt x="2361629" y="910719"/>
                </a:moveTo>
                <a:cubicBezTo>
                  <a:pt x="2351627" y="914625"/>
                  <a:pt x="2342197" y="918435"/>
                  <a:pt x="2332292" y="922626"/>
                </a:cubicBezTo>
                <a:cubicBezTo>
                  <a:pt x="2335435" y="932436"/>
                  <a:pt x="2338768" y="942723"/>
                  <a:pt x="2341817" y="952439"/>
                </a:cubicBezTo>
                <a:cubicBezTo>
                  <a:pt x="2351722" y="948438"/>
                  <a:pt x="2362676" y="944247"/>
                  <a:pt x="2372868" y="940437"/>
                </a:cubicBezTo>
                <a:cubicBezTo>
                  <a:pt x="2369058" y="930246"/>
                  <a:pt x="2365153" y="920054"/>
                  <a:pt x="2361629" y="910719"/>
                </a:cubicBezTo>
                <a:close/>
                <a:moveTo>
                  <a:pt x="1735264" y="908910"/>
                </a:moveTo>
                <a:cubicBezTo>
                  <a:pt x="1734597" y="912244"/>
                  <a:pt x="1731454" y="919578"/>
                  <a:pt x="1727168" y="926341"/>
                </a:cubicBezTo>
                <a:cubicBezTo>
                  <a:pt x="1726596" y="926150"/>
                  <a:pt x="1725072" y="927198"/>
                  <a:pt x="1725167" y="925198"/>
                </a:cubicBezTo>
                <a:cubicBezTo>
                  <a:pt x="1725263" y="923007"/>
                  <a:pt x="1729358" y="914339"/>
                  <a:pt x="1731930" y="910339"/>
                </a:cubicBezTo>
                <a:cubicBezTo>
                  <a:pt x="1734597" y="906243"/>
                  <a:pt x="1735835" y="905481"/>
                  <a:pt x="1735264" y="908910"/>
                </a:cubicBezTo>
                <a:close/>
                <a:moveTo>
                  <a:pt x="1799379" y="908338"/>
                </a:moveTo>
                <a:cubicBezTo>
                  <a:pt x="1801462" y="907362"/>
                  <a:pt x="1802605" y="908529"/>
                  <a:pt x="1802224" y="912148"/>
                </a:cubicBezTo>
                <a:cubicBezTo>
                  <a:pt x="1801367" y="919482"/>
                  <a:pt x="1794414" y="934436"/>
                  <a:pt x="1787270" y="944247"/>
                </a:cubicBezTo>
                <a:cubicBezTo>
                  <a:pt x="1779936" y="954249"/>
                  <a:pt x="1774983" y="956344"/>
                  <a:pt x="1776126" y="949105"/>
                </a:cubicBezTo>
                <a:cubicBezTo>
                  <a:pt x="1777269" y="941961"/>
                  <a:pt x="1784127" y="927388"/>
                  <a:pt x="1790890" y="917387"/>
                </a:cubicBezTo>
                <a:cubicBezTo>
                  <a:pt x="1794271" y="912434"/>
                  <a:pt x="1797295" y="909315"/>
                  <a:pt x="1799379" y="908338"/>
                </a:cubicBezTo>
                <a:close/>
                <a:moveTo>
                  <a:pt x="3557491" y="907576"/>
                </a:moveTo>
                <a:cubicBezTo>
                  <a:pt x="3558825" y="907576"/>
                  <a:pt x="3563969" y="910243"/>
                  <a:pt x="3569683" y="912624"/>
                </a:cubicBezTo>
                <a:cubicBezTo>
                  <a:pt x="3568445" y="913958"/>
                  <a:pt x="3568636" y="915577"/>
                  <a:pt x="3566635" y="915386"/>
                </a:cubicBezTo>
                <a:cubicBezTo>
                  <a:pt x="3565302" y="915291"/>
                  <a:pt x="3558730" y="912148"/>
                  <a:pt x="3558063" y="911386"/>
                </a:cubicBezTo>
                <a:cubicBezTo>
                  <a:pt x="3556539" y="909672"/>
                  <a:pt x="3555872" y="907576"/>
                  <a:pt x="3557491" y="907576"/>
                </a:cubicBezTo>
                <a:close/>
                <a:moveTo>
                  <a:pt x="2091595" y="907386"/>
                </a:moveTo>
                <a:cubicBezTo>
                  <a:pt x="2082641" y="913958"/>
                  <a:pt x="2074069" y="920340"/>
                  <a:pt x="2065782" y="926531"/>
                </a:cubicBezTo>
                <a:cubicBezTo>
                  <a:pt x="2067496" y="934532"/>
                  <a:pt x="2069306" y="942438"/>
                  <a:pt x="2071116" y="950724"/>
                </a:cubicBezTo>
                <a:cubicBezTo>
                  <a:pt x="2080641" y="943962"/>
                  <a:pt x="2089404" y="937770"/>
                  <a:pt x="2097596" y="932151"/>
                </a:cubicBezTo>
                <a:cubicBezTo>
                  <a:pt x="2095500" y="923483"/>
                  <a:pt x="2093500" y="915101"/>
                  <a:pt x="2091595" y="907386"/>
                </a:cubicBezTo>
                <a:close/>
                <a:moveTo>
                  <a:pt x="3437096" y="905195"/>
                </a:moveTo>
                <a:cubicBezTo>
                  <a:pt x="3444144" y="906815"/>
                  <a:pt x="3454432" y="913292"/>
                  <a:pt x="3457860" y="918435"/>
                </a:cubicBezTo>
                <a:cubicBezTo>
                  <a:pt x="3461099" y="923102"/>
                  <a:pt x="3457956" y="925865"/>
                  <a:pt x="3451384" y="924245"/>
                </a:cubicBezTo>
                <a:cubicBezTo>
                  <a:pt x="3444526" y="922531"/>
                  <a:pt x="3436048" y="916911"/>
                  <a:pt x="3432238" y="911672"/>
                </a:cubicBezTo>
                <a:cubicBezTo>
                  <a:pt x="3428428" y="906529"/>
                  <a:pt x="3430619" y="903671"/>
                  <a:pt x="3437096" y="905195"/>
                </a:cubicBezTo>
                <a:close/>
                <a:moveTo>
                  <a:pt x="3301555" y="905100"/>
                </a:moveTo>
                <a:cubicBezTo>
                  <a:pt x="3312604" y="907767"/>
                  <a:pt x="3325939" y="917292"/>
                  <a:pt x="3330415" y="925864"/>
                </a:cubicBezTo>
                <a:cubicBezTo>
                  <a:pt x="3334892" y="934437"/>
                  <a:pt x="3329177" y="939580"/>
                  <a:pt x="3317938" y="937009"/>
                </a:cubicBezTo>
                <a:cubicBezTo>
                  <a:pt x="3306317" y="934246"/>
                  <a:pt x="3294316" y="925198"/>
                  <a:pt x="3289648" y="915958"/>
                </a:cubicBezTo>
                <a:cubicBezTo>
                  <a:pt x="3284981" y="906814"/>
                  <a:pt x="3290029" y="902242"/>
                  <a:pt x="3301555" y="905100"/>
                </a:cubicBezTo>
                <a:close/>
                <a:moveTo>
                  <a:pt x="2040064" y="897194"/>
                </a:moveTo>
                <a:cubicBezTo>
                  <a:pt x="2030730" y="904909"/>
                  <a:pt x="2021014" y="912910"/>
                  <a:pt x="2011394" y="921102"/>
                </a:cubicBezTo>
                <a:cubicBezTo>
                  <a:pt x="2013395" y="928245"/>
                  <a:pt x="2015680" y="936532"/>
                  <a:pt x="2017967" y="944819"/>
                </a:cubicBezTo>
                <a:cubicBezTo>
                  <a:pt x="2026253" y="938247"/>
                  <a:pt x="2035207" y="931198"/>
                  <a:pt x="2044065" y="924245"/>
                </a:cubicBezTo>
                <a:cubicBezTo>
                  <a:pt x="2042827" y="915482"/>
                  <a:pt x="2041398" y="906147"/>
                  <a:pt x="2040064" y="897194"/>
                </a:cubicBezTo>
                <a:close/>
                <a:moveTo>
                  <a:pt x="2689574" y="892241"/>
                </a:moveTo>
                <a:cubicBezTo>
                  <a:pt x="2679097" y="893765"/>
                  <a:pt x="2668714" y="895479"/>
                  <a:pt x="2658713" y="897384"/>
                </a:cubicBezTo>
                <a:cubicBezTo>
                  <a:pt x="2662904" y="908433"/>
                  <a:pt x="2666810" y="918816"/>
                  <a:pt x="2670334" y="928626"/>
                </a:cubicBezTo>
                <a:cubicBezTo>
                  <a:pt x="2679859" y="926912"/>
                  <a:pt x="2689098" y="925388"/>
                  <a:pt x="2698147" y="924150"/>
                </a:cubicBezTo>
                <a:cubicBezTo>
                  <a:pt x="2695480" y="913863"/>
                  <a:pt x="2692527" y="903004"/>
                  <a:pt x="2689574" y="892241"/>
                </a:cubicBezTo>
                <a:close/>
                <a:moveTo>
                  <a:pt x="1829157" y="891480"/>
                </a:moveTo>
                <a:cubicBezTo>
                  <a:pt x="1831800" y="890099"/>
                  <a:pt x="1833419" y="891194"/>
                  <a:pt x="1833467" y="895099"/>
                </a:cubicBezTo>
                <a:cubicBezTo>
                  <a:pt x="1833657" y="903291"/>
                  <a:pt x="1826418" y="919769"/>
                  <a:pt x="1817560" y="931389"/>
                </a:cubicBezTo>
                <a:cubicBezTo>
                  <a:pt x="1809273" y="942248"/>
                  <a:pt x="1802510" y="945105"/>
                  <a:pt x="1803082" y="937676"/>
                </a:cubicBezTo>
                <a:cubicBezTo>
                  <a:pt x="1803558" y="930342"/>
                  <a:pt x="1810702" y="914435"/>
                  <a:pt x="1818703" y="902719"/>
                </a:cubicBezTo>
                <a:cubicBezTo>
                  <a:pt x="1822846" y="896719"/>
                  <a:pt x="1826513" y="892861"/>
                  <a:pt x="1829157" y="891480"/>
                </a:cubicBezTo>
                <a:close/>
                <a:moveTo>
                  <a:pt x="3039618" y="891193"/>
                </a:moveTo>
                <a:cubicBezTo>
                  <a:pt x="3056858" y="893956"/>
                  <a:pt x="3074384" y="908053"/>
                  <a:pt x="3079146" y="923483"/>
                </a:cubicBezTo>
                <a:cubicBezTo>
                  <a:pt x="3083718" y="938057"/>
                  <a:pt x="3074003" y="947201"/>
                  <a:pt x="3056953" y="944629"/>
                </a:cubicBezTo>
                <a:cubicBezTo>
                  <a:pt x="3040380" y="942152"/>
                  <a:pt x="3023235" y="928532"/>
                  <a:pt x="3018282" y="914053"/>
                </a:cubicBezTo>
                <a:cubicBezTo>
                  <a:pt x="3013043" y="899099"/>
                  <a:pt x="3022758" y="888526"/>
                  <a:pt x="3039618" y="891193"/>
                </a:cubicBezTo>
                <a:close/>
                <a:moveTo>
                  <a:pt x="1755827" y="889860"/>
                </a:moveTo>
                <a:cubicBezTo>
                  <a:pt x="1756815" y="889003"/>
                  <a:pt x="1757267" y="889479"/>
                  <a:pt x="1756981" y="891479"/>
                </a:cubicBezTo>
                <a:cubicBezTo>
                  <a:pt x="1756410" y="895480"/>
                  <a:pt x="1753171" y="903481"/>
                  <a:pt x="1749361" y="910053"/>
                </a:cubicBezTo>
                <a:cubicBezTo>
                  <a:pt x="1745742" y="916435"/>
                  <a:pt x="1743075" y="918530"/>
                  <a:pt x="1743742" y="914816"/>
                </a:cubicBezTo>
                <a:cubicBezTo>
                  <a:pt x="1744313" y="911101"/>
                  <a:pt x="1747837" y="902719"/>
                  <a:pt x="1751457" y="896242"/>
                </a:cubicBezTo>
                <a:cubicBezTo>
                  <a:pt x="1753315" y="892908"/>
                  <a:pt x="1754839" y="890717"/>
                  <a:pt x="1755827" y="889860"/>
                </a:cubicBezTo>
                <a:close/>
                <a:moveTo>
                  <a:pt x="2300002" y="884621"/>
                </a:moveTo>
                <a:cubicBezTo>
                  <a:pt x="2290191" y="889383"/>
                  <a:pt x="2281333" y="893765"/>
                  <a:pt x="2271808" y="898527"/>
                </a:cubicBezTo>
                <a:cubicBezTo>
                  <a:pt x="2274951" y="908433"/>
                  <a:pt x="2277904" y="917768"/>
                  <a:pt x="2280666" y="926721"/>
                </a:cubicBezTo>
                <a:cubicBezTo>
                  <a:pt x="2289905" y="922245"/>
                  <a:pt x="2300002" y="917577"/>
                  <a:pt x="2309336" y="913291"/>
                </a:cubicBezTo>
                <a:cubicBezTo>
                  <a:pt x="2306003" y="902814"/>
                  <a:pt x="2302859" y="893384"/>
                  <a:pt x="2300002" y="884621"/>
                </a:cubicBezTo>
                <a:close/>
                <a:moveTo>
                  <a:pt x="2451354" y="881478"/>
                </a:moveTo>
                <a:cubicBezTo>
                  <a:pt x="2442496" y="883859"/>
                  <a:pt x="2433542" y="886335"/>
                  <a:pt x="2424493" y="889193"/>
                </a:cubicBezTo>
                <a:cubicBezTo>
                  <a:pt x="2428113" y="899385"/>
                  <a:pt x="2431637" y="909576"/>
                  <a:pt x="2434780" y="918720"/>
                </a:cubicBezTo>
                <a:cubicBezTo>
                  <a:pt x="2443924" y="916053"/>
                  <a:pt x="2453449" y="913482"/>
                  <a:pt x="2462022" y="911291"/>
                </a:cubicBezTo>
                <a:cubicBezTo>
                  <a:pt x="2458212" y="900623"/>
                  <a:pt x="2454878" y="891288"/>
                  <a:pt x="2451354" y="881478"/>
                </a:cubicBezTo>
                <a:close/>
                <a:moveTo>
                  <a:pt x="3455860" y="879859"/>
                </a:moveTo>
                <a:cubicBezTo>
                  <a:pt x="3463956" y="885288"/>
                  <a:pt x="3470052" y="888717"/>
                  <a:pt x="3473100" y="891670"/>
                </a:cubicBezTo>
                <a:cubicBezTo>
                  <a:pt x="3477386" y="895766"/>
                  <a:pt x="3475386" y="897290"/>
                  <a:pt x="3469385" y="895575"/>
                </a:cubicBezTo>
                <a:cubicBezTo>
                  <a:pt x="3463384" y="893956"/>
                  <a:pt x="3456812" y="889955"/>
                  <a:pt x="3454431" y="886431"/>
                </a:cubicBezTo>
                <a:cubicBezTo>
                  <a:pt x="3452907" y="883859"/>
                  <a:pt x="3455097" y="882716"/>
                  <a:pt x="3455860" y="879859"/>
                </a:cubicBezTo>
                <a:close/>
                <a:moveTo>
                  <a:pt x="3188970" y="878430"/>
                </a:moveTo>
                <a:cubicBezTo>
                  <a:pt x="3202114" y="881382"/>
                  <a:pt x="3217069" y="892431"/>
                  <a:pt x="3222022" y="903004"/>
                </a:cubicBezTo>
                <a:cubicBezTo>
                  <a:pt x="3226975" y="913672"/>
                  <a:pt x="3220021" y="920054"/>
                  <a:pt x="3206496" y="917292"/>
                </a:cubicBezTo>
                <a:cubicBezTo>
                  <a:pt x="3192970" y="914434"/>
                  <a:pt x="3178873" y="903576"/>
                  <a:pt x="3174016" y="892527"/>
                </a:cubicBezTo>
                <a:cubicBezTo>
                  <a:pt x="3169158" y="881478"/>
                  <a:pt x="3175540" y="875382"/>
                  <a:pt x="3188970" y="878430"/>
                </a:cubicBezTo>
                <a:close/>
                <a:moveTo>
                  <a:pt x="3328130" y="876716"/>
                </a:moveTo>
                <a:cubicBezTo>
                  <a:pt x="3336607" y="878240"/>
                  <a:pt x="3348989" y="885860"/>
                  <a:pt x="3354133" y="892908"/>
                </a:cubicBezTo>
                <a:cubicBezTo>
                  <a:pt x="3359181" y="899862"/>
                  <a:pt x="3355466" y="904529"/>
                  <a:pt x="3346417" y="902433"/>
                </a:cubicBezTo>
                <a:cubicBezTo>
                  <a:pt x="3337655" y="900338"/>
                  <a:pt x="3327272" y="893289"/>
                  <a:pt x="3322415" y="886336"/>
                </a:cubicBezTo>
                <a:cubicBezTo>
                  <a:pt x="3317462" y="879192"/>
                  <a:pt x="3319843" y="875192"/>
                  <a:pt x="3328130" y="876716"/>
                </a:cubicBezTo>
                <a:close/>
                <a:moveTo>
                  <a:pt x="1862875" y="876228"/>
                </a:moveTo>
                <a:cubicBezTo>
                  <a:pt x="1866138" y="874882"/>
                  <a:pt x="1868328" y="876240"/>
                  <a:pt x="1868709" y="880621"/>
                </a:cubicBezTo>
                <a:cubicBezTo>
                  <a:pt x="1869471" y="889765"/>
                  <a:pt x="1861661" y="907862"/>
                  <a:pt x="1851279" y="920626"/>
                </a:cubicBezTo>
                <a:cubicBezTo>
                  <a:pt x="1841277" y="932913"/>
                  <a:pt x="1833753" y="935390"/>
                  <a:pt x="1833848" y="926436"/>
                </a:cubicBezTo>
                <a:cubicBezTo>
                  <a:pt x="1833848" y="917578"/>
                  <a:pt x="1841182" y="900909"/>
                  <a:pt x="1850612" y="888050"/>
                </a:cubicBezTo>
                <a:cubicBezTo>
                  <a:pt x="1855279" y="881621"/>
                  <a:pt x="1859613" y="877573"/>
                  <a:pt x="1862875" y="876228"/>
                </a:cubicBezTo>
                <a:close/>
                <a:moveTo>
                  <a:pt x="2928365" y="875572"/>
                </a:moveTo>
                <a:cubicBezTo>
                  <a:pt x="2946177" y="877668"/>
                  <a:pt x="2964941" y="892717"/>
                  <a:pt x="2969990" y="909100"/>
                </a:cubicBezTo>
                <a:cubicBezTo>
                  <a:pt x="2975038" y="925578"/>
                  <a:pt x="2964275" y="937389"/>
                  <a:pt x="2946368" y="935865"/>
                </a:cubicBezTo>
                <a:cubicBezTo>
                  <a:pt x="2928651" y="934341"/>
                  <a:pt x="2909887" y="919768"/>
                  <a:pt x="2904648" y="903576"/>
                </a:cubicBezTo>
                <a:cubicBezTo>
                  <a:pt x="2899314" y="886907"/>
                  <a:pt x="2910268" y="873572"/>
                  <a:pt x="2928365" y="875572"/>
                </a:cubicBezTo>
                <a:close/>
                <a:moveTo>
                  <a:pt x="1778282" y="870989"/>
                </a:moveTo>
                <a:cubicBezTo>
                  <a:pt x="1779532" y="869977"/>
                  <a:pt x="1780223" y="870429"/>
                  <a:pt x="1780032" y="872620"/>
                </a:cubicBezTo>
                <a:cubicBezTo>
                  <a:pt x="1779555" y="877382"/>
                  <a:pt x="1774888" y="888908"/>
                  <a:pt x="1770316" y="896623"/>
                </a:cubicBezTo>
                <a:cubicBezTo>
                  <a:pt x="1765934" y="903957"/>
                  <a:pt x="1763267" y="905576"/>
                  <a:pt x="1764125" y="900528"/>
                </a:cubicBezTo>
                <a:cubicBezTo>
                  <a:pt x="1764982" y="895480"/>
                  <a:pt x="1768983" y="885669"/>
                  <a:pt x="1773174" y="878144"/>
                </a:cubicBezTo>
                <a:cubicBezTo>
                  <a:pt x="1775222" y="874477"/>
                  <a:pt x="1777032" y="872001"/>
                  <a:pt x="1778282" y="870989"/>
                </a:cubicBezTo>
                <a:close/>
                <a:moveTo>
                  <a:pt x="2825901" y="868608"/>
                </a:moveTo>
                <a:cubicBezTo>
                  <a:pt x="2833307" y="869930"/>
                  <a:pt x="2841022" y="873430"/>
                  <a:pt x="2847975" y="878907"/>
                </a:cubicBezTo>
                <a:cubicBezTo>
                  <a:pt x="2862453" y="890337"/>
                  <a:pt x="2869025" y="906720"/>
                  <a:pt x="2863977" y="919293"/>
                </a:cubicBezTo>
                <a:cubicBezTo>
                  <a:pt x="2858928" y="931866"/>
                  <a:pt x="2844546" y="936628"/>
                  <a:pt x="2827782" y="931770"/>
                </a:cubicBezTo>
                <a:cubicBezTo>
                  <a:pt x="2823495" y="930627"/>
                  <a:pt x="2819400" y="929008"/>
                  <a:pt x="2815304" y="927675"/>
                </a:cubicBezTo>
                <a:cubicBezTo>
                  <a:pt x="2812827" y="925960"/>
                  <a:pt x="2810351" y="924246"/>
                  <a:pt x="2807970" y="922436"/>
                </a:cubicBezTo>
                <a:cubicBezTo>
                  <a:pt x="2805017" y="917673"/>
                  <a:pt x="2801683" y="913101"/>
                  <a:pt x="2799207" y="908244"/>
                </a:cubicBezTo>
                <a:cubicBezTo>
                  <a:pt x="2791301" y="893099"/>
                  <a:pt x="2793968" y="878049"/>
                  <a:pt x="2805684" y="871382"/>
                </a:cubicBezTo>
                <a:cubicBezTo>
                  <a:pt x="2811399" y="868144"/>
                  <a:pt x="2818495" y="867286"/>
                  <a:pt x="2825901" y="868608"/>
                </a:cubicBezTo>
                <a:close/>
                <a:moveTo>
                  <a:pt x="2536031" y="865476"/>
                </a:moveTo>
                <a:cubicBezTo>
                  <a:pt x="2527649" y="866238"/>
                  <a:pt x="2519363" y="867285"/>
                  <a:pt x="2511838" y="868428"/>
                </a:cubicBezTo>
                <a:cubicBezTo>
                  <a:pt x="2515838" y="879192"/>
                  <a:pt x="2519458" y="889098"/>
                  <a:pt x="2522696" y="897956"/>
                </a:cubicBezTo>
                <a:cubicBezTo>
                  <a:pt x="2531650" y="896718"/>
                  <a:pt x="2539555" y="895860"/>
                  <a:pt x="2547080" y="895194"/>
                </a:cubicBezTo>
                <a:cubicBezTo>
                  <a:pt x="2543556" y="885383"/>
                  <a:pt x="2539937" y="875763"/>
                  <a:pt x="2536031" y="865476"/>
                </a:cubicBezTo>
                <a:close/>
                <a:moveTo>
                  <a:pt x="1900344" y="863607"/>
                </a:moveTo>
                <a:cubicBezTo>
                  <a:pt x="1904261" y="862619"/>
                  <a:pt x="1907047" y="864524"/>
                  <a:pt x="1907666" y="869572"/>
                </a:cubicBezTo>
                <a:cubicBezTo>
                  <a:pt x="1908904" y="879668"/>
                  <a:pt x="1900713" y="899099"/>
                  <a:pt x="1889664" y="912053"/>
                </a:cubicBezTo>
                <a:cubicBezTo>
                  <a:pt x="1878138" y="925484"/>
                  <a:pt x="1867947" y="927960"/>
                  <a:pt x="1867661" y="917483"/>
                </a:cubicBezTo>
                <a:cubicBezTo>
                  <a:pt x="1867375" y="907386"/>
                  <a:pt x="1875853" y="888050"/>
                  <a:pt x="1886235" y="875001"/>
                </a:cubicBezTo>
                <a:cubicBezTo>
                  <a:pt x="1891379" y="868477"/>
                  <a:pt x="1896427" y="864595"/>
                  <a:pt x="1900344" y="863607"/>
                </a:cubicBezTo>
                <a:close/>
                <a:moveTo>
                  <a:pt x="2239137" y="862809"/>
                </a:moveTo>
                <a:cubicBezTo>
                  <a:pt x="2229993" y="867952"/>
                  <a:pt x="2221611" y="872810"/>
                  <a:pt x="2212753" y="878144"/>
                </a:cubicBezTo>
                <a:cubicBezTo>
                  <a:pt x="2215705" y="887669"/>
                  <a:pt x="2218372" y="896622"/>
                  <a:pt x="2220849" y="904814"/>
                </a:cubicBezTo>
                <a:cubicBezTo>
                  <a:pt x="2230755" y="899194"/>
                  <a:pt x="2239613" y="894336"/>
                  <a:pt x="2247709" y="889955"/>
                </a:cubicBezTo>
                <a:cubicBezTo>
                  <a:pt x="2244662" y="880239"/>
                  <a:pt x="2241709" y="871095"/>
                  <a:pt x="2239137" y="862809"/>
                </a:cubicBezTo>
                <a:close/>
                <a:moveTo>
                  <a:pt x="3472434" y="862428"/>
                </a:moveTo>
                <a:cubicBezTo>
                  <a:pt x="3477482" y="865190"/>
                  <a:pt x="3482149" y="867381"/>
                  <a:pt x="3483673" y="868810"/>
                </a:cubicBezTo>
                <a:cubicBezTo>
                  <a:pt x="3485388" y="870334"/>
                  <a:pt x="3484054" y="871001"/>
                  <a:pt x="3484054" y="872143"/>
                </a:cubicBezTo>
                <a:cubicBezTo>
                  <a:pt x="3480054" y="870143"/>
                  <a:pt x="3475482" y="868143"/>
                  <a:pt x="3472434" y="866047"/>
                </a:cubicBezTo>
                <a:cubicBezTo>
                  <a:pt x="3471005" y="865000"/>
                  <a:pt x="3472338" y="863952"/>
                  <a:pt x="3472434" y="862428"/>
                </a:cubicBezTo>
                <a:close/>
                <a:moveTo>
                  <a:pt x="1722596" y="861952"/>
                </a:moveTo>
                <a:cubicBezTo>
                  <a:pt x="1721167" y="865095"/>
                  <a:pt x="1719738" y="868524"/>
                  <a:pt x="1719452" y="868714"/>
                </a:cubicBezTo>
                <a:cubicBezTo>
                  <a:pt x="1718786" y="869191"/>
                  <a:pt x="1718500" y="868333"/>
                  <a:pt x="1718119" y="867952"/>
                </a:cubicBezTo>
                <a:cubicBezTo>
                  <a:pt x="1718976" y="866047"/>
                  <a:pt x="1720024" y="863476"/>
                  <a:pt x="1720691" y="862523"/>
                </a:cubicBezTo>
                <a:cubicBezTo>
                  <a:pt x="1721357" y="861475"/>
                  <a:pt x="1721738" y="862142"/>
                  <a:pt x="1722596" y="861952"/>
                </a:cubicBezTo>
                <a:close/>
                <a:moveTo>
                  <a:pt x="1942516" y="855010"/>
                </a:moveTo>
                <a:cubicBezTo>
                  <a:pt x="1946957" y="854665"/>
                  <a:pt x="1950100" y="857522"/>
                  <a:pt x="1950910" y="863666"/>
                </a:cubicBezTo>
                <a:cubicBezTo>
                  <a:pt x="1952434" y="875953"/>
                  <a:pt x="1943480" y="896051"/>
                  <a:pt x="1930621" y="909195"/>
                </a:cubicBezTo>
                <a:cubicBezTo>
                  <a:pt x="1917953" y="922149"/>
                  <a:pt x="1906428" y="923864"/>
                  <a:pt x="1905285" y="912910"/>
                </a:cubicBezTo>
                <a:cubicBezTo>
                  <a:pt x="1904142" y="901671"/>
                  <a:pt x="1914048" y="879287"/>
                  <a:pt x="1926335" y="865571"/>
                </a:cubicBezTo>
                <a:cubicBezTo>
                  <a:pt x="1932336" y="858904"/>
                  <a:pt x="1938075" y="855355"/>
                  <a:pt x="1942516" y="855010"/>
                </a:cubicBezTo>
                <a:close/>
                <a:moveTo>
                  <a:pt x="3075908" y="854142"/>
                </a:moveTo>
                <a:cubicBezTo>
                  <a:pt x="3091052" y="856713"/>
                  <a:pt x="3107150" y="868810"/>
                  <a:pt x="3112579" y="881859"/>
                </a:cubicBezTo>
                <a:cubicBezTo>
                  <a:pt x="3117818" y="894337"/>
                  <a:pt x="3110674" y="902148"/>
                  <a:pt x="3096196" y="900243"/>
                </a:cubicBezTo>
                <a:cubicBezTo>
                  <a:pt x="3080956" y="898147"/>
                  <a:pt x="3064764" y="886241"/>
                  <a:pt x="3059144" y="873097"/>
                </a:cubicBezTo>
                <a:cubicBezTo>
                  <a:pt x="3053619" y="860047"/>
                  <a:pt x="3060953" y="851570"/>
                  <a:pt x="3075908" y="854142"/>
                </a:cubicBezTo>
                <a:close/>
                <a:moveTo>
                  <a:pt x="3354800" y="853284"/>
                </a:moveTo>
                <a:cubicBezTo>
                  <a:pt x="3361944" y="855474"/>
                  <a:pt x="3371659" y="861951"/>
                  <a:pt x="3375183" y="866904"/>
                </a:cubicBezTo>
                <a:cubicBezTo>
                  <a:pt x="3378708" y="871857"/>
                  <a:pt x="3375279" y="874620"/>
                  <a:pt x="3367754" y="871953"/>
                </a:cubicBezTo>
                <a:cubicBezTo>
                  <a:pt x="3359943" y="869190"/>
                  <a:pt x="3353276" y="864714"/>
                  <a:pt x="3348894" y="859189"/>
                </a:cubicBezTo>
                <a:cubicBezTo>
                  <a:pt x="3344799" y="854046"/>
                  <a:pt x="3347942" y="851188"/>
                  <a:pt x="3354800" y="853284"/>
                </a:cubicBezTo>
                <a:close/>
                <a:moveTo>
                  <a:pt x="1802702" y="851355"/>
                </a:moveTo>
                <a:cubicBezTo>
                  <a:pt x="1804226" y="850308"/>
                  <a:pt x="1805083" y="851046"/>
                  <a:pt x="1804892" y="853855"/>
                </a:cubicBezTo>
                <a:cubicBezTo>
                  <a:pt x="1804511" y="859475"/>
                  <a:pt x="1799939" y="871572"/>
                  <a:pt x="1794700" y="880335"/>
                </a:cubicBezTo>
                <a:cubicBezTo>
                  <a:pt x="1789271" y="889574"/>
                  <a:pt x="1784984" y="892432"/>
                  <a:pt x="1785842" y="886240"/>
                </a:cubicBezTo>
                <a:cubicBezTo>
                  <a:pt x="1786699" y="880525"/>
                  <a:pt x="1791652" y="868143"/>
                  <a:pt x="1796510" y="859570"/>
                </a:cubicBezTo>
                <a:cubicBezTo>
                  <a:pt x="1798987" y="855237"/>
                  <a:pt x="1801178" y="852403"/>
                  <a:pt x="1802702" y="851355"/>
                </a:cubicBezTo>
                <a:close/>
                <a:moveTo>
                  <a:pt x="2624423" y="849378"/>
                </a:moveTo>
                <a:cubicBezTo>
                  <a:pt x="2613660" y="851760"/>
                  <a:pt x="2602802" y="854427"/>
                  <a:pt x="2593277" y="856998"/>
                </a:cubicBezTo>
                <a:cubicBezTo>
                  <a:pt x="2598325" y="868714"/>
                  <a:pt x="2602802" y="879287"/>
                  <a:pt x="2606897" y="889288"/>
                </a:cubicBezTo>
                <a:cubicBezTo>
                  <a:pt x="2616613" y="886716"/>
                  <a:pt x="2626043" y="884430"/>
                  <a:pt x="2634520" y="882525"/>
                </a:cubicBezTo>
                <a:cubicBezTo>
                  <a:pt x="2631186" y="871381"/>
                  <a:pt x="2627757" y="859951"/>
                  <a:pt x="2624423" y="849378"/>
                </a:cubicBezTo>
                <a:close/>
                <a:moveTo>
                  <a:pt x="1744122" y="849284"/>
                </a:moveTo>
                <a:cubicBezTo>
                  <a:pt x="1742217" y="854047"/>
                  <a:pt x="1740312" y="859095"/>
                  <a:pt x="1739741" y="859952"/>
                </a:cubicBezTo>
                <a:cubicBezTo>
                  <a:pt x="1738502" y="861571"/>
                  <a:pt x="1738026" y="860904"/>
                  <a:pt x="1737169" y="861095"/>
                </a:cubicBezTo>
                <a:cubicBezTo>
                  <a:pt x="1738502" y="857856"/>
                  <a:pt x="1739931" y="853761"/>
                  <a:pt x="1741169" y="851665"/>
                </a:cubicBezTo>
                <a:cubicBezTo>
                  <a:pt x="1742122" y="849760"/>
                  <a:pt x="1742789" y="850236"/>
                  <a:pt x="1744122" y="849284"/>
                </a:cubicBezTo>
                <a:close/>
                <a:moveTo>
                  <a:pt x="1987688" y="849284"/>
                </a:moveTo>
                <a:cubicBezTo>
                  <a:pt x="1992987" y="849164"/>
                  <a:pt x="1996916" y="852427"/>
                  <a:pt x="1998154" y="859094"/>
                </a:cubicBezTo>
                <a:cubicBezTo>
                  <a:pt x="2000725" y="872810"/>
                  <a:pt x="1989867" y="896241"/>
                  <a:pt x="1975294" y="909100"/>
                </a:cubicBezTo>
                <a:cubicBezTo>
                  <a:pt x="1960816" y="921768"/>
                  <a:pt x="1948528" y="921578"/>
                  <a:pt x="1947099" y="908338"/>
                </a:cubicBezTo>
                <a:cubicBezTo>
                  <a:pt x="1945671" y="895098"/>
                  <a:pt x="1955291" y="873762"/>
                  <a:pt x="1969007" y="859761"/>
                </a:cubicBezTo>
                <a:cubicBezTo>
                  <a:pt x="1975722" y="852903"/>
                  <a:pt x="1982390" y="849403"/>
                  <a:pt x="1987688" y="849284"/>
                </a:cubicBezTo>
                <a:close/>
                <a:moveTo>
                  <a:pt x="3220688" y="848331"/>
                </a:moveTo>
                <a:cubicBezTo>
                  <a:pt x="3231451" y="851093"/>
                  <a:pt x="3244596" y="860237"/>
                  <a:pt x="3249549" y="868619"/>
                </a:cubicBezTo>
                <a:cubicBezTo>
                  <a:pt x="3254787" y="877572"/>
                  <a:pt x="3248787" y="883002"/>
                  <a:pt x="3237166" y="879858"/>
                </a:cubicBezTo>
                <a:cubicBezTo>
                  <a:pt x="3225832" y="876810"/>
                  <a:pt x="3213925" y="867666"/>
                  <a:pt x="3209258" y="858808"/>
                </a:cubicBezTo>
                <a:cubicBezTo>
                  <a:pt x="3204781" y="849855"/>
                  <a:pt x="3209544" y="845473"/>
                  <a:pt x="3220688" y="848331"/>
                </a:cubicBezTo>
                <a:close/>
                <a:moveTo>
                  <a:pt x="2389442" y="846711"/>
                </a:moveTo>
                <a:cubicBezTo>
                  <a:pt x="2380393" y="849950"/>
                  <a:pt x="2371534" y="853379"/>
                  <a:pt x="2363438" y="856617"/>
                </a:cubicBezTo>
                <a:cubicBezTo>
                  <a:pt x="2367153" y="867000"/>
                  <a:pt x="2370487" y="876525"/>
                  <a:pt x="2373439" y="885192"/>
                </a:cubicBezTo>
                <a:cubicBezTo>
                  <a:pt x="2382869" y="881573"/>
                  <a:pt x="2391537" y="878525"/>
                  <a:pt x="2399824" y="875572"/>
                </a:cubicBezTo>
                <a:cubicBezTo>
                  <a:pt x="2396585" y="866238"/>
                  <a:pt x="2393156" y="856903"/>
                  <a:pt x="2389442" y="846711"/>
                </a:cubicBezTo>
                <a:close/>
                <a:moveTo>
                  <a:pt x="2180463" y="844044"/>
                </a:moveTo>
                <a:cubicBezTo>
                  <a:pt x="2172176" y="849664"/>
                  <a:pt x="2163604" y="855474"/>
                  <a:pt x="2154364" y="861856"/>
                </a:cubicBezTo>
                <a:cubicBezTo>
                  <a:pt x="2156936" y="870810"/>
                  <a:pt x="2159508" y="879668"/>
                  <a:pt x="2161889" y="888336"/>
                </a:cubicBezTo>
                <a:cubicBezTo>
                  <a:pt x="2171319" y="882144"/>
                  <a:pt x="2179987" y="876620"/>
                  <a:pt x="2188654" y="871095"/>
                </a:cubicBezTo>
                <a:cubicBezTo>
                  <a:pt x="2185988" y="862142"/>
                  <a:pt x="2183321" y="853188"/>
                  <a:pt x="2180463" y="844044"/>
                </a:cubicBezTo>
                <a:close/>
                <a:moveTo>
                  <a:pt x="2965799" y="834806"/>
                </a:moveTo>
                <a:cubicBezTo>
                  <a:pt x="2981896" y="837187"/>
                  <a:pt x="2998660" y="850141"/>
                  <a:pt x="3004184" y="864714"/>
                </a:cubicBezTo>
                <a:cubicBezTo>
                  <a:pt x="3009709" y="879288"/>
                  <a:pt x="3001517" y="889098"/>
                  <a:pt x="2985325" y="887670"/>
                </a:cubicBezTo>
                <a:cubicBezTo>
                  <a:pt x="2968656" y="886146"/>
                  <a:pt x="2950654" y="872620"/>
                  <a:pt x="2945320" y="857761"/>
                </a:cubicBezTo>
                <a:cubicBezTo>
                  <a:pt x="2939986" y="842997"/>
                  <a:pt x="2949225" y="832329"/>
                  <a:pt x="2965799" y="834806"/>
                </a:cubicBezTo>
                <a:close/>
                <a:moveTo>
                  <a:pt x="3374897" y="833853"/>
                </a:moveTo>
                <a:cubicBezTo>
                  <a:pt x="3380707" y="835758"/>
                  <a:pt x="3386994" y="839187"/>
                  <a:pt x="3389852" y="842806"/>
                </a:cubicBezTo>
                <a:cubicBezTo>
                  <a:pt x="3391852" y="845283"/>
                  <a:pt x="3390613" y="846712"/>
                  <a:pt x="3390995" y="850141"/>
                </a:cubicBezTo>
                <a:cubicBezTo>
                  <a:pt x="3382327" y="844807"/>
                  <a:pt x="3376516" y="841663"/>
                  <a:pt x="3372421" y="838425"/>
                </a:cubicBezTo>
                <a:cubicBezTo>
                  <a:pt x="3367563" y="834615"/>
                  <a:pt x="3369468" y="832043"/>
                  <a:pt x="3374897" y="833853"/>
                </a:cubicBezTo>
                <a:close/>
                <a:moveTo>
                  <a:pt x="1830038" y="831853"/>
                </a:moveTo>
                <a:cubicBezTo>
                  <a:pt x="1831848" y="830853"/>
                  <a:pt x="1832896" y="831948"/>
                  <a:pt x="1832800" y="835377"/>
                </a:cubicBezTo>
                <a:cubicBezTo>
                  <a:pt x="1832610" y="842140"/>
                  <a:pt x="1827657" y="855189"/>
                  <a:pt x="1821370" y="865286"/>
                </a:cubicBezTo>
                <a:cubicBezTo>
                  <a:pt x="1814798" y="875858"/>
                  <a:pt x="1809559" y="879097"/>
                  <a:pt x="1810131" y="872429"/>
                </a:cubicBezTo>
                <a:cubicBezTo>
                  <a:pt x="1810607" y="865667"/>
                  <a:pt x="1816322" y="851284"/>
                  <a:pt x="1822704" y="840902"/>
                </a:cubicBezTo>
                <a:cubicBezTo>
                  <a:pt x="1825657" y="835949"/>
                  <a:pt x="1828229" y="832853"/>
                  <a:pt x="1830038" y="831853"/>
                </a:cubicBezTo>
                <a:close/>
                <a:moveTo>
                  <a:pt x="1765744" y="831472"/>
                </a:moveTo>
                <a:cubicBezTo>
                  <a:pt x="1762696" y="839187"/>
                  <a:pt x="1760886" y="844235"/>
                  <a:pt x="1759171" y="847664"/>
                </a:cubicBezTo>
                <a:cubicBezTo>
                  <a:pt x="1756219" y="853570"/>
                  <a:pt x="1755361" y="853189"/>
                  <a:pt x="1756314" y="848903"/>
                </a:cubicBezTo>
                <a:cubicBezTo>
                  <a:pt x="1757076" y="845093"/>
                  <a:pt x="1759076" y="839854"/>
                  <a:pt x="1761267" y="836330"/>
                </a:cubicBezTo>
                <a:cubicBezTo>
                  <a:pt x="1762696" y="833758"/>
                  <a:pt x="1763553" y="833568"/>
                  <a:pt x="1765744" y="831472"/>
                </a:cubicBezTo>
                <a:close/>
                <a:moveTo>
                  <a:pt x="2125980" y="827852"/>
                </a:moveTo>
                <a:cubicBezTo>
                  <a:pt x="2115693" y="835758"/>
                  <a:pt x="2105311" y="843949"/>
                  <a:pt x="2096643" y="850807"/>
                </a:cubicBezTo>
                <a:cubicBezTo>
                  <a:pt x="2099691" y="858999"/>
                  <a:pt x="2102834" y="867762"/>
                  <a:pt x="2106168" y="876715"/>
                </a:cubicBezTo>
                <a:cubicBezTo>
                  <a:pt x="2114931" y="870143"/>
                  <a:pt x="2123884" y="863571"/>
                  <a:pt x="2132362" y="857379"/>
                </a:cubicBezTo>
                <a:cubicBezTo>
                  <a:pt x="2130266" y="847473"/>
                  <a:pt x="2128075" y="837091"/>
                  <a:pt x="2125980" y="827852"/>
                </a:cubicBezTo>
                <a:close/>
                <a:moveTo>
                  <a:pt x="3247072" y="822042"/>
                </a:moveTo>
                <a:cubicBezTo>
                  <a:pt x="3255549" y="823852"/>
                  <a:pt x="3267931" y="831758"/>
                  <a:pt x="3272980" y="838711"/>
                </a:cubicBezTo>
                <a:cubicBezTo>
                  <a:pt x="3277933" y="845569"/>
                  <a:pt x="3274122" y="849855"/>
                  <a:pt x="3265074" y="847474"/>
                </a:cubicBezTo>
                <a:cubicBezTo>
                  <a:pt x="3256311" y="845188"/>
                  <a:pt x="3245929" y="837949"/>
                  <a:pt x="3241261" y="831091"/>
                </a:cubicBezTo>
                <a:cubicBezTo>
                  <a:pt x="3236404" y="824138"/>
                  <a:pt x="3238975" y="820328"/>
                  <a:pt x="3247072" y="822042"/>
                </a:cubicBezTo>
                <a:close/>
                <a:moveTo>
                  <a:pt x="2856452" y="821947"/>
                </a:moveTo>
                <a:cubicBezTo>
                  <a:pt x="2873597" y="822995"/>
                  <a:pt x="2892742" y="837663"/>
                  <a:pt x="2898267" y="853951"/>
                </a:cubicBezTo>
                <a:cubicBezTo>
                  <a:pt x="2903791" y="870334"/>
                  <a:pt x="2893695" y="882621"/>
                  <a:pt x="2876169" y="881669"/>
                </a:cubicBezTo>
                <a:cubicBezTo>
                  <a:pt x="2858928" y="880716"/>
                  <a:pt x="2839974" y="866333"/>
                  <a:pt x="2834830" y="850331"/>
                </a:cubicBezTo>
                <a:cubicBezTo>
                  <a:pt x="2829592" y="834234"/>
                  <a:pt x="2839497" y="820804"/>
                  <a:pt x="2856452" y="821947"/>
                </a:cubicBezTo>
                <a:close/>
                <a:moveTo>
                  <a:pt x="3110388" y="821185"/>
                </a:moveTo>
                <a:cubicBezTo>
                  <a:pt x="3123246" y="823947"/>
                  <a:pt x="3138010" y="834615"/>
                  <a:pt x="3143249" y="845092"/>
                </a:cubicBezTo>
                <a:cubicBezTo>
                  <a:pt x="3148488" y="855475"/>
                  <a:pt x="3142106" y="862047"/>
                  <a:pt x="3129057" y="859475"/>
                </a:cubicBezTo>
                <a:cubicBezTo>
                  <a:pt x="3115912" y="856903"/>
                  <a:pt x="3101815" y="846331"/>
                  <a:pt x="3096672" y="835472"/>
                </a:cubicBezTo>
                <a:cubicBezTo>
                  <a:pt x="3091528" y="824518"/>
                  <a:pt x="3097434" y="818327"/>
                  <a:pt x="3110388" y="821185"/>
                </a:cubicBezTo>
                <a:close/>
                <a:moveTo>
                  <a:pt x="2475738" y="820518"/>
                </a:moveTo>
                <a:cubicBezTo>
                  <a:pt x="2467356" y="822232"/>
                  <a:pt x="2458879" y="824232"/>
                  <a:pt x="2450306" y="826423"/>
                </a:cubicBezTo>
                <a:cubicBezTo>
                  <a:pt x="2454402" y="837282"/>
                  <a:pt x="2458212" y="847283"/>
                  <a:pt x="2461641" y="856617"/>
                </a:cubicBezTo>
                <a:cubicBezTo>
                  <a:pt x="2470976" y="854331"/>
                  <a:pt x="2479167" y="852617"/>
                  <a:pt x="2487359" y="850998"/>
                </a:cubicBezTo>
                <a:cubicBezTo>
                  <a:pt x="2483548" y="840901"/>
                  <a:pt x="2479643" y="830805"/>
                  <a:pt x="2475738" y="820518"/>
                </a:cubicBezTo>
                <a:close/>
                <a:moveTo>
                  <a:pt x="3392709" y="818994"/>
                </a:moveTo>
                <a:cubicBezTo>
                  <a:pt x="3395948" y="820994"/>
                  <a:pt x="3400520" y="823280"/>
                  <a:pt x="3402139" y="824709"/>
                </a:cubicBezTo>
                <a:cubicBezTo>
                  <a:pt x="3403663" y="826138"/>
                  <a:pt x="3402139" y="826519"/>
                  <a:pt x="3401853" y="827852"/>
                </a:cubicBezTo>
                <a:cubicBezTo>
                  <a:pt x="3396805" y="824804"/>
                  <a:pt x="3391090" y="821756"/>
                  <a:pt x="3390709" y="821089"/>
                </a:cubicBezTo>
                <a:cubicBezTo>
                  <a:pt x="3389947" y="819756"/>
                  <a:pt x="3391852" y="819661"/>
                  <a:pt x="3392709" y="818994"/>
                </a:cubicBezTo>
                <a:close/>
                <a:moveTo>
                  <a:pt x="2753356" y="818542"/>
                </a:moveTo>
                <a:cubicBezTo>
                  <a:pt x="2761036" y="818851"/>
                  <a:pt x="2769394" y="821757"/>
                  <a:pt x="2777013" y="827186"/>
                </a:cubicBezTo>
                <a:cubicBezTo>
                  <a:pt x="2791872" y="837663"/>
                  <a:pt x="2799588" y="853951"/>
                  <a:pt x="2795778" y="867095"/>
                </a:cubicBezTo>
                <a:cubicBezTo>
                  <a:pt x="2791872" y="880621"/>
                  <a:pt x="2777490" y="886622"/>
                  <a:pt x="2760345" y="882335"/>
                </a:cubicBezTo>
                <a:cubicBezTo>
                  <a:pt x="2756344" y="881383"/>
                  <a:pt x="2752249" y="880145"/>
                  <a:pt x="2748153" y="879002"/>
                </a:cubicBezTo>
                <a:cubicBezTo>
                  <a:pt x="2747105" y="878335"/>
                  <a:pt x="2746153" y="877573"/>
                  <a:pt x="2745295" y="876716"/>
                </a:cubicBezTo>
                <a:cubicBezTo>
                  <a:pt x="2742438" y="873382"/>
                  <a:pt x="2739295" y="870239"/>
                  <a:pt x="2736628" y="866714"/>
                </a:cubicBezTo>
                <a:cubicBezTo>
                  <a:pt x="2725483" y="852141"/>
                  <a:pt x="2724245" y="835187"/>
                  <a:pt x="2733770" y="825471"/>
                </a:cubicBezTo>
                <a:cubicBezTo>
                  <a:pt x="2738676" y="820518"/>
                  <a:pt x="2745677" y="818232"/>
                  <a:pt x="2753356" y="818542"/>
                </a:cubicBezTo>
                <a:close/>
                <a:moveTo>
                  <a:pt x="2328005" y="815660"/>
                </a:moveTo>
                <a:cubicBezTo>
                  <a:pt x="2319433" y="819660"/>
                  <a:pt x="2310670" y="823851"/>
                  <a:pt x="2302383" y="827947"/>
                </a:cubicBezTo>
                <a:cubicBezTo>
                  <a:pt x="2305812" y="837758"/>
                  <a:pt x="2308955" y="846807"/>
                  <a:pt x="2312194" y="856427"/>
                </a:cubicBezTo>
                <a:cubicBezTo>
                  <a:pt x="2321528" y="852045"/>
                  <a:pt x="2330101" y="848140"/>
                  <a:pt x="2338292" y="844521"/>
                </a:cubicBezTo>
                <a:cubicBezTo>
                  <a:pt x="2334863" y="834805"/>
                  <a:pt x="2331434" y="825185"/>
                  <a:pt x="2328005" y="815660"/>
                </a:cubicBezTo>
                <a:close/>
                <a:moveTo>
                  <a:pt x="1859923" y="814077"/>
                </a:moveTo>
                <a:cubicBezTo>
                  <a:pt x="1862447" y="812875"/>
                  <a:pt x="1864090" y="814137"/>
                  <a:pt x="1864137" y="818232"/>
                </a:cubicBezTo>
                <a:cubicBezTo>
                  <a:pt x="1864137" y="825947"/>
                  <a:pt x="1858231" y="841568"/>
                  <a:pt x="1851088" y="852332"/>
                </a:cubicBezTo>
                <a:cubicBezTo>
                  <a:pt x="1843753" y="863381"/>
                  <a:pt x="1837848" y="866429"/>
                  <a:pt x="1837657" y="859380"/>
                </a:cubicBezTo>
                <a:cubicBezTo>
                  <a:pt x="1837372" y="851855"/>
                  <a:pt x="1843087" y="836520"/>
                  <a:pt x="1850421" y="824709"/>
                </a:cubicBezTo>
                <a:cubicBezTo>
                  <a:pt x="1853993" y="818947"/>
                  <a:pt x="1857399" y="815280"/>
                  <a:pt x="1859923" y="814077"/>
                </a:cubicBezTo>
                <a:close/>
                <a:moveTo>
                  <a:pt x="1787080" y="811660"/>
                </a:moveTo>
                <a:cubicBezTo>
                  <a:pt x="1783746" y="820899"/>
                  <a:pt x="1781556" y="827376"/>
                  <a:pt x="1779365" y="832234"/>
                </a:cubicBezTo>
                <a:cubicBezTo>
                  <a:pt x="1776317" y="838711"/>
                  <a:pt x="1774602" y="840140"/>
                  <a:pt x="1774698" y="836806"/>
                </a:cubicBezTo>
                <a:cubicBezTo>
                  <a:pt x="1774888" y="833663"/>
                  <a:pt x="1778413" y="823281"/>
                  <a:pt x="1780889" y="818899"/>
                </a:cubicBezTo>
                <a:cubicBezTo>
                  <a:pt x="1782984" y="815375"/>
                  <a:pt x="1784413" y="814708"/>
                  <a:pt x="1787080" y="811660"/>
                </a:cubicBezTo>
                <a:close/>
                <a:moveTo>
                  <a:pt x="2559272" y="801944"/>
                </a:moveTo>
                <a:cubicBezTo>
                  <a:pt x="2549938" y="816612"/>
                  <a:pt x="2541461" y="812707"/>
                  <a:pt x="2529459" y="808135"/>
                </a:cubicBezTo>
                <a:cubicBezTo>
                  <a:pt x="2535269" y="820899"/>
                  <a:pt x="2540603" y="832710"/>
                  <a:pt x="2545747" y="844044"/>
                </a:cubicBezTo>
                <a:cubicBezTo>
                  <a:pt x="2553938" y="843473"/>
                  <a:pt x="2562511" y="843282"/>
                  <a:pt x="2571179" y="843473"/>
                </a:cubicBezTo>
                <a:cubicBezTo>
                  <a:pt x="2568512" y="837472"/>
                  <a:pt x="2564797" y="830709"/>
                  <a:pt x="2562701" y="824328"/>
                </a:cubicBezTo>
                <a:cubicBezTo>
                  <a:pt x="2560701" y="818041"/>
                  <a:pt x="2560415" y="812040"/>
                  <a:pt x="2559272" y="801944"/>
                </a:cubicBezTo>
                <a:close/>
                <a:moveTo>
                  <a:pt x="3272123" y="800801"/>
                </a:moveTo>
                <a:cubicBezTo>
                  <a:pt x="3278505" y="802420"/>
                  <a:pt x="3288410" y="808707"/>
                  <a:pt x="3292792" y="813850"/>
                </a:cubicBezTo>
                <a:cubicBezTo>
                  <a:pt x="3297174" y="818994"/>
                  <a:pt x="3294888" y="821947"/>
                  <a:pt x="3288030" y="819946"/>
                </a:cubicBezTo>
                <a:cubicBezTo>
                  <a:pt x="3281933" y="818232"/>
                  <a:pt x="3272885" y="812422"/>
                  <a:pt x="3268694" y="807659"/>
                </a:cubicBezTo>
                <a:cubicBezTo>
                  <a:pt x="3264026" y="802325"/>
                  <a:pt x="3265741" y="799087"/>
                  <a:pt x="3272123" y="800801"/>
                </a:cubicBezTo>
                <a:close/>
                <a:moveTo>
                  <a:pt x="1893225" y="798361"/>
                </a:moveTo>
                <a:cubicBezTo>
                  <a:pt x="1896070" y="797396"/>
                  <a:pt x="1898047" y="798992"/>
                  <a:pt x="1898523" y="803373"/>
                </a:cubicBezTo>
                <a:cubicBezTo>
                  <a:pt x="1899475" y="812517"/>
                  <a:pt x="1892807" y="830328"/>
                  <a:pt x="1884140" y="842044"/>
                </a:cubicBezTo>
                <a:cubicBezTo>
                  <a:pt x="1875853" y="853188"/>
                  <a:pt x="1868519" y="855665"/>
                  <a:pt x="1868042" y="847569"/>
                </a:cubicBezTo>
                <a:cubicBezTo>
                  <a:pt x="1867566" y="839091"/>
                  <a:pt x="1874424" y="820899"/>
                  <a:pt x="1882711" y="808707"/>
                </a:cubicBezTo>
                <a:cubicBezTo>
                  <a:pt x="1886664" y="802849"/>
                  <a:pt x="1890379" y="799325"/>
                  <a:pt x="1893225" y="798361"/>
                </a:cubicBezTo>
                <a:close/>
                <a:moveTo>
                  <a:pt x="3000946" y="797563"/>
                </a:moveTo>
                <a:cubicBezTo>
                  <a:pt x="3015615" y="800135"/>
                  <a:pt x="3031426" y="812231"/>
                  <a:pt x="3036760" y="825090"/>
                </a:cubicBezTo>
                <a:cubicBezTo>
                  <a:pt x="3041999" y="837949"/>
                  <a:pt x="3034093" y="845474"/>
                  <a:pt x="3018663" y="842616"/>
                </a:cubicBezTo>
                <a:cubicBezTo>
                  <a:pt x="3004280" y="839949"/>
                  <a:pt x="2989421" y="828424"/>
                  <a:pt x="2984277" y="816137"/>
                </a:cubicBezTo>
                <a:cubicBezTo>
                  <a:pt x="2978848" y="803278"/>
                  <a:pt x="2986182" y="794896"/>
                  <a:pt x="3000946" y="797563"/>
                </a:cubicBezTo>
                <a:close/>
                <a:moveTo>
                  <a:pt x="1806285" y="793089"/>
                </a:moveTo>
                <a:cubicBezTo>
                  <a:pt x="1807321" y="792113"/>
                  <a:pt x="1807893" y="792566"/>
                  <a:pt x="1807845" y="794610"/>
                </a:cubicBezTo>
                <a:cubicBezTo>
                  <a:pt x="1807750" y="798991"/>
                  <a:pt x="1804511" y="808707"/>
                  <a:pt x="1800701" y="816232"/>
                </a:cubicBezTo>
                <a:cubicBezTo>
                  <a:pt x="1797272" y="822899"/>
                  <a:pt x="1794510" y="825471"/>
                  <a:pt x="1794700" y="821851"/>
                </a:cubicBezTo>
                <a:cubicBezTo>
                  <a:pt x="1794795" y="817946"/>
                  <a:pt x="1798225" y="807754"/>
                  <a:pt x="1801939" y="800134"/>
                </a:cubicBezTo>
                <a:cubicBezTo>
                  <a:pt x="1803749" y="796467"/>
                  <a:pt x="1805250" y="794062"/>
                  <a:pt x="1806285" y="793089"/>
                </a:cubicBezTo>
                <a:close/>
                <a:moveTo>
                  <a:pt x="3140773" y="791948"/>
                </a:moveTo>
                <a:cubicBezTo>
                  <a:pt x="3151822" y="794515"/>
                  <a:pt x="3165824" y="804421"/>
                  <a:pt x="3170587" y="813089"/>
                </a:cubicBezTo>
                <a:cubicBezTo>
                  <a:pt x="3174968" y="821185"/>
                  <a:pt x="3169729" y="826138"/>
                  <a:pt x="3159347" y="823661"/>
                </a:cubicBezTo>
                <a:cubicBezTo>
                  <a:pt x="3148584" y="820994"/>
                  <a:pt x="3136202" y="812041"/>
                  <a:pt x="3131248" y="803183"/>
                </a:cubicBezTo>
                <a:cubicBezTo>
                  <a:pt x="3126105" y="794134"/>
                  <a:pt x="3130105" y="789472"/>
                  <a:pt x="3140773" y="791948"/>
                </a:cubicBezTo>
                <a:close/>
                <a:moveTo>
                  <a:pt x="2268950" y="787471"/>
                </a:moveTo>
                <a:cubicBezTo>
                  <a:pt x="2259711" y="792710"/>
                  <a:pt x="2250186" y="798324"/>
                  <a:pt x="2240851" y="803944"/>
                </a:cubicBezTo>
                <a:cubicBezTo>
                  <a:pt x="2244757" y="813850"/>
                  <a:pt x="2248662" y="823661"/>
                  <a:pt x="2252282" y="832710"/>
                </a:cubicBezTo>
                <a:cubicBezTo>
                  <a:pt x="2261140" y="827661"/>
                  <a:pt x="2269712" y="822899"/>
                  <a:pt x="2278094" y="818422"/>
                </a:cubicBezTo>
                <a:cubicBezTo>
                  <a:pt x="2275046" y="808326"/>
                  <a:pt x="2271903" y="797658"/>
                  <a:pt x="2268950" y="787471"/>
                </a:cubicBezTo>
                <a:close/>
                <a:moveTo>
                  <a:pt x="1930717" y="786661"/>
                </a:moveTo>
                <a:cubicBezTo>
                  <a:pt x="1934242" y="785923"/>
                  <a:pt x="1936813" y="787947"/>
                  <a:pt x="1937575" y="792899"/>
                </a:cubicBezTo>
                <a:cubicBezTo>
                  <a:pt x="1939099" y="803278"/>
                  <a:pt x="1931765" y="822899"/>
                  <a:pt x="1921669" y="835186"/>
                </a:cubicBezTo>
                <a:cubicBezTo>
                  <a:pt x="1912048" y="846997"/>
                  <a:pt x="1903190" y="848807"/>
                  <a:pt x="1902238" y="839377"/>
                </a:cubicBezTo>
                <a:cubicBezTo>
                  <a:pt x="1901190" y="829471"/>
                  <a:pt x="1908715" y="809659"/>
                  <a:pt x="1918144" y="796991"/>
                </a:cubicBezTo>
                <a:cubicBezTo>
                  <a:pt x="1922716" y="790900"/>
                  <a:pt x="1927193" y="787400"/>
                  <a:pt x="1930717" y="786661"/>
                </a:cubicBezTo>
                <a:close/>
                <a:moveTo>
                  <a:pt x="2173572" y="783083"/>
                </a:moveTo>
                <a:lnTo>
                  <a:pt x="2173700" y="783185"/>
                </a:lnTo>
                <a:cubicBezTo>
                  <a:pt x="2173414" y="783185"/>
                  <a:pt x="2173319" y="783185"/>
                  <a:pt x="2173033" y="783185"/>
                </a:cubicBezTo>
                <a:close/>
                <a:moveTo>
                  <a:pt x="2172653" y="782995"/>
                </a:moveTo>
                <a:cubicBezTo>
                  <a:pt x="2172938" y="782995"/>
                  <a:pt x="2173034" y="782995"/>
                  <a:pt x="2173319" y="782995"/>
                </a:cubicBezTo>
                <a:lnTo>
                  <a:pt x="2172823" y="783170"/>
                </a:lnTo>
                <a:close/>
                <a:moveTo>
                  <a:pt x="3291554" y="781659"/>
                </a:moveTo>
                <a:cubicBezTo>
                  <a:pt x="3299460" y="787088"/>
                  <a:pt x="3305270" y="790517"/>
                  <a:pt x="3308604" y="793471"/>
                </a:cubicBezTo>
                <a:cubicBezTo>
                  <a:pt x="3313271" y="797563"/>
                  <a:pt x="3311842" y="798801"/>
                  <a:pt x="3306794" y="797563"/>
                </a:cubicBezTo>
                <a:cubicBezTo>
                  <a:pt x="3301936" y="796325"/>
                  <a:pt x="3292221" y="790327"/>
                  <a:pt x="3290506" y="787469"/>
                </a:cubicBezTo>
                <a:cubicBezTo>
                  <a:pt x="3289268" y="785088"/>
                  <a:pt x="3290983" y="784231"/>
                  <a:pt x="3291554" y="781659"/>
                </a:cubicBezTo>
                <a:close/>
                <a:moveTo>
                  <a:pt x="2891599" y="779566"/>
                </a:moveTo>
                <a:cubicBezTo>
                  <a:pt x="2907315" y="781280"/>
                  <a:pt x="2924365" y="793944"/>
                  <a:pt x="2930365" y="808422"/>
                </a:cubicBezTo>
                <a:cubicBezTo>
                  <a:pt x="2936366" y="823090"/>
                  <a:pt x="2928746" y="833282"/>
                  <a:pt x="2912935" y="832234"/>
                </a:cubicBezTo>
                <a:cubicBezTo>
                  <a:pt x="2896742" y="831186"/>
                  <a:pt x="2878454" y="817851"/>
                  <a:pt x="2873120" y="802992"/>
                </a:cubicBezTo>
                <a:cubicBezTo>
                  <a:pt x="2867977" y="788900"/>
                  <a:pt x="2876359" y="778042"/>
                  <a:pt x="2891599" y="779566"/>
                </a:cubicBezTo>
                <a:close/>
                <a:moveTo>
                  <a:pt x="2415064" y="778994"/>
                </a:moveTo>
                <a:cubicBezTo>
                  <a:pt x="2406205" y="781755"/>
                  <a:pt x="2396776" y="784993"/>
                  <a:pt x="2387346" y="788422"/>
                </a:cubicBezTo>
                <a:cubicBezTo>
                  <a:pt x="2392013" y="799086"/>
                  <a:pt x="2396680" y="809754"/>
                  <a:pt x="2400967" y="819660"/>
                </a:cubicBezTo>
                <a:cubicBezTo>
                  <a:pt x="2409730" y="816612"/>
                  <a:pt x="2418112" y="813945"/>
                  <a:pt x="2426113" y="811564"/>
                </a:cubicBezTo>
                <a:cubicBezTo>
                  <a:pt x="2422588" y="800991"/>
                  <a:pt x="2418779" y="789756"/>
                  <a:pt x="2415064" y="778994"/>
                </a:cubicBezTo>
                <a:close/>
                <a:moveTo>
                  <a:pt x="1972175" y="777410"/>
                </a:moveTo>
                <a:cubicBezTo>
                  <a:pt x="1976366" y="776946"/>
                  <a:pt x="1979485" y="779565"/>
                  <a:pt x="1980532" y="785375"/>
                </a:cubicBezTo>
                <a:cubicBezTo>
                  <a:pt x="1982628" y="796991"/>
                  <a:pt x="1975199" y="816613"/>
                  <a:pt x="1963864" y="829376"/>
                </a:cubicBezTo>
                <a:cubicBezTo>
                  <a:pt x="1951862" y="842997"/>
                  <a:pt x="1941385" y="844235"/>
                  <a:pt x="1940147" y="832043"/>
                </a:cubicBezTo>
                <a:cubicBezTo>
                  <a:pt x="1938908" y="820423"/>
                  <a:pt x="1946338" y="801373"/>
                  <a:pt x="1957387" y="787947"/>
                </a:cubicBezTo>
                <a:cubicBezTo>
                  <a:pt x="1962721" y="781422"/>
                  <a:pt x="1967984" y="777874"/>
                  <a:pt x="1972175" y="777410"/>
                </a:cubicBezTo>
                <a:close/>
                <a:moveTo>
                  <a:pt x="1769554" y="773180"/>
                </a:moveTo>
                <a:cubicBezTo>
                  <a:pt x="1769363" y="774513"/>
                  <a:pt x="1768030" y="778419"/>
                  <a:pt x="1766982" y="780990"/>
                </a:cubicBezTo>
                <a:cubicBezTo>
                  <a:pt x="1766601" y="781943"/>
                  <a:pt x="1765363" y="783086"/>
                  <a:pt x="1765458" y="782229"/>
                </a:cubicBezTo>
                <a:cubicBezTo>
                  <a:pt x="1765553" y="780990"/>
                  <a:pt x="1766506" y="777942"/>
                  <a:pt x="1767458" y="774037"/>
                </a:cubicBezTo>
                <a:cubicBezTo>
                  <a:pt x="1768506" y="773466"/>
                  <a:pt x="1769744" y="772037"/>
                  <a:pt x="1769554" y="773180"/>
                </a:cubicBezTo>
                <a:close/>
                <a:moveTo>
                  <a:pt x="2016669" y="772397"/>
                </a:moveTo>
                <a:cubicBezTo>
                  <a:pt x="2021586" y="772326"/>
                  <a:pt x="2025396" y="775517"/>
                  <a:pt x="2026920" y="781946"/>
                </a:cubicBezTo>
                <a:cubicBezTo>
                  <a:pt x="2030063" y="794896"/>
                  <a:pt x="2022443" y="815470"/>
                  <a:pt x="2009870" y="828519"/>
                </a:cubicBezTo>
                <a:cubicBezTo>
                  <a:pt x="1996916" y="841949"/>
                  <a:pt x="1983676" y="842521"/>
                  <a:pt x="1981581" y="829662"/>
                </a:cubicBezTo>
                <a:cubicBezTo>
                  <a:pt x="1979676" y="817375"/>
                  <a:pt x="1987963" y="795468"/>
                  <a:pt x="1999774" y="782422"/>
                </a:cubicBezTo>
                <a:cubicBezTo>
                  <a:pt x="2005727" y="775802"/>
                  <a:pt x="2011752" y="772468"/>
                  <a:pt x="2016669" y="772397"/>
                </a:cubicBezTo>
                <a:close/>
                <a:moveTo>
                  <a:pt x="3312032" y="772229"/>
                </a:moveTo>
                <a:cubicBezTo>
                  <a:pt x="3313175" y="772514"/>
                  <a:pt x="3318319" y="775658"/>
                  <a:pt x="3323272" y="778420"/>
                </a:cubicBezTo>
                <a:cubicBezTo>
                  <a:pt x="3322510" y="779182"/>
                  <a:pt x="3322891" y="780801"/>
                  <a:pt x="3321176" y="780134"/>
                </a:cubicBezTo>
                <a:cubicBezTo>
                  <a:pt x="3317938" y="778706"/>
                  <a:pt x="3313556" y="775943"/>
                  <a:pt x="3309651" y="773753"/>
                </a:cubicBezTo>
                <a:cubicBezTo>
                  <a:pt x="3310318" y="773181"/>
                  <a:pt x="3310032" y="771752"/>
                  <a:pt x="3312032" y="772229"/>
                </a:cubicBezTo>
                <a:close/>
                <a:moveTo>
                  <a:pt x="2067246" y="772172"/>
                </a:moveTo>
                <a:cubicBezTo>
                  <a:pt x="2072640" y="773182"/>
                  <a:pt x="2076735" y="777470"/>
                  <a:pt x="2078164" y="784709"/>
                </a:cubicBezTo>
                <a:cubicBezTo>
                  <a:pt x="2081117" y="800039"/>
                  <a:pt x="2071496" y="822327"/>
                  <a:pt x="2057113" y="834043"/>
                </a:cubicBezTo>
                <a:cubicBezTo>
                  <a:pt x="2042350" y="846045"/>
                  <a:pt x="2029300" y="843854"/>
                  <a:pt x="2027110" y="828709"/>
                </a:cubicBezTo>
                <a:cubicBezTo>
                  <a:pt x="2024919" y="813850"/>
                  <a:pt x="2034349" y="791852"/>
                  <a:pt x="2048541" y="779279"/>
                </a:cubicBezTo>
                <a:cubicBezTo>
                  <a:pt x="2055161" y="773421"/>
                  <a:pt x="2061853" y="771159"/>
                  <a:pt x="2067246" y="772172"/>
                </a:cubicBezTo>
                <a:close/>
                <a:moveTo>
                  <a:pt x="1830502" y="772027"/>
                </a:moveTo>
                <a:cubicBezTo>
                  <a:pt x="1831943" y="770873"/>
                  <a:pt x="1832800" y="771564"/>
                  <a:pt x="1832705" y="774421"/>
                </a:cubicBezTo>
                <a:cubicBezTo>
                  <a:pt x="1832514" y="779659"/>
                  <a:pt x="1828895" y="790613"/>
                  <a:pt x="1824608" y="798991"/>
                </a:cubicBezTo>
                <a:cubicBezTo>
                  <a:pt x="1819846" y="808230"/>
                  <a:pt x="1816417" y="810802"/>
                  <a:pt x="1816798" y="804992"/>
                </a:cubicBezTo>
                <a:cubicBezTo>
                  <a:pt x="1817084" y="799563"/>
                  <a:pt x="1820608" y="789184"/>
                  <a:pt x="1824799" y="780707"/>
                </a:cubicBezTo>
                <a:cubicBezTo>
                  <a:pt x="1827038" y="776183"/>
                  <a:pt x="1829062" y="773182"/>
                  <a:pt x="1830502" y="772027"/>
                </a:cubicBezTo>
                <a:close/>
                <a:moveTo>
                  <a:pt x="2682906" y="771660"/>
                </a:moveTo>
                <a:cubicBezTo>
                  <a:pt x="2700718" y="770612"/>
                  <a:pt x="2720815" y="785185"/>
                  <a:pt x="2726340" y="802707"/>
                </a:cubicBezTo>
                <a:cubicBezTo>
                  <a:pt x="2731864" y="820233"/>
                  <a:pt x="2721196" y="835663"/>
                  <a:pt x="2703956" y="836711"/>
                </a:cubicBezTo>
                <a:cubicBezTo>
                  <a:pt x="2685954" y="837759"/>
                  <a:pt x="2667856" y="825090"/>
                  <a:pt x="2661760" y="806707"/>
                </a:cubicBezTo>
                <a:cubicBezTo>
                  <a:pt x="2655664" y="788518"/>
                  <a:pt x="2664713" y="772708"/>
                  <a:pt x="2682906" y="771660"/>
                </a:cubicBezTo>
                <a:close/>
                <a:moveTo>
                  <a:pt x="2785110" y="770135"/>
                </a:moveTo>
                <a:cubicBezTo>
                  <a:pt x="2801874" y="770422"/>
                  <a:pt x="2821210" y="784709"/>
                  <a:pt x="2827020" y="801087"/>
                </a:cubicBezTo>
                <a:cubicBezTo>
                  <a:pt x="2832735" y="817375"/>
                  <a:pt x="2822924" y="830233"/>
                  <a:pt x="2805874" y="829662"/>
                </a:cubicBezTo>
                <a:cubicBezTo>
                  <a:pt x="2788825" y="829090"/>
                  <a:pt x="2770156" y="814993"/>
                  <a:pt x="2765107" y="798801"/>
                </a:cubicBezTo>
                <a:cubicBezTo>
                  <a:pt x="2760250" y="783185"/>
                  <a:pt x="2769203" y="769850"/>
                  <a:pt x="2785110" y="770135"/>
                </a:cubicBezTo>
                <a:close/>
                <a:moveTo>
                  <a:pt x="3168871" y="767277"/>
                </a:moveTo>
                <a:cubicBezTo>
                  <a:pt x="3177444" y="769754"/>
                  <a:pt x="3189255" y="778041"/>
                  <a:pt x="3193731" y="784708"/>
                </a:cubicBezTo>
                <a:cubicBezTo>
                  <a:pt x="3198208" y="791375"/>
                  <a:pt x="3194112" y="795086"/>
                  <a:pt x="3185254" y="792424"/>
                </a:cubicBezTo>
                <a:cubicBezTo>
                  <a:pt x="3176110" y="789662"/>
                  <a:pt x="3165156" y="781471"/>
                  <a:pt x="3161061" y="774516"/>
                </a:cubicBezTo>
                <a:cubicBezTo>
                  <a:pt x="3157251" y="768039"/>
                  <a:pt x="3160775" y="764896"/>
                  <a:pt x="3168871" y="767277"/>
                </a:cubicBezTo>
                <a:close/>
                <a:moveTo>
                  <a:pt x="3034284" y="764611"/>
                </a:moveTo>
                <a:cubicBezTo>
                  <a:pt x="3046952" y="767563"/>
                  <a:pt x="3061430" y="778517"/>
                  <a:pt x="3066192" y="788804"/>
                </a:cubicBezTo>
                <a:cubicBezTo>
                  <a:pt x="3071145" y="798992"/>
                  <a:pt x="3064573" y="805088"/>
                  <a:pt x="3051715" y="802326"/>
                </a:cubicBezTo>
                <a:cubicBezTo>
                  <a:pt x="3038760" y="799563"/>
                  <a:pt x="3025044" y="788995"/>
                  <a:pt x="3020187" y="778231"/>
                </a:cubicBezTo>
                <a:cubicBezTo>
                  <a:pt x="3015329" y="767468"/>
                  <a:pt x="3021425" y="761564"/>
                  <a:pt x="3034284" y="764611"/>
                </a:cubicBezTo>
                <a:close/>
                <a:moveTo>
                  <a:pt x="3323653" y="762416"/>
                </a:moveTo>
                <a:cubicBezTo>
                  <a:pt x="3324320" y="762606"/>
                  <a:pt x="3324986" y="762702"/>
                  <a:pt x="3325653" y="762702"/>
                </a:cubicBezTo>
                <a:cubicBezTo>
                  <a:pt x="3327558" y="764035"/>
                  <a:pt x="3330225" y="765750"/>
                  <a:pt x="3331273" y="766607"/>
                </a:cubicBezTo>
                <a:cubicBezTo>
                  <a:pt x="3332130" y="767369"/>
                  <a:pt x="3331464" y="767560"/>
                  <a:pt x="3330511" y="767274"/>
                </a:cubicBezTo>
                <a:cubicBezTo>
                  <a:pt x="3330035" y="767179"/>
                  <a:pt x="3326415" y="765178"/>
                  <a:pt x="3325653" y="764607"/>
                </a:cubicBezTo>
                <a:cubicBezTo>
                  <a:pt x="3324415" y="763654"/>
                  <a:pt x="3324224" y="763083"/>
                  <a:pt x="3323653" y="762416"/>
                </a:cubicBezTo>
                <a:close/>
                <a:moveTo>
                  <a:pt x="1791271" y="751845"/>
                </a:moveTo>
                <a:cubicBezTo>
                  <a:pt x="1788890" y="758989"/>
                  <a:pt x="1787271" y="764418"/>
                  <a:pt x="1786223" y="766514"/>
                </a:cubicBezTo>
                <a:cubicBezTo>
                  <a:pt x="1785080" y="768799"/>
                  <a:pt x="1784032" y="769085"/>
                  <a:pt x="1783842" y="767847"/>
                </a:cubicBezTo>
                <a:cubicBezTo>
                  <a:pt x="1783747" y="767276"/>
                  <a:pt x="1786033" y="760132"/>
                  <a:pt x="1786890" y="758131"/>
                </a:cubicBezTo>
                <a:cubicBezTo>
                  <a:pt x="1788223" y="755369"/>
                  <a:pt x="1789271" y="754703"/>
                  <a:pt x="1791271" y="751845"/>
                </a:cubicBezTo>
                <a:close/>
                <a:moveTo>
                  <a:pt x="1857137" y="751812"/>
                </a:moveTo>
                <a:cubicBezTo>
                  <a:pt x="1858970" y="750681"/>
                  <a:pt x="1860185" y="751562"/>
                  <a:pt x="1860232" y="754800"/>
                </a:cubicBezTo>
                <a:cubicBezTo>
                  <a:pt x="1860328" y="761279"/>
                  <a:pt x="1855565" y="775661"/>
                  <a:pt x="1850231" y="784804"/>
                </a:cubicBezTo>
                <a:cubicBezTo>
                  <a:pt x="1844802" y="794134"/>
                  <a:pt x="1840516" y="796230"/>
                  <a:pt x="1840897" y="789377"/>
                </a:cubicBezTo>
                <a:cubicBezTo>
                  <a:pt x="1841278" y="782899"/>
                  <a:pt x="1845564" y="770135"/>
                  <a:pt x="1850326" y="760898"/>
                </a:cubicBezTo>
                <a:cubicBezTo>
                  <a:pt x="1852850" y="756087"/>
                  <a:pt x="1855303" y="752942"/>
                  <a:pt x="1857137" y="751812"/>
                </a:cubicBezTo>
                <a:close/>
                <a:moveTo>
                  <a:pt x="3187124" y="747549"/>
                </a:moveTo>
                <a:cubicBezTo>
                  <a:pt x="3188231" y="746632"/>
                  <a:pt x="3190589" y="746608"/>
                  <a:pt x="3193827" y="747751"/>
                </a:cubicBezTo>
                <a:cubicBezTo>
                  <a:pt x="3200590" y="750131"/>
                  <a:pt x="3209829" y="756608"/>
                  <a:pt x="3213640" y="761562"/>
                </a:cubicBezTo>
                <a:cubicBezTo>
                  <a:pt x="3217450" y="766515"/>
                  <a:pt x="3214783" y="768897"/>
                  <a:pt x="3207925" y="766610"/>
                </a:cubicBezTo>
                <a:cubicBezTo>
                  <a:pt x="3201162" y="764325"/>
                  <a:pt x="3191542" y="757561"/>
                  <a:pt x="3187922" y="752705"/>
                </a:cubicBezTo>
                <a:cubicBezTo>
                  <a:pt x="3186160" y="750274"/>
                  <a:pt x="3186017" y="748464"/>
                  <a:pt x="3187124" y="747549"/>
                </a:cubicBezTo>
                <a:close/>
                <a:moveTo>
                  <a:pt x="2925603" y="741559"/>
                </a:moveTo>
                <a:cubicBezTo>
                  <a:pt x="2939986" y="743656"/>
                  <a:pt x="2955512" y="755275"/>
                  <a:pt x="2961227" y="768135"/>
                </a:cubicBezTo>
                <a:cubicBezTo>
                  <a:pt x="2966656" y="780422"/>
                  <a:pt x="2960465" y="788327"/>
                  <a:pt x="2946749" y="786899"/>
                </a:cubicBezTo>
                <a:cubicBezTo>
                  <a:pt x="2932461" y="785375"/>
                  <a:pt x="2916459" y="774135"/>
                  <a:pt x="2910649" y="761277"/>
                </a:cubicBezTo>
                <a:cubicBezTo>
                  <a:pt x="2904839" y="748417"/>
                  <a:pt x="2911506" y="739464"/>
                  <a:pt x="2925603" y="741559"/>
                </a:cubicBezTo>
                <a:close/>
                <a:moveTo>
                  <a:pt x="2357351" y="736640"/>
                </a:moveTo>
                <a:lnTo>
                  <a:pt x="2341054" y="750584"/>
                </a:lnTo>
                <a:cubicBezTo>
                  <a:pt x="2334958" y="754110"/>
                  <a:pt x="2328100" y="755800"/>
                  <a:pt x="2319813" y="753847"/>
                </a:cubicBezTo>
                <a:lnTo>
                  <a:pt x="2319701" y="753800"/>
                </a:lnTo>
                <a:lnTo>
                  <a:pt x="2331399" y="769825"/>
                </a:lnTo>
                <a:cubicBezTo>
                  <a:pt x="2334578" y="775683"/>
                  <a:pt x="2336769" y="782042"/>
                  <a:pt x="2337340" y="789090"/>
                </a:cubicBezTo>
                <a:cubicBezTo>
                  <a:pt x="2347817" y="784328"/>
                  <a:pt x="2357057" y="780327"/>
                  <a:pt x="2367629" y="776136"/>
                </a:cubicBezTo>
                <a:cubicBezTo>
                  <a:pt x="2362343" y="770468"/>
                  <a:pt x="2359272" y="764157"/>
                  <a:pt x="2357771" y="757431"/>
                </a:cubicBezTo>
                <a:close/>
                <a:moveTo>
                  <a:pt x="3053763" y="736107"/>
                </a:moveTo>
                <a:cubicBezTo>
                  <a:pt x="3055977" y="734536"/>
                  <a:pt x="3060049" y="734464"/>
                  <a:pt x="3065526" y="736226"/>
                </a:cubicBezTo>
                <a:cubicBezTo>
                  <a:pt x="3076099" y="739560"/>
                  <a:pt x="3088672" y="749180"/>
                  <a:pt x="3092768" y="757087"/>
                </a:cubicBezTo>
                <a:cubicBezTo>
                  <a:pt x="3097149" y="765658"/>
                  <a:pt x="3090767" y="770135"/>
                  <a:pt x="3079432" y="766421"/>
                </a:cubicBezTo>
                <a:cubicBezTo>
                  <a:pt x="3068384" y="762896"/>
                  <a:pt x="3057049" y="753560"/>
                  <a:pt x="3053144" y="744990"/>
                </a:cubicBezTo>
                <a:cubicBezTo>
                  <a:pt x="3051191" y="740751"/>
                  <a:pt x="3051548" y="737679"/>
                  <a:pt x="3053763" y="736107"/>
                </a:cubicBezTo>
                <a:close/>
                <a:moveTo>
                  <a:pt x="3215449" y="733177"/>
                </a:moveTo>
                <a:cubicBezTo>
                  <a:pt x="3219925" y="735367"/>
                  <a:pt x="3225259" y="739082"/>
                  <a:pt x="3233356" y="744035"/>
                </a:cubicBezTo>
                <a:cubicBezTo>
                  <a:pt x="3230879" y="745083"/>
                  <a:pt x="3230498" y="746796"/>
                  <a:pt x="3227546" y="746321"/>
                </a:cubicBezTo>
                <a:cubicBezTo>
                  <a:pt x="3223640" y="745654"/>
                  <a:pt x="3214782" y="739748"/>
                  <a:pt x="3211353" y="735939"/>
                </a:cubicBezTo>
                <a:cubicBezTo>
                  <a:pt x="3208019" y="732224"/>
                  <a:pt x="3209734" y="730224"/>
                  <a:pt x="3215449" y="733177"/>
                </a:cubicBezTo>
                <a:close/>
                <a:moveTo>
                  <a:pt x="1887259" y="733141"/>
                </a:moveTo>
                <a:cubicBezTo>
                  <a:pt x="1889260" y="732345"/>
                  <a:pt x="1890569" y="733797"/>
                  <a:pt x="1890807" y="737655"/>
                </a:cubicBezTo>
                <a:cubicBezTo>
                  <a:pt x="1891188" y="745275"/>
                  <a:pt x="1886807" y="759087"/>
                  <a:pt x="1880520" y="769563"/>
                </a:cubicBezTo>
                <a:cubicBezTo>
                  <a:pt x="1874043" y="780423"/>
                  <a:pt x="1868138" y="783471"/>
                  <a:pt x="1868042" y="775945"/>
                </a:cubicBezTo>
                <a:cubicBezTo>
                  <a:pt x="1867947" y="768325"/>
                  <a:pt x="1873186" y="752895"/>
                  <a:pt x="1879568" y="742131"/>
                </a:cubicBezTo>
                <a:cubicBezTo>
                  <a:pt x="1882568" y="736987"/>
                  <a:pt x="1885259" y="733940"/>
                  <a:pt x="1887259" y="733141"/>
                </a:cubicBezTo>
                <a:close/>
                <a:moveTo>
                  <a:pt x="1809666" y="732605"/>
                </a:moveTo>
                <a:cubicBezTo>
                  <a:pt x="1810440" y="731581"/>
                  <a:pt x="1810845" y="731938"/>
                  <a:pt x="1810606" y="734129"/>
                </a:cubicBezTo>
                <a:cubicBezTo>
                  <a:pt x="1810321" y="736891"/>
                  <a:pt x="1808511" y="743082"/>
                  <a:pt x="1806320" y="751465"/>
                </a:cubicBezTo>
                <a:cubicBezTo>
                  <a:pt x="1804415" y="752417"/>
                  <a:pt x="1802510" y="754798"/>
                  <a:pt x="1802605" y="752798"/>
                </a:cubicBezTo>
                <a:cubicBezTo>
                  <a:pt x="1802605" y="751274"/>
                  <a:pt x="1804987" y="743464"/>
                  <a:pt x="1806511" y="739368"/>
                </a:cubicBezTo>
                <a:cubicBezTo>
                  <a:pt x="1807749" y="736033"/>
                  <a:pt x="1808892" y="733629"/>
                  <a:pt x="1809666" y="732605"/>
                </a:cubicBezTo>
                <a:close/>
                <a:moveTo>
                  <a:pt x="2611088" y="727462"/>
                </a:moveTo>
                <a:cubicBezTo>
                  <a:pt x="2628709" y="724225"/>
                  <a:pt x="2648902" y="736797"/>
                  <a:pt x="2655760" y="754704"/>
                </a:cubicBezTo>
                <a:cubicBezTo>
                  <a:pt x="2662428" y="771850"/>
                  <a:pt x="2654046" y="787662"/>
                  <a:pt x="2637568" y="790900"/>
                </a:cubicBezTo>
                <a:cubicBezTo>
                  <a:pt x="2620232" y="794324"/>
                  <a:pt x="2601182" y="783375"/>
                  <a:pt x="2593943" y="765088"/>
                </a:cubicBezTo>
                <a:cubicBezTo>
                  <a:pt x="2586895" y="747371"/>
                  <a:pt x="2594229" y="730607"/>
                  <a:pt x="2611088" y="727462"/>
                </a:cubicBezTo>
                <a:close/>
                <a:moveTo>
                  <a:pt x="2819685" y="725940"/>
                </a:moveTo>
                <a:cubicBezTo>
                  <a:pt x="2834830" y="727367"/>
                  <a:pt x="2851784" y="740037"/>
                  <a:pt x="2857499" y="754323"/>
                </a:cubicBezTo>
                <a:cubicBezTo>
                  <a:pt x="2863309" y="768802"/>
                  <a:pt x="2855690" y="779184"/>
                  <a:pt x="2840450" y="778421"/>
                </a:cubicBezTo>
                <a:cubicBezTo>
                  <a:pt x="2825495" y="777660"/>
                  <a:pt x="2808065" y="765563"/>
                  <a:pt x="2802064" y="751370"/>
                </a:cubicBezTo>
                <a:cubicBezTo>
                  <a:pt x="2795873" y="736892"/>
                  <a:pt x="2804159" y="724511"/>
                  <a:pt x="2819685" y="725940"/>
                </a:cubicBezTo>
                <a:close/>
                <a:moveTo>
                  <a:pt x="3234785" y="723270"/>
                </a:moveTo>
                <a:cubicBezTo>
                  <a:pt x="3235928" y="723746"/>
                  <a:pt x="3240785" y="727270"/>
                  <a:pt x="3245643" y="730318"/>
                </a:cubicBezTo>
                <a:cubicBezTo>
                  <a:pt x="3244119" y="730509"/>
                  <a:pt x="3243738" y="731652"/>
                  <a:pt x="3242024" y="730699"/>
                </a:cubicBezTo>
                <a:cubicBezTo>
                  <a:pt x="3238785" y="728985"/>
                  <a:pt x="3234690" y="726127"/>
                  <a:pt x="3231070" y="723651"/>
                </a:cubicBezTo>
                <a:cubicBezTo>
                  <a:pt x="3232213" y="723460"/>
                  <a:pt x="3232499" y="722412"/>
                  <a:pt x="3234785" y="723270"/>
                </a:cubicBezTo>
                <a:close/>
                <a:moveTo>
                  <a:pt x="2714053" y="720130"/>
                </a:moveTo>
                <a:cubicBezTo>
                  <a:pt x="2730532" y="719653"/>
                  <a:pt x="2749963" y="733749"/>
                  <a:pt x="2755868" y="749942"/>
                </a:cubicBezTo>
                <a:cubicBezTo>
                  <a:pt x="2761488" y="765468"/>
                  <a:pt x="2752725" y="778613"/>
                  <a:pt x="2737009" y="779374"/>
                </a:cubicBezTo>
                <a:cubicBezTo>
                  <a:pt x="2720626" y="780233"/>
                  <a:pt x="2701957" y="767279"/>
                  <a:pt x="2695956" y="750609"/>
                </a:cubicBezTo>
                <a:cubicBezTo>
                  <a:pt x="2690241" y="734608"/>
                  <a:pt x="2698147" y="720701"/>
                  <a:pt x="2714053" y="720130"/>
                </a:cubicBezTo>
                <a:close/>
                <a:moveTo>
                  <a:pt x="1920335" y="718486"/>
                </a:moveTo>
                <a:cubicBezTo>
                  <a:pt x="1923002" y="717532"/>
                  <a:pt x="1924955" y="718985"/>
                  <a:pt x="1925574" y="723080"/>
                </a:cubicBezTo>
                <a:cubicBezTo>
                  <a:pt x="1926812" y="731558"/>
                  <a:pt x="1921097" y="749178"/>
                  <a:pt x="1913572" y="760325"/>
                </a:cubicBezTo>
                <a:cubicBezTo>
                  <a:pt x="1905857" y="771755"/>
                  <a:pt x="1899284" y="773468"/>
                  <a:pt x="1898904" y="764038"/>
                </a:cubicBezTo>
                <a:cubicBezTo>
                  <a:pt x="1898523" y="755181"/>
                  <a:pt x="1903761" y="739559"/>
                  <a:pt x="1910810" y="728321"/>
                </a:cubicBezTo>
                <a:cubicBezTo>
                  <a:pt x="1914287" y="722796"/>
                  <a:pt x="1917668" y="719439"/>
                  <a:pt x="1920335" y="718486"/>
                </a:cubicBezTo>
                <a:close/>
                <a:moveTo>
                  <a:pt x="3246977" y="716315"/>
                </a:moveTo>
                <a:cubicBezTo>
                  <a:pt x="3246596" y="716029"/>
                  <a:pt x="3247644" y="716029"/>
                  <a:pt x="3248691" y="716600"/>
                </a:cubicBezTo>
                <a:cubicBezTo>
                  <a:pt x="3250501" y="717553"/>
                  <a:pt x="3252787" y="719077"/>
                  <a:pt x="3257073" y="721649"/>
                </a:cubicBezTo>
                <a:cubicBezTo>
                  <a:pt x="3254787" y="720887"/>
                  <a:pt x="3254121" y="720982"/>
                  <a:pt x="3252597" y="720125"/>
                </a:cubicBezTo>
                <a:cubicBezTo>
                  <a:pt x="3251073" y="719267"/>
                  <a:pt x="3248596" y="717458"/>
                  <a:pt x="3246977" y="716315"/>
                </a:cubicBezTo>
                <a:close/>
                <a:moveTo>
                  <a:pt x="3083087" y="711925"/>
                </a:moveTo>
                <a:cubicBezTo>
                  <a:pt x="3084528" y="710532"/>
                  <a:pt x="3087624" y="710413"/>
                  <a:pt x="3092005" y="711937"/>
                </a:cubicBezTo>
                <a:cubicBezTo>
                  <a:pt x="3100673" y="714890"/>
                  <a:pt x="3112103" y="723462"/>
                  <a:pt x="3116008" y="730035"/>
                </a:cubicBezTo>
                <a:cubicBezTo>
                  <a:pt x="3119627" y="736035"/>
                  <a:pt x="3116103" y="739464"/>
                  <a:pt x="3108292" y="737274"/>
                </a:cubicBezTo>
                <a:cubicBezTo>
                  <a:pt x="3099720" y="734892"/>
                  <a:pt x="3088576" y="726701"/>
                  <a:pt x="3084099" y="719557"/>
                </a:cubicBezTo>
                <a:cubicBezTo>
                  <a:pt x="3081861" y="715985"/>
                  <a:pt x="3081647" y="713318"/>
                  <a:pt x="3083087" y="711925"/>
                </a:cubicBezTo>
                <a:close/>
                <a:moveTo>
                  <a:pt x="1831622" y="710794"/>
                </a:moveTo>
                <a:cubicBezTo>
                  <a:pt x="1832610" y="709842"/>
                  <a:pt x="1833229" y="710175"/>
                  <a:pt x="1833181" y="712127"/>
                </a:cubicBezTo>
                <a:cubicBezTo>
                  <a:pt x="1833086" y="716127"/>
                  <a:pt x="1830038" y="726225"/>
                  <a:pt x="1827181" y="732320"/>
                </a:cubicBezTo>
                <a:cubicBezTo>
                  <a:pt x="1824132" y="738702"/>
                  <a:pt x="1822513" y="740227"/>
                  <a:pt x="1822418" y="736606"/>
                </a:cubicBezTo>
                <a:cubicBezTo>
                  <a:pt x="1822418" y="732988"/>
                  <a:pt x="1824894" y="724033"/>
                  <a:pt x="1827847" y="717175"/>
                </a:cubicBezTo>
                <a:cubicBezTo>
                  <a:pt x="1829276" y="713984"/>
                  <a:pt x="1830634" y="711745"/>
                  <a:pt x="1831622" y="710794"/>
                </a:cubicBezTo>
                <a:close/>
                <a:moveTo>
                  <a:pt x="2957893" y="707842"/>
                </a:moveTo>
                <a:cubicBezTo>
                  <a:pt x="2970180" y="710319"/>
                  <a:pt x="2984373" y="720796"/>
                  <a:pt x="2989802" y="731179"/>
                </a:cubicBezTo>
                <a:cubicBezTo>
                  <a:pt x="2995327" y="741560"/>
                  <a:pt x="2989516" y="748228"/>
                  <a:pt x="2977229" y="746038"/>
                </a:cubicBezTo>
                <a:cubicBezTo>
                  <a:pt x="2964751" y="743752"/>
                  <a:pt x="2950940" y="733654"/>
                  <a:pt x="2945606" y="722797"/>
                </a:cubicBezTo>
                <a:cubicBezTo>
                  <a:pt x="2940272" y="711841"/>
                  <a:pt x="2945511" y="705270"/>
                  <a:pt x="2957893" y="707842"/>
                </a:cubicBezTo>
                <a:close/>
                <a:moveTo>
                  <a:pt x="1957114" y="705984"/>
                </a:moveTo>
                <a:cubicBezTo>
                  <a:pt x="1960317" y="705198"/>
                  <a:pt x="1962722" y="707127"/>
                  <a:pt x="1963674" y="711938"/>
                </a:cubicBezTo>
                <a:cubicBezTo>
                  <a:pt x="1965674" y="721653"/>
                  <a:pt x="1960816" y="737941"/>
                  <a:pt x="1952148" y="750229"/>
                </a:cubicBezTo>
                <a:cubicBezTo>
                  <a:pt x="1943195" y="763086"/>
                  <a:pt x="1934527" y="765944"/>
                  <a:pt x="1932908" y="756610"/>
                </a:cubicBezTo>
                <a:cubicBezTo>
                  <a:pt x="1931288" y="747276"/>
                  <a:pt x="1937194" y="728893"/>
                  <a:pt x="1945767" y="716319"/>
                </a:cubicBezTo>
                <a:cubicBezTo>
                  <a:pt x="1949910" y="710271"/>
                  <a:pt x="1953911" y="706771"/>
                  <a:pt x="1957114" y="705984"/>
                </a:cubicBezTo>
                <a:close/>
                <a:moveTo>
                  <a:pt x="2143815" y="701210"/>
                </a:moveTo>
                <a:cubicBezTo>
                  <a:pt x="2149649" y="702555"/>
                  <a:pt x="2154412" y="707270"/>
                  <a:pt x="2156745" y="714985"/>
                </a:cubicBezTo>
                <a:cubicBezTo>
                  <a:pt x="2161412" y="730416"/>
                  <a:pt x="2154268" y="750895"/>
                  <a:pt x="2140267" y="762229"/>
                </a:cubicBezTo>
                <a:cubicBezTo>
                  <a:pt x="2125789" y="773945"/>
                  <a:pt x="2111120" y="771278"/>
                  <a:pt x="2107215" y="755561"/>
                </a:cubicBezTo>
                <a:cubicBezTo>
                  <a:pt x="2103596" y="740511"/>
                  <a:pt x="2111120" y="719271"/>
                  <a:pt x="2124455" y="707650"/>
                </a:cubicBezTo>
                <a:cubicBezTo>
                  <a:pt x="2131075" y="701888"/>
                  <a:pt x="2137981" y="699864"/>
                  <a:pt x="2143815" y="701210"/>
                </a:cubicBezTo>
                <a:close/>
                <a:moveTo>
                  <a:pt x="1998000" y="697519"/>
                </a:moveTo>
                <a:cubicBezTo>
                  <a:pt x="2001941" y="697078"/>
                  <a:pt x="2005060" y="699507"/>
                  <a:pt x="2006346" y="704890"/>
                </a:cubicBezTo>
                <a:cubicBezTo>
                  <a:pt x="2008918" y="715652"/>
                  <a:pt x="2003107" y="734702"/>
                  <a:pt x="1993487" y="746895"/>
                </a:cubicBezTo>
                <a:cubicBezTo>
                  <a:pt x="1983962" y="758991"/>
                  <a:pt x="1973770" y="760898"/>
                  <a:pt x="1971389" y="750895"/>
                </a:cubicBezTo>
                <a:cubicBezTo>
                  <a:pt x="1968913" y="740323"/>
                  <a:pt x="1975104" y="720224"/>
                  <a:pt x="1984724" y="707365"/>
                </a:cubicBezTo>
                <a:cubicBezTo>
                  <a:pt x="1989296" y="701270"/>
                  <a:pt x="1994059" y="697959"/>
                  <a:pt x="1998000" y="697519"/>
                </a:cubicBezTo>
                <a:close/>
                <a:moveTo>
                  <a:pt x="2458629" y="695673"/>
                </a:moveTo>
                <a:cubicBezTo>
                  <a:pt x="2464451" y="695483"/>
                  <a:pt x="2471071" y="697841"/>
                  <a:pt x="2477643" y="702794"/>
                </a:cubicBezTo>
                <a:cubicBezTo>
                  <a:pt x="2490692" y="712699"/>
                  <a:pt x="2499550" y="729559"/>
                  <a:pt x="2498979" y="743465"/>
                </a:cubicBezTo>
                <a:cubicBezTo>
                  <a:pt x="2498407" y="757847"/>
                  <a:pt x="2488120" y="765088"/>
                  <a:pt x="2473737" y="762133"/>
                </a:cubicBezTo>
                <a:cubicBezTo>
                  <a:pt x="2470309" y="761468"/>
                  <a:pt x="2466784" y="760420"/>
                  <a:pt x="2463260" y="759658"/>
                </a:cubicBezTo>
                <a:cubicBezTo>
                  <a:pt x="2462308" y="758896"/>
                  <a:pt x="2461260" y="758134"/>
                  <a:pt x="2460307" y="757372"/>
                </a:cubicBezTo>
                <a:cubicBezTo>
                  <a:pt x="2457069" y="753752"/>
                  <a:pt x="2453449" y="750419"/>
                  <a:pt x="2450496" y="746512"/>
                </a:cubicBezTo>
                <a:cubicBezTo>
                  <a:pt x="2439828" y="732320"/>
                  <a:pt x="2437447" y="714509"/>
                  <a:pt x="2444401" y="703840"/>
                </a:cubicBezTo>
                <a:cubicBezTo>
                  <a:pt x="2447782" y="698601"/>
                  <a:pt x="2452806" y="695865"/>
                  <a:pt x="2458629" y="695673"/>
                </a:cubicBezTo>
                <a:close/>
                <a:moveTo>
                  <a:pt x="2091464" y="694709"/>
                </a:moveTo>
                <a:cubicBezTo>
                  <a:pt x="2096762" y="695458"/>
                  <a:pt x="2101072" y="699507"/>
                  <a:pt x="2103024" y="706604"/>
                </a:cubicBezTo>
                <a:cubicBezTo>
                  <a:pt x="2106929" y="720796"/>
                  <a:pt x="2099500" y="742132"/>
                  <a:pt x="2086831" y="753371"/>
                </a:cubicBezTo>
                <a:cubicBezTo>
                  <a:pt x="2074639" y="764229"/>
                  <a:pt x="2061876" y="762992"/>
                  <a:pt x="2058447" y="750323"/>
                </a:cubicBezTo>
                <a:cubicBezTo>
                  <a:pt x="2054923" y="737179"/>
                  <a:pt x="2062066" y="714891"/>
                  <a:pt x="2073973" y="702603"/>
                </a:cubicBezTo>
                <a:cubicBezTo>
                  <a:pt x="2079879" y="696507"/>
                  <a:pt x="2086165" y="693959"/>
                  <a:pt x="2091464" y="694709"/>
                </a:cubicBezTo>
                <a:close/>
                <a:moveTo>
                  <a:pt x="2042660" y="693636"/>
                </a:moveTo>
                <a:cubicBezTo>
                  <a:pt x="2047256" y="693483"/>
                  <a:pt x="2050923" y="696507"/>
                  <a:pt x="2052637" y="702698"/>
                </a:cubicBezTo>
                <a:cubicBezTo>
                  <a:pt x="2056162" y="715081"/>
                  <a:pt x="2049970" y="734700"/>
                  <a:pt x="2038540" y="747180"/>
                </a:cubicBezTo>
                <a:cubicBezTo>
                  <a:pt x="2027015" y="759752"/>
                  <a:pt x="2015871" y="760420"/>
                  <a:pt x="2012918" y="748417"/>
                </a:cubicBezTo>
                <a:cubicBezTo>
                  <a:pt x="2010061" y="736417"/>
                  <a:pt x="2016252" y="716699"/>
                  <a:pt x="2027110" y="703650"/>
                </a:cubicBezTo>
                <a:cubicBezTo>
                  <a:pt x="2032540" y="697127"/>
                  <a:pt x="2038064" y="693792"/>
                  <a:pt x="2042660" y="693636"/>
                </a:cubicBezTo>
                <a:close/>
                <a:moveTo>
                  <a:pt x="3109900" y="692802"/>
                </a:moveTo>
                <a:cubicBezTo>
                  <a:pt x="3110983" y="691910"/>
                  <a:pt x="3113293" y="691935"/>
                  <a:pt x="3116484" y="693172"/>
                </a:cubicBezTo>
                <a:cubicBezTo>
                  <a:pt x="3123151" y="695743"/>
                  <a:pt x="3132200" y="702316"/>
                  <a:pt x="3135820" y="707270"/>
                </a:cubicBezTo>
                <a:cubicBezTo>
                  <a:pt x="3139534" y="712318"/>
                  <a:pt x="3136963" y="714603"/>
                  <a:pt x="3130200" y="712126"/>
                </a:cubicBezTo>
                <a:cubicBezTo>
                  <a:pt x="3123532" y="709745"/>
                  <a:pt x="3114198" y="702887"/>
                  <a:pt x="3110673" y="697934"/>
                </a:cubicBezTo>
                <a:cubicBezTo>
                  <a:pt x="3108959" y="695506"/>
                  <a:pt x="3108816" y="693696"/>
                  <a:pt x="3109900" y="692802"/>
                </a:cubicBezTo>
                <a:close/>
                <a:moveTo>
                  <a:pt x="1855529" y="688671"/>
                </a:moveTo>
                <a:cubicBezTo>
                  <a:pt x="1856660" y="687933"/>
                  <a:pt x="1857327" y="688838"/>
                  <a:pt x="1857279" y="691553"/>
                </a:cubicBezTo>
                <a:cubicBezTo>
                  <a:pt x="1857183" y="696982"/>
                  <a:pt x="1854040" y="707746"/>
                  <a:pt x="1850421" y="715080"/>
                </a:cubicBezTo>
                <a:cubicBezTo>
                  <a:pt x="1846896" y="722319"/>
                  <a:pt x="1843753" y="724414"/>
                  <a:pt x="1844039" y="719460"/>
                </a:cubicBezTo>
                <a:cubicBezTo>
                  <a:pt x="1844229" y="714508"/>
                  <a:pt x="1847563" y="703077"/>
                  <a:pt x="1850992" y="695649"/>
                </a:cubicBezTo>
                <a:cubicBezTo>
                  <a:pt x="1852802" y="691791"/>
                  <a:pt x="1854398" y="689409"/>
                  <a:pt x="1855529" y="688671"/>
                </a:cubicBezTo>
                <a:close/>
                <a:moveTo>
                  <a:pt x="2853690" y="686601"/>
                </a:moveTo>
                <a:cubicBezTo>
                  <a:pt x="2867406" y="689078"/>
                  <a:pt x="2881788" y="700317"/>
                  <a:pt x="2887027" y="712699"/>
                </a:cubicBezTo>
                <a:cubicBezTo>
                  <a:pt x="2892266" y="725082"/>
                  <a:pt x="2885979" y="732988"/>
                  <a:pt x="2872359" y="731464"/>
                </a:cubicBezTo>
                <a:cubicBezTo>
                  <a:pt x="2858262" y="729940"/>
                  <a:pt x="2842355" y="718225"/>
                  <a:pt x="2837211" y="705460"/>
                </a:cubicBezTo>
                <a:cubicBezTo>
                  <a:pt x="2832068" y="692698"/>
                  <a:pt x="2839593" y="684029"/>
                  <a:pt x="2853690" y="686601"/>
                </a:cubicBezTo>
                <a:close/>
                <a:moveTo>
                  <a:pt x="2333529" y="685839"/>
                </a:moveTo>
                <a:cubicBezTo>
                  <a:pt x="2345912" y="690029"/>
                  <a:pt x="2355627" y="703650"/>
                  <a:pt x="2357056" y="718794"/>
                </a:cubicBezTo>
                <a:lnTo>
                  <a:pt x="2357788" y="735434"/>
                </a:lnTo>
                <a:lnTo>
                  <a:pt x="2362962" y="726510"/>
                </a:lnTo>
                <a:cubicBezTo>
                  <a:pt x="2366915" y="721415"/>
                  <a:pt x="2371416" y="718034"/>
                  <a:pt x="2376488" y="716569"/>
                </a:cubicBezTo>
                <a:cubicBezTo>
                  <a:pt x="2381560" y="715103"/>
                  <a:pt x="2387203" y="715556"/>
                  <a:pt x="2393442" y="718128"/>
                </a:cubicBezTo>
                <a:cubicBezTo>
                  <a:pt x="2406015" y="723368"/>
                  <a:pt x="2414016" y="734130"/>
                  <a:pt x="2417731" y="748513"/>
                </a:cubicBezTo>
                <a:cubicBezTo>
                  <a:pt x="2418683" y="752419"/>
                  <a:pt x="2419350" y="756324"/>
                  <a:pt x="2420493" y="762229"/>
                </a:cubicBezTo>
                <a:cubicBezTo>
                  <a:pt x="2431828" y="751847"/>
                  <a:pt x="2444782" y="750322"/>
                  <a:pt x="2459927" y="757181"/>
                </a:cubicBezTo>
                <a:cubicBezTo>
                  <a:pt x="2460879" y="757942"/>
                  <a:pt x="2461927" y="758705"/>
                  <a:pt x="2462879" y="759466"/>
                </a:cubicBezTo>
                <a:cubicBezTo>
                  <a:pt x="2471642" y="771469"/>
                  <a:pt x="2482310" y="782804"/>
                  <a:pt x="2481167" y="797943"/>
                </a:cubicBezTo>
                <a:cubicBezTo>
                  <a:pt x="2492693" y="796705"/>
                  <a:pt x="2502884" y="796038"/>
                  <a:pt x="2513933" y="795753"/>
                </a:cubicBezTo>
                <a:cubicBezTo>
                  <a:pt x="2506980" y="786328"/>
                  <a:pt x="2500027" y="775278"/>
                  <a:pt x="2500789" y="764420"/>
                </a:cubicBezTo>
                <a:cubicBezTo>
                  <a:pt x="2501265" y="758039"/>
                  <a:pt x="2502884" y="751656"/>
                  <a:pt x="2505932" y="747465"/>
                </a:cubicBezTo>
                <a:cubicBezTo>
                  <a:pt x="2512028" y="738989"/>
                  <a:pt x="2522887" y="743370"/>
                  <a:pt x="2537079" y="750038"/>
                </a:cubicBezTo>
                <a:cubicBezTo>
                  <a:pt x="2554034" y="758039"/>
                  <a:pt x="2561558" y="772420"/>
                  <a:pt x="2561463" y="798229"/>
                </a:cubicBezTo>
                <a:cubicBezTo>
                  <a:pt x="2574131" y="787185"/>
                  <a:pt x="2587466" y="779374"/>
                  <a:pt x="2605849" y="788995"/>
                </a:cubicBezTo>
                <a:cubicBezTo>
                  <a:pt x="2624614" y="798801"/>
                  <a:pt x="2630138" y="814803"/>
                  <a:pt x="2630996" y="834424"/>
                </a:cubicBezTo>
                <a:cubicBezTo>
                  <a:pt x="2645093" y="825852"/>
                  <a:pt x="2659380" y="821756"/>
                  <a:pt x="2676335" y="832614"/>
                </a:cubicBezTo>
                <a:cubicBezTo>
                  <a:pt x="2693289" y="843473"/>
                  <a:pt x="2698242" y="858713"/>
                  <a:pt x="2697766" y="877858"/>
                </a:cubicBezTo>
                <a:cubicBezTo>
                  <a:pt x="2712244" y="866428"/>
                  <a:pt x="2728246" y="869667"/>
                  <a:pt x="2744914" y="876620"/>
                </a:cubicBezTo>
                <a:cubicBezTo>
                  <a:pt x="2745867" y="877477"/>
                  <a:pt x="2746820" y="878239"/>
                  <a:pt x="2747772" y="878906"/>
                </a:cubicBezTo>
                <a:cubicBezTo>
                  <a:pt x="2757297" y="891479"/>
                  <a:pt x="2766917" y="904147"/>
                  <a:pt x="2762917" y="921006"/>
                </a:cubicBezTo>
                <a:cubicBezTo>
                  <a:pt x="2777776" y="915482"/>
                  <a:pt x="2792063" y="915863"/>
                  <a:pt x="2807494" y="922340"/>
                </a:cubicBezTo>
                <a:cubicBezTo>
                  <a:pt x="2809970" y="924054"/>
                  <a:pt x="2812447" y="925769"/>
                  <a:pt x="2814828" y="927579"/>
                </a:cubicBezTo>
                <a:cubicBezTo>
                  <a:pt x="2823686" y="940628"/>
                  <a:pt x="2833783" y="953487"/>
                  <a:pt x="2827020" y="971394"/>
                </a:cubicBezTo>
                <a:cubicBezTo>
                  <a:pt x="2843689" y="963774"/>
                  <a:pt x="2858453" y="967107"/>
                  <a:pt x="2873597" y="973108"/>
                </a:cubicBezTo>
                <a:cubicBezTo>
                  <a:pt x="2876264" y="975108"/>
                  <a:pt x="2878931" y="977109"/>
                  <a:pt x="2881598" y="979204"/>
                </a:cubicBezTo>
                <a:cubicBezTo>
                  <a:pt x="2890361" y="992539"/>
                  <a:pt x="2898743" y="1006065"/>
                  <a:pt x="2893600" y="1022733"/>
                </a:cubicBezTo>
                <a:cubicBezTo>
                  <a:pt x="2909697" y="1016733"/>
                  <a:pt x="2924651" y="1020733"/>
                  <a:pt x="2940082" y="1027401"/>
                </a:cubicBezTo>
                <a:cubicBezTo>
                  <a:pt x="2942749" y="1029591"/>
                  <a:pt x="2945416" y="1031687"/>
                  <a:pt x="2948083" y="1033878"/>
                </a:cubicBezTo>
                <a:cubicBezTo>
                  <a:pt x="2956274" y="1047594"/>
                  <a:pt x="2965037" y="1061500"/>
                  <a:pt x="2958465" y="1077407"/>
                </a:cubicBezTo>
                <a:cubicBezTo>
                  <a:pt x="2975515" y="1074454"/>
                  <a:pt x="2991136" y="1077121"/>
                  <a:pt x="3007043" y="1085789"/>
                </a:cubicBezTo>
                <a:cubicBezTo>
                  <a:pt x="3009519" y="1087884"/>
                  <a:pt x="3011996" y="1089980"/>
                  <a:pt x="3014567" y="1092171"/>
                </a:cubicBezTo>
                <a:cubicBezTo>
                  <a:pt x="3023521" y="1107030"/>
                  <a:pt x="3030855" y="1122174"/>
                  <a:pt x="3023330" y="1140272"/>
                </a:cubicBezTo>
                <a:cubicBezTo>
                  <a:pt x="3033379" y="1136605"/>
                  <a:pt x="3042738" y="1137010"/>
                  <a:pt x="3051775" y="1139474"/>
                </a:cubicBezTo>
                <a:lnTo>
                  <a:pt x="3077798" y="1150821"/>
                </a:lnTo>
                <a:lnTo>
                  <a:pt x="3081052" y="1157417"/>
                </a:lnTo>
                <a:cubicBezTo>
                  <a:pt x="3093339" y="1172943"/>
                  <a:pt x="3095054" y="1188087"/>
                  <a:pt x="3089624" y="1202946"/>
                </a:cubicBezTo>
                <a:cubicBezTo>
                  <a:pt x="3140773" y="1203899"/>
                  <a:pt x="3168872" y="1233141"/>
                  <a:pt x="3152965" y="1277432"/>
                </a:cubicBezTo>
                <a:cubicBezTo>
                  <a:pt x="3176778" y="1273050"/>
                  <a:pt x="3198686" y="1277146"/>
                  <a:pt x="3215926" y="1303054"/>
                </a:cubicBezTo>
                <a:cubicBezTo>
                  <a:pt x="3226403" y="1318770"/>
                  <a:pt x="3227832" y="1333248"/>
                  <a:pt x="3219069" y="1339535"/>
                </a:cubicBezTo>
                <a:cubicBezTo>
                  <a:pt x="3206115" y="1348965"/>
                  <a:pt x="3185827" y="1345631"/>
                  <a:pt x="3163919" y="1337058"/>
                </a:cubicBezTo>
                <a:cubicBezTo>
                  <a:pt x="3164777" y="1346298"/>
                  <a:pt x="3165539" y="1355251"/>
                  <a:pt x="3166110" y="1364490"/>
                </a:cubicBezTo>
                <a:cubicBezTo>
                  <a:pt x="3180588" y="1368396"/>
                  <a:pt x="3195447" y="1372491"/>
                  <a:pt x="3212211" y="1377063"/>
                </a:cubicBezTo>
                <a:cubicBezTo>
                  <a:pt x="3206591" y="1367443"/>
                  <a:pt x="3202019" y="1356870"/>
                  <a:pt x="3210306" y="1350489"/>
                </a:cubicBezTo>
                <a:cubicBezTo>
                  <a:pt x="3214878" y="1346964"/>
                  <a:pt x="3221355" y="1344107"/>
                  <a:pt x="3228785" y="1343250"/>
                </a:cubicBezTo>
                <a:cubicBezTo>
                  <a:pt x="3245358" y="1341345"/>
                  <a:pt x="3266694" y="1349155"/>
                  <a:pt x="3280601" y="1361347"/>
                </a:cubicBezTo>
                <a:cubicBezTo>
                  <a:pt x="3294031" y="1373158"/>
                  <a:pt x="3296317" y="1387160"/>
                  <a:pt x="3286125" y="1395161"/>
                </a:cubicBezTo>
                <a:cubicBezTo>
                  <a:pt x="3274790" y="1404019"/>
                  <a:pt x="3256026" y="1403162"/>
                  <a:pt x="3227261" y="1391160"/>
                </a:cubicBezTo>
                <a:cubicBezTo>
                  <a:pt x="3229261" y="1397352"/>
                  <a:pt x="3232023" y="1403162"/>
                  <a:pt x="3232499" y="1408686"/>
                </a:cubicBezTo>
                <a:cubicBezTo>
                  <a:pt x="3232976" y="1414116"/>
                  <a:pt x="3231166" y="1419069"/>
                  <a:pt x="3230118" y="1425641"/>
                </a:cubicBezTo>
                <a:cubicBezTo>
                  <a:pt x="3239834" y="1425546"/>
                  <a:pt x="3249192" y="1427498"/>
                  <a:pt x="3258312" y="1430665"/>
                </a:cubicBezTo>
                <a:lnTo>
                  <a:pt x="3284411" y="1442670"/>
                </a:lnTo>
                <a:lnTo>
                  <a:pt x="3284411" y="1443834"/>
                </a:lnTo>
                <a:cubicBezTo>
                  <a:pt x="3296031" y="1459359"/>
                  <a:pt x="3300794" y="1474218"/>
                  <a:pt x="3287744" y="1488887"/>
                </a:cubicBezTo>
                <a:cubicBezTo>
                  <a:pt x="3312986" y="1487268"/>
                  <a:pt x="3334131" y="1492125"/>
                  <a:pt x="3348609" y="1511080"/>
                </a:cubicBezTo>
                <a:cubicBezTo>
                  <a:pt x="3357944" y="1523367"/>
                  <a:pt x="3357181" y="1538988"/>
                  <a:pt x="3347180" y="1548323"/>
                </a:cubicBezTo>
                <a:cubicBezTo>
                  <a:pt x="3331750" y="1562610"/>
                  <a:pt x="3311462" y="1559562"/>
                  <a:pt x="3290888" y="1550895"/>
                </a:cubicBezTo>
                <a:cubicBezTo>
                  <a:pt x="3289935" y="1563277"/>
                  <a:pt x="3288887" y="1574993"/>
                  <a:pt x="3287744" y="1587947"/>
                </a:cubicBezTo>
                <a:cubicBezTo>
                  <a:pt x="3304223" y="1586518"/>
                  <a:pt x="3319463" y="1592709"/>
                  <a:pt x="3333940" y="1600996"/>
                </a:cubicBezTo>
                <a:cubicBezTo>
                  <a:pt x="3336131" y="1603473"/>
                  <a:pt x="3338322" y="1605949"/>
                  <a:pt x="3340513" y="1608426"/>
                </a:cubicBezTo>
                <a:cubicBezTo>
                  <a:pt x="3344704" y="1624237"/>
                  <a:pt x="3350038" y="1640239"/>
                  <a:pt x="3332607" y="1656146"/>
                </a:cubicBezTo>
                <a:cubicBezTo>
                  <a:pt x="3359087" y="1652622"/>
                  <a:pt x="3378803" y="1656717"/>
                  <a:pt x="3390043" y="1676720"/>
                </a:cubicBezTo>
                <a:cubicBezTo>
                  <a:pt x="3397282" y="1689579"/>
                  <a:pt x="3394234" y="1706819"/>
                  <a:pt x="3383661" y="1717582"/>
                </a:cubicBezTo>
                <a:cubicBezTo>
                  <a:pt x="3367183" y="1734060"/>
                  <a:pt x="3348609" y="1732441"/>
                  <a:pt x="3330035" y="1723869"/>
                </a:cubicBezTo>
                <a:cubicBezTo>
                  <a:pt x="3327749" y="1737394"/>
                  <a:pt x="3325463" y="1750158"/>
                  <a:pt x="3322891" y="1764350"/>
                </a:cubicBezTo>
                <a:cubicBezTo>
                  <a:pt x="3331274" y="1763017"/>
                  <a:pt x="3339108" y="1764255"/>
                  <a:pt x="3346562" y="1766958"/>
                </a:cubicBezTo>
                <a:lnTo>
                  <a:pt x="3367510" y="1778120"/>
                </a:lnTo>
                <a:lnTo>
                  <a:pt x="3368135" y="1784733"/>
                </a:lnTo>
                <a:cubicBezTo>
                  <a:pt x="3374517" y="1800831"/>
                  <a:pt x="3371850" y="1815785"/>
                  <a:pt x="3360230" y="1830453"/>
                </a:cubicBezTo>
                <a:lnTo>
                  <a:pt x="3357278" y="1837186"/>
                </a:lnTo>
                <a:lnTo>
                  <a:pt x="3375814" y="1831252"/>
                </a:lnTo>
                <a:cubicBezTo>
                  <a:pt x="3381922" y="1830859"/>
                  <a:pt x="3387899" y="1832216"/>
                  <a:pt x="3393661" y="1835788"/>
                </a:cubicBezTo>
                <a:cubicBezTo>
                  <a:pt x="3410140" y="1845884"/>
                  <a:pt x="3413378" y="1867220"/>
                  <a:pt x="3401662" y="1885985"/>
                </a:cubicBezTo>
                <a:cubicBezTo>
                  <a:pt x="3390137" y="1904368"/>
                  <a:pt x="3368515" y="1913036"/>
                  <a:pt x="3352704" y="1904558"/>
                </a:cubicBezTo>
                <a:cubicBezTo>
                  <a:pt x="3349370" y="1902653"/>
                  <a:pt x="3346513" y="1899891"/>
                  <a:pt x="3343465" y="1897510"/>
                </a:cubicBezTo>
                <a:cubicBezTo>
                  <a:pt x="3341750" y="1894748"/>
                  <a:pt x="3340131" y="1891890"/>
                  <a:pt x="3338416" y="1889128"/>
                </a:cubicBezTo>
                <a:cubicBezTo>
                  <a:pt x="3336464" y="1879603"/>
                  <a:pt x="3336273" y="1870507"/>
                  <a:pt x="3338678" y="1862065"/>
                </a:cubicBezTo>
                <a:lnTo>
                  <a:pt x="3354358" y="1839160"/>
                </a:lnTo>
                <a:lnTo>
                  <a:pt x="3331036" y="1844860"/>
                </a:lnTo>
                <a:cubicBezTo>
                  <a:pt x="3323416" y="1845360"/>
                  <a:pt x="3316034" y="1844217"/>
                  <a:pt x="3308985" y="1840740"/>
                </a:cubicBezTo>
                <a:cubicBezTo>
                  <a:pt x="3306223" y="1854552"/>
                  <a:pt x="3303651" y="1867125"/>
                  <a:pt x="3301651" y="1876840"/>
                </a:cubicBezTo>
                <a:cubicBezTo>
                  <a:pt x="3314795" y="1881317"/>
                  <a:pt x="3326606" y="1885317"/>
                  <a:pt x="3338322" y="1889318"/>
                </a:cubicBezTo>
                <a:cubicBezTo>
                  <a:pt x="3340037" y="1892175"/>
                  <a:pt x="3341751" y="1894938"/>
                  <a:pt x="3343370" y="1897700"/>
                </a:cubicBezTo>
                <a:cubicBezTo>
                  <a:pt x="3344894" y="1914654"/>
                  <a:pt x="3344418" y="1931418"/>
                  <a:pt x="3330321" y="1950087"/>
                </a:cubicBezTo>
                <a:cubicBezTo>
                  <a:pt x="3352229" y="1942944"/>
                  <a:pt x="3368135" y="1946087"/>
                  <a:pt x="3373946" y="1966185"/>
                </a:cubicBezTo>
                <a:cubicBezTo>
                  <a:pt x="3377660" y="1979043"/>
                  <a:pt x="3371660" y="1997998"/>
                  <a:pt x="3360801" y="2009809"/>
                </a:cubicBezTo>
                <a:cubicBezTo>
                  <a:pt x="3343942" y="2028192"/>
                  <a:pt x="3329083" y="2028383"/>
                  <a:pt x="3316034" y="2020382"/>
                </a:cubicBezTo>
                <a:cubicBezTo>
                  <a:pt x="3311938" y="2036003"/>
                  <a:pt x="3307842" y="2051052"/>
                  <a:pt x="3303556" y="2066959"/>
                </a:cubicBezTo>
                <a:cubicBezTo>
                  <a:pt x="3320606" y="2060387"/>
                  <a:pt x="3335084" y="2063054"/>
                  <a:pt x="3338513" y="2084199"/>
                </a:cubicBezTo>
                <a:cubicBezTo>
                  <a:pt x="3340798" y="2098011"/>
                  <a:pt x="3333083" y="2117156"/>
                  <a:pt x="3321939" y="2129539"/>
                </a:cubicBezTo>
                <a:cubicBezTo>
                  <a:pt x="3308318" y="2144588"/>
                  <a:pt x="3296888" y="2147255"/>
                  <a:pt x="3281363" y="2137158"/>
                </a:cubicBezTo>
                <a:cubicBezTo>
                  <a:pt x="3280315" y="2145731"/>
                  <a:pt x="3279934" y="2153732"/>
                  <a:pt x="3278029" y="2161733"/>
                </a:cubicBezTo>
                <a:cubicBezTo>
                  <a:pt x="3276219" y="2169353"/>
                  <a:pt x="3272695" y="2176973"/>
                  <a:pt x="3269361" y="2186212"/>
                </a:cubicBezTo>
                <a:cubicBezTo>
                  <a:pt x="3285935" y="2178878"/>
                  <a:pt x="3298793" y="2180878"/>
                  <a:pt x="3300603" y="2201643"/>
                </a:cubicBezTo>
                <a:cubicBezTo>
                  <a:pt x="3301841" y="2215454"/>
                  <a:pt x="3296507" y="2229837"/>
                  <a:pt x="3286506" y="2243362"/>
                </a:cubicBezTo>
                <a:cubicBezTo>
                  <a:pt x="3272409" y="2262317"/>
                  <a:pt x="3261170" y="2264127"/>
                  <a:pt x="3249168" y="2257364"/>
                </a:cubicBezTo>
                <a:cubicBezTo>
                  <a:pt x="3248787" y="2266794"/>
                  <a:pt x="3247477" y="2275676"/>
                  <a:pt x="3244965" y="2284189"/>
                </a:cubicBezTo>
                <a:lnTo>
                  <a:pt x="3233626" y="2308630"/>
                </a:lnTo>
                <a:lnTo>
                  <a:pt x="3233642" y="2308608"/>
                </a:lnTo>
                <a:cubicBezTo>
                  <a:pt x="3236500" y="2306799"/>
                  <a:pt x="3239357" y="2304798"/>
                  <a:pt x="3242215" y="2303179"/>
                </a:cubicBezTo>
                <a:cubicBezTo>
                  <a:pt x="3253835" y="2296321"/>
                  <a:pt x="3262598" y="2300322"/>
                  <a:pt x="3264503" y="2313276"/>
                </a:cubicBezTo>
                <a:cubicBezTo>
                  <a:pt x="3266313" y="2325753"/>
                  <a:pt x="3261074" y="2342708"/>
                  <a:pt x="3252025" y="2356900"/>
                </a:cubicBezTo>
                <a:cubicBezTo>
                  <a:pt x="3242976" y="2370902"/>
                  <a:pt x="3232785" y="2378236"/>
                  <a:pt x="3225069" y="2375569"/>
                </a:cubicBezTo>
                <a:cubicBezTo>
                  <a:pt x="3222879" y="2374807"/>
                  <a:pt x="3220974" y="2373664"/>
                  <a:pt x="3219069" y="2372616"/>
                </a:cubicBezTo>
                <a:cubicBezTo>
                  <a:pt x="3218307" y="2369568"/>
                  <a:pt x="3217545" y="2366425"/>
                  <a:pt x="3216783" y="2363377"/>
                </a:cubicBezTo>
                <a:cubicBezTo>
                  <a:pt x="3215973" y="2356138"/>
                  <a:pt x="3216902" y="2348518"/>
                  <a:pt x="3218914" y="2340672"/>
                </a:cubicBezTo>
                <a:lnTo>
                  <a:pt x="3227501" y="2316735"/>
                </a:lnTo>
                <a:lnTo>
                  <a:pt x="3227451" y="2316800"/>
                </a:lnTo>
                <a:cubicBezTo>
                  <a:pt x="3218021" y="2324134"/>
                  <a:pt x="3209544" y="2327087"/>
                  <a:pt x="3202400" y="2324134"/>
                </a:cubicBezTo>
                <a:cubicBezTo>
                  <a:pt x="3199448" y="2337850"/>
                  <a:pt x="3196876" y="2349852"/>
                  <a:pt x="3194590" y="2360329"/>
                </a:cubicBezTo>
                <a:cubicBezTo>
                  <a:pt x="3202019" y="2361377"/>
                  <a:pt x="3209354" y="2362520"/>
                  <a:pt x="3216688" y="2363473"/>
                </a:cubicBezTo>
                <a:cubicBezTo>
                  <a:pt x="3217450" y="2366616"/>
                  <a:pt x="3218307" y="2369664"/>
                  <a:pt x="3218974" y="2372712"/>
                </a:cubicBezTo>
                <a:cubicBezTo>
                  <a:pt x="3218593" y="2376236"/>
                  <a:pt x="3218116" y="2379856"/>
                  <a:pt x="3217736" y="2383285"/>
                </a:cubicBezTo>
                <a:cubicBezTo>
                  <a:pt x="3214592" y="2413764"/>
                  <a:pt x="3198114" y="2439958"/>
                  <a:pt x="3182493" y="2439863"/>
                </a:cubicBezTo>
                <a:cubicBezTo>
                  <a:pt x="3180969" y="2439863"/>
                  <a:pt x="3179540" y="2439673"/>
                  <a:pt x="3177349" y="2439482"/>
                </a:cubicBezTo>
                <a:cubicBezTo>
                  <a:pt x="3174587" y="2453198"/>
                  <a:pt x="3172015" y="2466342"/>
                  <a:pt x="3169253" y="2480344"/>
                </a:cubicBezTo>
                <a:cubicBezTo>
                  <a:pt x="3173587" y="2476630"/>
                  <a:pt x="3177635" y="2474677"/>
                  <a:pt x="3181088" y="2474939"/>
                </a:cubicBezTo>
                <a:lnTo>
                  <a:pt x="3189193" y="2482670"/>
                </a:lnTo>
                <a:lnTo>
                  <a:pt x="3190018" y="2493584"/>
                </a:lnTo>
                <a:cubicBezTo>
                  <a:pt x="3189446" y="2517015"/>
                  <a:pt x="3175445" y="2545590"/>
                  <a:pt x="3163253" y="2549019"/>
                </a:cubicBezTo>
                <a:cubicBezTo>
                  <a:pt x="3160586" y="2549781"/>
                  <a:pt x="3158299" y="2549019"/>
                  <a:pt x="3155061" y="2549019"/>
                </a:cubicBezTo>
                <a:cubicBezTo>
                  <a:pt x="3154204" y="2564640"/>
                  <a:pt x="3152299" y="2580166"/>
                  <a:pt x="3144869" y="2595597"/>
                </a:cubicBezTo>
                <a:cubicBezTo>
                  <a:pt x="3144488" y="2596359"/>
                  <a:pt x="3144107" y="2597121"/>
                  <a:pt x="3143726" y="2597883"/>
                </a:cubicBezTo>
                <a:cubicBezTo>
                  <a:pt x="3136678" y="2611313"/>
                  <a:pt x="3130391" y="2613504"/>
                  <a:pt x="3124676" y="2613408"/>
                </a:cubicBezTo>
                <a:cubicBezTo>
                  <a:pt x="3122771" y="2626553"/>
                  <a:pt x="3121152" y="2638269"/>
                  <a:pt x="3119533" y="2650461"/>
                </a:cubicBezTo>
                <a:cubicBezTo>
                  <a:pt x="3126391" y="2642269"/>
                  <a:pt x="3132201" y="2641698"/>
                  <a:pt x="3136202" y="2648556"/>
                </a:cubicBezTo>
                <a:cubicBezTo>
                  <a:pt x="3136202" y="2648556"/>
                  <a:pt x="3136106" y="2648556"/>
                  <a:pt x="3136106" y="2648556"/>
                </a:cubicBezTo>
                <a:cubicBezTo>
                  <a:pt x="3136582" y="2651413"/>
                  <a:pt x="3137249" y="2653890"/>
                  <a:pt x="3137440" y="2657033"/>
                </a:cubicBezTo>
                <a:cubicBezTo>
                  <a:pt x="3138964" y="2679607"/>
                  <a:pt x="3128867" y="2708182"/>
                  <a:pt x="3118104" y="2711611"/>
                </a:cubicBezTo>
                <a:cubicBezTo>
                  <a:pt x="3116390" y="2712183"/>
                  <a:pt x="3114865" y="2711802"/>
                  <a:pt x="3112580" y="2711802"/>
                </a:cubicBezTo>
                <a:cubicBezTo>
                  <a:pt x="3112675" y="2725899"/>
                  <a:pt x="3112770" y="2739519"/>
                  <a:pt x="3107436" y="2753902"/>
                </a:cubicBezTo>
                <a:cubicBezTo>
                  <a:pt x="3102293" y="2767809"/>
                  <a:pt x="3096959" y="2771523"/>
                  <a:pt x="3091529" y="2770857"/>
                </a:cubicBezTo>
                <a:cubicBezTo>
                  <a:pt x="3090958" y="2782573"/>
                  <a:pt x="3090577" y="2793717"/>
                  <a:pt x="3090196" y="2805051"/>
                </a:cubicBezTo>
                <a:cubicBezTo>
                  <a:pt x="3096578" y="2795526"/>
                  <a:pt x="3102769" y="2793050"/>
                  <a:pt x="3106579" y="2806004"/>
                </a:cubicBezTo>
                <a:cubicBezTo>
                  <a:pt x="3108960" y="2814291"/>
                  <a:pt x="3108389" y="2826673"/>
                  <a:pt x="3105436" y="2837151"/>
                </a:cubicBezTo>
                <a:cubicBezTo>
                  <a:pt x="3101054" y="2852581"/>
                  <a:pt x="3095720" y="2856010"/>
                  <a:pt x="3088100" y="2852581"/>
                </a:cubicBezTo>
                <a:cubicBezTo>
                  <a:pt x="3092291" y="2864583"/>
                  <a:pt x="3092958" y="2875251"/>
                  <a:pt x="3088100" y="2887824"/>
                </a:cubicBezTo>
                <a:cubicBezTo>
                  <a:pt x="3083338" y="2900206"/>
                  <a:pt x="3077813" y="2903445"/>
                  <a:pt x="3071622" y="2903159"/>
                </a:cubicBezTo>
                <a:cubicBezTo>
                  <a:pt x="3072574" y="2913637"/>
                  <a:pt x="3072003" y="2923542"/>
                  <a:pt x="3066193" y="2934782"/>
                </a:cubicBezTo>
                <a:cubicBezTo>
                  <a:pt x="3060287" y="2946117"/>
                  <a:pt x="3054477" y="2948784"/>
                  <a:pt x="3048762" y="2949069"/>
                </a:cubicBezTo>
                <a:cubicBezTo>
                  <a:pt x="3047143" y="2974692"/>
                  <a:pt x="3036570" y="2989741"/>
                  <a:pt x="3021235" y="2991741"/>
                </a:cubicBezTo>
                <a:cubicBezTo>
                  <a:pt x="3019901" y="3000885"/>
                  <a:pt x="3018091" y="3009839"/>
                  <a:pt x="3009995" y="3019650"/>
                </a:cubicBezTo>
                <a:cubicBezTo>
                  <a:pt x="3002185" y="3028984"/>
                  <a:pt x="2995613" y="3031842"/>
                  <a:pt x="2988755" y="3031556"/>
                </a:cubicBezTo>
                <a:cubicBezTo>
                  <a:pt x="2988136" y="3036319"/>
                  <a:pt x="2986755" y="3040986"/>
                  <a:pt x="2984361" y="3045618"/>
                </a:cubicBezTo>
                <a:lnTo>
                  <a:pt x="2974082" y="3059219"/>
                </a:lnTo>
                <a:lnTo>
                  <a:pt x="2963609" y="3066489"/>
                </a:lnTo>
                <a:cubicBezTo>
                  <a:pt x="2960775" y="3067775"/>
                  <a:pt x="2957798" y="3068275"/>
                  <a:pt x="2952083" y="3069180"/>
                </a:cubicBezTo>
                <a:cubicBezTo>
                  <a:pt x="2951178" y="3073419"/>
                  <a:pt x="2949440" y="3077681"/>
                  <a:pt x="2946630" y="3081944"/>
                </a:cubicBezTo>
                <a:lnTo>
                  <a:pt x="2934958" y="3094482"/>
                </a:lnTo>
                <a:lnTo>
                  <a:pt x="2911793" y="3102708"/>
                </a:lnTo>
                <a:cubicBezTo>
                  <a:pt x="2901791" y="3123853"/>
                  <a:pt x="2885885" y="3134521"/>
                  <a:pt x="2865691" y="3134045"/>
                </a:cubicBezTo>
                <a:cubicBezTo>
                  <a:pt x="2862453" y="3141570"/>
                  <a:pt x="2857310" y="3149094"/>
                  <a:pt x="2844737" y="3156143"/>
                </a:cubicBezTo>
                <a:cubicBezTo>
                  <a:pt x="2832640" y="3162906"/>
                  <a:pt x="2823972" y="3163858"/>
                  <a:pt x="2816066" y="3162049"/>
                </a:cubicBezTo>
                <a:cubicBezTo>
                  <a:pt x="2812637" y="3169668"/>
                  <a:pt x="2806922" y="3176812"/>
                  <a:pt x="2793397" y="3183289"/>
                </a:cubicBezTo>
                <a:cubicBezTo>
                  <a:pt x="2779776" y="3189862"/>
                  <a:pt x="2770251" y="3190338"/>
                  <a:pt x="2761679" y="3187671"/>
                </a:cubicBezTo>
                <a:cubicBezTo>
                  <a:pt x="2758345" y="3196624"/>
                  <a:pt x="2749963" y="3204625"/>
                  <a:pt x="2731294" y="3210531"/>
                </a:cubicBezTo>
                <a:cubicBezTo>
                  <a:pt x="2719673" y="3214246"/>
                  <a:pt x="2710910" y="3214341"/>
                  <a:pt x="2706243" y="3211198"/>
                </a:cubicBezTo>
                <a:cubicBezTo>
                  <a:pt x="2699671" y="3206721"/>
                  <a:pt x="2706338" y="3199196"/>
                  <a:pt x="2718149" y="3191195"/>
                </a:cubicBezTo>
                <a:cubicBezTo>
                  <a:pt x="2712434" y="3191481"/>
                  <a:pt x="2707196" y="3192052"/>
                  <a:pt x="2702528" y="3191957"/>
                </a:cubicBezTo>
                <a:cubicBezTo>
                  <a:pt x="2698337" y="3191862"/>
                  <a:pt x="2694718" y="3191100"/>
                  <a:pt x="2691384" y="3190719"/>
                </a:cubicBezTo>
                <a:cubicBezTo>
                  <a:pt x="2685193" y="3196339"/>
                  <a:pt x="2679097" y="3201577"/>
                  <a:pt x="2673096" y="3206721"/>
                </a:cubicBezTo>
                <a:cubicBezTo>
                  <a:pt x="2693479" y="3204625"/>
                  <a:pt x="2702623" y="3207007"/>
                  <a:pt x="2701862" y="3213388"/>
                </a:cubicBezTo>
                <a:cubicBezTo>
                  <a:pt x="2701195" y="3219008"/>
                  <a:pt x="2692241" y="3225866"/>
                  <a:pt x="2679192" y="3230629"/>
                </a:cubicBezTo>
                <a:cubicBezTo>
                  <a:pt x="2666143" y="3235391"/>
                  <a:pt x="2652522" y="3235772"/>
                  <a:pt x="2645759" y="3232533"/>
                </a:cubicBezTo>
                <a:cubicBezTo>
                  <a:pt x="2638044" y="3228819"/>
                  <a:pt x="2641473" y="3222627"/>
                  <a:pt x="2657475" y="3211674"/>
                </a:cubicBezTo>
                <a:cubicBezTo>
                  <a:pt x="2651570" y="3212245"/>
                  <a:pt x="2645664" y="3213198"/>
                  <a:pt x="2640425" y="3213198"/>
                </a:cubicBezTo>
                <a:cubicBezTo>
                  <a:pt x="2635472" y="3213293"/>
                  <a:pt x="2631472" y="3212341"/>
                  <a:pt x="2625852" y="3211864"/>
                </a:cubicBezTo>
                <a:cubicBezTo>
                  <a:pt x="2622042" y="3219199"/>
                  <a:pt x="2614994" y="3225866"/>
                  <a:pt x="2598325" y="3231200"/>
                </a:cubicBezTo>
                <a:cubicBezTo>
                  <a:pt x="2581751" y="3236534"/>
                  <a:pt x="2569559" y="3236629"/>
                  <a:pt x="2558224" y="3233105"/>
                </a:cubicBezTo>
                <a:cubicBezTo>
                  <a:pt x="2556986" y="3242249"/>
                  <a:pt x="2547938" y="3249298"/>
                  <a:pt x="2528221" y="3255774"/>
                </a:cubicBezTo>
                <a:cubicBezTo>
                  <a:pt x="2514981" y="3260156"/>
                  <a:pt x="2500979" y="3261394"/>
                  <a:pt x="2494407" y="3258537"/>
                </a:cubicBezTo>
                <a:cubicBezTo>
                  <a:pt x="2484406" y="3254155"/>
                  <a:pt x="2490978" y="3246154"/>
                  <a:pt x="2503551" y="3237582"/>
                </a:cubicBezTo>
                <a:cubicBezTo>
                  <a:pt x="2493169" y="3237867"/>
                  <a:pt x="2482977" y="3238249"/>
                  <a:pt x="2471356" y="3238534"/>
                </a:cubicBezTo>
                <a:cubicBezTo>
                  <a:pt x="2466785" y="3245392"/>
                  <a:pt x="2461451" y="3252536"/>
                  <a:pt x="2445258" y="3258823"/>
                </a:cubicBezTo>
                <a:cubicBezTo>
                  <a:pt x="2445068" y="3258918"/>
                  <a:pt x="2444972" y="3258918"/>
                  <a:pt x="2444687" y="3259013"/>
                </a:cubicBezTo>
                <a:cubicBezTo>
                  <a:pt x="2426494" y="3266252"/>
                  <a:pt x="2412873" y="3266919"/>
                  <a:pt x="2399633" y="3264157"/>
                </a:cubicBezTo>
                <a:cubicBezTo>
                  <a:pt x="2397633" y="3274158"/>
                  <a:pt x="2388489" y="3282444"/>
                  <a:pt x="2367629" y="3290065"/>
                </a:cubicBezTo>
                <a:cubicBezTo>
                  <a:pt x="2353818" y="3295113"/>
                  <a:pt x="2339054" y="3296541"/>
                  <a:pt x="2332196" y="3293208"/>
                </a:cubicBezTo>
                <a:cubicBezTo>
                  <a:pt x="2321719" y="3288064"/>
                  <a:pt x="2328767" y="3278539"/>
                  <a:pt x="2340769" y="3269109"/>
                </a:cubicBezTo>
                <a:cubicBezTo>
                  <a:pt x="2329339" y="3269491"/>
                  <a:pt x="2318575" y="3269872"/>
                  <a:pt x="2306669" y="3270157"/>
                </a:cubicBezTo>
                <a:cubicBezTo>
                  <a:pt x="2305526" y="3272158"/>
                  <a:pt x="2304193" y="3274539"/>
                  <a:pt x="2302574" y="3276920"/>
                </a:cubicBezTo>
                <a:cubicBezTo>
                  <a:pt x="2291239" y="3293589"/>
                  <a:pt x="2258568" y="3305685"/>
                  <a:pt x="2238566" y="3299399"/>
                </a:cubicBezTo>
                <a:lnTo>
                  <a:pt x="2230953" y="3296952"/>
                </a:lnTo>
                <a:lnTo>
                  <a:pt x="2232208" y="3284493"/>
                </a:lnTo>
                <a:cubicBezTo>
                  <a:pt x="2233851" y="3280183"/>
                  <a:pt x="2237089" y="3275730"/>
                  <a:pt x="2243042" y="3271110"/>
                </a:cubicBezTo>
                <a:cubicBezTo>
                  <a:pt x="2231422" y="3271015"/>
                  <a:pt x="2221135" y="3270824"/>
                  <a:pt x="2209705" y="3270443"/>
                </a:cubicBezTo>
                <a:cubicBezTo>
                  <a:pt x="2208419" y="3274872"/>
                  <a:pt x="2206181" y="3279158"/>
                  <a:pt x="2202573" y="3283254"/>
                </a:cubicBezTo>
                <a:lnTo>
                  <a:pt x="2187359" y="3294822"/>
                </a:lnTo>
                <a:lnTo>
                  <a:pt x="2213383" y="3291018"/>
                </a:lnTo>
                <a:lnTo>
                  <a:pt x="2230576" y="3296799"/>
                </a:lnTo>
                <a:lnTo>
                  <a:pt x="2230581" y="3296833"/>
                </a:lnTo>
                <a:lnTo>
                  <a:pt x="2230953" y="3296952"/>
                </a:lnTo>
                <a:lnTo>
                  <a:pt x="2230946" y="3297018"/>
                </a:lnTo>
                <a:lnTo>
                  <a:pt x="2230582" y="3296836"/>
                </a:lnTo>
                <a:lnTo>
                  <a:pt x="2231886" y="3304472"/>
                </a:lnTo>
                <a:cubicBezTo>
                  <a:pt x="2231350" y="3307234"/>
                  <a:pt x="2229707" y="3310210"/>
                  <a:pt x="2226563" y="3313496"/>
                </a:cubicBezTo>
                <a:cubicBezTo>
                  <a:pt x="2215514" y="3325116"/>
                  <a:pt x="2193035" y="3334165"/>
                  <a:pt x="2177128" y="3332927"/>
                </a:cubicBezTo>
                <a:cubicBezTo>
                  <a:pt x="2161031" y="3331689"/>
                  <a:pt x="2157126" y="3320354"/>
                  <a:pt x="2168746" y="3308162"/>
                </a:cubicBezTo>
                <a:lnTo>
                  <a:pt x="2178830" y="3298926"/>
                </a:lnTo>
                <a:lnTo>
                  <a:pt x="2165275" y="3301565"/>
                </a:lnTo>
                <a:cubicBezTo>
                  <a:pt x="2154734" y="3303328"/>
                  <a:pt x="2151412" y="3302400"/>
                  <a:pt x="2138553" y="3298256"/>
                </a:cubicBezTo>
                <a:cubicBezTo>
                  <a:pt x="2137600" y="3301018"/>
                  <a:pt x="2136743" y="3303304"/>
                  <a:pt x="2136076" y="3305495"/>
                </a:cubicBezTo>
                <a:cubicBezTo>
                  <a:pt x="2133314" y="3315401"/>
                  <a:pt x="2123694" y="3323212"/>
                  <a:pt x="2108835" y="3328831"/>
                </a:cubicBezTo>
                <a:cubicBezTo>
                  <a:pt x="2094547" y="3334260"/>
                  <a:pt x="2082451" y="3334356"/>
                  <a:pt x="2073688" y="3328926"/>
                </a:cubicBezTo>
                <a:cubicBezTo>
                  <a:pt x="2064449" y="3323116"/>
                  <a:pt x="2064163" y="3314353"/>
                  <a:pt x="2071783" y="3304257"/>
                </a:cubicBezTo>
                <a:cubicBezTo>
                  <a:pt x="2074069" y="3301304"/>
                  <a:pt x="2077117" y="3298447"/>
                  <a:pt x="2079403" y="3295970"/>
                </a:cubicBezTo>
                <a:cubicBezTo>
                  <a:pt x="2067211" y="3294637"/>
                  <a:pt x="2054924" y="3293113"/>
                  <a:pt x="2042160" y="3291112"/>
                </a:cubicBezTo>
                <a:cubicBezTo>
                  <a:pt x="2041303" y="3303876"/>
                  <a:pt x="2033016" y="3315115"/>
                  <a:pt x="2012823" y="3321211"/>
                </a:cubicBezTo>
                <a:cubicBezTo>
                  <a:pt x="1999297" y="3325212"/>
                  <a:pt x="1985105" y="3322735"/>
                  <a:pt x="1978152" y="3315020"/>
                </a:cubicBezTo>
                <a:cubicBezTo>
                  <a:pt x="1967960" y="3303781"/>
                  <a:pt x="1973389" y="3292065"/>
                  <a:pt x="1984820" y="3281016"/>
                </a:cubicBezTo>
                <a:cubicBezTo>
                  <a:pt x="1973485" y="3278730"/>
                  <a:pt x="1962150" y="3276253"/>
                  <a:pt x="1949767" y="3273396"/>
                </a:cubicBezTo>
                <a:cubicBezTo>
                  <a:pt x="1949387" y="3274348"/>
                  <a:pt x="1948339" y="3276158"/>
                  <a:pt x="1947958" y="3277968"/>
                </a:cubicBezTo>
                <a:cubicBezTo>
                  <a:pt x="1945576" y="3289874"/>
                  <a:pt x="1936337" y="3297780"/>
                  <a:pt x="1921669" y="3301494"/>
                </a:cubicBezTo>
                <a:cubicBezTo>
                  <a:pt x="1908524" y="3304828"/>
                  <a:pt x="1895094" y="3301114"/>
                  <a:pt x="1887664" y="3292636"/>
                </a:cubicBezTo>
                <a:cubicBezTo>
                  <a:pt x="1879187" y="3282825"/>
                  <a:pt x="1880425" y="3272634"/>
                  <a:pt x="1888331" y="3262442"/>
                </a:cubicBezTo>
                <a:cubicBezTo>
                  <a:pt x="1889950" y="3260347"/>
                  <a:pt x="1892141" y="3258441"/>
                  <a:pt x="1895475" y="3255013"/>
                </a:cubicBezTo>
                <a:cubicBezTo>
                  <a:pt x="1886903" y="3255775"/>
                  <a:pt x="1879450" y="3255156"/>
                  <a:pt x="1872949" y="3253108"/>
                </a:cubicBezTo>
                <a:lnTo>
                  <a:pt x="1856311" y="3242738"/>
                </a:lnTo>
                <a:lnTo>
                  <a:pt x="1855946" y="3251298"/>
                </a:lnTo>
                <a:cubicBezTo>
                  <a:pt x="1855184" y="3263871"/>
                  <a:pt x="1845087" y="3273681"/>
                  <a:pt x="1830800" y="3276063"/>
                </a:cubicBezTo>
                <a:cubicBezTo>
                  <a:pt x="1817751" y="3278254"/>
                  <a:pt x="1804130" y="3273015"/>
                  <a:pt x="1797462" y="3263394"/>
                </a:cubicBezTo>
                <a:cubicBezTo>
                  <a:pt x="1790128" y="3252822"/>
                  <a:pt x="1791938" y="3240249"/>
                  <a:pt x="1802701" y="3231676"/>
                </a:cubicBezTo>
                <a:lnTo>
                  <a:pt x="1809810" y="3227766"/>
                </a:lnTo>
                <a:lnTo>
                  <a:pt x="1797558" y="3227581"/>
                </a:lnTo>
                <a:cubicBezTo>
                  <a:pt x="1784223" y="3227962"/>
                  <a:pt x="1773841" y="3223199"/>
                  <a:pt x="1767078" y="3213769"/>
                </a:cubicBezTo>
                <a:cubicBezTo>
                  <a:pt x="1759934" y="3203958"/>
                  <a:pt x="1759363" y="3193957"/>
                  <a:pt x="1766983" y="3184623"/>
                </a:cubicBezTo>
                <a:cubicBezTo>
                  <a:pt x="1768126" y="3183289"/>
                  <a:pt x="1768983" y="3181765"/>
                  <a:pt x="1770126" y="3180051"/>
                </a:cubicBezTo>
                <a:cubicBezTo>
                  <a:pt x="1759363" y="3176622"/>
                  <a:pt x="1748885" y="3173383"/>
                  <a:pt x="1737455" y="3169764"/>
                </a:cubicBezTo>
                <a:cubicBezTo>
                  <a:pt x="1737265" y="3184337"/>
                  <a:pt x="1730407" y="3196148"/>
                  <a:pt x="1710880" y="3198053"/>
                </a:cubicBezTo>
                <a:cubicBezTo>
                  <a:pt x="1698308" y="3199291"/>
                  <a:pt x="1688020" y="3194719"/>
                  <a:pt x="1680686" y="3185575"/>
                </a:cubicBezTo>
                <a:cubicBezTo>
                  <a:pt x="1670399" y="3172716"/>
                  <a:pt x="1674590" y="3161477"/>
                  <a:pt x="1685163" y="3149952"/>
                </a:cubicBezTo>
                <a:cubicBezTo>
                  <a:pt x="1676305" y="3150476"/>
                  <a:pt x="1668637" y="3149475"/>
                  <a:pt x="1662041" y="3146856"/>
                </a:cubicBezTo>
                <a:lnTo>
                  <a:pt x="1645723" y="3134332"/>
                </a:lnTo>
                <a:lnTo>
                  <a:pt x="1648205" y="3144999"/>
                </a:lnTo>
                <a:cubicBezTo>
                  <a:pt x="1649634" y="3156811"/>
                  <a:pt x="1641348" y="3166907"/>
                  <a:pt x="1628584" y="3169669"/>
                </a:cubicBezTo>
                <a:cubicBezTo>
                  <a:pt x="1616011" y="3172336"/>
                  <a:pt x="1601628" y="3166716"/>
                  <a:pt x="1595056" y="3156811"/>
                </a:cubicBezTo>
                <a:cubicBezTo>
                  <a:pt x="1588293" y="3146619"/>
                  <a:pt x="1590484" y="3134427"/>
                  <a:pt x="1600485" y="3127283"/>
                </a:cubicBezTo>
                <a:cubicBezTo>
                  <a:pt x="1610296" y="3120330"/>
                  <a:pt x="1625345" y="3120330"/>
                  <a:pt x="1636775" y="3127759"/>
                </a:cubicBezTo>
                <a:lnTo>
                  <a:pt x="1645582" y="3134182"/>
                </a:lnTo>
                <a:lnTo>
                  <a:pt x="1642372" y="3119103"/>
                </a:lnTo>
                <a:cubicBezTo>
                  <a:pt x="1642777" y="3114114"/>
                  <a:pt x="1644920" y="3109232"/>
                  <a:pt x="1649539" y="3104422"/>
                </a:cubicBezTo>
                <a:cubicBezTo>
                  <a:pt x="1638300" y="3101374"/>
                  <a:pt x="1628204" y="3098707"/>
                  <a:pt x="1617536" y="3095945"/>
                </a:cubicBezTo>
                <a:cubicBezTo>
                  <a:pt x="1618679" y="3109661"/>
                  <a:pt x="1612963" y="3120234"/>
                  <a:pt x="1596199" y="3123949"/>
                </a:cubicBezTo>
                <a:cubicBezTo>
                  <a:pt x="1584579" y="3126520"/>
                  <a:pt x="1572673" y="3122901"/>
                  <a:pt x="1565243" y="3114900"/>
                </a:cubicBezTo>
                <a:cubicBezTo>
                  <a:pt x="1554385" y="3103089"/>
                  <a:pt x="1558099" y="3091944"/>
                  <a:pt x="1566862" y="3080800"/>
                </a:cubicBezTo>
                <a:cubicBezTo>
                  <a:pt x="1530191" y="3084515"/>
                  <a:pt x="1516666" y="3059941"/>
                  <a:pt x="1531429" y="3040224"/>
                </a:cubicBezTo>
                <a:cubicBezTo>
                  <a:pt x="1520762" y="3038509"/>
                  <a:pt x="1510379" y="3037081"/>
                  <a:pt x="1500378" y="3035842"/>
                </a:cubicBezTo>
                <a:cubicBezTo>
                  <a:pt x="1501045" y="3051940"/>
                  <a:pt x="1495520" y="3060702"/>
                  <a:pt x="1482090" y="3065274"/>
                </a:cubicBezTo>
                <a:cubicBezTo>
                  <a:pt x="1470565" y="3069180"/>
                  <a:pt x="1457896" y="3066703"/>
                  <a:pt x="1451324" y="3059179"/>
                </a:cubicBezTo>
                <a:cubicBezTo>
                  <a:pt x="1444752" y="3051654"/>
                  <a:pt x="1445609" y="3040414"/>
                  <a:pt x="1453324" y="3031937"/>
                </a:cubicBezTo>
                <a:cubicBezTo>
                  <a:pt x="1462373" y="3021936"/>
                  <a:pt x="1473803" y="3019650"/>
                  <a:pt x="1492187" y="3025460"/>
                </a:cubicBezTo>
                <a:cubicBezTo>
                  <a:pt x="1493234" y="3017649"/>
                  <a:pt x="1494282" y="3009649"/>
                  <a:pt x="1495234" y="3000981"/>
                </a:cubicBezTo>
                <a:cubicBezTo>
                  <a:pt x="1487710" y="3000219"/>
                  <a:pt x="1478947" y="2999457"/>
                  <a:pt x="1469326" y="2998885"/>
                </a:cubicBezTo>
                <a:cubicBezTo>
                  <a:pt x="1469231" y="3000409"/>
                  <a:pt x="1469231" y="3002791"/>
                  <a:pt x="1469136" y="3005172"/>
                </a:cubicBezTo>
                <a:cubicBezTo>
                  <a:pt x="1468564" y="3015459"/>
                  <a:pt x="1461516" y="3024222"/>
                  <a:pt x="1450753" y="3028603"/>
                </a:cubicBezTo>
                <a:cubicBezTo>
                  <a:pt x="1440180" y="3032985"/>
                  <a:pt x="1429417" y="3032223"/>
                  <a:pt x="1422083" y="3026508"/>
                </a:cubicBezTo>
                <a:cubicBezTo>
                  <a:pt x="1414748" y="3020793"/>
                  <a:pt x="1413224" y="3010982"/>
                  <a:pt x="1418463" y="3001171"/>
                </a:cubicBezTo>
                <a:lnTo>
                  <a:pt x="1424052" y="2990468"/>
                </a:lnTo>
                <a:lnTo>
                  <a:pt x="1424178" y="2990408"/>
                </a:lnTo>
                <a:lnTo>
                  <a:pt x="1424230" y="2990371"/>
                </a:lnTo>
                <a:lnTo>
                  <a:pt x="1441895" y="2985872"/>
                </a:lnTo>
                <a:cubicBezTo>
                  <a:pt x="1447753" y="2984884"/>
                  <a:pt x="1453515" y="2984979"/>
                  <a:pt x="1459135" y="2987836"/>
                </a:cubicBezTo>
                <a:cubicBezTo>
                  <a:pt x="1460183" y="2979549"/>
                  <a:pt x="1461040" y="2972025"/>
                  <a:pt x="1461897" y="2964309"/>
                </a:cubicBezTo>
                <a:cubicBezTo>
                  <a:pt x="1453705" y="2964024"/>
                  <a:pt x="1445800" y="2964024"/>
                  <a:pt x="1437799" y="2964024"/>
                </a:cubicBezTo>
                <a:cubicBezTo>
                  <a:pt x="1437513" y="2967453"/>
                  <a:pt x="1437799" y="2971072"/>
                  <a:pt x="1436846" y="2974787"/>
                </a:cubicBezTo>
                <a:cubicBezTo>
                  <a:pt x="1436037" y="2977978"/>
                  <a:pt x="1435037" y="2981145"/>
                  <a:pt x="1433156" y="2983884"/>
                </a:cubicBezTo>
                <a:lnTo>
                  <a:pt x="1424230" y="2990371"/>
                </a:lnTo>
                <a:lnTo>
                  <a:pt x="1424083" y="2990408"/>
                </a:lnTo>
                <a:lnTo>
                  <a:pt x="1424052" y="2990468"/>
                </a:lnTo>
                <a:lnTo>
                  <a:pt x="1409164" y="2997492"/>
                </a:lnTo>
                <a:cubicBezTo>
                  <a:pt x="1404057" y="2998314"/>
                  <a:pt x="1398842" y="2997600"/>
                  <a:pt x="1393508" y="2995361"/>
                </a:cubicBezTo>
                <a:cubicBezTo>
                  <a:pt x="1383220" y="2990980"/>
                  <a:pt x="1378077" y="2981169"/>
                  <a:pt x="1381792" y="2971167"/>
                </a:cubicBezTo>
                <a:cubicBezTo>
                  <a:pt x="1382935" y="2967929"/>
                  <a:pt x="1384840" y="2964881"/>
                  <a:pt x="1386459" y="2961357"/>
                </a:cubicBezTo>
                <a:cubicBezTo>
                  <a:pt x="1355884" y="2968500"/>
                  <a:pt x="1333691" y="2955261"/>
                  <a:pt x="1346549" y="2927543"/>
                </a:cubicBezTo>
                <a:cubicBezTo>
                  <a:pt x="1311116" y="2933258"/>
                  <a:pt x="1292924" y="2917447"/>
                  <a:pt x="1304830" y="2891919"/>
                </a:cubicBezTo>
                <a:cubicBezTo>
                  <a:pt x="1296734" y="2893634"/>
                  <a:pt x="1289066" y="2894230"/>
                  <a:pt x="1281970" y="2893373"/>
                </a:cubicBezTo>
                <a:lnTo>
                  <a:pt x="1262826" y="2886216"/>
                </a:lnTo>
                <a:lnTo>
                  <a:pt x="1255514" y="2872393"/>
                </a:lnTo>
                <a:cubicBezTo>
                  <a:pt x="1255085" y="2867393"/>
                  <a:pt x="1256728" y="2862011"/>
                  <a:pt x="1260538" y="2856106"/>
                </a:cubicBezTo>
                <a:cubicBezTo>
                  <a:pt x="1251252" y="2858059"/>
                  <a:pt x="1242846" y="2858678"/>
                  <a:pt x="1235214" y="2857797"/>
                </a:cubicBezTo>
                <a:lnTo>
                  <a:pt x="1214919" y="2850623"/>
                </a:lnTo>
                <a:lnTo>
                  <a:pt x="1206699" y="2836937"/>
                </a:lnTo>
                <a:cubicBezTo>
                  <a:pt x="1205961" y="2832031"/>
                  <a:pt x="1207532" y="2826769"/>
                  <a:pt x="1212247" y="2820958"/>
                </a:cubicBezTo>
                <a:cubicBezTo>
                  <a:pt x="1194244" y="2822768"/>
                  <a:pt x="1177766" y="2823911"/>
                  <a:pt x="1165288" y="2815339"/>
                </a:cubicBezTo>
                <a:cubicBezTo>
                  <a:pt x="1152811" y="2806766"/>
                  <a:pt x="1151287" y="2796669"/>
                  <a:pt x="1159478" y="2784382"/>
                </a:cubicBezTo>
                <a:cubicBezTo>
                  <a:pt x="1140619" y="2786764"/>
                  <a:pt x="1122997" y="2787240"/>
                  <a:pt x="1109853" y="2777810"/>
                </a:cubicBezTo>
                <a:cubicBezTo>
                  <a:pt x="1097185" y="2768761"/>
                  <a:pt x="1095946" y="2758569"/>
                  <a:pt x="1106424" y="2746187"/>
                </a:cubicBezTo>
                <a:cubicBezTo>
                  <a:pt x="1085183" y="2750283"/>
                  <a:pt x="1066609" y="2750283"/>
                  <a:pt x="1052322" y="2740281"/>
                </a:cubicBezTo>
                <a:cubicBezTo>
                  <a:pt x="1038606" y="2730661"/>
                  <a:pt x="1039368" y="2719898"/>
                  <a:pt x="1050131" y="2707801"/>
                </a:cubicBezTo>
                <a:cubicBezTo>
                  <a:pt x="1043273" y="2708944"/>
                  <a:pt x="1039558" y="2709421"/>
                  <a:pt x="1035939" y="2710087"/>
                </a:cubicBezTo>
                <a:cubicBezTo>
                  <a:pt x="1019175" y="2713040"/>
                  <a:pt x="1004792" y="2710182"/>
                  <a:pt x="993362" y="2702658"/>
                </a:cubicBezTo>
                <a:cubicBezTo>
                  <a:pt x="981075" y="2694562"/>
                  <a:pt x="980313" y="2685132"/>
                  <a:pt x="986028" y="2675226"/>
                </a:cubicBezTo>
                <a:lnTo>
                  <a:pt x="989966" y="2667082"/>
                </a:lnTo>
                <a:lnTo>
                  <a:pt x="990695" y="2666844"/>
                </a:lnTo>
                <a:lnTo>
                  <a:pt x="991007" y="2666420"/>
                </a:lnTo>
                <a:lnTo>
                  <a:pt x="1016068" y="2662022"/>
                </a:lnTo>
                <a:cubicBezTo>
                  <a:pt x="1024628" y="2660938"/>
                  <a:pt x="1033272" y="2660938"/>
                  <a:pt x="1042416" y="2663986"/>
                </a:cubicBezTo>
                <a:cubicBezTo>
                  <a:pt x="1041178" y="2654938"/>
                  <a:pt x="1039939" y="2646651"/>
                  <a:pt x="1038892" y="2639221"/>
                </a:cubicBezTo>
                <a:cubicBezTo>
                  <a:pt x="1024890" y="2638269"/>
                  <a:pt x="1010507" y="2637221"/>
                  <a:pt x="995458" y="2636173"/>
                </a:cubicBezTo>
                <a:cubicBezTo>
                  <a:pt x="1000411" y="2641793"/>
                  <a:pt x="1002292" y="2647151"/>
                  <a:pt x="1001399" y="2652259"/>
                </a:cubicBezTo>
                <a:lnTo>
                  <a:pt x="991007" y="2666420"/>
                </a:lnTo>
                <a:lnTo>
                  <a:pt x="990219" y="2666558"/>
                </a:lnTo>
                <a:lnTo>
                  <a:pt x="989966" y="2667082"/>
                </a:lnTo>
                <a:lnTo>
                  <a:pt x="976693" y="2671416"/>
                </a:lnTo>
                <a:cubicBezTo>
                  <a:pt x="960787" y="2674845"/>
                  <a:pt x="942308" y="2671892"/>
                  <a:pt x="930592" y="2664367"/>
                </a:cubicBezTo>
                <a:cubicBezTo>
                  <a:pt x="918781" y="2656747"/>
                  <a:pt x="915829" y="2645698"/>
                  <a:pt x="923353" y="2636840"/>
                </a:cubicBezTo>
                <a:cubicBezTo>
                  <a:pt x="930973" y="2627791"/>
                  <a:pt x="946023" y="2623124"/>
                  <a:pt x="963835" y="2624553"/>
                </a:cubicBezTo>
                <a:cubicBezTo>
                  <a:pt x="969835" y="2625029"/>
                  <a:pt x="975646" y="2626172"/>
                  <a:pt x="980503" y="2626839"/>
                </a:cubicBezTo>
                <a:cubicBezTo>
                  <a:pt x="979170" y="2617790"/>
                  <a:pt x="977836" y="2608741"/>
                  <a:pt x="976503" y="2599121"/>
                </a:cubicBezTo>
                <a:cubicBezTo>
                  <a:pt x="959358" y="2601883"/>
                  <a:pt x="940689" y="2601216"/>
                  <a:pt x="926211" y="2591120"/>
                </a:cubicBezTo>
                <a:cubicBezTo>
                  <a:pt x="912209" y="2581405"/>
                  <a:pt x="911638" y="2570737"/>
                  <a:pt x="921544" y="2558354"/>
                </a:cubicBezTo>
                <a:cubicBezTo>
                  <a:pt x="916114" y="2559116"/>
                  <a:pt x="912590" y="2559402"/>
                  <a:pt x="909256" y="2560068"/>
                </a:cubicBezTo>
                <a:cubicBezTo>
                  <a:pt x="891064" y="2563307"/>
                  <a:pt x="875443" y="2559973"/>
                  <a:pt x="863727" y="2550829"/>
                </a:cubicBezTo>
                <a:cubicBezTo>
                  <a:pt x="852392" y="2542066"/>
                  <a:pt x="852583" y="2532351"/>
                  <a:pt x="860393" y="2522731"/>
                </a:cubicBezTo>
                <a:lnTo>
                  <a:pt x="864983" y="2516521"/>
                </a:lnTo>
                <a:lnTo>
                  <a:pt x="889397" y="2510919"/>
                </a:lnTo>
                <a:cubicBezTo>
                  <a:pt x="897755" y="2510015"/>
                  <a:pt x="906161" y="2510348"/>
                  <a:pt x="914590" y="2512634"/>
                </a:cubicBezTo>
                <a:cubicBezTo>
                  <a:pt x="914495" y="2503395"/>
                  <a:pt x="914400" y="2494917"/>
                  <a:pt x="914400" y="2485488"/>
                </a:cubicBezTo>
                <a:cubicBezTo>
                  <a:pt x="898207" y="2488726"/>
                  <a:pt x="883158" y="2487012"/>
                  <a:pt x="869251" y="2481297"/>
                </a:cubicBezTo>
                <a:cubicBezTo>
                  <a:pt x="868013" y="2480439"/>
                  <a:pt x="866775" y="2479487"/>
                  <a:pt x="865632" y="2478630"/>
                </a:cubicBezTo>
                <a:cubicBezTo>
                  <a:pt x="853916" y="2468819"/>
                  <a:pt x="852392" y="2458151"/>
                  <a:pt x="860774" y="2445388"/>
                </a:cubicBezTo>
                <a:cubicBezTo>
                  <a:pt x="854773" y="2445959"/>
                  <a:pt x="851249" y="2446245"/>
                  <a:pt x="847820" y="2446721"/>
                </a:cubicBezTo>
                <a:cubicBezTo>
                  <a:pt x="831628" y="2448912"/>
                  <a:pt x="818388" y="2445197"/>
                  <a:pt x="808863" y="2436910"/>
                </a:cubicBezTo>
                <a:cubicBezTo>
                  <a:pt x="799147" y="2428433"/>
                  <a:pt x="799528" y="2419003"/>
                  <a:pt x="806386" y="2409573"/>
                </a:cubicBezTo>
                <a:lnTo>
                  <a:pt x="812293" y="2402214"/>
                </a:lnTo>
                <a:lnTo>
                  <a:pt x="835057" y="2396417"/>
                </a:lnTo>
                <a:cubicBezTo>
                  <a:pt x="842868" y="2395548"/>
                  <a:pt x="850773" y="2396096"/>
                  <a:pt x="858869" y="2399001"/>
                </a:cubicBezTo>
                <a:cubicBezTo>
                  <a:pt x="859345" y="2389666"/>
                  <a:pt x="859726" y="2380713"/>
                  <a:pt x="860298" y="2370902"/>
                </a:cubicBezTo>
                <a:cubicBezTo>
                  <a:pt x="856583" y="2371283"/>
                  <a:pt x="852678" y="2371950"/>
                  <a:pt x="848677" y="2372140"/>
                </a:cubicBezTo>
                <a:cubicBezTo>
                  <a:pt x="818578" y="2373664"/>
                  <a:pt x="799433" y="2354519"/>
                  <a:pt x="811244" y="2334898"/>
                </a:cubicBezTo>
                <a:cubicBezTo>
                  <a:pt x="812673" y="2332516"/>
                  <a:pt x="814483" y="2330325"/>
                  <a:pt x="816102" y="2328039"/>
                </a:cubicBezTo>
                <a:cubicBezTo>
                  <a:pt x="818197" y="2326801"/>
                  <a:pt x="820293" y="2325468"/>
                  <a:pt x="822388" y="2324229"/>
                </a:cubicBezTo>
                <a:cubicBezTo>
                  <a:pt x="835342" y="2319372"/>
                  <a:pt x="848392" y="2317086"/>
                  <a:pt x="862203" y="2322134"/>
                </a:cubicBezTo>
                <a:cubicBezTo>
                  <a:pt x="862774" y="2312514"/>
                  <a:pt x="863251" y="2304036"/>
                  <a:pt x="863822" y="2295083"/>
                </a:cubicBezTo>
                <a:cubicBezTo>
                  <a:pt x="849725" y="2297940"/>
                  <a:pt x="837152" y="2296416"/>
                  <a:pt x="826103" y="2290416"/>
                </a:cubicBezTo>
                <a:cubicBezTo>
                  <a:pt x="824008" y="2288701"/>
                  <a:pt x="821817" y="2286987"/>
                  <a:pt x="819721" y="2285272"/>
                </a:cubicBezTo>
                <a:cubicBezTo>
                  <a:pt x="813435" y="2274890"/>
                  <a:pt x="813054" y="2264412"/>
                  <a:pt x="823246" y="2252125"/>
                </a:cubicBezTo>
                <a:cubicBezTo>
                  <a:pt x="802195" y="2257554"/>
                  <a:pt x="785622" y="2256126"/>
                  <a:pt x="776192" y="2242410"/>
                </a:cubicBezTo>
                <a:cubicBezTo>
                  <a:pt x="770382" y="2233932"/>
                  <a:pt x="773239" y="2221455"/>
                  <a:pt x="782098" y="2213739"/>
                </a:cubicBezTo>
                <a:cubicBezTo>
                  <a:pt x="795242" y="2202214"/>
                  <a:pt x="809720" y="2202214"/>
                  <a:pt x="824198" y="2207262"/>
                </a:cubicBezTo>
                <a:cubicBezTo>
                  <a:pt x="825341" y="2197642"/>
                  <a:pt x="826484" y="2188308"/>
                  <a:pt x="827722" y="2177830"/>
                </a:cubicBezTo>
                <a:cubicBezTo>
                  <a:pt x="825341" y="2178021"/>
                  <a:pt x="822579" y="2178021"/>
                  <a:pt x="819817" y="2178497"/>
                </a:cubicBezTo>
                <a:cubicBezTo>
                  <a:pt x="806958" y="2180497"/>
                  <a:pt x="796861" y="2176782"/>
                  <a:pt x="790384" y="2168305"/>
                </a:cubicBezTo>
                <a:cubicBezTo>
                  <a:pt x="783431" y="2159161"/>
                  <a:pt x="785241" y="2149350"/>
                  <a:pt x="792289" y="2139540"/>
                </a:cubicBezTo>
                <a:lnTo>
                  <a:pt x="796447" y="2133123"/>
                </a:lnTo>
                <a:lnTo>
                  <a:pt x="815757" y="2127443"/>
                </a:lnTo>
                <a:cubicBezTo>
                  <a:pt x="822198" y="2126705"/>
                  <a:pt x="828484" y="2127681"/>
                  <a:pt x="834580" y="2131920"/>
                </a:cubicBezTo>
                <a:cubicBezTo>
                  <a:pt x="835819" y="2121537"/>
                  <a:pt x="836962" y="2111631"/>
                  <a:pt x="838200" y="2100678"/>
                </a:cubicBezTo>
                <a:cubicBezTo>
                  <a:pt x="836390" y="2100964"/>
                  <a:pt x="833628" y="2101535"/>
                  <a:pt x="830770" y="2101916"/>
                </a:cubicBezTo>
                <a:cubicBezTo>
                  <a:pt x="818388" y="2103821"/>
                  <a:pt x="809244" y="2099630"/>
                  <a:pt x="803529" y="2090391"/>
                </a:cubicBezTo>
                <a:cubicBezTo>
                  <a:pt x="798004" y="2081437"/>
                  <a:pt x="800005" y="2070483"/>
                  <a:pt x="807434" y="2061625"/>
                </a:cubicBezTo>
                <a:cubicBezTo>
                  <a:pt x="814673" y="2053053"/>
                  <a:pt x="825151" y="2049243"/>
                  <a:pt x="835819" y="2051719"/>
                </a:cubicBezTo>
                <a:cubicBezTo>
                  <a:pt x="838676" y="2052386"/>
                  <a:pt x="841438" y="2053434"/>
                  <a:pt x="843820" y="2054196"/>
                </a:cubicBezTo>
                <a:cubicBezTo>
                  <a:pt x="844963" y="2044099"/>
                  <a:pt x="846106" y="2033907"/>
                  <a:pt x="847249" y="2023525"/>
                </a:cubicBezTo>
                <a:cubicBezTo>
                  <a:pt x="834580" y="2027240"/>
                  <a:pt x="822198" y="2026383"/>
                  <a:pt x="815626" y="2012952"/>
                </a:cubicBezTo>
                <a:cubicBezTo>
                  <a:pt x="810958" y="2003427"/>
                  <a:pt x="813530" y="1991807"/>
                  <a:pt x="821150" y="1983425"/>
                </a:cubicBezTo>
                <a:cubicBezTo>
                  <a:pt x="829723" y="1973995"/>
                  <a:pt x="838962" y="1972757"/>
                  <a:pt x="855154" y="1979901"/>
                </a:cubicBezTo>
                <a:cubicBezTo>
                  <a:pt x="852297" y="1973234"/>
                  <a:pt x="851964" y="1967018"/>
                  <a:pt x="852988" y="1961053"/>
                </a:cubicBezTo>
                <a:lnTo>
                  <a:pt x="858880" y="1943951"/>
                </a:lnTo>
                <a:lnTo>
                  <a:pt x="865632" y="1940848"/>
                </a:lnTo>
                <a:cubicBezTo>
                  <a:pt x="873061" y="1936371"/>
                  <a:pt x="880300" y="1936848"/>
                  <a:pt x="887920" y="1940658"/>
                </a:cubicBezTo>
                <a:cubicBezTo>
                  <a:pt x="888397" y="1931037"/>
                  <a:pt x="888778" y="1922179"/>
                  <a:pt x="889254" y="1912845"/>
                </a:cubicBezTo>
                <a:cubicBezTo>
                  <a:pt x="878014" y="1916083"/>
                  <a:pt x="867442" y="1913797"/>
                  <a:pt x="861822" y="1899605"/>
                </a:cubicBezTo>
                <a:cubicBezTo>
                  <a:pt x="858107" y="1890270"/>
                  <a:pt x="860012" y="1879317"/>
                  <a:pt x="865632" y="1871411"/>
                </a:cubicBezTo>
                <a:cubicBezTo>
                  <a:pt x="872109" y="1862362"/>
                  <a:pt x="879538" y="1860838"/>
                  <a:pt x="892397" y="1866267"/>
                </a:cubicBezTo>
                <a:cubicBezTo>
                  <a:pt x="892111" y="1860171"/>
                  <a:pt x="891159" y="1853980"/>
                  <a:pt x="891826" y="1848265"/>
                </a:cubicBezTo>
                <a:cubicBezTo>
                  <a:pt x="892492" y="1842741"/>
                  <a:pt x="894874" y="1837502"/>
                  <a:pt x="896398" y="1832168"/>
                </a:cubicBezTo>
                <a:cubicBezTo>
                  <a:pt x="896874" y="1831596"/>
                  <a:pt x="897350" y="1831025"/>
                  <a:pt x="897731" y="1830453"/>
                </a:cubicBezTo>
                <a:cubicBezTo>
                  <a:pt x="905065" y="1827406"/>
                  <a:pt x="912114" y="1823405"/>
                  <a:pt x="920496" y="1829406"/>
                </a:cubicBezTo>
                <a:cubicBezTo>
                  <a:pt x="920401" y="1819976"/>
                  <a:pt x="920305" y="1811499"/>
                  <a:pt x="920210" y="1802164"/>
                </a:cubicBezTo>
                <a:cubicBezTo>
                  <a:pt x="919448" y="1802260"/>
                  <a:pt x="917734" y="1802450"/>
                  <a:pt x="916114" y="1802736"/>
                </a:cubicBezTo>
                <a:cubicBezTo>
                  <a:pt x="908018" y="1804164"/>
                  <a:pt x="900589" y="1799497"/>
                  <a:pt x="896588" y="1790258"/>
                </a:cubicBezTo>
                <a:cubicBezTo>
                  <a:pt x="892492" y="1780733"/>
                  <a:pt x="892969" y="1769398"/>
                  <a:pt x="897541" y="1761207"/>
                </a:cubicBezTo>
                <a:cubicBezTo>
                  <a:pt x="902017" y="1753110"/>
                  <a:pt x="908780" y="1750539"/>
                  <a:pt x="916591" y="1754063"/>
                </a:cubicBezTo>
                <a:cubicBezTo>
                  <a:pt x="918019" y="1754730"/>
                  <a:pt x="919353" y="1755492"/>
                  <a:pt x="922020" y="1756920"/>
                </a:cubicBezTo>
                <a:cubicBezTo>
                  <a:pt x="917543" y="1743966"/>
                  <a:pt x="918781" y="1732917"/>
                  <a:pt x="922496" y="1722535"/>
                </a:cubicBezTo>
                <a:cubicBezTo>
                  <a:pt x="922877" y="1721964"/>
                  <a:pt x="923258" y="1721392"/>
                  <a:pt x="923734" y="1720916"/>
                </a:cubicBezTo>
                <a:cubicBezTo>
                  <a:pt x="930021" y="1717392"/>
                  <a:pt x="936117" y="1713963"/>
                  <a:pt x="944118" y="1720059"/>
                </a:cubicBezTo>
                <a:cubicBezTo>
                  <a:pt x="943642" y="1710153"/>
                  <a:pt x="943165" y="1701104"/>
                  <a:pt x="942594" y="1691388"/>
                </a:cubicBezTo>
                <a:cubicBezTo>
                  <a:pt x="938022" y="1693103"/>
                  <a:pt x="932402" y="1695008"/>
                  <a:pt x="927163" y="1689388"/>
                </a:cubicBezTo>
                <a:cubicBezTo>
                  <a:pt x="924401" y="1686531"/>
                  <a:pt x="921829" y="1682721"/>
                  <a:pt x="920020" y="1678530"/>
                </a:cubicBezTo>
                <a:cubicBezTo>
                  <a:pt x="915924" y="1668719"/>
                  <a:pt x="916972" y="1656717"/>
                  <a:pt x="921734" y="1649669"/>
                </a:cubicBezTo>
                <a:cubicBezTo>
                  <a:pt x="926116" y="1643097"/>
                  <a:pt x="933736" y="1642335"/>
                  <a:pt x="939927" y="1647764"/>
                </a:cubicBezTo>
                <a:cubicBezTo>
                  <a:pt x="947452" y="1654336"/>
                  <a:pt x="950214" y="1664242"/>
                  <a:pt x="949261" y="1682911"/>
                </a:cubicBezTo>
                <a:cubicBezTo>
                  <a:pt x="952214" y="1682435"/>
                  <a:pt x="954976" y="1681578"/>
                  <a:pt x="957834" y="1681482"/>
                </a:cubicBezTo>
                <a:cubicBezTo>
                  <a:pt x="960501" y="1681482"/>
                  <a:pt x="963263" y="1682340"/>
                  <a:pt x="965740" y="1682721"/>
                </a:cubicBezTo>
                <a:cubicBezTo>
                  <a:pt x="965359" y="1674339"/>
                  <a:pt x="965073" y="1666433"/>
                  <a:pt x="964787" y="1657860"/>
                </a:cubicBezTo>
                <a:cubicBezTo>
                  <a:pt x="956119" y="1660813"/>
                  <a:pt x="947547" y="1658527"/>
                  <a:pt x="941737" y="1643954"/>
                </a:cubicBezTo>
                <a:cubicBezTo>
                  <a:pt x="938022" y="1634715"/>
                  <a:pt x="938879" y="1624237"/>
                  <a:pt x="943832" y="1617665"/>
                </a:cubicBezTo>
                <a:cubicBezTo>
                  <a:pt x="950500" y="1608807"/>
                  <a:pt x="957929" y="1608711"/>
                  <a:pt x="966597" y="1615379"/>
                </a:cubicBezTo>
                <a:cubicBezTo>
                  <a:pt x="964787" y="1603663"/>
                  <a:pt x="964597" y="1593090"/>
                  <a:pt x="971931" y="1585280"/>
                </a:cubicBezTo>
                <a:cubicBezTo>
                  <a:pt x="978979" y="1577755"/>
                  <a:pt x="986695" y="1577660"/>
                  <a:pt x="995648" y="1584327"/>
                </a:cubicBezTo>
                <a:cubicBezTo>
                  <a:pt x="992695" y="1572135"/>
                  <a:pt x="995553" y="1562896"/>
                  <a:pt x="1001077" y="1554609"/>
                </a:cubicBezTo>
                <a:cubicBezTo>
                  <a:pt x="1001554" y="1554324"/>
                  <a:pt x="1002030" y="1553943"/>
                  <a:pt x="1002411" y="1553466"/>
                </a:cubicBezTo>
                <a:cubicBezTo>
                  <a:pt x="1009936" y="1550228"/>
                  <a:pt x="1017651" y="1548418"/>
                  <a:pt x="1026509" y="1554038"/>
                </a:cubicBezTo>
                <a:cubicBezTo>
                  <a:pt x="1024318" y="1542894"/>
                  <a:pt x="1027747" y="1534607"/>
                  <a:pt x="1033272" y="1527082"/>
                </a:cubicBezTo>
                <a:cubicBezTo>
                  <a:pt x="1033939" y="1526606"/>
                  <a:pt x="1034605" y="1526034"/>
                  <a:pt x="1035367" y="1525558"/>
                </a:cubicBezTo>
                <a:cubicBezTo>
                  <a:pt x="1043273" y="1523082"/>
                  <a:pt x="1051369" y="1520891"/>
                  <a:pt x="1059466" y="1526225"/>
                </a:cubicBezTo>
                <a:cubicBezTo>
                  <a:pt x="1059847" y="1517271"/>
                  <a:pt x="1061561" y="1509461"/>
                  <a:pt x="1067181" y="1502793"/>
                </a:cubicBezTo>
                <a:cubicBezTo>
                  <a:pt x="1068514" y="1501746"/>
                  <a:pt x="1069943" y="1500698"/>
                  <a:pt x="1071277" y="1499745"/>
                </a:cubicBezTo>
                <a:cubicBezTo>
                  <a:pt x="1079659" y="1497745"/>
                  <a:pt x="1088326" y="1495269"/>
                  <a:pt x="1096518" y="1500698"/>
                </a:cubicBezTo>
                <a:cubicBezTo>
                  <a:pt x="1097375" y="1492030"/>
                  <a:pt x="1099471" y="1484791"/>
                  <a:pt x="1105662" y="1478505"/>
                </a:cubicBezTo>
                <a:cubicBezTo>
                  <a:pt x="1107186" y="1477552"/>
                  <a:pt x="1108615" y="1476600"/>
                  <a:pt x="1110139" y="1475647"/>
                </a:cubicBezTo>
                <a:cubicBezTo>
                  <a:pt x="1119187" y="1473552"/>
                  <a:pt x="1128331" y="1471742"/>
                  <a:pt x="1136904" y="1476219"/>
                </a:cubicBezTo>
                <a:cubicBezTo>
                  <a:pt x="1137571" y="1467646"/>
                  <a:pt x="1141381" y="1460502"/>
                  <a:pt x="1149286" y="1454406"/>
                </a:cubicBezTo>
                <a:cubicBezTo>
                  <a:pt x="1150144" y="1454025"/>
                  <a:pt x="1151001" y="1453549"/>
                  <a:pt x="1151858" y="1453168"/>
                </a:cubicBezTo>
                <a:cubicBezTo>
                  <a:pt x="1161669" y="1450977"/>
                  <a:pt x="1171575" y="1448977"/>
                  <a:pt x="1181290" y="1454216"/>
                </a:cubicBezTo>
                <a:cubicBezTo>
                  <a:pt x="1180243" y="1444881"/>
                  <a:pt x="1186053" y="1438500"/>
                  <a:pt x="1194244" y="1432689"/>
                </a:cubicBezTo>
                <a:cubicBezTo>
                  <a:pt x="1194911" y="1432404"/>
                  <a:pt x="1195578" y="1432118"/>
                  <a:pt x="1196149" y="1431832"/>
                </a:cubicBezTo>
                <a:cubicBezTo>
                  <a:pt x="1206627" y="1429260"/>
                  <a:pt x="1216914" y="1427546"/>
                  <a:pt x="1226439" y="1431165"/>
                </a:cubicBezTo>
                <a:cubicBezTo>
                  <a:pt x="1227391" y="1423355"/>
                  <a:pt x="1230916" y="1416783"/>
                  <a:pt x="1243108" y="1411830"/>
                </a:cubicBezTo>
                <a:cubicBezTo>
                  <a:pt x="1255300" y="1406781"/>
                  <a:pt x="1265777" y="1406305"/>
                  <a:pt x="1275588" y="1409734"/>
                </a:cubicBezTo>
                <a:cubicBezTo>
                  <a:pt x="1275112" y="1402400"/>
                  <a:pt x="1279303" y="1396304"/>
                  <a:pt x="1292352" y="1390684"/>
                </a:cubicBezTo>
                <a:cubicBezTo>
                  <a:pt x="1305592" y="1384969"/>
                  <a:pt x="1317879" y="1386493"/>
                  <a:pt x="1329976" y="1389255"/>
                </a:cubicBezTo>
                <a:cubicBezTo>
                  <a:pt x="1328452" y="1381540"/>
                  <a:pt x="1333405" y="1375349"/>
                  <a:pt x="1350645" y="1369253"/>
                </a:cubicBezTo>
                <a:cubicBezTo>
                  <a:pt x="1361408" y="1365443"/>
                  <a:pt x="1374648" y="1363538"/>
                  <a:pt x="1381220" y="1365062"/>
                </a:cubicBezTo>
                <a:cubicBezTo>
                  <a:pt x="1391126" y="1367253"/>
                  <a:pt x="1387792" y="1373158"/>
                  <a:pt x="1378458" y="1380969"/>
                </a:cubicBezTo>
                <a:cubicBezTo>
                  <a:pt x="1388459" y="1379254"/>
                  <a:pt x="1398365" y="1377159"/>
                  <a:pt x="1409414" y="1374492"/>
                </a:cubicBezTo>
                <a:cubicBezTo>
                  <a:pt x="1410271" y="1369348"/>
                  <a:pt x="1415796" y="1363157"/>
                  <a:pt x="1425988" y="1356013"/>
                </a:cubicBezTo>
                <a:cubicBezTo>
                  <a:pt x="1426940" y="1355537"/>
                  <a:pt x="1427797" y="1354965"/>
                  <a:pt x="1428750" y="1354489"/>
                </a:cubicBezTo>
                <a:cubicBezTo>
                  <a:pt x="1441513" y="1348965"/>
                  <a:pt x="1454087" y="1343059"/>
                  <a:pt x="1465516" y="1342107"/>
                </a:cubicBezTo>
                <a:cubicBezTo>
                  <a:pt x="1466374" y="1340202"/>
                  <a:pt x="1467136" y="1338963"/>
                  <a:pt x="1467326" y="1338011"/>
                </a:cubicBezTo>
                <a:cubicBezTo>
                  <a:pt x="1467993" y="1333248"/>
                  <a:pt x="1474089" y="1327438"/>
                  <a:pt x="1485138" y="1320104"/>
                </a:cubicBezTo>
                <a:cubicBezTo>
                  <a:pt x="1496282" y="1312770"/>
                  <a:pt x="1506664" y="1307626"/>
                  <a:pt x="1516380" y="1304769"/>
                </a:cubicBezTo>
                <a:cubicBezTo>
                  <a:pt x="1519428" y="1303911"/>
                  <a:pt x="1522666" y="1302768"/>
                  <a:pt x="1525810" y="1301721"/>
                </a:cubicBezTo>
                <a:cubicBezTo>
                  <a:pt x="1527429" y="1305531"/>
                  <a:pt x="1528762" y="1309722"/>
                  <a:pt x="1520476" y="1318485"/>
                </a:cubicBezTo>
                <a:cubicBezTo>
                  <a:pt x="1531334" y="1313341"/>
                  <a:pt x="1540764" y="1308674"/>
                  <a:pt x="1551241" y="1303245"/>
                </a:cubicBezTo>
                <a:cubicBezTo>
                  <a:pt x="1551432" y="1298101"/>
                  <a:pt x="1557337" y="1290672"/>
                  <a:pt x="1565338" y="1282004"/>
                </a:cubicBezTo>
                <a:lnTo>
                  <a:pt x="1567716" y="1279437"/>
                </a:lnTo>
                <a:lnTo>
                  <a:pt x="1565053" y="1281719"/>
                </a:lnTo>
                <a:cubicBezTo>
                  <a:pt x="1548860" y="1294578"/>
                  <a:pt x="1535525" y="1300578"/>
                  <a:pt x="1525619" y="1301340"/>
                </a:cubicBezTo>
                <a:cubicBezTo>
                  <a:pt x="1524762" y="1300483"/>
                  <a:pt x="1523429" y="1299912"/>
                  <a:pt x="1523143" y="1298769"/>
                </a:cubicBezTo>
                <a:cubicBezTo>
                  <a:pt x="1522286" y="1294578"/>
                  <a:pt x="1530287" y="1286196"/>
                  <a:pt x="1542383" y="1277147"/>
                </a:cubicBezTo>
                <a:cubicBezTo>
                  <a:pt x="1553623" y="1268765"/>
                  <a:pt x="1566862" y="1261335"/>
                  <a:pt x="1573911" y="1259907"/>
                </a:cubicBezTo>
                <a:cubicBezTo>
                  <a:pt x="1581341" y="1258478"/>
                  <a:pt x="1581817" y="1263240"/>
                  <a:pt x="1574483" y="1272099"/>
                </a:cubicBezTo>
                <a:lnTo>
                  <a:pt x="1567722" y="1279431"/>
                </a:lnTo>
                <a:lnTo>
                  <a:pt x="1606582" y="1256286"/>
                </a:lnTo>
                <a:cubicBezTo>
                  <a:pt x="1606391" y="1254286"/>
                  <a:pt x="1606201" y="1253334"/>
                  <a:pt x="1606201" y="1252286"/>
                </a:cubicBezTo>
                <a:cubicBezTo>
                  <a:pt x="1606487" y="1246857"/>
                  <a:pt x="1612487" y="1238951"/>
                  <a:pt x="1623822" y="1228283"/>
                </a:cubicBezTo>
                <a:cubicBezTo>
                  <a:pt x="1635252" y="1217615"/>
                  <a:pt x="1645729" y="1209900"/>
                  <a:pt x="1655350" y="1205899"/>
                </a:cubicBezTo>
                <a:lnTo>
                  <a:pt x="1661712" y="1202991"/>
                </a:lnTo>
                <a:lnTo>
                  <a:pt x="1664887" y="1208840"/>
                </a:lnTo>
                <a:cubicBezTo>
                  <a:pt x="1664804" y="1211733"/>
                  <a:pt x="1663494" y="1215520"/>
                  <a:pt x="1660779" y="1220187"/>
                </a:cubicBezTo>
                <a:cubicBezTo>
                  <a:pt x="1671447" y="1213043"/>
                  <a:pt x="1681353" y="1206280"/>
                  <a:pt x="1692307" y="1198470"/>
                </a:cubicBezTo>
                <a:cubicBezTo>
                  <a:pt x="1690497" y="1196470"/>
                  <a:pt x="1691212" y="1192850"/>
                  <a:pt x="1693164" y="1188409"/>
                </a:cubicBezTo>
                <a:lnTo>
                  <a:pt x="1701333" y="1173634"/>
                </a:lnTo>
                <a:lnTo>
                  <a:pt x="1700784" y="1174182"/>
                </a:lnTo>
                <a:lnTo>
                  <a:pt x="1700971" y="1173925"/>
                </a:lnTo>
                <a:lnTo>
                  <a:pt x="1700784" y="1174086"/>
                </a:lnTo>
                <a:lnTo>
                  <a:pt x="1700943" y="1173927"/>
                </a:lnTo>
                <a:lnTo>
                  <a:pt x="1670685" y="1198470"/>
                </a:lnTo>
                <a:lnTo>
                  <a:pt x="1661954" y="1202698"/>
                </a:lnTo>
                <a:lnTo>
                  <a:pt x="1659540" y="1200471"/>
                </a:lnTo>
                <a:cubicBezTo>
                  <a:pt x="1656016" y="1196946"/>
                  <a:pt x="1662017" y="1186469"/>
                  <a:pt x="1674019" y="1173420"/>
                </a:cubicBezTo>
                <a:cubicBezTo>
                  <a:pt x="1684972" y="1161418"/>
                  <a:pt x="1698022" y="1150750"/>
                  <a:pt x="1706023" y="1148274"/>
                </a:cubicBezTo>
                <a:cubicBezTo>
                  <a:pt x="1714786" y="1145511"/>
                  <a:pt x="1715357" y="1152750"/>
                  <a:pt x="1706594" y="1166181"/>
                </a:cubicBezTo>
                <a:lnTo>
                  <a:pt x="1701039" y="1173832"/>
                </a:lnTo>
                <a:lnTo>
                  <a:pt x="1701451" y="1173419"/>
                </a:lnTo>
                <a:lnTo>
                  <a:pt x="1701355" y="1173593"/>
                </a:lnTo>
                <a:lnTo>
                  <a:pt x="1701370" y="1173581"/>
                </a:lnTo>
                <a:lnTo>
                  <a:pt x="1703546" y="1171704"/>
                </a:lnTo>
                <a:cubicBezTo>
                  <a:pt x="1716786" y="1156941"/>
                  <a:pt x="1729264" y="1145511"/>
                  <a:pt x="1744218" y="1139034"/>
                </a:cubicBezTo>
                <a:cubicBezTo>
                  <a:pt x="1738217" y="1133509"/>
                  <a:pt x="1740503" y="1124175"/>
                  <a:pt x="1755362" y="1104839"/>
                </a:cubicBezTo>
                <a:cubicBezTo>
                  <a:pt x="1764697" y="1092742"/>
                  <a:pt x="1777841" y="1080741"/>
                  <a:pt x="1785937" y="1077597"/>
                </a:cubicBezTo>
                <a:cubicBezTo>
                  <a:pt x="1798701" y="1072644"/>
                  <a:pt x="1798320" y="1082741"/>
                  <a:pt x="1792605" y="1096362"/>
                </a:cubicBezTo>
                <a:cubicBezTo>
                  <a:pt x="1803749" y="1086932"/>
                  <a:pt x="1814608" y="1077788"/>
                  <a:pt x="1826324" y="1067691"/>
                </a:cubicBezTo>
                <a:cubicBezTo>
                  <a:pt x="1821942" y="1060452"/>
                  <a:pt x="1823561" y="1049499"/>
                  <a:pt x="1837468" y="1029401"/>
                </a:cubicBezTo>
                <a:cubicBezTo>
                  <a:pt x="1846707" y="1015971"/>
                  <a:pt x="1859280" y="1004160"/>
                  <a:pt x="1868234" y="1001207"/>
                </a:cubicBezTo>
                <a:cubicBezTo>
                  <a:pt x="1880902" y="997016"/>
                  <a:pt x="1882235" y="1006922"/>
                  <a:pt x="1878521" y="1021686"/>
                </a:cubicBezTo>
                <a:cubicBezTo>
                  <a:pt x="1889188" y="1012351"/>
                  <a:pt x="1899475" y="1003207"/>
                  <a:pt x="1910525" y="993492"/>
                </a:cubicBezTo>
                <a:cubicBezTo>
                  <a:pt x="1905381" y="985014"/>
                  <a:pt x="1907000" y="972251"/>
                  <a:pt x="1919668" y="952248"/>
                </a:cubicBezTo>
                <a:cubicBezTo>
                  <a:pt x="1928908" y="937770"/>
                  <a:pt x="1939100" y="927960"/>
                  <a:pt x="1949387" y="924626"/>
                </a:cubicBezTo>
                <a:cubicBezTo>
                  <a:pt x="1964531" y="919768"/>
                  <a:pt x="1966341" y="932627"/>
                  <a:pt x="1964150" y="947581"/>
                </a:cubicBezTo>
                <a:cubicBezTo>
                  <a:pt x="1974913" y="938151"/>
                  <a:pt x="1985391" y="929007"/>
                  <a:pt x="1996630" y="919197"/>
                </a:cubicBezTo>
                <a:cubicBezTo>
                  <a:pt x="1995964" y="918149"/>
                  <a:pt x="1994535" y="916339"/>
                  <a:pt x="1993487" y="914053"/>
                </a:cubicBezTo>
                <a:cubicBezTo>
                  <a:pt x="1989296" y="904909"/>
                  <a:pt x="1991773" y="892336"/>
                  <a:pt x="2000345" y="876620"/>
                </a:cubicBezTo>
                <a:cubicBezTo>
                  <a:pt x="2008632" y="861570"/>
                  <a:pt x="2018538" y="851760"/>
                  <a:pt x="2029587" y="848331"/>
                </a:cubicBezTo>
                <a:cubicBezTo>
                  <a:pt x="2040731" y="844902"/>
                  <a:pt x="2047208" y="850140"/>
                  <a:pt x="2048637" y="862428"/>
                </a:cubicBezTo>
                <a:cubicBezTo>
                  <a:pt x="2049113" y="866619"/>
                  <a:pt x="2048923" y="871381"/>
                  <a:pt x="2049018" y="874620"/>
                </a:cubicBezTo>
                <a:cubicBezTo>
                  <a:pt x="2059972" y="865380"/>
                  <a:pt x="2070830" y="856332"/>
                  <a:pt x="2082260" y="846902"/>
                </a:cubicBezTo>
                <a:cubicBezTo>
                  <a:pt x="2073592" y="837758"/>
                  <a:pt x="2071116" y="823375"/>
                  <a:pt x="2082832" y="801087"/>
                </a:cubicBezTo>
                <a:cubicBezTo>
                  <a:pt x="2090738" y="786136"/>
                  <a:pt x="2100739" y="777374"/>
                  <a:pt x="2112169" y="776136"/>
                </a:cubicBezTo>
                <a:cubicBezTo>
                  <a:pt x="2128838" y="774326"/>
                  <a:pt x="2133219" y="789090"/>
                  <a:pt x="2132647" y="811469"/>
                </a:cubicBezTo>
                <a:cubicBezTo>
                  <a:pt x="2139124" y="801373"/>
                  <a:pt x="2145697" y="794753"/>
                  <a:pt x="2152448" y="790411"/>
                </a:cubicBezTo>
                <a:lnTo>
                  <a:pt x="2172823" y="783170"/>
                </a:lnTo>
                <a:lnTo>
                  <a:pt x="2185892" y="796705"/>
                </a:lnTo>
                <a:cubicBezTo>
                  <a:pt x="2189131" y="802134"/>
                  <a:pt x="2190369" y="809659"/>
                  <a:pt x="2192274" y="815755"/>
                </a:cubicBezTo>
                <a:cubicBezTo>
                  <a:pt x="2201989" y="809278"/>
                  <a:pt x="2211610" y="802896"/>
                  <a:pt x="2221992" y="796324"/>
                </a:cubicBezTo>
                <a:cubicBezTo>
                  <a:pt x="2217420" y="791852"/>
                  <a:pt x="2214729" y="786209"/>
                  <a:pt x="2213599" y="779647"/>
                </a:cubicBezTo>
                <a:lnTo>
                  <a:pt x="2214539" y="758015"/>
                </a:lnTo>
                <a:lnTo>
                  <a:pt x="2209990" y="762040"/>
                </a:lnTo>
                <a:cubicBezTo>
                  <a:pt x="2204990" y="770564"/>
                  <a:pt x="2199251" y="776112"/>
                  <a:pt x="2193012" y="779399"/>
                </a:cubicBezTo>
                <a:lnTo>
                  <a:pt x="2173572" y="783083"/>
                </a:lnTo>
                <a:lnTo>
                  <a:pt x="2163842" y="775315"/>
                </a:lnTo>
                <a:cubicBezTo>
                  <a:pt x="2161246" y="771945"/>
                  <a:pt x="2159460" y="767659"/>
                  <a:pt x="2158841" y="761944"/>
                </a:cubicBezTo>
                <a:cubicBezTo>
                  <a:pt x="2156650" y="743084"/>
                  <a:pt x="2167794" y="720796"/>
                  <a:pt x="2183606" y="714224"/>
                </a:cubicBezTo>
                <a:cubicBezTo>
                  <a:pt x="2199894" y="707556"/>
                  <a:pt x="2214277" y="718891"/>
                  <a:pt x="2215134" y="738607"/>
                </a:cubicBezTo>
                <a:lnTo>
                  <a:pt x="2215044" y="757035"/>
                </a:lnTo>
                <a:lnTo>
                  <a:pt x="2221516" y="744989"/>
                </a:lnTo>
                <a:cubicBezTo>
                  <a:pt x="2229612" y="733177"/>
                  <a:pt x="2239423" y="727558"/>
                  <a:pt x="2250948" y="729272"/>
                </a:cubicBezTo>
                <a:cubicBezTo>
                  <a:pt x="2262473" y="730987"/>
                  <a:pt x="2269903" y="739274"/>
                  <a:pt x="2273237" y="752419"/>
                </a:cubicBezTo>
                <a:cubicBezTo>
                  <a:pt x="2274379" y="757181"/>
                  <a:pt x="2274951" y="762324"/>
                  <a:pt x="2275999" y="768706"/>
                </a:cubicBezTo>
                <a:cubicBezTo>
                  <a:pt x="2286191" y="754038"/>
                  <a:pt x="2298859" y="751084"/>
                  <a:pt x="2312099" y="750322"/>
                </a:cubicBezTo>
                <a:lnTo>
                  <a:pt x="2312184" y="750359"/>
                </a:lnTo>
                <a:lnTo>
                  <a:pt x="2304192" y="740416"/>
                </a:lnTo>
                <a:cubicBezTo>
                  <a:pt x="2296096" y="728416"/>
                  <a:pt x="2295715" y="712034"/>
                  <a:pt x="2302668" y="699364"/>
                </a:cubicBezTo>
                <a:cubicBezTo>
                  <a:pt x="2309621" y="686886"/>
                  <a:pt x="2321147" y="681648"/>
                  <a:pt x="2333529" y="685839"/>
                </a:cubicBezTo>
                <a:close/>
                <a:moveTo>
                  <a:pt x="2540697" y="685267"/>
                </a:moveTo>
                <a:cubicBezTo>
                  <a:pt x="2557843" y="681173"/>
                  <a:pt x="2577083" y="692792"/>
                  <a:pt x="2584322" y="710794"/>
                </a:cubicBezTo>
                <a:cubicBezTo>
                  <a:pt x="2591561" y="728893"/>
                  <a:pt x="2583751" y="744799"/>
                  <a:pt x="2566701" y="748609"/>
                </a:cubicBezTo>
                <a:cubicBezTo>
                  <a:pt x="2550604" y="752229"/>
                  <a:pt x="2532125" y="742513"/>
                  <a:pt x="2524600" y="725463"/>
                </a:cubicBezTo>
                <a:cubicBezTo>
                  <a:pt x="2516790" y="707843"/>
                  <a:pt x="2523743" y="689363"/>
                  <a:pt x="2540697" y="685267"/>
                </a:cubicBezTo>
                <a:close/>
                <a:moveTo>
                  <a:pt x="2988087" y="679075"/>
                </a:moveTo>
                <a:cubicBezTo>
                  <a:pt x="2998183" y="681742"/>
                  <a:pt x="3010566" y="690791"/>
                  <a:pt x="3015614" y="699172"/>
                </a:cubicBezTo>
                <a:cubicBezTo>
                  <a:pt x="3020948" y="707936"/>
                  <a:pt x="3015995" y="713365"/>
                  <a:pt x="3005137" y="710508"/>
                </a:cubicBezTo>
                <a:cubicBezTo>
                  <a:pt x="2994755" y="707746"/>
                  <a:pt x="2983039" y="698697"/>
                  <a:pt x="2978372" y="689934"/>
                </a:cubicBezTo>
                <a:cubicBezTo>
                  <a:pt x="2973609" y="680885"/>
                  <a:pt x="2977705" y="676312"/>
                  <a:pt x="2988087" y="679075"/>
                </a:cubicBezTo>
                <a:close/>
                <a:moveTo>
                  <a:pt x="3136011" y="676597"/>
                </a:moveTo>
                <a:cubicBezTo>
                  <a:pt x="3143917" y="682788"/>
                  <a:pt x="3149251" y="686503"/>
                  <a:pt x="3152489" y="689552"/>
                </a:cubicBezTo>
                <a:cubicBezTo>
                  <a:pt x="3157252" y="694028"/>
                  <a:pt x="3155156" y="695362"/>
                  <a:pt x="3149346" y="692791"/>
                </a:cubicBezTo>
                <a:cubicBezTo>
                  <a:pt x="3143631" y="690314"/>
                  <a:pt x="3137440" y="686027"/>
                  <a:pt x="3135249" y="682788"/>
                </a:cubicBezTo>
                <a:cubicBezTo>
                  <a:pt x="3133439" y="680122"/>
                  <a:pt x="3135535" y="679264"/>
                  <a:pt x="3136011" y="676597"/>
                </a:cubicBezTo>
                <a:close/>
                <a:moveTo>
                  <a:pt x="2747486" y="673550"/>
                </a:moveTo>
                <a:cubicBezTo>
                  <a:pt x="2762535" y="674410"/>
                  <a:pt x="2779680" y="687363"/>
                  <a:pt x="2785205" y="701841"/>
                </a:cubicBezTo>
                <a:cubicBezTo>
                  <a:pt x="2790729" y="716222"/>
                  <a:pt x="2782347" y="726987"/>
                  <a:pt x="2767107" y="725940"/>
                </a:cubicBezTo>
                <a:cubicBezTo>
                  <a:pt x="2752629" y="724892"/>
                  <a:pt x="2736151" y="712890"/>
                  <a:pt x="2730626" y="699269"/>
                </a:cubicBezTo>
                <a:cubicBezTo>
                  <a:pt x="2724911" y="684982"/>
                  <a:pt x="2732817" y="672695"/>
                  <a:pt x="2747486" y="673550"/>
                </a:cubicBezTo>
                <a:close/>
                <a:moveTo>
                  <a:pt x="2642997" y="672503"/>
                </a:moveTo>
                <a:cubicBezTo>
                  <a:pt x="2658999" y="671169"/>
                  <a:pt x="2677572" y="683743"/>
                  <a:pt x="2684050" y="699459"/>
                </a:cubicBezTo>
                <a:cubicBezTo>
                  <a:pt x="2690336" y="714985"/>
                  <a:pt x="2682240" y="729272"/>
                  <a:pt x="2666714" y="730891"/>
                </a:cubicBezTo>
                <a:cubicBezTo>
                  <a:pt x="2651093" y="732512"/>
                  <a:pt x="2633091" y="721082"/>
                  <a:pt x="2626423" y="704794"/>
                </a:cubicBezTo>
                <a:cubicBezTo>
                  <a:pt x="2619661" y="688219"/>
                  <a:pt x="2626804" y="673837"/>
                  <a:pt x="2642997" y="672503"/>
                </a:cubicBezTo>
                <a:close/>
                <a:moveTo>
                  <a:pt x="1813274" y="671548"/>
                </a:moveTo>
                <a:cubicBezTo>
                  <a:pt x="1813369" y="672118"/>
                  <a:pt x="1812131" y="676405"/>
                  <a:pt x="1811178" y="680883"/>
                </a:cubicBezTo>
                <a:cubicBezTo>
                  <a:pt x="1810321" y="681167"/>
                  <a:pt x="1809559" y="682215"/>
                  <a:pt x="1809464" y="681167"/>
                </a:cubicBezTo>
                <a:cubicBezTo>
                  <a:pt x="1809464" y="680502"/>
                  <a:pt x="1810702" y="675453"/>
                  <a:pt x="1811083" y="674786"/>
                </a:cubicBezTo>
                <a:cubicBezTo>
                  <a:pt x="1811940" y="672882"/>
                  <a:pt x="1813179" y="670881"/>
                  <a:pt x="1813274" y="671548"/>
                </a:cubicBezTo>
                <a:close/>
                <a:moveTo>
                  <a:pt x="3159061" y="671453"/>
                </a:moveTo>
                <a:cubicBezTo>
                  <a:pt x="3160395" y="672025"/>
                  <a:pt x="3165062" y="675644"/>
                  <a:pt x="3169634" y="678882"/>
                </a:cubicBezTo>
                <a:cubicBezTo>
                  <a:pt x="3168110" y="678978"/>
                  <a:pt x="3167634" y="680026"/>
                  <a:pt x="3165824" y="678978"/>
                </a:cubicBezTo>
                <a:cubicBezTo>
                  <a:pt x="3162681" y="677168"/>
                  <a:pt x="3158776" y="674120"/>
                  <a:pt x="3155156" y="671549"/>
                </a:cubicBezTo>
                <a:cubicBezTo>
                  <a:pt x="3156299" y="671358"/>
                  <a:pt x="3156680" y="670501"/>
                  <a:pt x="3159061" y="671453"/>
                </a:cubicBezTo>
                <a:close/>
                <a:moveTo>
                  <a:pt x="1881926" y="668015"/>
                </a:moveTo>
                <a:cubicBezTo>
                  <a:pt x="1883426" y="667194"/>
                  <a:pt x="1884378" y="668312"/>
                  <a:pt x="1884426" y="671552"/>
                </a:cubicBezTo>
                <a:cubicBezTo>
                  <a:pt x="1884521" y="678123"/>
                  <a:pt x="1880901" y="690125"/>
                  <a:pt x="1876234" y="698983"/>
                </a:cubicBezTo>
                <a:cubicBezTo>
                  <a:pt x="1871948" y="707080"/>
                  <a:pt x="1868614" y="708888"/>
                  <a:pt x="1868424" y="703270"/>
                </a:cubicBezTo>
                <a:cubicBezTo>
                  <a:pt x="1868233" y="697269"/>
                  <a:pt x="1871662" y="685266"/>
                  <a:pt x="1876139" y="676122"/>
                </a:cubicBezTo>
                <a:cubicBezTo>
                  <a:pt x="1878378" y="671598"/>
                  <a:pt x="1880426" y="668837"/>
                  <a:pt x="1881926" y="668015"/>
                </a:cubicBezTo>
                <a:close/>
                <a:moveTo>
                  <a:pt x="3173920" y="666023"/>
                </a:moveTo>
                <a:cubicBezTo>
                  <a:pt x="3174968" y="666499"/>
                  <a:pt x="3177730" y="668404"/>
                  <a:pt x="3181921" y="671071"/>
                </a:cubicBezTo>
                <a:cubicBezTo>
                  <a:pt x="3180397" y="670785"/>
                  <a:pt x="3180112" y="670976"/>
                  <a:pt x="3178778" y="670309"/>
                </a:cubicBezTo>
                <a:cubicBezTo>
                  <a:pt x="3177921" y="669928"/>
                  <a:pt x="3174397" y="667451"/>
                  <a:pt x="3174206" y="667261"/>
                </a:cubicBezTo>
                <a:cubicBezTo>
                  <a:pt x="3173539" y="666499"/>
                  <a:pt x="3173063" y="665641"/>
                  <a:pt x="3173920" y="666023"/>
                </a:cubicBezTo>
                <a:close/>
                <a:moveTo>
                  <a:pt x="2278272" y="661050"/>
                </a:moveTo>
                <a:cubicBezTo>
                  <a:pt x="2284975" y="663979"/>
                  <a:pt x="2290714" y="670123"/>
                  <a:pt x="2293810" y="678600"/>
                </a:cubicBezTo>
                <a:cubicBezTo>
                  <a:pt x="2300001" y="695651"/>
                  <a:pt x="2293048" y="715747"/>
                  <a:pt x="2278570" y="723558"/>
                </a:cubicBezTo>
                <a:cubicBezTo>
                  <a:pt x="2264377" y="731179"/>
                  <a:pt x="2248852" y="725272"/>
                  <a:pt x="2242946" y="709176"/>
                </a:cubicBezTo>
                <a:cubicBezTo>
                  <a:pt x="2236660" y="692317"/>
                  <a:pt x="2242851" y="671647"/>
                  <a:pt x="2256948" y="662789"/>
                </a:cubicBezTo>
                <a:cubicBezTo>
                  <a:pt x="2263901" y="658407"/>
                  <a:pt x="2271569" y="658121"/>
                  <a:pt x="2278272" y="661050"/>
                </a:cubicBezTo>
                <a:close/>
                <a:moveTo>
                  <a:pt x="2394775" y="655835"/>
                </a:moveTo>
                <a:cubicBezTo>
                  <a:pt x="2408396" y="650787"/>
                  <a:pt x="2425636" y="662216"/>
                  <a:pt x="2433446" y="680123"/>
                </a:cubicBezTo>
                <a:cubicBezTo>
                  <a:pt x="2441162" y="697745"/>
                  <a:pt x="2435827" y="715176"/>
                  <a:pt x="2421826" y="719271"/>
                </a:cubicBezTo>
                <a:cubicBezTo>
                  <a:pt x="2408110" y="723272"/>
                  <a:pt x="2391631" y="714032"/>
                  <a:pt x="2384202" y="697173"/>
                </a:cubicBezTo>
                <a:cubicBezTo>
                  <a:pt x="2376392" y="679361"/>
                  <a:pt x="2380964" y="660788"/>
                  <a:pt x="2394775" y="655835"/>
                </a:cubicBezTo>
                <a:close/>
                <a:moveTo>
                  <a:pt x="3007983" y="655179"/>
                </a:moveTo>
                <a:cubicBezTo>
                  <a:pt x="3009519" y="654026"/>
                  <a:pt x="3012519" y="654073"/>
                  <a:pt x="3016662" y="655549"/>
                </a:cubicBezTo>
                <a:cubicBezTo>
                  <a:pt x="3025234" y="658693"/>
                  <a:pt x="3036474" y="667550"/>
                  <a:pt x="3039998" y="674027"/>
                </a:cubicBezTo>
                <a:cubicBezTo>
                  <a:pt x="3043237" y="680028"/>
                  <a:pt x="3039046" y="682981"/>
                  <a:pt x="3031140" y="680409"/>
                </a:cubicBezTo>
                <a:cubicBezTo>
                  <a:pt x="3022187" y="677457"/>
                  <a:pt x="3011804" y="669169"/>
                  <a:pt x="3008089" y="662026"/>
                </a:cubicBezTo>
                <a:cubicBezTo>
                  <a:pt x="3006375" y="658691"/>
                  <a:pt x="3006447" y="656336"/>
                  <a:pt x="3007983" y="655179"/>
                </a:cubicBezTo>
                <a:close/>
                <a:moveTo>
                  <a:pt x="2885408" y="651834"/>
                </a:moveTo>
                <a:cubicBezTo>
                  <a:pt x="2897124" y="654691"/>
                  <a:pt x="2909887" y="664692"/>
                  <a:pt x="2914935" y="674694"/>
                </a:cubicBezTo>
                <a:cubicBezTo>
                  <a:pt x="2920269" y="685458"/>
                  <a:pt x="2914649" y="691839"/>
                  <a:pt x="2902076" y="689457"/>
                </a:cubicBezTo>
                <a:cubicBezTo>
                  <a:pt x="2889599" y="687076"/>
                  <a:pt x="2876168" y="676790"/>
                  <a:pt x="2871501" y="665836"/>
                </a:cubicBezTo>
                <a:cubicBezTo>
                  <a:pt x="2866834" y="654977"/>
                  <a:pt x="2872835" y="648786"/>
                  <a:pt x="2885408" y="651834"/>
                </a:cubicBezTo>
                <a:close/>
                <a:moveTo>
                  <a:pt x="1911322" y="650655"/>
                </a:moveTo>
                <a:cubicBezTo>
                  <a:pt x="1913334" y="649620"/>
                  <a:pt x="1914763" y="650787"/>
                  <a:pt x="1915096" y="654406"/>
                </a:cubicBezTo>
                <a:cubicBezTo>
                  <a:pt x="1915667" y="661645"/>
                  <a:pt x="1911667" y="675646"/>
                  <a:pt x="1906047" y="685552"/>
                </a:cubicBezTo>
                <a:cubicBezTo>
                  <a:pt x="1900332" y="695650"/>
                  <a:pt x="1895760" y="697362"/>
                  <a:pt x="1895569" y="689648"/>
                </a:cubicBezTo>
                <a:cubicBezTo>
                  <a:pt x="1895379" y="682408"/>
                  <a:pt x="1898903" y="670027"/>
                  <a:pt x="1904047" y="660121"/>
                </a:cubicBezTo>
                <a:cubicBezTo>
                  <a:pt x="1906714" y="654929"/>
                  <a:pt x="1909310" y="651690"/>
                  <a:pt x="1911322" y="650655"/>
                </a:cubicBezTo>
                <a:close/>
                <a:moveTo>
                  <a:pt x="1834991" y="645832"/>
                </a:moveTo>
                <a:cubicBezTo>
                  <a:pt x="1833277" y="652595"/>
                  <a:pt x="1832134" y="657834"/>
                  <a:pt x="1830991" y="660786"/>
                </a:cubicBezTo>
                <a:cubicBezTo>
                  <a:pt x="1829848" y="663739"/>
                  <a:pt x="1828038" y="666406"/>
                  <a:pt x="1827752" y="665644"/>
                </a:cubicBezTo>
                <a:cubicBezTo>
                  <a:pt x="1827181" y="664310"/>
                  <a:pt x="1828705" y="657929"/>
                  <a:pt x="1830800" y="652690"/>
                </a:cubicBezTo>
                <a:cubicBezTo>
                  <a:pt x="1832038" y="649547"/>
                  <a:pt x="1833181" y="648690"/>
                  <a:pt x="1834991" y="645832"/>
                </a:cubicBezTo>
                <a:close/>
                <a:moveTo>
                  <a:pt x="2473166" y="640976"/>
                </a:moveTo>
                <a:cubicBezTo>
                  <a:pt x="2485358" y="639737"/>
                  <a:pt x="2504027" y="651643"/>
                  <a:pt x="2511647" y="668884"/>
                </a:cubicBezTo>
                <a:cubicBezTo>
                  <a:pt x="2519267" y="686219"/>
                  <a:pt x="2513076" y="702698"/>
                  <a:pt x="2500598" y="703746"/>
                </a:cubicBezTo>
                <a:cubicBezTo>
                  <a:pt x="2488216" y="704698"/>
                  <a:pt x="2471452" y="692219"/>
                  <a:pt x="2464117" y="675362"/>
                </a:cubicBezTo>
                <a:cubicBezTo>
                  <a:pt x="2456878" y="658787"/>
                  <a:pt x="2461165" y="642215"/>
                  <a:pt x="2473166" y="640976"/>
                </a:cubicBezTo>
                <a:close/>
                <a:moveTo>
                  <a:pt x="2221122" y="640237"/>
                </a:moveTo>
                <a:cubicBezTo>
                  <a:pt x="2227111" y="642738"/>
                  <a:pt x="2232136" y="648548"/>
                  <a:pt x="2234850" y="656979"/>
                </a:cubicBezTo>
                <a:cubicBezTo>
                  <a:pt x="2239993" y="672980"/>
                  <a:pt x="2233612" y="691745"/>
                  <a:pt x="2220181" y="700603"/>
                </a:cubicBezTo>
                <a:cubicBezTo>
                  <a:pt x="2207132" y="709271"/>
                  <a:pt x="2192178" y="704794"/>
                  <a:pt x="2187225" y="690029"/>
                </a:cubicBezTo>
                <a:cubicBezTo>
                  <a:pt x="2181986" y="674694"/>
                  <a:pt x="2188654" y="652883"/>
                  <a:pt x="2201608" y="643357"/>
                </a:cubicBezTo>
                <a:cubicBezTo>
                  <a:pt x="2208180" y="638547"/>
                  <a:pt x="2215133" y="637737"/>
                  <a:pt x="2221122" y="640237"/>
                </a:cubicBezTo>
                <a:close/>
                <a:moveTo>
                  <a:pt x="3035081" y="636343"/>
                </a:moveTo>
                <a:cubicBezTo>
                  <a:pt x="3036284" y="635521"/>
                  <a:pt x="3038665" y="635641"/>
                  <a:pt x="3041808" y="636974"/>
                </a:cubicBezTo>
                <a:cubicBezTo>
                  <a:pt x="3048381" y="639832"/>
                  <a:pt x="3057048" y="646691"/>
                  <a:pt x="3060382" y="651643"/>
                </a:cubicBezTo>
                <a:cubicBezTo>
                  <a:pt x="3063716" y="656692"/>
                  <a:pt x="3060858" y="658691"/>
                  <a:pt x="3054191" y="656024"/>
                </a:cubicBezTo>
                <a:cubicBezTo>
                  <a:pt x="3047618" y="653358"/>
                  <a:pt x="3038570" y="646310"/>
                  <a:pt x="3035426" y="641356"/>
                </a:cubicBezTo>
                <a:cubicBezTo>
                  <a:pt x="3033855" y="638928"/>
                  <a:pt x="3033879" y="637165"/>
                  <a:pt x="3035081" y="636343"/>
                </a:cubicBezTo>
                <a:close/>
                <a:moveTo>
                  <a:pt x="1944052" y="635083"/>
                </a:moveTo>
                <a:cubicBezTo>
                  <a:pt x="1946529" y="634261"/>
                  <a:pt x="1948386" y="635880"/>
                  <a:pt x="1949005" y="640118"/>
                </a:cubicBezTo>
                <a:cubicBezTo>
                  <a:pt x="1950243" y="648691"/>
                  <a:pt x="1945957" y="664028"/>
                  <a:pt x="1939385" y="674504"/>
                </a:cubicBezTo>
                <a:cubicBezTo>
                  <a:pt x="1933289" y="684124"/>
                  <a:pt x="1927193" y="686410"/>
                  <a:pt x="1926050" y="679362"/>
                </a:cubicBezTo>
                <a:cubicBezTo>
                  <a:pt x="1924811" y="672124"/>
                  <a:pt x="1929288" y="655455"/>
                  <a:pt x="1935384" y="644691"/>
                </a:cubicBezTo>
                <a:cubicBezTo>
                  <a:pt x="1938480" y="639167"/>
                  <a:pt x="1941576" y="635904"/>
                  <a:pt x="1944052" y="635083"/>
                </a:cubicBezTo>
                <a:close/>
                <a:moveTo>
                  <a:pt x="2780538" y="631927"/>
                </a:moveTo>
                <a:cubicBezTo>
                  <a:pt x="2793968" y="633927"/>
                  <a:pt x="2808351" y="645263"/>
                  <a:pt x="2813590" y="657645"/>
                </a:cubicBezTo>
                <a:cubicBezTo>
                  <a:pt x="2818828" y="670122"/>
                  <a:pt x="2812542" y="678314"/>
                  <a:pt x="2799016" y="676980"/>
                </a:cubicBezTo>
                <a:cubicBezTo>
                  <a:pt x="2785872" y="675647"/>
                  <a:pt x="2770537" y="664598"/>
                  <a:pt x="2765203" y="652407"/>
                </a:cubicBezTo>
                <a:cubicBezTo>
                  <a:pt x="2759583" y="639643"/>
                  <a:pt x="2766822" y="629832"/>
                  <a:pt x="2780538" y="631927"/>
                </a:cubicBezTo>
                <a:close/>
                <a:moveTo>
                  <a:pt x="1855470" y="627162"/>
                </a:moveTo>
                <a:cubicBezTo>
                  <a:pt x="1855851" y="630115"/>
                  <a:pt x="1853946" y="637165"/>
                  <a:pt x="1851374" y="643546"/>
                </a:cubicBezTo>
                <a:cubicBezTo>
                  <a:pt x="1848802" y="649928"/>
                  <a:pt x="1846897" y="652024"/>
                  <a:pt x="1847373" y="647261"/>
                </a:cubicBezTo>
                <a:cubicBezTo>
                  <a:pt x="1847659" y="643927"/>
                  <a:pt x="1849564" y="636974"/>
                  <a:pt x="1851659" y="627640"/>
                </a:cubicBezTo>
                <a:cubicBezTo>
                  <a:pt x="1853469" y="627258"/>
                  <a:pt x="1855184" y="625257"/>
                  <a:pt x="1855470" y="627162"/>
                </a:cubicBezTo>
                <a:close/>
                <a:moveTo>
                  <a:pt x="2571273" y="626974"/>
                </a:moveTo>
                <a:cubicBezTo>
                  <a:pt x="2586989" y="624687"/>
                  <a:pt x="2604801" y="636022"/>
                  <a:pt x="2611468" y="651549"/>
                </a:cubicBezTo>
                <a:cubicBezTo>
                  <a:pt x="2618136" y="666979"/>
                  <a:pt x="2610992" y="681267"/>
                  <a:pt x="2595847" y="684028"/>
                </a:cubicBezTo>
                <a:cubicBezTo>
                  <a:pt x="2580417" y="686791"/>
                  <a:pt x="2563081" y="677361"/>
                  <a:pt x="2555747" y="661549"/>
                </a:cubicBezTo>
                <a:cubicBezTo>
                  <a:pt x="2548032" y="644786"/>
                  <a:pt x="2554795" y="629164"/>
                  <a:pt x="2571273" y="626974"/>
                </a:cubicBezTo>
                <a:close/>
                <a:moveTo>
                  <a:pt x="2165770" y="625331"/>
                </a:moveTo>
                <a:cubicBezTo>
                  <a:pt x="2171271" y="626737"/>
                  <a:pt x="2175938" y="631260"/>
                  <a:pt x="2178367" y="638500"/>
                </a:cubicBezTo>
                <a:cubicBezTo>
                  <a:pt x="2183225" y="652692"/>
                  <a:pt x="2177129" y="673075"/>
                  <a:pt x="2165223" y="682981"/>
                </a:cubicBezTo>
                <a:cubicBezTo>
                  <a:pt x="2153126" y="693077"/>
                  <a:pt x="2139600" y="690031"/>
                  <a:pt x="2135219" y="675933"/>
                </a:cubicBezTo>
                <a:cubicBezTo>
                  <a:pt x="2130742" y="661646"/>
                  <a:pt x="2136552" y="641453"/>
                  <a:pt x="2148173" y="630879"/>
                </a:cubicBezTo>
                <a:cubicBezTo>
                  <a:pt x="2153936" y="625641"/>
                  <a:pt x="2160270" y="623926"/>
                  <a:pt x="2165770" y="625331"/>
                </a:cubicBezTo>
                <a:close/>
                <a:moveTo>
                  <a:pt x="1981057" y="623366"/>
                </a:moveTo>
                <a:cubicBezTo>
                  <a:pt x="1984129" y="622735"/>
                  <a:pt x="1986486" y="624782"/>
                  <a:pt x="1987296" y="629641"/>
                </a:cubicBezTo>
                <a:cubicBezTo>
                  <a:pt x="1988915" y="638784"/>
                  <a:pt x="1984248" y="655455"/>
                  <a:pt x="1977104" y="666027"/>
                </a:cubicBezTo>
                <a:cubicBezTo>
                  <a:pt x="1969484" y="677361"/>
                  <a:pt x="1961959" y="678885"/>
                  <a:pt x="1960435" y="669171"/>
                </a:cubicBezTo>
                <a:cubicBezTo>
                  <a:pt x="1959197" y="659929"/>
                  <a:pt x="1963483" y="644500"/>
                  <a:pt x="1970532" y="633166"/>
                </a:cubicBezTo>
                <a:cubicBezTo>
                  <a:pt x="1974199" y="627307"/>
                  <a:pt x="1977985" y="623997"/>
                  <a:pt x="1981057" y="623366"/>
                </a:cubicBezTo>
                <a:close/>
                <a:moveTo>
                  <a:pt x="3059501" y="622852"/>
                </a:moveTo>
                <a:cubicBezTo>
                  <a:pt x="3060453" y="622400"/>
                  <a:pt x="3062572" y="622829"/>
                  <a:pt x="3065239" y="624306"/>
                </a:cubicBezTo>
                <a:cubicBezTo>
                  <a:pt x="3070859" y="627353"/>
                  <a:pt x="3076479" y="631639"/>
                  <a:pt x="3078289" y="634879"/>
                </a:cubicBezTo>
                <a:cubicBezTo>
                  <a:pt x="3079527" y="637260"/>
                  <a:pt x="3077622" y="637736"/>
                  <a:pt x="3076670" y="640118"/>
                </a:cubicBezTo>
                <a:cubicBezTo>
                  <a:pt x="3069145" y="633925"/>
                  <a:pt x="3063906" y="630020"/>
                  <a:pt x="3060763" y="626686"/>
                </a:cubicBezTo>
                <a:cubicBezTo>
                  <a:pt x="3058763" y="624638"/>
                  <a:pt x="3058548" y="623305"/>
                  <a:pt x="3059501" y="622852"/>
                </a:cubicBezTo>
                <a:close/>
                <a:moveTo>
                  <a:pt x="2675000" y="622498"/>
                </a:moveTo>
                <a:cubicBezTo>
                  <a:pt x="2689097" y="622402"/>
                  <a:pt x="2706147" y="634499"/>
                  <a:pt x="2712148" y="648311"/>
                </a:cubicBezTo>
                <a:cubicBezTo>
                  <a:pt x="2718148" y="662122"/>
                  <a:pt x="2711386" y="673837"/>
                  <a:pt x="2697479" y="674696"/>
                </a:cubicBezTo>
                <a:cubicBezTo>
                  <a:pt x="2683668" y="675457"/>
                  <a:pt x="2666713" y="664692"/>
                  <a:pt x="2660236" y="650502"/>
                </a:cubicBezTo>
                <a:cubicBezTo>
                  <a:pt x="2653378" y="635642"/>
                  <a:pt x="2660141" y="622498"/>
                  <a:pt x="2675000" y="622498"/>
                </a:cubicBezTo>
                <a:close/>
                <a:moveTo>
                  <a:pt x="2914078" y="622117"/>
                </a:moveTo>
                <a:cubicBezTo>
                  <a:pt x="2924079" y="624784"/>
                  <a:pt x="2936081" y="633928"/>
                  <a:pt x="2940843" y="642310"/>
                </a:cubicBezTo>
                <a:cubicBezTo>
                  <a:pt x="2945510" y="650692"/>
                  <a:pt x="2941034" y="655741"/>
                  <a:pt x="2931033" y="653358"/>
                </a:cubicBezTo>
                <a:cubicBezTo>
                  <a:pt x="2920746" y="650882"/>
                  <a:pt x="2909316" y="642310"/>
                  <a:pt x="2904553" y="633261"/>
                </a:cubicBezTo>
                <a:cubicBezTo>
                  <a:pt x="2899791" y="624117"/>
                  <a:pt x="2903791" y="619450"/>
                  <a:pt x="2914078" y="622117"/>
                </a:cubicBezTo>
                <a:close/>
                <a:moveTo>
                  <a:pt x="2336863" y="620022"/>
                </a:moveTo>
                <a:cubicBezTo>
                  <a:pt x="2349817" y="615068"/>
                  <a:pt x="2365057" y="625069"/>
                  <a:pt x="2371820" y="642119"/>
                </a:cubicBezTo>
                <a:cubicBezTo>
                  <a:pt x="2378583" y="659169"/>
                  <a:pt x="2373630" y="675743"/>
                  <a:pt x="2360390" y="681267"/>
                </a:cubicBezTo>
                <a:cubicBezTo>
                  <a:pt x="2346769" y="686982"/>
                  <a:pt x="2330005" y="678409"/>
                  <a:pt x="2323719" y="661551"/>
                </a:cubicBezTo>
                <a:cubicBezTo>
                  <a:pt x="2317432" y="644595"/>
                  <a:pt x="2323338" y="625261"/>
                  <a:pt x="2336863" y="620022"/>
                </a:cubicBezTo>
                <a:close/>
                <a:moveTo>
                  <a:pt x="2114668" y="616593"/>
                </a:moveTo>
                <a:cubicBezTo>
                  <a:pt x="2119241" y="617689"/>
                  <a:pt x="2122979" y="621784"/>
                  <a:pt x="2124932" y="628594"/>
                </a:cubicBezTo>
                <a:cubicBezTo>
                  <a:pt x="2128837" y="642215"/>
                  <a:pt x="2123503" y="660026"/>
                  <a:pt x="2112454" y="670886"/>
                </a:cubicBezTo>
                <a:cubicBezTo>
                  <a:pt x="2101119" y="681934"/>
                  <a:pt x="2088832" y="680410"/>
                  <a:pt x="2085498" y="667075"/>
                </a:cubicBezTo>
                <a:cubicBezTo>
                  <a:pt x="2082164" y="653741"/>
                  <a:pt x="2088451" y="633355"/>
                  <a:pt x="2099405" y="622593"/>
                </a:cubicBezTo>
                <a:cubicBezTo>
                  <a:pt x="2104691" y="617402"/>
                  <a:pt x="2110097" y="615498"/>
                  <a:pt x="2114668" y="616593"/>
                </a:cubicBezTo>
                <a:close/>
                <a:moveTo>
                  <a:pt x="3082099" y="616495"/>
                </a:moveTo>
                <a:cubicBezTo>
                  <a:pt x="3083433" y="616495"/>
                  <a:pt x="3084004" y="615636"/>
                  <a:pt x="3086385" y="616780"/>
                </a:cubicBezTo>
                <a:cubicBezTo>
                  <a:pt x="3087624" y="617447"/>
                  <a:pt x="3092100" y="621257"/>
                  <a:pt x="3096482" y="624686"/>
                </a:cubicBezTo>
                <a:cubicBezTo>
                  <a:pt x="3094767" y="624591"/>
                  <a:pt x="3094005" y="625448"/>
                  <a:pt x="3092291" y="624400"/>
                </a:cubicBezTo>
                <a:cubicBezTo>
                  <a:pt x="3089148" y="622400"/>
                  <a:pt x="3085528" y="619257"/>
                  <a:pt x="3082099" y="616495"/>
                </a:cubicBezTo>
                <a:close/>
                <a:moveTo>
                  <a:pt x="2022062" y="615830"/>
                </a:moveTo>
                <a:cubicBezTo>
                  <a:pt x="2025443" y="615950"/>
                  <a:pt x="2028062" y="618829"/>
                  <a:pt x="2029205" y="624403"/>
                </a:cubicBezTo>
                <a:cubicBezTo>
                  <a:pt x="2031586" y="635642"/>
                  <a:pt x="2026633" y="652215"/>
                  <a:pt x="2017870" y="663360"/>
                </a:cubicBezTo>
                <a:cubicBezTo>
                  <a:pt x="2009298" y="674123"/>
                  <a:pt x="2000440" y="674885"/>
                  <a:pt x="1998344" y="664884"/>
                </a:cubicBezTo>
                <a:cubicBezTo>
                  <a:pt x="1996153" y="654312"/>
                  <a:pt x="2001773" y="635166"/>
                  <a:pt x="2010346" y="623831"/>
                </a:cubicBezTo>
                <a:cubicBezTo>
                  <a:pt x="2014537" y="618355"/>
                  <a:pt x="2018681" y="615711"/>
                  <a:pt x="2022062" y="615830"/>
                </a:cubicBezTo>
                <a:close/>
                <a:moveTo>
                  <a:pt x="2065377" y="613532"/>
                </a:moveTo>
                <a:cubicBezTo>
                  <a:pt x="2069687" y="613472"/>
                  <a:pt x="2073307" y="616307"/>
                  <a:pt x="2075116" y="622021"/>
                </a:cubicBezTo>
                <a:cubicBezTo>
                  <a:pt x="2078736" y="633261"/>
                  <a:pt x="2073687" y="652692"/>
                  <a:pt x="2064162" y="664027"/>
                </a:cubicBezTo>
                <a:cubicBezTo>
                  <a:pt x="2054542" y="675457"/>
                  <a:pt x="2043874" y="675743"/>
                  <a:pt x="2040636" y="664407"/>
                </a:cubicBezTo>
                <a:cubicBezTo>
                  <a:pt x="2037397" y="652883"/>
                  <a:pt x="2042160" y="634499"/>
                  <a:pt x="2051494" y="622402"/>
                </a:cubicBezTo>
                <a:cubicBezTo>
                  <a:pt x="2056066" y="616544"/>
                  <a:pt x="2061067" y="613591"/>
                  <a:pt x="2065377" y="613532"/>
                </a:cubicBezTo>
                <a:close/>
                <a:moveTo>
                  <a:pt x="3101435" y="611159"/>
                </a:moveTo>
                <a:cubicBezTo>
                  <a:pt x="3102102" y="611445"/>
                  <a:pt x="3102769" y="611730"/>
                  <a:pt x="3103531" y="611921"/>
                </a:cubicBezTo>
                <a:cubicBezTo>
                  <a:pt x="3105150" y="613445"/>
                  <a:pt x="3107436" y="615445"/>
                  <a:pt x="3108293" y="616398"/>
                </a:cubicBezTo>
                <a:cubicBezTo>
                  <a:pt x="3108960" y="617160"/>
                  <a:pt x="3108103" y="617160"/>
                  <a:pt x="3107150" y="616683"/>
                </a:cubicBezTo>
                <a:cubicBezTo>
                  <a:pt x="3106674" y="616493"/>
                  <a:pt x="3103340" y="614016"/>
                  <a:pt x="3102769" y="613350"/>
                </a:cubicBezTo>
                <a:cubicBezTo>
                  <a:pt x="3101721" y="612302"/>
                  <a:pt x="3101816" y="611826"/>
                  <a:pt x="3101435" y="611159"/>
                </a:cubicBezTo>
                <a:close/>
                <a:moveTo>
                  <a:pt x="1877592" y="602696"/>
                </a:moveTo>
                <a:cubicBezTo>
                  <a:pt x="1878663" y="601684"/>
                  <a:pt x="1879425" y="602017"/>
                  <a:pt x="1879568" y="604016"/>
                </a:cubicBezTo>
                <a:cubicBezTo>
                  <a:pt x="1879854" y="608018"/>
                  <a:pt x="1877472" y="617924"/>
                  <a:pt x="1874615" y="624877"/>
                </a:cubicBezTo>
                <a:cubicBezTo>
                  <a:pt x="1871567" y="632211"/>
                  <a:pt x="1869090" y="634401"/>
                  <a:pt x="1868900" y="629925"/>
                </a:cubicBezTo>
                <a:cubicBezTo>
                  <a:pt x="1868709" y="625450"/>
                  <a:pt x="1870805" y="616781"/>
                  <a:pt x="1873758" y="609447"/>
                </a:cubicBezTo>
                <a:cubicBezTo>
                  <a:pt x="1875139" y="606065"/>
                  <a:pt x="1876520" y="603708"/>
                  <a:pt x="1877592" y="602696"/>
                </a:cubicBezTo>
                <a:close/>
                <a:moveTo>
                  <a:pt x="2934295" y="597803"/>
                </a:moveTo>
                <a:cubicBezTo>
                  <a:pt x="2935843" y="596517"/>
                  <a:pt x="2939034" y="596589"/>
                  <a:pt x="2943510" y="598302"/>
                </a:cubicBezTo>
                <a:cubicBezTo>
                  <a:pt x="2951416" y="601351"/>
                  <a:pt x="2961322" y="609352"/>
                  <a:pt x="2964941" y="615638"/>
                </a:cubicBezTo>
                <a:cubicBezTo>
                  <a:pt x="2968847" y="622304"/>
                  <a:pt x="2964560" y="625735"/>
                  <a:pt x="2956083" y="622686"/>
                </a:cubicBezTo>
                <a:cubicBezTo>
                  <a:pt x="2947797" y="619639"/>
                  <a:pt x="2938748" y="612304"/>
                  <a:pt x="2934938" y="605446"/>
                </a:cubicBezTo>
                <a:cubicBezTo>
                  <a:pt x="2932843" y="601733"/>
                  <a:pt x="2932747" y="599089"/>
                  <a:pt x="2934295" y="597803"/>
                </a:cubicBezTo>
                <a:close/>
                <a:moveTo>
                  <a:pt x="2813589" y="595922"/>
                </a:moveTo>
                <a:cubicBezTo>
                  <a:pt x="2825209" y="599067"/>
                  <a:pt x="2837402" y="609448"/>
                  <a:pt x="2841497" y="619641"/>
                </a:cubicBezTo>
                <a:cubicBezTo>
                  <a:pt x="2845783" y="630403"/>
                  <a:pt x="2839211" y="636023"/>
                  <a:pt x="2826352" y="632783"/>
                </a:cubicBezTo>
                <a:cubicBezTo>
                  <a:pt x="2814637" y="629927"/>
                  <a:pt x="2802064" y="619449"/>
                  <a:pt x="2798254" y="609352"/>
                </a:cubicBezTo>
                <a:cubicBezTo>
                  <a:pt x="2794253" y="598589"/>
                  <a:pt x="2801111" y="592493"/>
                  <a:pt x="2813589" y="595922"/>
                </a:cubicBezTo>
                <a:close/>
                <a:moveTo>
                  <a:pt x="2412778" y="595446"/>
                </a:moveTo>
                <a:cubicBezTo>
                  <a:pt x="2424874" y="592303"/>
                  <a:pt x="2441448" y="605259"/>
                  <a:pt x="2448401" y="622117"/>
                </a:cubicBezTo>
                <a:cubicBezTo>
                  <a:pt x="2455069" y="638404"/>
                  <a:pt x="2450687" y="653263"/>
                  <a:pt x="2438686" y="655550"/>
                </a:cubicBezTo>
                <a:cubicBezTo>
                  <a:pt x="2426589" y="657835"/>
                  <a:pt x="2411158" y="647359"/>
                  <a:pt x="2404205" y="631070"/>
                </a:cubicBezTo>
                <a:cubicBezTo>
                  <a:pt x="2397252" y="614687"/>
                  <a:pt x="2401062" y="598493"/>
                  <a:pt x="2412778" y="595446"/>
                </a:cubicBezTo>
                <a:close/>
                <a:moveTo>
                  <a:pt x="2277808" y="591732"/>
                </a:moveTo>
                <a:cubicBezTo>
                  <a:pt x="2290096" y="584587"/>
                  <a:pt x="2305717" y="593160"/>
                  <a:pt x="2311813" y="609544"/>
                </a:cubicBezTo>
                <a:cubicBezTo>
                  <a:pt x="2317623" y="625259"/>
                  <a:pt x="2312289" y="643167"/>
                  <a:pt x="2300192" y="649643"/>
                </a:cubicBezTo>
                <a:cubicBezTo>
                  <a:pt x="2287429" y="656502"/>
                  <a:pt x="2271998" y="649358"/>
                  <a:pt x="2266283" y="633166"/>
                </a:cubicBezTo>
                <a:cubicBezTo>
                  <a:pt x="2260854" y="617639"/>
                  <a:pt x="2266093" y="598684"/>
                  <a:pt x="2277808" y="591732"/>
                </a:cubicBezTo>
                <a:close/>
                <a:moveTo>
                  <a:pt x="2498407" y="583159"/>
                </a:moveTo>
                <a:cubicBezTo>
                  <a:pt x="2514410" y="580207"/>
                  <a:pt x="2531936" y="591446"/>
                  <a:pt x="2538222" y="607829"/>
                </a:cubicBezTo>
                <a:cubicBezTo>
                  <a:pt x="2544223" y="623545"/>
                  <a:pt x="2537174" y="636976"/>
                  <a:pt x="2521934" y="640024"/>
                </a:cubicBezTo>
                <a:cubicBezTo>
                  <a:pt x="2506980" y="642976"/>
                  <a:pt x="2489645" y="633832"/>
                  <a:pt x="2482691" y="618497"/>
                </a:cubicBezTo>
                <a:cubicBezTo>
                  <a:pt x="2475452" y="602591"/>
                  <a:pt x="2482596" y="586018"/>
                  <a:pt x="2498407" y="583159"/>
                </a:cubicBezTo>
                <a:close/>
                <a:moveTo>
                  <a:pt x="1903606" y="583123"/>
                </a:moveTo>
                <a:cubicBezTo>
                  <a:pt x="1904904" y="582229"/>
                  <a:pt x="1905809" y="583063"/>
                  <a:pt x="1906047" y="585825"/>
                </a:cubicBezTo>
                <a:cubicBezTo>
                  <a:pt x="1906523" y="591445"/>
                  <a:pt x="1904142" y="601446"/>
                  <a:pt x="1900332" y="609733"/>
                </a:cubicBezTo>
                <a:cubicBezTo>
                  <a:pt x="1896617" y="617733"/>
                  <a:pt x="1893283" y="620115"/>
                  <a:pt x="1892902" y="614972"/>
                </a:cubicBezTo>
                <a:cubicBezTo>
                  <a:pt x="1892521" y="609924"/>
                  <a:pt x="1895188" y="598875"/>
                  <a:pt x="1898808" y="590778"/>
                </a:cubicBezTo>
                <a:cubicBezTo>
                  <a:pt x="1900618" y="586635"/>
                  <a:pt x="1902309" y="584014"/>
                  <a:pt x="1903606" y="583123"/>
                </a:cubicBezTo>
                <a:close/>
                <a:moveTo>
                  <a:pt x="1836039" y="581441"/>
                </a:moveTo>
                <a:cubicBezTo>
                  <a:pt x="1834610" y="586299"/>
                  <a:pt x="1833943" y="589061"/>
                  <a:pt x="1833277" y="590871"/>
                </a:cubicBezTo>
                <a:cubicBezTo>
                  <a:pt x="1832896" y="591918"/>
                  <a:pt x="1832229" y="592299"/>
                  <a:pt x="1832324" y="591537"/>
                </a:cubicBezTo>
                <a:cubicBezTo>
                  <a:pt x="1832324" y="590680"/>
                  <a:pt x="1833182" y="587251"/>
                  <a:pt x="1833467" y="586299"/>
                </a:cubicBezTo>
                <a:cubicBezTo>
                  <a:pt x="1834134" y="584584"/>
                  <a:pt x="1834705" y="583822"/>
                  <a:pt x="1836039" y="581441"/>
                </a:cubicBezTo>
                <a:close/>
                <a:moveTo>
                  <a:pt x="2968752" y="579157"/>
                </a:moveTo>
                <a:cubicBezTo>
                  <a:pt x="2975229" y="582015"/>
                  <a:pt x="2983801" y="589160"/>
                  <a:pt x="2986849" y="594207"/>
                </a:cubicBezTo>
                <a:cubicBezTo>
                  <a:pt x="2989897" y="599255"/>
                  <a:pt x="2986564" y="601159"/>
                  <a:pt x="2979896" y="598207"/>
                </a:cubicBezTo>
                <a:cubicBezTo>
                  <a:pt x="2973229" y="595159"/>
                  <a:pt x="2964656" y="587825"/>
                  <a:pt x="2962180" y="582873"/>
                </a:cubicBezTo>
                <a:cubicBezTo>
                  <a:pt x="2959989" y="578395"/>
                  <a:pt x="2963037" y="576681"/>
                  <a:pt x="2968752" y="579157"/>
                </a:cubicBezTo>
                <a:close/>
                <a:moveTo>
                  <a:pt x="2707957" y="578111"/>
                </a:moveTo>
                <a:cubicBezTo>
                  <a:pt x="2720340" y="579635"/>
                  <a:pt x="2734818" y="590684"/>
                  <a:pt x="2740057" y="602306"/>
                </a:cubicBezTo>
                <a:cubicBezTo>
                  <a:pt x="2745771" y="614781"/>
                  <a:pt x="2739485" y="624117"/>
                  <a:pt x="2726436" y="623259"/>
                </a:cubicBezTo>
                <a:cubicBezTo>
                  <a:pt x="2713482" y="622402"/>
                  <a:pt x="2697861" y="611162"/>
                  <a:pt x="2692908" y="598780"/>
                </a:cubicBezTo>
                <a:cubicBezTo>
                  <a:pt x="2687955" y="586493"/>
                  <a:pt x="2695099" y="576491"/>
                  <a:pt x="2707957" y="578111"/>
                </a:cubicBezTo>
                <a:close/>
                <a:moveTo>
                  <a:pt x="2604706" y="573634"/>
                </a:moveTo>
                <a:cubicBezTo>
                  <a:pt x="2618803" y="573921"/>
                  <a:pt x="2634805" y="585636"/>
                  <a:pt x="2639758" y="598876"/>
                </a:cubicBezTo>
                <a:cubicBezTo>
                  <a:pt x="2644997" y="612783"/>
                  <a:pt x="2636805" y="624687"/>
                  <a:pt x="2622327" y="624594"/>
                </a:cubicBezTo>
                <a:cubicBezTo>
                  <a:pt x="2608040" y="624498"/>
                  <a:pt x="2593181" y="614211"/>
                  <a:pt x="2587656" y="599924"/>
                </a:cubicBezTo>
                <a:cubicBezTo>
                  <a:pt x="2581941" y="585064"/>
                  <a:pt x="2589371" y="573349"/>
                  <a:pt x="2604706" y="573634"/>
                </a:cubicBezTo>
                <a:close/>
                <a:moveTo>
                  <a:pt x="2239375" y="567240"/>
                </a:moveTo>
                <a:cubicBezTo>
                  <a:pt x="2244875" y="569301"/>
                  <a:pt x="2249709" y="574254"/>
                  <a:pt x="2252662" y="581541"/>
                </a:cubicBezTo>
                <a:cubicBezTo>
                  <a:pt x="2258567" y="596017"/>
                  <a:pt x="2254091" y="614019"/>
                  <a:pt x="2242661" y="622402"/>
                </a:cubicBezTo>
                <a:cubicBezTo>
                  <a:pt x="2230945" y="630974"/>
                  <a:pt x="2217515" y="627260"/>
                  <a:pt x="2211800" y="613258"/>
                </a:cubicBezTo>
                <a:cubicBezTo>
                  <a:pt x="2205704" y="598494"/>
                  <a:pt x="2210276" y="579254"/>
                  <a:pt x="2222087" y="570301"/>
                </a:cubicBezTo>
                <a:cubicBezTo>
                  <a:pt x="2227707" y="566014"/>
                  <a:pt x="2233874" y="565181"/>
                  <a:pt x="2239375" y="567240"/>
                </a:cubicBezTo>
                <a:close/>
                <a:moveTo>
                  <a:pt x="2987777" y="564833"/>
                </a:moveTo>
                <a:cubicBezTo>
                  <a:pt x="2988777" y="564393"/>
                  <a:pt x="2990897" y="564870"/>
                  <a:pt x="2993516" y="566394"/>
                </a:cubicBezTo>
                <a:cubicBezTo>
                  <a:pt x="2999040" y="569632"/>
                  <a:pt x="3004470" y="574109"/>
                  <a:pt x="3006089" y="577346"/>
                </a:cubicBezTo>
                <a:cubicBezTo>
                  <a:pt x="3007137" y="579824"/>
                  <a:pt x="3005137" y="580300"/>
                  <a:pt x="3004089" y="582681"/>
                </a:cubicBezTo>
                <a:cubicBezTo>
                  <a:pt x="2996850" y="576204"/>
                  <a:pt x="2991802" y="572203"/>
                  <a:pt x="2988754" y="568775"/>
                </a:cubicBezTo>
                <a:cubicBezTo>
                  <a:pt x="2986897" y="566631"/>
                  <a:pt x="2986777" y="565274"/>
                  <a:pt x="2987777" y="564833"/>
                </a:cubicBezTo>
                <a:close/>
                <a:moveTo>
                  <a:pt x="2832758" y="564788"/>
                </a:moveTo>
                <a:cubicBezTo>
                  <a:pt x="2835306" y="563419"/>
                  <a:pt x="2839545" y="563633"/>
                  <a:pt x="2844926" y="565728"/>
                </a:cubicBezTo>
                <a:cubicBezTo>
                  <a:pt x="2854642" y="569443"/>
                  <a:pt x="2864834" y="578682"/>
                  <a:pt x="2867977" y="586397"/>
                </a:cubicBezTo>
                <a:cubicBezTo>
                  <a:pt x="2871215" y="594683"/>
                  <a:pt x="2865405" y="598493"/>
                  <a:pt x="2854832" y="594971"/>
                </a:cubicBezTo>
                <a:cubicBezTo>
                  <a:pt x="2844260" y="591445"/>
                  <a:pt x="2833592" y="581921"/>
                  <a:pt x="2830734" y="573348"/>
                </a:cubicBezTo>
                <a:cubicBezTo>
                  <a:pt x="2829353" y="569109"/>
                  <a:pt x="2830210" y="566157"/>
                  <a:pt x="2832758" y="564788"/>
                </a:cubicBezTo>
                <a:close/>
                <a:moveTo>
                  <a:pt x="1933206" y="564561"/>
                </a:moveTo>
                <a:cubicBezTo>
                  <a:pt x="1934909" y="564037"/>
                  <a:pt x="1936147" y="565394"/>
                  <a:pt x="1936432" y="568775"/>
                </a:cubicBezTo>
                <a:cubicBezTo>
                  <a:pt x="1937004" y="575634"/>
                  <a:pt x="1933575" y="588874"/>
                  <a:pt x="1929098" y="597065"/>
                </a:cubicBezTo>
                <a:cubicBezTo>
                  <a:pt x="1924526" y="605447"/>
                  <a:pt x="1920335" y="606782"/>
                  <a:pt x="1919954" y="600018"/>
                </a:cubicBezTo>
                <a:cubicBezTo>
                  <a:pt x="1919478" y="593350"/>
                  <a:pt x="1922907" y="579918"/>
                  <a:pt x="1927193" y="571633"/>
                </a:cubicBezTo>
                <a:cubicBezTo>
                  <a:pt x="1929336" y="567490"/>
                  <a:pt x="1931503" y="565084"/>
                  <a:pt x="1933206" y="564561"/>
                </a:cubicBezTo>
                <a:close/>
                <a:moveTo>
                  <a:pt x="1854898" y="561249"/>
                </a:moveTo>
                <a:cubicBezTo>
                  <a:pt x="1854993" y="562392"/>
                  <a:pt x="1853850" y="566869"/>
                  <a:pt x="1852898" y="571441"/>
                </a:cubicBezTo>
                <a:cubicBezTo>
                  <a:pt x="1851945" y="572298"/>
                  <a:pt x="1850612" y="574297"/>
                  <a:pt x="1850802" y="573249"/>
                </a:cubicBezTo>
                <a:cubicBezTo>
                  <a:pt x="1851183" y="570583"/>
                  <a:pt x="1852326" y="566488"/>
                  <a:pt x="1853088" y="562868"/>
                </a:cubicBezTo>
                <a:cubicBezTo>
                  <a:pt x="1853755" y="562200"/>
                  <a:pt x="1854898" y="560200"/>
                  <a:pt x="1854898" y="561249"/>
                </a:cubicBezTo>
                <a:close/>
                <a:moveTo>
                  <a:pt x="3015423" y="558963"/>
                </a:moveTo>
                <a:cubicBezTo>
                  <a:pt x="3016376" y="559154"/>
                  <a:pt x="3020853" y="563249"/>
                  <a:pt x="3025234" y="566869"/>
                </a:cubicBezTo>
                <a:cubicBezTo>
                  <a:pt x="3023615" y="566964"/>
                  <a:pt x="3023234" y="568012"/>
                  <a:pt x="3021329" y="566869"/>
                </a:cubicBezTo>
                <a:cubicBezTo>
                  <a:pt x="3019138" y="565631"/>
                  <a:pt x="3015519" y="562297"/>
                  <a:pt x="3012566" y="559916"/>
                </a:cubicBezTo>
                <a:cubicBezTo>
                  <a:pt x="3013423" y="559439"/>
                  <a:pt x="3013519" y="558201"/>
                  <a:pt x="3015423" y="558963"/>
                </a:cubicBezTo>
                <a:close/>
                <a:moveTo>
                  <a:pt x="2354294" y="556203"/>
                </a:moveTo>
                <a:cubicBezTo>
                  <a:pt x="2365724" y="552013"/>
                  <a:pt x="2380202" y="561823"/>
                  <a:pt x="2386869" y="577539"/>
                </a:cubicBezTo>
                <a:cubicBezTo>
                  <a:pt x="2393537" y="593160"/>
                  <a:pt x="2389632" y="608400"/>
                  <a:pt x="2378011" y="612687"/>
                </a:cubicBezTo>
                <a:cubicBezTo>
                  <a:pt x="2365724" y="617163"/>
                  <a:pt x="2350865" y="608494"/>
                  <a:pt x="2344483" y="592112"/>
                </a:cubicBezTo>
                <a:cubicBezTo>
                  <a:pt x="2338292" y="576396"/>
                  <a:pt x="2342578" y="560394"/>
                  <a:pt x="2354294" y="556203"/>
                </a:cubicBezTo>
                <a:close/>
                <a:moveTo>
                  <a:pt x="1965865" y="549810"/>
                </a:moveTo>
                <a:cubicBezTo>
                  <a:pt x="1967889" y="549321"/>
                  <a:pt x="1969436" y="550821"/>
                  <a:pt x="1970055" y="554393"/>
                </a:cubicBezTo>
                <a:cubicBezTo>
                  <a:pt x="1971389" y="562109"/>
                  <a:pt x="1967960" y="576014"/>
                  <a:pt x="1962245" y="585635"/>
                </a:cubicBezTo>
                <a:cubicBezTo>
                  <a:pt x="1956530" y="595350"/>
                  <a:pt x="1951386" y="596685"/>
                  <a:pt x="1950529" y="588588"/>
                </a:cubicBezTo>
                <a:cubicBezTo>
                  <a:pt x="1949672" y="580491"/>
                  <a:pt x="1953196" y="566871"/>
                  <a:pt x="1958816" y="557156"/>
                </a:cubicBezTo>
                <a:cubicBezTo>
                  <a:pt x="1961340" y="552774"/>
                  <a:pt x="1963841" y="550298"/>
                  <a:pt x="1965865" y="549810"/>
                </a:cubicBezTo>
                <a:close/>
                <a:moveTo>
                  <a:pt x="2184273" y="549250"/>
                </a:moveTo>
                <a:cubicBezTo>
                  <a:pt x="2189369" y="550560"/>
                  <a:pt x="2193893" y="554823"/>
                  <a:pt x="2196560" y="561632"/>
                </a:cubicBezTo>
                <a:cubicBezTo>
                  <a:pt x="2201894" y="575349"/>
                  <a:pt x="2197512" y="593638"/>
                  <a:pt x="2186844" y="602781"/>
                </a:cubicBezTo>
                <a:cubicBezTo>
                  <a:pt x="2176367" y="611830"/>
                  <a:pt x="2163222" y="608591"/>
                  <a:pt x="2158841" y="595448"/>
                </a:cubicBezTo>
                <a:cubicBezTo>
                  <a:pt x="2154650" y="582970"/>
                  <a:pt x="2159127" y="564109"/>
                  <a:pt x="2168556" y="554584"/>
                </a:cubicBezTo>
                <a:cubicBezTo>
                  <a:pt x="2173509" y="549584"/>
                  <a:pt x="2179177" y="547941"/>
                  <a:pt x="2184273" y="549250"/>
                </a:cubicBezTo>
                <a:close/>
                <a:moveTo>
                  <a:pt x="2739580" y="539535"/>
                </a:moveTo>
                <a:cubicBezTo>
                  <a:pt x="2751106" y="541726"/>
                  <a:pt x="2763488" y="551822"/>
                  <a:pt x="2768060" y="562396"/>
                </a:cubicBezTo>
                <a:cubicBezTo>
                  <a:pt x="2772632" y="572968"/>
                  <a:pt x="2767108" y="579349"/>
                  <a:pt x="2755392" y="577349"/>
                </a:cubicBezTo>
                <a:cubicBezTo>
                  <a:pt x="2743962" y="575349"/>
                  <a:pt x="2730722" y="565252"/>
                  <a:pt x="2726531" y="554870"/>
                </a:cubicBezTo>
                <a:cubicBezTo>
                  <a:pt x="2722340" y="544583"/>
                  <a:pt x="2728341" y="537439"/>
                  <a:pt x="2739580" y="539535"/>
                </a:cubicBezTo>
                <a:close/>
                <a:moveTo>
                  <a:pt x="2862548" y="539201"/>
                </a:moveTo>
                <a:cubicBezTo>
                  <a:pt x="2864167" y="538009"/>
                  <a:pt x="2867263" y="538106"/>
                  <a:pt x="2871501" y="539725"/>
                </a:cubicBezTo>
                <a:cubicBezTo>
                  <a:pt x="2879597" y="542869"/>
                  <a:pt x="2889408" y="551250"/>
                  <a:pt x="2892456" y="557536"/>
                </a:cubicBezTo>
                <a:cubicBezTo>
                  <a:pt x="2895504" y="563823"/>
                  <a:pt x="2891123" y="566966"/>
                  <a:pt x="2883217" y="564109"/>
                </a:cubicBezTo>
                <a:cubicBezTo>
                  <a:pt x="2874835" y="561061"/>
                  <a:pt x="2865881" y="553440"/>
                  <a:pt x="2862452" y="546392"/>
                </a:cubicBezTo>
                <a:cubicBezTo>
                  <a:pt x="2860786" y="542869"/>
                  <a:pt x="2860929" y="540391"/>
                  <a:pt x="2862548" y="539201"/>
                </a:cubicBezTo>
                <a:close/>
                <a:moveTo>
                  <a:pt x="2001763" y="539141"/>
                </a:moveTo>
                <a:cubicBezTo>
                  <a:pt x="2004370" y="538724"/>
                  <a:pt x="2006489" y="540534"/>
                  <a:pt x="2007489" y="544678"/>
                </a:cubicBezTo>
                <a:cubicBezTo>
                  <a:pt x="2009680" y="553441"/>
                  <a:pt x="2005965" y="569157"/>
                  <a:pt x="1999297" y="579158"/>
                </a:cubicBezTo>
                <a:cubicBezTo>
                  <a:pt x="1993201" y="588398"/>
                  <a:pt x="1986439" y="589731"/>
                  <a:pt x="1984724" y="582017"/>
                </a:cubicBezTo>
                <a:cubicBezTo>
                  <a:pt x="1982914" y="573921"/>
                  <a:pt x="1987010" y="556870"/>
                  <a:pt x="1993106" y="546963"/>
                </a:cubicBezTo>
                <a:cubicBezTo>
                  <a:pt x="1996059" y="542201"/>
                  <a:pt x="1999155" y="539558"/>
                  <a:pt x="2001763" y="539141"/>
                </a:cubicBezTo>
                <a:close/>
                <a:moveTo>
                  <a:pt x="2428684" y="538772"/>
                </a:moveTo>
                <a:cubicBezTo>
                  <a:pt x="2439066" y="537058"/>
                  <a:pt x="2455449" y="548393"/>
                  <a:pt x="2462307" y="563728"/>
                </a:cubicBezTo>
                <a:cubicBezTo>
                  <a:pt x="2468879" y="578491"/>
                  <a:pt x="2464403" y="592398"/>
                  <a:pt x="2454401" y="594208"/>
                </a:cubicBezTo>
                <a:cubicBezTo>
                  <a:pt x="2444209" y="596113"/>
                  <a:pt x="2429160" y="585446"/>
                  <a:pt x="2422111" y="570491"/>
                </a:cubicBezTo>
                <a:cubicBezTo>
                  <a:pt x="2415254" y="555727"/>
                  <a:pt x="2418397" y="540392"/>
                  <a:pt x="2428684" y="538772"/>
                </a:cubicBezTo>
                <a:close/>
                <a:moveTo>
                  <a:pt x="2133945" y="538082"/>
                </a:moveTo>
                <a:cubicBezTo>
                  <a:pt x="2138315" y="538868"/>
                  <a:pt x="2142077" y="542391"/>
                  <a:pt x="2144172" y="548393"/>
                </a:cubicBezTo>
                <a:cubicBezTo>
                  <a:pt x="2148268" y="560204"/>
                  <a:pt x="2143982" y="578207"/>
                  <a:pt x="2134743" y="587921"/>
                </a:cubicBezTo>
                <a:cubicBezTo>
                  <a:pt x="2125218" y="597922"/>
                  <a:pt x="2114454" y="596876"/>
                  <a:pt x="2110359" y="585255"/>
                </a:cubicBezTo>
                <a:cubicBezTo>
                  <a:pt x="2105977" y="572968"/>
                  <a:pt x="2110263" y="554680"/>
                  <a:pt x="2120074" y="544202"/>
                </a:cubicBezTo>
                <a:cubicBezTo>
                  <a:pt x="2124599" y="539250"/>
                  <a:pt x="2129576" y="537297"/>
                  <a:pt x="2133945" y="538082"/>
                </a:cubicBezTo>
                <a:close/>
                <a:moveTo>
                  <a:pt x="1877282" y="535914"/>
                </a:moveTo>
                <a:cubicBezTo>
                  <a:pt x="1875472" y="543057"/>
                  <a:pt x="1874329" y="548486"/>
                  <a:pt x="1873091" y="551915"/>
                </a:cubicBezTo>
                <a:cubicBezTo>
                  <a:pt x="1870995" y="557535"/>
                  <a:pt x="1869567" y="558773"/>
                  <a:pt x="1870233" y="553439"/>
                </a:cubicBezTo>
                <a:cubicBezTo>
                  <a:pt x="1870614" y="550486"/>
                  <a:pt x="1872424" y="543438"/>
                  <a:pt x="1873472" y="540580"/>
                </a:cubicBezTo>
                <a:cubicBezTo>
                  <a:pt x="1874520" y="537628"/>
                  <a:pt x="1875567" y="537723"/>
                  <a:pt x="1877282" y="535914"/>
                </a:cubicBezTo>
                <a:close/>
                <a:moveTo>
                  <a:pt x="2042255" y="533164"/>
                </a:moveTo>
                <a:cubicBezTo>
                  <a:pt x="2045589" y="532938"/>
                  <a:pt x="2048303" y="535439"/>
                  <a:pt x="2049589" y="540678"/>
                </a:cubicBezTo>
                <a:cubicBezTo>
                  <a:pt x="2051875" y="550584"/>
                  <a:pt x="2047779" y="566586"/>
                  <a:pt x="2040445" y="576586"/>
                </a:cubicBezTo>
                <a:cubicBezTo>
                  <a:pt x="2032920" y="586683"/>
                  <a:pt x="2025300" y="587349"/>
                  <a:pt x="2022919" y="577826"/>
                </a:cubicBezTo>
                <a:cubicBezTo>
                  <a:pt x="2020442" y="568205"/>
                  <a:pt x="2024062" y="552870"/>
                  <a:pt x="2031205" y="542010"/>
                </a:cubicBezTo>
                <a:cubicBezTo>
                  <a:pt x="2034968" y="536344"/>
                  <a:pt x="2038921" y="533392"/>
                  <a:pt x="2042255" y="533164"/>
                </a:cubicBezTo>
                <a:close/>
                <a:moveTo>
                  <a:pt x="2086737" y="532951"/>
                </a:moveTo>
                <a:cubicBezTo>
                  <a:pt x="2090476" y="533725"/>
                  <a:pt x="2093548" y="537201"/>
                  <a:pt x="2095024" y="543153"/>
                </a:cubicBezTo>
                <a:cubicBezTo>
                  <a:pt x="2097881" y="554965"/>
                  <a:pt x="2092928" y="572302"/>
                  <a:pt x="2084165" y="581349"/>
                </a:cubicBezTo>
                <a:cubicBezTo>
                  <a:pt x="2075402" y="590398"/>
                  <a:pt x="2065877" y="588303"/>
                  <a:pt x="2063877" y="576586"/>
                </a:cubicBezTo>
                <a:cubicBezTo>
                  <a:pt x="2061972" y="565252"/>
                  <a:pt x="2066734" y="548013"/>
                  <a:pt x="2074449" y="538963"/>
                </a:cubicBezTo>
                <a:cubicBezTo>
                  <a:pt x="2078593" y="534105"/>
                  <a:pt x="2082998" y="532177"/>
                  <a:pt x="2086737" y="532951"/>
                </a:cubicBezTo>
                <a:close/>
                <a:moveTo>
                  <a:pt x="2529744" y="526293"/>
                </a:moveTo>
                <a:cubicBezTo>
                  <a:pt x="2544032" y="524962"/>
                  <a:pt x="2559653" y="535249"/>
                  <a:pt x="2565368" y="549059"/>
                </a:cubicBezTo>
                <a:cubicBezTo>
                  <a:pt x="2571083" y="562966"/>
                  <a:pt x="2564511" y="574585"/>
                  <a:pt x="2550414" y="576111"/>
                </a:cubicBezTo>
                <a:cubicBezTo>
                  <a:pt x="2536317" y="577729"/>
                  <a:pt x="2520696" y="568396"/>
                  <a:pt x="2514790" y="554299"/>
                </a:cubicBezTo>
                <a:cubicBezTo>
                  <a:pt x="2508885" y="540201"/>
                  <a:pt x="2515457" y="527628"/>
                  <a:pt x="2529744" y="526293"/>
                </a:cubicBezTo>
                <a:close/>
                <a:moveTo>
                  <a:pt x="2635186" y="525724"/>
                </a:moveTo>
                <a:cubicBezTo>
                  <a:pt x="2647568" y="526389"/>
                  <a:pt x="2662523" y="537439"/>
                  <a:pt x="2667476" y="549345"/>
                </a:cubicBezTo>
                <a:cubicBezTo>
                  <a:pt x="2672429" y="561156"/>
                  <a:pt x="2666047" y="570776"/>
                  <a:pt x="2653760" y="570490"/>
                </a:cubicBezTo>
                <a:cubicBezTo>
                  <a:pt x="2641282" y="570108"/>
                  <a:pt x="2626804" y="559918"/>
                  <a:pt x="2621660" y="547535"/>
                </a:cubicBezTo>
                <a:cubicBezTo>
                  <a:pt x="2616422" y="534962"/>
                  <a:pt x="2622518" y="525056"/>
                  <a:pt x="2635186" y="525724"/>
                </a:cubicBezTo>
                <a:close/>
                <a:moveTo>
                  <a:pt x="2295619" y="523532"/>
                </a:moveTo>
                <a:cubicBezTo>
                  <a:pt x="2306097" y="517341"/>
                  <a:pt x="2319813" y="524962"/>
                  <a:pt x="2326195" y="539725"/>
                </a:cubicBezTo>
                <a:cubicBezTo>
                  <a:pt x="2332672" y="554680"/>
                  <a:pt x="2329243" y="570586"/>
                  <a:pt x="2318384" y="576396"/>
                </a:cubicBezTo>
                <a:cubicBezTo>
                  <a:pt x="2307716" y="582110"/>
                  <a:pt x="2293429" y="575635"/>
                  <a:pt x="2287428" y="561632"/>
                </a:cubicBezTo>
                <a:cubicBezTo>
                  <a:pt x="2281522" y="547916"/>
                  <a:pt x="2285428" y="529629"/>
                  <a:pt x="2295619" y="523532"/>
                </a:cubicBezTo>
                <a:close/>
                <a:moveTo>
                  <a:pt x="2892135" y="519197"/>
                </a:moveTo>
                <a:cubicBezTo>
                  <a:pt x="2893480" y="518650"/>
                  <a:pt x="2895886" y="519103"/>
                  <a:pt x="2899029" y="520674"/>
                </a:cubicBezTo>
                <a:cubicBezTo>
                  <a:pt x="2905315" y="523627"/>
                  <a:pt x="2912649" y="530293"/>
                  <a:pt x="2915126" y="534961"/>
                </a:cubicBezTo>
                <a:cubicBezTo>
                  <a:pt x="2917507" y="539532"/>
                  <a:pt x="2914459" y="541534"/>
                  <a:pt x="2908744" y="539056"/>
                </a:cubicBezTo>
                <a:cubicBezTo>
                  <a:pt x="2902267" y="536294"/>
                  <a:pt x="2893980" y="528961"/>
                  <a:pt x="2891599" y="523722"/>
                </a:cubicBezTo>
                <a:cubicBezTo>
                  <a:pt x="2890504" y="521293"/>
                  <a:pt x="2890789" y="519746"/>
                  <a:pt x="2892135" y="519197"/>
                </a:cubicBezTo>
                <a:close/>
                <a:moveTo>
                  <a:pt x="1901190" y="512385"/>
                </a:moveTo>
                <a:cubicBezTo>
                  <a:pt x="1898999" y="522102"/>
                  <a:pt x="1897856" y="528198"/>
                  <a:pt x="1896237" y="533436"/>
                </a:cubicBezTo>
                <a:cubicBezTo>
                  <a:pt x="1894141" y="540294"/>
                  <a:pt x="1890807" y="543533"/>
                  <a:pt x="1891379" y="538295"/>
                </a:cubicBezTo>
                <a:cubicBezTo>
                  <a:pt x="1891855" y="534199"/>
                  <a:pt x="1893570" y="525912"/>
                  <a:pt x="1895094" y="521530"/>
                </a:cubicBezTo>
                <a:cubicBezTo>
                  <a:pt x="1896427" y="517531"/>
                  <a:pt x="1898332" y="516386"/>
                  <a:pt x="1901190" y="512385"/>
                </a:cubicBezTo>
                <a:close/>
                <a:moveTo>
                  <a:pt x="2771964" y="507434"/>
                </a:moveTo>
                <a:cubicBezTo>
                  <a:pt x="2781775" y="510674"/>
                  <a:pt x="2791681" y="519531"/>
                  <a:pt x="2795110" y="527914"/>
                </a:cubicBezTo>
                <a:cubicBezTo>
                  <a:pt x="2798444" y="536200"/>
                  <a:pt x="2793586" y="540296"/>
                  <a:pt x="2783680" y="537533"/>
                </a:cubicBezTo>
                <a:cubicBezTo>
                  <a:pt x="2773870" y="534865"/>
                  <a:pt x="2763392" y="526294"/>
                  <a:pt x="2759772" y="517818"/>
                </a:cubicBezTo>
                <a:cubicBezTo>
                  <a:pt x="2755963" y="508769"/>
                  <a:pt x="2761487" y="504005"/>
                  <a:pt x="2771964" y="507434"/>
                </a:cubicBezTo>
                <a:close/>
                <a:moveTo>
                  <a:pt x="2923889" y="506481"/>
                </a:moveTo>
                <a:cubicBezTo>
                  <a:pt x="2927698" y="508957"/>
                  <a:pt x="2932461" y="513529"/>
                  <a:pt x="2939986" y="519817"/>
                </a:cubicBezTo>
                <a:cubicBezTo>
                  <a:pt x="2936080" y="519817"/>
                  <a:pt x="2934652" y="521055"/>
                  <a:pt x="2931318" y="519625"/>
                </a:cubicBezTo>
                <a:cubicBezTo>
                  <a:pt x="2926460" y="517531"/>
                  <a:pt x="2921222" y="512482"/>
                  <a:pt x="2919031" y="508481"/>
                </a:cubicBezTo>
                <a:cubicBezTo>
                  <a:pt x="2916840" y="504481"/>
                  <a:pt x="2918364" y="503052"/>
                  <a:pt x="2923889" y="506481"/>
                </a:cubicBezTo>
                <a:close/>
                <a:moveTo>
                  <a:pt x="2947701" y="498384"/>
                </a:moveTo>
                <a:cubicBezTo>
                  <a:pt x="2948654" y="498669"/>
                  <a:pt x="2952940" y="502860"/>
                  <a:pt x="2957226" y="506575"/>
                </a:cubicBezTo>
                <a:cubicBezTo>
                  <a:pt x="2955607" y="506765"/>
                  <a:pt x="2955321" y="508004"/>
                  <a:pt x="2953416" y="506861"/>
                </a:cubicBezTo>
                <a:cubicBezTo>
                  <a:pt x="2951226" y="505527"/>
                  <a:pt x="2947797" y="502099"/>
                  <a:pt x="2944844" y="499622"/>
                </a:cubicBezTo>
                <a:cubicBezTo>
                  <a:pt x="2945701" y="499050"/>
                  <a:pt x="2945796" y="497717"/>
                  <a:pt x="2947701" y="498384"/>
                </a:cubicBezTo>
                <a:close/>
                <a:moveTo>
                  <a:pt x="2256055" y="495827"/>
                </a:moveTo>
                <a:cubicBezTo>
                  <a:pt x="2261211" y="498052"/>
                  <a:pt x="2265854" y="502911"/>
                  <a:pt x="2268664" y="509720"/>
                </a:cubicBezTo>
                <a:cubicBezTo>
                  <a:pt x="2274188" y="523151"/>
                  <a:pt x="2270283" y="540391"/>
                  <a:pt x="2260187" y="546963"/>
                </a:cubicBezTo>
                <a:cubicBezTo>
                  <a:pt x="2249900" y="553631"/>
                  <a:pt x="2237327" y="548298"/>
                  <a:pt x="2232278" y="534296"/>
                </a:cubicBezTo>
                <a:cubicBezTo>
                  <a:pt x="2227325" y="520866"/>
                  <a:pt x="2230850" y="504958"/>
                  <a:pt x="2240375" y="497718"/>
                </a:cubicBezTo>
                <a:cubicBezTo>
                  <a:pt x="2245233" y="494005"/>
                  <a:pt x="2250900" y="493599"/>
                  <a:pt x="2256055" y="495827"/>
                </a:cubicBezTo>
                <a:close/>
                <a:moveTo>
                  <a:pt x="1924026" y="494682"/>
                </a:moveTo>
                <a:cubicBezTo>
                  <a:pt x="1925145" y="494075"/>
                  <a:pt x="1925955" y="494908"/>
                  <a:pt x="1926145" y="497337"/>
                </a:cubicBezTo>
                <a:cubicBezTo>
                  <a:pt x="1926430" y="502099"/>
                  <a:pt x="1924049" y="512482"/>
                  <a:pt x="1921192" y="518864"/>
                </a:cubicBezTo>
                <a:cubicBezTo>
                  <a:pt x="1918239" y="525532"/>
                  <a:pt x="1915572" y="526865"/>
                  <a:pt x="1915191" y="521817"/>
                </a:cubicBezTo>
                <a:cubicBezTo>
                  <a:pt x="1914905" y="516769"/>
                  <a:pt x="1917001" y="507529"/>
                  <a:pt x="1920049" y="500671"/>
                </a:cubicBezTo>
                <a:cubicBezTo>
                  <a:pt x="1921478" y="497337"/>
                  <a:pt x="1922907" y="495289"/>
                  <a:pt x="1924026" y="494682"/>
                </a:cubicBezTo>
                <a:close/>
                <a:moveTo>
                  <a:pt x="2370581" y="494671"/>
                </a:moveTo>
                <a:cubicBezTo>
                  <a:pt x="2380392" y="492195"/>
                  <a:pt x="2393536" y="502006"/>
                  <a:pt x="2399728" y="515817"/>
                </a:cubicBezTo>
                <a:cubicBezTo>
                  <a:pt x="2406205" y="530200"/>
                  <a:pt x="2402681" y="544487"/>
                  <a:pt x="2392298" y="546868"/>
                </a:cubicBezTo>
                <a:cubicBezTo>
                  <a:pt x="2381630" y="549345"/>
                  <a:pt x="2368486" y="540011"/>
                  <a:pt x="2362580" y="524962"/>
                </a:cubicBezTo>
                <a:cubicBezTo>
                  <a:pt x="2356961" y="510674"/>
                  <a:pt x="2360485" y="497338"/>
                  <a:pt x="2370581" y="494671"/>
                </a:cubicBezTo>
                <a:close/>
                <a:moveTo>
                  <a:pt x="2666904" y="484099"/>
                </a:moveTo>
                <a:cubicBezTo>
                  <a:pt x="2677953" y="485433"/>
                  <a:pt x="2691097" y="495814"/>
                  <a:pt x="2695384" y="506291"/>
                </a:cubicBezTo>
                <a:cubicBezTo>
                  <a:pt x="2699479" y="516197"/>
                  <a:pt x="2694336" y="523152"/>
                  <a:pt x="2683763" y="522105"/>
                </a:cubicBezTo>
                <a:cubicBezTo>
                  <a:pt x="2672809" y="521056"/>
                  <a:pt x="2658998" y="510674"/>
                  <a:pt x="2654902" y="500292"/>
                </a:cubicBezTo>
                <a:cubicBezTo>
                  <a:pt x="2650997" y="490481"/>
                  <a:pt x="2656617" y="482860"/>
                  <a:pt x="2666904" y="484099"/>
                </a:cubicBezTo>
                <a:close/>
                <a:moveTo>
                  <a:pt x="2455545" y="481050"/>
                </a:moveTo>
                <a:cubicBezTo>
                  <a:pt x="2469547" y="479432"/>
                  <a:pt x="2484501" y="489051"/>
                  <a:pt x="2490026" y="502673"/>
                </a:cubicBezTo>
                <a:cubicBezTo>
                  <a:pt x="2495550" y="516389"/>
                  <a:pt x="2489359" y="528104"/>
                  <a:pt x="2475643" y="530486"/>
                </a:cubicBezTo>
                <a:cubicBezTo>
                  <a:pt x="2462308" y="532772"/>
                  <a:pt x="2446115" y="524199"/>
                  <a:pt x="2440114" y="510959"/>
                </a:cubicBezTo>
                <a:cubicBezTo>
                  <a:pt x="2433828" y="497147"/>
                  <a:pt x="2441162" y="482765"/>
                  <a:pt x="2455545" y="481050"/>
                </a:cubicBezTo>
                <a:close/>
                <a:moveTo>
                  <a:pt x="2798826" y="479716"/>
                </a:moveTo>
                <a:cubicBezTo>
                  <a:pt x="2806636" y="481811"/>
                  <a:pt x="2815971" y="489242"/>
                  <a:pt x="2820067" y="496290"/>
                </a:cubicBezTo>
                <a:cubicBezTo>
                  <a:pt x="2824067" y="503243"/>
                  <a:pt x="2820829" y="507244"/>
                  <a:pt x="2813018" y="504958"/>
                </a:cubicBezTo>
                <a:cubicBezTo>
                  <a:pt x="2804922" y="502672"/>
                  <a:pt x="2795873" y="495338"/>
                  <a:pt x="2792254" y="488100"/>
                </a:cubicBezTo>
                <a:cubicBezTo>
                  <a:pt x="2788920" y="481337"/>
                  <a:pt x="2791682" y="477812"/>
                  <a:pt x="2798826" y="479716"/>
                </a:cubicBezTo>
                <a:close/>
                <a:moveTo>
                  <a:pt x="1952672" y="477061"/>
                </a:moveTo>
                <a:cubicBezTo>
                  <a:pt x="1954077" y="476548"/>
                  <a:pt x="1955101" y="477811"/>
                  <a:pt x="1955482" y="480954"/>
                </a:cubicBezTo>
                <a:cubicBezTo>
                  <a:pt x="1956244" y="487146"/>
                  <a:pt x="1953958" y="497433"/>
                  <a:pt x="1949958" y="505244"/>
                </a:cubicBezTo>
                <a:cubicBezTo>
                  <a:pt x="1946148" y="512768"/>
                  <a:pt x="1942528" y="514292"/>
                  <a:pt x="1941957" y="508482"/>
                </a:cubicBezTo>
                <a:cubicBezTo>
                  <a:pt x="1941385" y="502767"/>
                  <a:pt x="1943957" y="491527"/>
                  <a:pt x="1947576" y="483812"/>
                </a:cubicBezTo>
                <a:cubicBezTo>
                  <a:pt x="1949481" y="479859"/>
                  <a:pt x="1951267" y="477573"/>
                  <a:pt x="1952672" y="477061"/>
                </a:cubicBezTo>
                <a:close/>
                <a:moveTo>
                  <a:pt x="2560986" y="475334"/>
                </a:moveTo>
                <a:cubicBezTo>
                  <a:pt x="2573845" y="474574"/>
                  <a:pt x="2588800" y="484670"/>
                  <a:pt x="2593943" y="496862"/>
                </a:cubicBezTo>
                <a:cubicBezTo>
                  <a:pt x="2598705" y="508293"/>
                  <a:pt x="2592705" y="518104"/>
                  <a:pt x="2580799" y="518580"/>
                </a:cubicBezTo>
                <a:cubicBezTo>
                  <a:pt x="2568702" y="519056"/>
                  <a:pt x="2554700" y="510292"/>
                  <a:pt x="2549176" y="498292"/>
                </a:cubicBezTo>
                <a:cubicBezTo>
                  <a:pt x="2543651" y="486100"/>
                  <a:pt x="2548699" y="476002"/>
                  <a:pt x="2560986" y="475334"/>
                </a:cubicBezTo>
                <a:close/>
                <a:moveTo>
                  <a:pt x="2202501" y="474680"/>
                </a:moveTo>
                <a:cubicBezTo>
                  <a:pt x="2206990" y="476431"/>
                  <a:pt x="2210895" y="480907"/>
                  <a:pt x="2213229" y="487623"/>
                </a:cubicBezTo>
                <a:cubicBezTo>
                  <a:pt x="2217800" y="500482"/>
                  <a:pt x="2214276" y="515247"/>
                  <a:pt x="2204942" y="522962"/>
                </a:cubicBezTo>
                <a:cubicBezTo>
                  <a:pt x="2195321" y="530866"/>
                  <a:pt x="2183891" y="527246"/>
                  <a:pt x="2179700" y="514389"/>
                </a:cubicBezTo>
                <a:cubicBezTo>
                  <a:pt x="2175700" y="502196"/>
                  <a:pt x="2179510" y="485910"/>
                  <a:pt x="2188273" y="478097"/>
                </a:cubicBezTo>
                <a:cubicBezTo>
                  <a:pt x="2192941" y="473906"/>
                  <a:pt x="2198013" y="472930"/>
                  <a:pt x="2202501" y="474680"/>
                </a:cubicBezTo>
                <a:close/>
                <a:moveTo>
                  <a:pt x="1873471" y="470189"/>
                </a:moveTo>
                <a:cubicBezTo>
                  <a:pt x="1874138" y="470951"/>
                  <a:pt x="1874614" y="470665"/>
                  <a:pt x="1874614" y="471808"/>
                </a:cubicBezTo>
                <a:cubicBezTo>
                  <a:pt x="1874614" y="472475"/>
                  <a:pt x="1873852" y="475428"/>
                  <a:pt x="1873376" y="477428"/>
                </a:cubicBezTo>
                <a:cubicBezTo>
                  <a:pt x="1872995" y="477618"/>
                  <a:pt x="1872328" y="478571"/>
                  <a:pt x="1872233" y="477809"/>
                </a:cubicBezTo>
                <a:cubicBezTo>
                  <a:pt x="1872138" y="477333"/>
                  <a:pt x="1872805" y="474380"/>
                  <a:pt x="1873471" y="470189"/>
                </a:cubicBezTo>
                <a:close/>
                <a:moveTo>
                  <a:pt x="1985069" y="463393"/>
                </a:moveTo>
                <a:cubicBezTo>
                  <a:pt x="1986986" y="463048"/>
                  <a:pt x="1988486" y="464619"/>
                  <a:pt x="1989010" y="468190"/>
                </a:cubicBezTo>
                <a:cubicBezTo>
                  <a:pt x="1990057" y="475334"/>
                  <a:pt x="1986819" y="488860"/>
                  <a:pt x="1982342" y="496480"/>
                </a:cubicBezTo>
                <a:cubicBezTo>
                  <a:pt x="1977675" y="504290"/>
                  <a:pt x="1973198" y="504576"/>
                  <a:pt x="1972436" y="496860"/>
                </a:cubicBezTo>
                <a:cubicBezTo>
                  <a:pt x="1971769" y="489812"/>
                  <a:pt x="1974532" y="477811"/>
                  <a:pt x="1978627" y="470096"/>
                </a:cubicBezTo>
                <a:cubicBezTo>
                  <a:pt x="1980818" y="465999"/>
                  <a:pt x="1983152" y="463736"/>
                  <a:pt x="1985069" y="463393"/>
                </a:cubicBezTo>
                <a:close/>
                <a:moveTo>
                  <a:pt x="2151423" y="460095"/>
                </a:moveTo>
                <a:cubicBezTo>
                  <a:pt x="2155364" y="461167"/>
                  <a:pt x="2158841" y="464620"/>
                  <a:pt x="2160841" y="470096"/>
                </a:cubicBezTo>
                <a:cubicBezTo>
                  <a:pt x="2164746" y="481050"/>
                  <a:pt x="2161412" y="497338"/>
                  <a:pt x="2153506" y="505625"/>
                </a:cubicBezTo>
                <a:cubicBezTo>
                  <a:pt x="2145600" y="514007"/>
                  <a:pt x="2135599" y="512293"/>
                  <a:pt x="2131599" y="501719"/>
                </a:cubicBezTo>
                <a:cubicBezTo>
                  <a:pt x="2127408" y="490480"/>
                  <a:pt x="2130932" y="472953"/>
                  <a:pt x="2139219" y="464381"/>
                </a:cubicBezTo>
                <a:cubicBezTo>
                  <a:pt x="2143077" y="460334"/>
                  <a:pt x="2147482" y="459024"/>
                  <a:pt x="2151423" y="460095"/>
                </a:cubicBezTo>
                <a:close/>
                <a:moveTo>
                  <a:pt x="2822888" y="458618"/>
                </a:moveTo>
                <a:cubicBezTo>
                  <a:pt x="2824138" y="457880"/>
                  <a:pt x="2826496" y="458189"/>
                  <a:pt x="2829686" y="459713"/>
                </a:cubicBezTo>
                <a:cubicBezTo>
                  <a:pt x="2835687" y="462476"/>
                  <a:pt x="2843116" y="469429"/>
                  <a:pt x="2845403" y="474191"/>
                </a:cubicBezTo>
                <a:cubicBezTo>
                  <a:pt x="2847593" y="478860"/>
                  <a:pt x="2844259" y="480859"/>
                  <a:pt x="2838354" y="478193"/>
                </a:cubicBezTo>
                <a:cubicBezTo>
                  <a:pt x="2832163" y="475430"/>
                  <a:pt x="2825209" y="469048"/>
                  <a:pt x="2822733" y="463809"/>
                </a:cubicBezTo>
                <a:cubicBezTo>
                  <a:pt x="2821495" y="461143"/>
                  <a:pt x="2821638" y="459356"/>
                  <a:pt x="2822888" y="458618"/>
                </a:cubicBezTo>
                <a:close/>
                <a:moveTo>
                  <a:pt x="2312956" y="457238"/>
                </a:moveTo>
                <a:cubicBezTo>
                  <a:pt x="2322671" y="452856"/>
                  <a:pt x="2334578" y="460953"/>
                  <a:pt x="2340292" y="475145"/>
                </a:cubicBezTo>
                <a:cubicBezTo>
                  <a:pt x="2346007" y="489336"/>
                  <a:pt x="2342578" y="502291"/>
                  <a:pt x="2332291" y="506099"/>
                </a:cubicBezTo>
                <a:cubicBezTo>
                  <a:pt x="2322766" y="509626"/>
                  <a:pt x="2311051" y="502767"/>
                  <a:pt x="2305717" y="490004"/>
                </a:cubicBezTo>
                <a:cubicBezTo>
                  <a:pt x="2300097" y="476573"/>
                  <a:pt x="2303336" y="461618"/>
                  <a:pt x="2312956" y="457238"/>
                </a:cubicBezTo>
                <a:close/>
                <a:moveTo>
                  <a:pt x="2021514" y="454320"/>
                </a:moveTo>
                <a:cubicBezTo>
                  <a:pt x="2023657" y="454594"/>
                  <a:pt x="2025300" y="456952"/>
                  <a:pt x="2025967" y="461333"/>
                </a:cubicBezTo>
                <a:cubicBezTo>
                  <a:pt x="2027396" y="470001"/>
                  <a:pt x="2024348" y="482383"/>
                  <a:pt x="2018633" y="490766"/>
                </a:cubicBezTo>
                <a:cubicBezTo>
                  <a:pt x="2013108" y="498957"/>
                  <a:pt x="2007679" y="499147"/>
                  <a:pt x="2006250" y="491147"/>
                </a:cubicBezTo>
                <a:cubicBezTo>
                  <a:pt x="2004726" y="482669"/>
                  <a:pt x="2008346" y="468286"/>
                  <a:pt x="2014061" y="459809"/>
                </a:cubicBezTo>
                <a:cubicBezTo>
                  <a:pt x="2016728" y="455856"/>
                  <a:pt x="2019371" y="454046"/>
                  <a:pt x="2021514" y="454320"/>
                </a:cubicBezTo>
                <a:close/>
                <a:moveTo>
                  <a:pt x="2103810" y="452083"/>
                </a:moveTo>
                <a:cubicBezTo>
                  <a:pt x="2107073" y="452403"/>
                  <a:pt x="2109883" y="455047"/>
                  <a:pt x="2111597" y="459906"/>
                </a:cubicBezTo>
                <a:cubicBezTo>
                  <a:pt x="2115312" y="470287"/>
                  <a:pt x="2112073" y="485433"/>
                  <a:pt x="2104358" y="494577"/>
                </a:cubicBezTo>
                <a:cubicBezTo>
                  <a:pt x="2097119" y="503148"/>
                  <a:pt x="2089118" y="502767"/>
                  <a:pt x="2085879" y="493339"/>
                </a:cubicBezTo>
                <a:cubicBezTo>
                  <a:pt x="2082641" y="483432"/>
                  <a:pt x="2085975" y="467525"/>
                  <a:pt x="2093309" y="458191"/>
                </a:cubicBezTo>
                <a:cubicBezTo>
                  <a:pt x="2096833" y="453761"/>
                  <a:pt x="2100548" y="451761"/>
                  <a:pt x="2103810" y="452083"/>
                </a:cubicBezTo>
                <a:close/>
                <a:moveTo>
                  <a:pt x="2060471" y="450345"/>
                </a:moveTo>
                <a:cubicBezTo>
                  <a:pt x="2063329" y="450500"/>
                  <a:pt x="2065734" y="452856"/>
                  <a:pt x="2066924" y="457333"/>
                </a:cubicBezTo>
                <a:cubicBezTo>
                  <a:pt x="2069305" y="466383"/>
                  <a:pt x="2066067" y="481241"/>
                  <a:pt x="2059876" y="489814"/>
                </a:cubicBezTo>
                <a:cubicBezTo>
                  <a:pt x="2053684" y="498387"/>
                  <a:pt x="2046541" y="498292"/>
                  <a:pt x="2044255" y="489337"/>
                </a:cubicBezTo>
                <a:cubicBezTo>
                  <a:pt x="2042064" y="480479"/>
                  <a:pt x="2045302" y="465239"/>
                  <a:pt x="2051303" y="456571"/>
                </a:cubicBezTo>
                <a:cubicBezTo>
                  <a:pt x="2054304" y="452237"/>
                  <a:pt x="2057614" y="450189"/>
                  <a:pt x="2060471" y="450345"/>
                </a:cubicBezTo>
                <a:close/>
                <a:moveTo>
                  <a:pt x="2700146" y="449235"/>
                </a:moveTo>
                <a:cubicBezTo>
                  <a:pt x="2709195" y="451618"/>
                  <a:pt x="2718720" y="459714"/>
                  <a:pt x="2722530" y="467904"/>
                </a:cubicBezTo>
                <a:cubicBezTo>
                  <a:pt x="2726721" y="476954"/>
                  <a:pt x="2722625" y="482097"/>
                  <a:pt x="2712910" y="480002"/>
                </a:cubicBezTo>
                <a:cubicBezTo>
                  <a:pt x="2703575" y="478002"/>
                  <a:pt x="2692240" y="469048"/>
                  <a:pt x="2688811" y="460570"/>
                </a:cubicBezTo>
                <a:cubicBezTo>
                  <a:pt x="2685478" y="452188"/>
                  <a:pt x="2690907" y="446760"/>
                  <a:pt x="2700146" y="449235"/>
                </a:cubicBezTo>
                <a:close/>
                <a:moveTo>
                  <a:pt x="1896236" y="446853"/>
                </a:moveTo>
                <a:cubicBezTo>
                  <a:pt x="1895093" y="451997"/>
                  <a:pt x="1894046" y="457426"/>
                  <a:pt x="1893664" y="458187"/>
                </a:cubicBezTo>
                <a:cubicBezTo>
                  <a:pt x="1892712" y="460093"/>
                  <a:pt x="1892045" y="459807"/>
                  <a:pt x="1891188" y="460474"/>
                </a:cubicBezTo>
                <a:cubicBezTo>
                  <a:pt x="1891950" y="457140"/>
                  <a:pt x="1892712" y="452854"/>
                  <a:pt x="1893474" y="450568"/>
                </a:cubicBezTo>
                <a:cubicBezTo>
                  <a:pt x="1894236" y="448377"/>
                  <a:pt x="1894998" y="448282"/>
                  <a:pt x="1896236" y="446853"/>
                </a:cubicBezTo>
                <a:close/>
                <a:moveTo>
                  <a:pt x="2857023" y="445139"/>
                </a:moveTo>
                <a:cubicBezTo>
                  <a:pt x="2859785" y="446759"/>
                  <a:pt x="2866453" y="453045"/>
                  <a:pt x="2867596" y="455141"/>
                </a:cubicBezTo>
                <a:cubicBezTo>
                  <a:pt x="2868929" y="457808"/>
                  <a:pt x="2866548" y="458474"/>
                  <a:pt x="2865119" y="461521"/>
                </a:cubicBezTo>
                <a:cubicBezTo>
                  <a:pt x="2858452" y="454188"/>
                  <a:pt x="2853308" y="449235"/>
                  <a:pt x="2852070" y="446568"/>
                </a:cubicBezTo>
                <a:cubicBezTo>
                  <a:pt x="2851117" y="444473"/>
                  <a:pt x="2854261" y="443520"/>
                  <a:pt x="2857023" y="445139"/>
                </a:cubicBezTo>
                <a:close/>
                <a:moveTo>
                  <a:pt x="2385631" y="436663"/>
                </a:moveTo>
                <a:cubicBezTo>
                  <a:pt x="2394299" y="435807"/>
                  <a:pt x="2407253" y="445902"/>
                  <a:pt x="2412587" y="458477"/>
                </a:cubicBezTo>
                <a:cubicBezTo>
                  <a:pt x="2417921" y="471049"/>
                  <a:pt x="2414492" y="482861"/>
                  <a:pt x="2406015" y="484291"/>
                </a:cubicBezTo>
                <a:cubicBezTo>
                  <a:pt x="2397061" y="485814"/>
                  <a:pt x="2384488" y="475907"/>
                  <a:pt x="2379059" y="462382"/>
                </a:cubicBezTo>
                <a:cubicBezTo>
                  <a:pt x="2374011" y="449618"/>
                  <a:pt x="2377059" y="437617"/>
                  <a:pt x="2385631" y="436663"/>
                </a:cubicBezTo>
                <a:close/>
                <a:moveTo>
                  <a:pt x="2881788" y="435138"/>
                </a:moveTo>
                <a:cubicBezTo>
                  <a:pt x="2883312" y="435708"/>
                  <a:pt x="2887122" y="439614"/>
                  <a:pt x="2891694" y="443615"/>
                </a:cubicBezTo>
                <a:cubicBezTo>
                  <a:pt x="2889789" y="443805"/>
                  <a:pt x="2889217" y="444853"/>
                  <a:pt x="2887217" y="443901"/>
                </a:cubicBezTo>
                <a:cubicBezTo>
                  <a:pt x="2885884" y="443233"/>
                  <a:pt x="2880740" y="438470"/>
                  <a:pt x="2880454" y="437709"/>
                </a:cubicBezTo>
                <a:cubicBezTo>
                  <a:pt x="2879788" y="435995"/>
                  <a:pt x="2880169" y="434376"/>
                  <a:pt x="2881788" y="435138"/>
                </a:cubicBezTo>
                <a:close/>
                <a:moveTo>
                  <a:pt x="2596705" y="430282"/>
                </a:moveTo>
                <a:cubicBezTo>
                  <a:pt x="2607182" y="431901"/>
                  <a:pt x="2618708" y="441139"/>
                  <a:pt x="2622708" y="450571"/>
                </a:cubicBezTo>
                <a:cubicBezTo>
                  <a:pt x="2626899" y="460571"/>
                  <a:pt x="2621280" y="468382"/>
                  <a:pt x="2610516" y="467429"/>
                </a:cubicBezTo>
                <a:cubicBezTo>
                  <a:pt x="2599753" y="466382"/>
                  <a:pt x="2587275" y="457046"/>
                  <a:pt x="2583370" y="446569"/>
                </a:cubicBezTo>
                <a:cubicBezTo>
                  <a:pt x="2579465" y="436092"/>
                  <a:pt x="2585656" y="428472"/>
                  <a:pt x="2596705" y="430282"/>
                </a:cubicBezTo>
                <a:close/>
                <a:moveTo>
                  <a:pt x="2488215" y="426471"/>
                </a:moveTo>
                <a:cubicBezTo>
                  <a:pt x="2501074" y="425615"/>
                  <a:pt x="2514790" y="435045"/>
                  <a:pt x="2519362" y="447237"/>
                </a:cubicBezTo>
                <a:cubicBezTo>
                  <a:pt x="2523648" y="458667"/>
                  <a:pt x="2517933" y="467620"/>
                  <a:pt x="2505741" y="468573"/>
                </a:cubicBezTo>
                <a:cubicBezTo>
                  <a:pt x="2492978" y="469525"/>
                  <a:pt x="2478976" y="460858"/>
                  <a:pt x="2474404" y="448570"/>
                </a:cubicBezTo>
                <a:cubicBezTo>
                  <a:pt x="2470023" y="436950"/>
                  <a:pt x="2476119" y="427233"/>
                  <a:pt x="2488215" y="426471"/>
                </a:cubicBezTo>
                <a:close/>
                <a:moveTo>
                  <a:pt x="2270569" y="426340"/>
                </a:moveTo>
                <a:cubicBezTo>
                  <a:pt x="2275069" y="428519"/>
                  <a:pt x="2279236" y="432853"/>
                  <a:pt x="2281903" y="438664"/>
                </a:cubicBezTo>
                <a:cubicBezTo>
                  <a:pt x="2287618" y="451047"/>
                  <a:pt x="2285047" y="466191"/>
                  <a:pt x="2276284" y="471905"/>
                </a:cubicBezTo>
                <a:cubicBezTo>
                  <a:pt x="2267997" y="477241"/>
                  <a:pt x="2256662" y="472478"/>
                  <a:pt x="2251423" y="461048"/>
                </a:cubicBezTo>
                <a:cubicBezTo>
                  <a:pt x="2245994" y="449045"/>
                  <a:pt x="2248661" y="432949"/>
                  <a:pt x="2257234" y="426948"/>
                </a:cubicBezTo>
                <a:cubicBezTo>
                  <a:pt x="2261235" y="424137"/>
                  <a:pt x="2266069" y="424161"/>
                  <a:pt x="2270569" y="426340"/>
                </a:cubicBezTo>
                <a:close/>
                <a:moveTo>
                  <a:pt x="1917335" y="424922"/>
                </a:moveTo>
                <a:cubicBezTo>
                  <a:pt x="1918025" y="424231"/>
                  <a:pt x="1918430" y="424946"/>
                  <a:pt x="1918335" y="427327"/>
                </a:cubicBezTo>
                <a:cubicBezTo>
                  <a:pt x="1918239" y="429899"/>
                  <a:pt x="1916620" y="437139"/>
                  <a:pt x="1915477" y="440567"/>
                </a:cubicBezTo>
                <a:cubicBezTo>
                  <a:pt x="1914430" y="443615"/>
                  <a:pt x="1913001" y="444377"/>
                  <a:pt x="1910810" y="447520"/>
                </a:cubicBezTo>
                <a:cubicBezTo>
                  <a:pt x="1912620" y="439805"/>
                  <a:pt x="1913477" y="434661"/>
                  <a:pt x="1914620" y="430946"/>
                </a:cubicBezTo>
                <a:cubicBezTo>
                  <a:pt x="1915668" y="427707"/>
                  <a:pt x="1916644" y="425612"/>
                  <a:pt x="1917335" y="424922"/>
                </a:cubicBezTo>
                <a:close/>
                <a:moveTo>
                  <a:pt x="2723185" y="420554"/>
                </a:moveTo>
                <a:cubicBezTo>
                  <a:pt x="2724912" y="419303"/>
                  <a:pt x="2727912" y="419232"/>
                  <a:pt x="2731769" y="420660"/>
                </a:cubicBezTo>
                <a:cubicBezTo>
                  <a:pt x="2739580" y="423614"/>
                  <a:pt x="2747486" y="430947"/>
                  <a:pt x="2750153" y="437615"/>
                </a:cubicBezTo>
                <a:cubicBezTo>
                  <a:pt x="2752820" y="444377"/>
                  <a:pt x="2749009" y="447141"/>
                  <a:pt x="2740913" y="444283"/>
                </a:cubicBezTo>
                <a:cubicBezTo>
                  <a:pt x="2733103" y="441615"/>
                  <a:pt x="2724721" y="434091"/>
                  <a:pt x="2722244" y="427518"/>
                </a:cubicBezTo>
                <a:cubicBezTo>
                  <a:pt x="2721006" y="424232"/>
                  <a:pt x="2721459" y="421804"/>
                  <a:pt x="2723185" y="420554"/>
                </a:cubicBezTo>
                <a:close/>
                <a:moveTo>
                  <a:pt x="1945766" y="402849"/>
                </a:moveTo>
                <a:cubicBezTo>
                  <a:pt x="1943671" y="412564"/>
                  <a:pt x="1942719" y="418756"/>
                  <a:pt x="1941099" y="423898"/>
                </a:cubicBezTo>
                <a:cubicBezTo>
                  <a:pt x="1939004" y="430661"/>
                  <a:pt x="1935384" y="433615"/>
                  <a:pt x="1935670" y="428089"/>
                </a:cubicBezTo>
                <a:cubicBezTo>
                  <a:pt x="1935956" y="423898"/>
                  <a:pt x="1937575" y="415612"/>
                  <a:pt x="1939099" y="411230"/>
                </a:cubicBezTo>
                <a:cubicBezTo>
                  <a:pt x="1940528" y="407420"/>
                  <a:pt x="1942623" y="406563"/>
                  <a:pt x="1945766" y="402849"/>
                </a:cubicBezTo>
                <a:close/>
                <a:moveTo>
                  <a:pt x="2218075" y="401528"/>
                </a:moveTo>
                <a:cubicBezTo>
                  <a:pt x="2222206" y="403231"/>
                  <a:pt x="2225849" y="407326"/>
                  <a:pt x="2227992" y="413329"/>
                </a:cubicBezTo>
                <a:cubicBezTo>
                  <a:pt x="2231993" y="424661"/>
                  <a:pt x="2228850" y="438474"/>
                  <a:pt x="2220944" y="444569"/>
                </a:cubicBezTo>
                <a:cubicBezTo>
                  <a:pt x="2212848" y="450761"/>
                  <a:pt x="2203323" y="447237"/>
                  <a:pt x="2199132" y="436092"/>
                </a:cubicBezTo>
                <a:cubicBezTo>
                  <a:pt x="2194845" y="424853"/>
                  <a:pt x="2197417" y="410945"/>
                  <a:pt x="2205228" y="404088"/>
                </a:cubicBezTo>
                <a:cubicBezTo>
                  <a:pt x="2209324" y="400516"/>
                  <a:pt x="2213943" y="399826"/>
                  <a:pt x="2218075" y="401528"/>
                </a:cubicBezTo>
                <a:close/>
                <a:moveTo>
                  <a:pt x="2758440" y="396752"/>
                </a:moveTo>
                <a:cubicBezTo>
                  <a:pt x="2767488" y="400276"/>
                  <a:pt x="2774918" y="407135"/>
                  <a:pt x="2776727" y="411993"/>
                </a:cubicBezTo>
                <a:cubicBezTo>
                  <a:pt x="2778537" y="416946"/>
                  <a:pt x="2776537" y="418660"/>
                  <a:pt x="2770536" y="416469"/>
                </a:cubicBezTo>
                <a:cubicBezTo>
                  <a:pt x="2764345" y="414279"/>
                  <a:pt x="2756439" y="407420"/>
                  <a:pt x="2755582" y="402754"/>
                </a:cubicBezTo>
                <a:cubicBezTo>
                  <a:pt x="2754915" y="399419"/>
                  <a:pt x="2757677" y="398086"/>
                  <a:pt x="2758440" y="396752"/>
                </a:cubicBezTo>
                <a:close/>
                <a:moveTo>
                  <a:pt x="2328481" y="394753"/>
                </a:moveTo>
                <a:cubicBezTo>
                  <a:pt x="2337149" y="391894"/>
                  <a:pt x="2348674" y="400849"/>
                  <a:pt x="2353246" y="413421"/>
                </a:cubicBezTo>
                <a:cubicBezTo>
                  <a:pt x="2357723" y="425327"/>
                  <a:pt x="2354484" y="436282"/>
                  <a:pt x="2346007" y="438473"/>
                </a:cubicBezTo>
                <a:cubicBezTo>
                  <a:pt x="2337434" y="440662"/>
                  <a:pt x="2327148" y="433519"/>
                  <a:pt x="2322290" y="421329"/>
                </a:cubicBezTo>
                <a:cubicBezTo>
                  <a:pt x="2317432" y="409136"/>
                  <a:pt x="2320099" y="397516"/>
                  <a:pt x="2328481" y="394753"/>
                </a:cubicBezTo>
                <a:close/>
                <a:moveTo>
                  <a:pt x="2628995" y="391991"/>
                </a:moveTo>
                <a:cubicBezTo>
                  <a:pt x="2637567" y="393704"/>
                  <a:pt x="2647854" y="402086"/>
                  <a:pt x="2651378" y="410087"/>
                </a:cubicBezTo>
                <a:cubicBezTo>
                  <a:pt x="2654903" y="418185"/>
                  <a:pt x="2650902" y="423802"/>
                  <a:pt x="2642425" y="422756"/>
                </a:cubicBezTo>
                <a:cubicBezTo>
                  <a:pt x="2633472" y="421709"/>
                  <a:pt x="2621851" y="412659"/>
                  <a:pt x="2618517" y="404088"/>
                </a:cubicBezTo>
                <a:cubicBezTo>
                  <a:pt x="2615565" y="396277"/>
                  <a:pt x="2620613" y="390371"/>
                  <a:pt x="2628995" y="391991"/>
                </a:cubicBezTo>
                <a:close/>
                <a:moveTo>
                  <a:pt x="1970818" y="389192"/>
                </a:moveTo>
                <a:cubicBezTo>
                  <a:pt x="1972080" y="388633"/>
                  <a:pt x="1973056" y="389561"/>
                  <a:pt x="1973389" y="392085"/>
                </a:cubicBezTo>
                <a:cubicBezTo>
                  <a:pt x="1973961" y="397038"/>
                  <a:pt x="1971770" y="407230"/>
                  <a:pt x="1968722" y="413230"/>
                </a:cubicBezTo>
                <a:cubicBezTo>
                  <a:pt x="1965579" y="419613"/>
                  <a:pt x="1962721" y="420279"/>
                  <a:pt x="1962340" y="414468"/>
                </a:cubicBezTo>
                <a:cubicBezTo>
                  <a:pt x="1961959" y="408658"/>
                  <a:pt x="1963578" y="401896"/>
                  <a:pt x="1966531" y="395229"/>
                </a:cubicBezTo>
                <a:cubicBezTo>
                  <a:pt x="1968008" y="391800"/>
                  <a:pt x="1969556" y="389752"/>
                  <a:pt x="1970818" y="389192"/>
                </a:cubicBezTo>
                <a:close/>
                <a:moveTo>
                  <a:pt x="2166938" y="383430"/>
                </a:moveTo>
                <a:cubicBezTo>
                  <a:pt x="2170462" y="384490"/>
                  <a:pt x="2173605" y="387800"/>
                  <a:pt x="2175510" y="393040"/>
                </a:cubicBezTo>
                <a:cubicBezTo>
                  <a:pt x="2179320" y="403612"/>
                  <a:pt x="2176557" y="417423"/>
                  <a:pt x="2169223" y="424281"/>
                </a:cubicBezTo>
                <a:cubicBezTo>
                  <a:pt x="2162079" y="431044"/>
                  <a:pt x="2152840" y="428187"/>
                  <a:pt x="2149792" y="418090"/>
                </a:cubicBezTo>
                <a:cubicBezTo>
                  <a:pt x="2146839" y="408564"/>
                  <a:pt x="2149792" y="394278"/>
                  <a:pt x="2156079" y="387324"/>
                </a:cubicBezTo>
                <a:cubicBezTo>
                  <a:pt x="2159508" y="383562"/>
                  <a:pt x="2163414" y="382371"/>
                  <a:pt x="2166938" y="383430"/>
                </a:cubicBezTo>
                <a:close/>
                <a:moveTo>
                  <a:pt x="2791396" y="382083"/>
                </a:moveTo>
                <a:cubicBezTo>
                  <a:pt x="2794635" y="383797"/>
                  <a:pt x="2798921" y="388179"/>
                  <a:pt x="2806160" y="394371"/>
                </a:cubicBezTo>
                <a:cubicBezTo>
                  <a:pt x="2801588" y="394275"/>
                  <a:pt x="2799874" y="395418"/>
                  <a:pt x="2796730" y="394084"/>
                </a:cubicBezTo>
                <a:cubicBezTo>
                  <a:pt x="2792159" y="392084"/>
                  <a:pt x="2787396" y="387037"/>
                  <a:pt x="2786920" y="383797"/>
                </a:cubicBezTo>
                <a:cubicBezTo>
                  <a:pt x="2786634" y="381892"/>
                  <a:pt x="2789110" y="380750"/>
                  <a:pt x="2791396" y="382083"/>
                </a:cubicBezTo>
                <a:close/>
                <a:moveTo>
                  <a:pt x="2412587" y="380274"/>
                </a:moveTo>
                <a:cubicBezTo>
                  <a:pt x="2424779" y="378847"/>
                  <a:pt x="2438400" y="387514"/>
                  <a:pt x="2442781" y="399039"/>
                </a:cubicBezTo>
                <a:cubicBezTo>
                  <a:pt x="2447163" y="410565"/>
                  <a:pt x="2440781" y="420565"/>
                  <a:pt x="2428494" y="421613"/>
                </a:cubicBezTo>
                <a:cubicBezTo>
                  <a:pt x="2417159" y="422566"/>
                  <a:pt x="2403634" y="414946"/>
                  <a:pt x="2398966" y="404469"/>
                </a:cubicBezTo>
                <a:cubicBezTo>
                  <a:pt x="2394109" y="393420"/>
                  <a:pt x="2400776" y="381704"/>
                  <a:pt x="2412587" y="380274"/>
                </a:cubicBezTo>
                <a:close/>
                <a:moveTo>
                  <a:pt x="2523934" y="378179"/>
                </a:moveTo>
                <a:cubicBezTo>
                  <a:pt x="2534602" y="379036"/>
                  <a:pt x="2546508" y="388086"/>
                  <a:pt x="2549747" y="397516"/>
                </a:cubicBezTo>
                <a:cubicBezTo>
                  <a:pt x="2553080" y="407039"/>
                  <a:pt x="2547080" y="414184"/>
                  <a:pt x="2536412" y="413517"/>
                </a:cubicBezTo>
                <a:cubicBezTo>
                  <a:pt x="2525363" y="412850"/>
                  <a:pt x="2514409" y="404943"/>
                  <a:pt x="2510694" y="394657"/>
                </a:cubicBezTo>
                <a:cubicBezTo>
                  <a:pt x="2507074" y="384466"/>
                  <a:pt x="2512789" y="377321"/>
                  <a:pt x="2523934" y="378179"/>
                </a:cubicBezTo>
                <a:close/>
                <a:moveTo>
                  <a:pt x="2002785" y="377000"/>
                </a:moveTo>
                <a:cubicBezTo>
                  <a:pt x="2004226" y="376965"/>
                  <a:pt x="2005345" y="378465"/>
                  <a:pt x="2005869" y="381513"/>
                </a:cubicBezTo>
                <a:cubicBezTo>
                  <a:pt x="2006821" y="387609"/>
                  <a:pt x="2004916" y="397229"/>
                  <a:pt x="2001297" y="404087"/>
                </a:cubicBezTo>
                <a:cubicBezTo>
                  <a:pt x="1997487" y="411422"/>
                  <a:pt x="1993105" y="412468"/>
                  <a:pt x="1992248" y="406279"/>
                </a:cubicBezTo>
                <a:cubicBezTo>
                  <a:pt x="1991391" y="400087"/>
                  <a:pt x="1994058" y="388085"/>
                  <a:pt x="1997773" y="381704"/>
                </a:cubicBezTo>
                <a:cubicBezTo>
                  <a:pt x="1999583" y="378609"/>
                  <a:pt x="2001345" y="377037"/>
                  <a:pt x="2002785" y="377000"/>
                </a:cubicBezTo>
                <a:close/>
                <a:moveTo>
                  <a:pt x="2120669" y="372537"/>
                </a:moveTo>
                <a:cubicBezTo>
                  <a:pt x="2123789" y="373132"/>
                  <a:pt x="2126456" y="375942"/>
                  <a:pt x="2127789" y="380752"/>
                </a:cubicBezTo>
                <a:cubicBezTo>
                  <a:pt x="2130361" y="389801"/>
                  <a:pt x="2127408" y="403420"/>
                  <a:pt x="2121407" y="410279"/>
                </a:cubicBezTo>
                <a:cubicBezTo>
                  <a:pt x="2115216" y="417518"/>
                  <a:pt x="2108072" y="416280"/>
                  <a:pt x="2105310" y="407231"/>
                </a:cubicBezTo>
                <a:cubicBezTo>
                  <a:pt x="2102452" y="398086"/>
                  <a:pt x="2104738" y="385513"/>
                  <a:pt x="2110834" y="377610"/>
                </a:cubicBezTo>
                <a:cubicBezTo>
                  <a:pt x="2113978" y="373560"/>
                  <a:pt x="2117550" y="371942"/>
                  <a:pt x="2120669" y="372537"/>
                </a:cubicBezTo>
                <a:close/>
                <a:moveTo>
                  <a:pt x="2037707" y="369869"/>
                </a:moveTo>
                <a:cubicBezTo>
                  <a:pt x="2039731" y="369465"/>
                  <a:pt x="2041445" y="370750"/>
                  <a:pt x="2042350" y="373799"/>
                </a:cubicBezTo>
                <a:cubicBezTo>
                  <a:pt x="2044255" y="380276"/>
                  <a:pt x="2041683" y="393705"/>
                  <a:pt x="2037111" y="400944"/>
                </a:cubicBezTo>
                <a:cubicBezTo>
                  <a:pt x="2032634" y="408088"/>
                  <a:pt x="2027967" y="408374"/>
                  <a:pt x="2026348" y="401515"/>
                </a:cubicBezTo>
                <a:cubicBezTo>
                  <a:pt x="2024729" y="394563"/>
                  <a:pt x="2026729" y="383800"/>
                  <a:pt x="2031206" y="376084"/>
                </a:cubicBezTo>
                <a:cubicBezTo>
                  <a:pt x="2033349" y="372369"/>
                  <a:pt x="2035683" y="370273"/>
                  <a:pt x="2037707" y="369869"/>
                </a:cubicBezTo>
                <a:close/>
                <a:moveTo>
                  <a:pt x="2819589" y="369605"/>
                </a:moveTo>
                <a:cubicBezTo>
                  <a:pt x="2822733" y="373320"/>
                  <a:pt x="2826447" y="376939"/>
                  <a:pt x="2826352" y="377606"/>
                </a:cubicBezTo>
                <a:cubicBezTo>
                  <a:pt x="2826352" y="378843"/>
                  <a:pt x="2824352" y="378559"/>
                  <a:pt x="2823114" y="378843"/>
                </a:cubicBezTo>
                <a:cubicBezTo>
                  <a:pt x="2821113" y="376462"/>
                  <a:pt x="2818065" y="373509"/>
                  <a:pt x="2817304" y="371986"/>
                </a:cubicBezTo>
                <a:cubicBezTo>
                  <a:pt x="2816732" y="370462"/>
                  <a:pt x="2818446" y="370558"/>
                  <a:pt x="2819589" y="369605"/>
                </a:cubicBezTo>
                <a:close/>
                <a:moveTo>
                  <a:pt x="2076997" y="367880"/>
                </a:moveTo>
                <a:cubicBezTo>
                  <a:pt x="2079473" y="368012"/>
                  <a:pt x="2081593" y="370225"/>
                  <a:pt x="2082831" y="374465"/>
                </a:cubicBezTo>
                <a:cubicBezTo>
                  <a:pt x="2085117" y="382370"/>
                  <a:pt x="2083212" y="393610"/>
                  <a:pt x="2078068" y="401420"/>
                </a:cubicBezTo>
                <a:cubicBezTo>
                  <a:pt x="2072829" y="409516"/>
                  <a:pt x="2066162" y="410184"/>
                  <a:pt x="2063686" y="402849"/>
                </a:cubicBezTo>
                <a:cubicBezTo>
                  <a:pt x="2061399" y="395516"/>
                  <a:pt x="2063876" y="381608"/>
                  <a:pt x="2069020" y="373799"/>
                </a:cubicBezTo>
                <a:cubicBezTo>
                  <a:pt x="2071687" y="369703"/>
                  <a:pt x="2074520" y="367751"/>
                  <a:pt x="2076997" y="367880"/>
                </a:cubicBezTo>
                <a:close/>
                <a:moveTo>
                  <a:pt x="2662141" y="360748"/>
                </a:moveTo>
                <a:cubicBezTo>
                  <a:pt x="2669666" y="362749"/>
                  <a:pt x="2677953" y="370273"/>
                  <a:pt x="2680525" y="377132"/>
                </a:cubicBezTo>
                <a:cubicBezTo>
                  <a:pt x="2682811" y="383418"/>
                  <a:pt x="2679382" y="386656"/>
                  <a:pt x="2672333" y="384751"/>
                </a:cubicBezTo>
                <a:cubicBezTo>
                  <a:pt x="2664904" y="382751"/>
                  <a:pt x="2655855" y="375131"/>
                  <a:pt x="2653569" y="368560"/>
                </a:cubicBezTo>
                <a:cubicBezTo>
                  <a:pt x="2651474" y="362654"/>
                  <a:pt x="2655474" y="358939"/>
                  <a:pt x="2662141" y="360748"/>
                </a:cubicBezTo>
                <a:close/>
                <a:moveTo>
                  <a:pt x="2273426" y="359510"/>
                </a:moveTo>
                <a:cubicBezTo>
                  <a:pt x="2280951" y="355415"/>
                  <a:pt x="2290476" y="361416"/>
                  <a:pt x="2295239" y="372846"/>
                </a:cubicBezTo>
                <a:cubicBezTo>
                  <a:pt x="2300001" y="384370"/>
                  <a:pt x="2297715" y="395801"/>
                  <a:pt x="2289905" y="399802"/>
                </a:cubicBezTo>
                <a:cubicBezTo>
                  <a:pt x="2282285" y="403706"/>
                  <a:pt x="2272283" y="398278"/>
                  <a:pt x="2267806" y="387418"/>
                </a:cubicBezTo>
                <a:cubicBezTo>
                  <a:pt x="2263425" y="376656"/>
                  <a:pt x="2266092" y="363607"/>
                  <a:pt x="2273426" y="359510"/>
                </a:cubicBezTo>
                <a:close/>
                <a:moveTo>
                  <a:pt x="2557271" y="336556"/>
                </a:moveTo>
                <a:cubicBezTo>
                  <a:pt x="2565939" y="337126"/>
                  <a:pt x="2576607" y="345032"/>
                  <a:pt x="2580036" y="353129"/>
                </a:cubicBezTo>
                <a:cubicBezTo>
                  <a:pt x="2583370" y="361034"/>
                  <a:pt x="2578322" y="367130"/>
                  <a:pt x="2569558" y="365893"/>
                </a:cubicBezTo>
                <a:cubicBezTo>
                  <a:pt x="2560986" y="364654"/>
                  <a:pt x="2551937" y="357795"/>
                  <a:pt x="2548604" y="349700"/>
                </a:cubicBezTo>
                <a:cubicBezTo>
                  <a:pt x="2545175" y="341509"/>
                  <a:pt x="2548794" y="335984"/>
                  <a:pt x="2557271" y="336556"/>
                </a:cubicBezTo>
                <a:close/>
                <a:moveTo>
                  <a:pt x="2344388" y="336270"/>
                </a:moveTo>
                <a:cubicBezTo>
                  <a:pt x="2351436" y="335794"/>
                  <a:pt x="2360485" y="343700"/>
                  <a:pt x="2364581" y="353701"/>
                </a:cubicBezTo>
                <a:cubicBezTo>
                  <a:pt x="2368962" y="364273"/>
                  <a:pt x="2366485" y="374180"/>
                  <a:pt x="2359247" y="375228"/>
                </a:cubicBezTo>
                <a:cubicBezTo>
                  <a:pt x="2351817" y="376370"/>
                  <a:pt x="2342387" y="368654"/>
                  <a:pt x="2338196" y="357607"/>
                </a:cubicBezTo>
                <a:cubicBezTo>
                  <a:pt x="2334005" y="346653"/>
                  <a:pt x="2336768" y="336843"/>
                  <a:pt x="2344388" y="336270"/>
                </a:cubicBezTo>
                <a:close/>
                <a:moveTo>
                  <a:pt x="2695194" y="335983"/>
                </a:moveTo>
                <a:cubicBezTo>
                  <a:pt x="2701576" y="338270"/>
                  <a:pt x="2705862" y="343032"/>
                  <a:pt x="2708910" y="348366"/>
                </a:cubicBezTo>
                <a:cubicBezTo>
                  <a:pt x="2710719" y="353890"/>
                  <a:pt x="2709481" y="356367"/>
                  <a:pt x="2703004" y="353985"/>
                </a:cubicBezTo>
                <a:cubicBezTo>
                  <a:pt x="2696718" y="351698"/>
                  <a:pt x="2691479" y="347223"/>
                  <a:pt x="2689098" y="341508"/>
                </a:cubicBezTo>
                <a:cubicBezTo>
                  <a:pt x="2686717" y="335888"/>
                  <a:pt x="2688907" y="333888"/>
                  <a:pt x="2695194" y="335983"/>
                </a:cubicBezTo>
                <a:close/>
                <a:moveTo>
                  <a:pt x="1933384" y="335507"/>
                </a:moveTo>
                <a:cubicBezTo>
                  <a:pt x="1935289" y="335982"/>
                  <a:pt x="1936623" y="335030"/>
                  <a:pt x="1936432" y="336554"/>
                </a:cubicBezTo>
                <a:cubicBezTo>
                  <a:pt x="1936051" y="339602"/>
                  <a:pt x="1934813" y="343983"/>
                  <a:pt x="1933955" y="347793"/>
                </a:cubicBezTo>
                <a:cubicBezTo>
                  <a:pt x="1933289" y="347603"/>
                  <a:pt x="1932336" y="348461"/>
                  <a:pt x="1932241" y="346936"/>
                </a:cubicBezTo>
                <a:cubicBezTo>
                  <a:pt x="1932051" y="345126"/>
                  <a:pt x="1932717" y="341126"/>
                  <a:pt x="1933384" y="335507"/>
                </a:cubicBezTo>
                <a:close/>
                <a:moveTo>
                  <a:pt x="2232350" y="331104"/>
                </a:moveTo>
                <a:cubicBezTo>
                  <a:pt x="2235779" y="332865"/>
                  <a:pt x="2238899" y="336318"/>
                  <a:pt x="2240851" y="340938"/>
                </a:cubicBezTo>
                <a:cubicBezTo>
                  <a:pt x="2244947" y="350844"/>
                  <a:pt x="2242661" y="363702"/>
                  <a:pt x="2235898" y="368654"/>
                </a:cubicBezTo>
                <a:cubicBezTo>
                  <a:pt x="2229135" y="373607"/>
                  <a:pt x="2220086" y="369322"/>
                  <a:pt x="2216276" y="359130"/>
                </a:cubicBezTo>
                <a:cubicBezTo>
                  <a:pt x="2212466" y="348747"/>
                  <a:pt x="2215038" y="335986"/>
                  <a:pt x="2221991" y="331413"/>
                </a:cubicBezTo>
                <a:cubicBezTo>
                  <a:pt x="2225182" y="329270"/>
                  <a:pt x="2228921" y="329341"/>
                  <a:pt x="2232350" y="331104"/>
                </a:cubicBezTo>
                <a:close/>
                <a:moveTo>
                  <a:pt x="2449830" y="328079"/>
                </a:moveTo>
                <a:cubicBezTo>
                  <a:pt x="2460402" y="328174"/>
                  <a:pt x="2470784" y="335508"/>
                  <a:pt x="2474404" y="345130"/>
                </a:cubicBezTo>
                <a:cubicBezTo>
                  <a:pt x="2478119" y="354844"/>
                  <a:pt x="2473356" y="361893"/>
                  <a:pt x="2462784" y="362274"/>
                </a:cubicBezTo>
                <a:cubicBezTo>
                  <a:pt x="2452592" y="362655"/>
                  <a:pt x="2441162" y="355892"/>
                  <a:pt x="2437066" y="346653"/>
                </a:cubicBezTo>
                <a:cubicBezTo>
                  <a:pt x="2432780" y="336842"/>
                  <a:pt x="2438781" y="327984"/>
                  <a:pt x="2449830" y="328079"/>
                </a:cubicBezTo>
                <a:close/>
                <a:moveTo>
                  <a:pt x="2722673" y="316946"/>
                </a:moveTo>
                <a:cubicBezTo>
                  <a:pt x="2723340" y="316195"/>
                  <a:pt x="2725054" y="316409"/>
                  <a:pt x="2727673" y="317886"/>
                </a:cubicBezTo>
                <a:cubicBezTo>
                  <a:pt x="2730817" y="319505"/>
                  <a:pt x="2734436" y="323410"/>
                  <a:pt x="2740056" y="328172"/>
                </a:cubicBezTo>
                <a:cubicBezTo>
                  <a:pt x="2737198" y="329221"/>
                  <a:pt x="2736151" y="331220"/>
                  <a:pt x="2733579" y="330077"/>
                </a:cubicBezTo>
                <a:cubicBezTo>
                  <a:pt x="2731007" y="328935"/>
                  <a:pt x="2725673" y="324362"/>
                  <a:pt x="2723959" y="321790"/>
                </a:cubicBezTo>
                <a:cubicBezTo>
                  <a:pt x="2722387" y="319410"/>
                  <a:pt x="2722006" y="317695"/>
                  <a:pt x="2722673" y="316946"/>
                </a:cubicBezTo>
                <a:close/>
                <a:moveTo>
                  <a:pt x="1963102" y="315313"/>
                </a:moveTo>
                <a:cubicBezTo>
                  <a:pt x="1961006" y="323124"/>
                  <a:pt x="1959863" y="329125"/>
                  <a:pt x="1958720" y="331410"/>
                </a:cubicBezTo>
                <a:cubicBezTo>
                  <a:pt x="1957482" y="333793"/>
                  <a:pt x="1956339" y="332649"/>
                  <a:pt x="1955196" y="333031"/>
                </a:cubicBezTo>
                <a:cubicBezTo>
                  <a:pt x="1956148" y="328554"/>
                  <a:pt x="1957006" y="322934"/>
                  <a:pt x="1958244" y="319981"/>
                </a:cubicBezTo>
                <a:cubicBezTo>
                  <a:pt x="1959292" y="317313"/>
                  <a:pt x="1960721" y="317410"/>
                  <a:pt x="1963102" y="315313"/>
                </a:cubicBezTo>
                <a:close/>
                <a:moveTo>
                  <a:pt x="2182249" y="309160"/>
                </a:moveTo>
                <a:cubicBezTo>
                  <a:pt x="2185320" y="310315"/>
                  <a:pt x="2188035" y="313458"/>
                  <a:pt x="2189702" y="318268"/>
                </a:cubicBezTo>
                <a:cubicBezTo>
                  <a:pt x="2192845" y="327318"/>
                  <a:pt x="2190750" y="338080"/>
                  <a:pt x="2184749" y="343795"/>
                </a:cubicBezTo>
                <a:cubicBezTo>
                  <a:pt x="2178367" y="349891"/>
                  <a:pt x="2170747" y="347414"/>
                  <a:pt x="2167604" y="337985"/>
                </a:cubicBezTo>
                <a:cubicBezTo>
                  <a:pt x="2164651" y="329127"/>
                  <a:pt x="2166842" y="317793"/>
                  <a:pt x="2172652" y="311982"/>
                </a:cubicBezTo>
                <a:cubicBezTo>
                  <a:pt x="2175748" y="308838"/>
                  <a:pt x="2179177" y="308005"/>
                  <a:pt x="2182249" y="309160"/>
                </a:cubicBezTo>
                <a:close/>
                <a:moveTo>
                  <a:pt x="2759488" y="305408"/>
                </a:moveTo>
                <a:cubicBezTo>
                  <a:pt x="2761488" y="306741"/>
                  <a:pt x="2763774" y="309313"/>
                  <a:pt x="2767489" y="312932"/>
                </a:cubicBezTo>
                <a:cubicBezTo>
                  <a:pt x="2765107" y="312837"/>
                  <a:pt x="2763869" y="313694"/>
                  <a:pt x="2762250" y="312551"/>
                </a:cubicBezTo>
                <a:cubicBezTo>
                  <a:pt x="2760631" y="311408"/>
                  <a:pt x="2758154" y="308073"/>
                  <a:pt x="2756916" y="306074"/>
                </a:cubicBezTo>
                <a:cubicBezTo>
                  <a:pt x="2756440" y="305311"/>
                  <a:pt x="2758249" y="304644"/>
                  <a:pt x="2759488" y="305408"/>
                </a:cubicBezTo>
                <a:close/>
                <a:moveTo>
                  <a:pt x="2593276" y="301885"/>
                </a:moveTo>
                <a:cubicBezTo>
                  <a:pt x="2599943" y="303028"/>
                  <a:pt x="2608420" y="310077"/>
                  <a:pt x="2611087" y="316458"/>
                </a:cubicBezTo>
                <a:cubicBezTo>
                  <a:pt x="2613754" y="322745"/>
                  <a:pt x="2609944" y="326936"/>
                  <a:pt x="2602991" y="325412"/>
                </a:cubicBezTo>
                <a:cubicBezTo>
                  <a:pt x="2596228" y="323887"/>
                  <a:pt x="2587656" y="316744"/>
                  <a:pt x="2585561" y="310457"/>
                </a:cubicBezTo>
                <a:cubicBezTo>
                  <a:pt x="2583655" y="304838"/>
                  <a:pt x="2587370" y="300742"/>
                  <a:pt x="2593276" y="301885"/>
                </a:cubicBezTo>
                <a:close/>
                <a:moveTo>
                  <a:pt x="1991868" y="299217"/>
                </a:moveTo>
                <a:cubicBezTo>
                  <a:pt x="1989677" y="308934"/>
                  <a:pt x="1988724" y="315313"/>
                  <a:pt x="1987105" y="319791"/>
                </a:cubicBezTo>
                <a:cubicBezTo>
                  <a:pt x="1984629" y="326363"/>
                  <a:pt x="1982438" y="326649"/>
                  <a:pt x="1981581" y="322744"/>
                </a:cubicBezTo>
                <a:cubicBezTo>
                  <a:pt x="1980819" y="318743"/>
                  <a:pt x="1981962" y="311504"/>
                  <a:pt x="1984533" y="306455"/>
                </a:cubicBezTo>
                <a:cubicBezTo>
                  <a:pt x="1986343" y="302741"/>
                  <a:pt x="1988343" y="302266"/>
                  <a:pt x="1991868" y="299217"/>
                </a:cubicBezTo>
                <a:close/>
                <a:moveTo>
                  <a:pt x="2289429" y="296552"/>
                </a:moveTo>
                <a:cubicBezTo>
                  <a:pt x="2296287" y="294074"/>
                  <a:pt x="2304859" y="300838"/>
                  <a:pt x="2308383" y="311124"/>
                </a:cubicBezTo>
                <a:cubicBezTo>
                  <a:pt x="2311717" y="320650"/>
                  <a:pt x="2309241" y="329222"/>
                  <a:pt x="2302573" y="331411"/>
                </a:cubicBezTo>
                <a:cubicBezTo>
                  <a:pt x="2295906" y="333603"/>
                  <a:pt x="2288095" y="328556"/>
                  <a:pt x="2284285" y="319221"/>
                </a:cubicBezTo>
                <a:cubicBezTo>
                  <a:pt x="2280189" y="309220"/>
                  <a:pt x="2282475" y="298932"/>
                  <a:pt x="2289429" y="296552"/>
                </a:cubicBezTo>
                <a:close/>
                <a:moveTo>
                  <a:pt x="2135862" y="294728"/>
                </a:moveTo>
                <a:cubicBezTo>
                  <a:pt x="2138410" y="295504"/>
                  <a:pt x="2140649" y="297932"/>
                  <a:pt x="2141887" y="301789"/>
                </a:cubicBezTo>
                <a:cubicBezTo>
                  <a:pt x="2144649" y="310171"/>
                  <a:pt x="2141982" y="322458"/>
                  <a:pt x="2136362" y="327983"/>
                </a:cubicBezTo>
                <a:cubicBezTo>
                  <a:pt x="2131123" y="333031"/>
                  <a:pt x="2124742" y="330840"/>
                  <a:pt x="2122646" y="323030"/>
                </a:cubicBezTo>
                <a:cubicBezTo>
                  <a:pt x="2120551" y="315124"/>
                  <a:pt x="2123122" y="303027"/>
                  <a:pt x="2127980" y="297599"/>
                </a:cubicBezTo>
                <a:cubicBezTo>
                  <a:pt x="2130457" y="294837"/>
                  <a:pt x="2133314" y="293956"/>
                  <a:pt x="2135862" y="294728"/>
                </a:cubicBezTo>
                <a:close/>
                <a:moveTo>
                  <a:pt x="2019265" y="290895"/>
                </a:moveTo>
                <a:cubicBezTo>
                  <a:pt x="2020658" y="290478"/>
                  <a:pt x="2021777" y="291550"/>
                  <a:pt x="2022253" y="294170"/>
                </a:cubicBezTo>
                <a:cubicBezTo>
                  <a:pt x="2023205" y="299313"/>
                  <a:pt x="2021205" y="308742"/>
                  <a:pt x="2017871" y="314267"/>
                </a:cubicBezTo>
                <a:cubicBezTo>
                  <a:pt x="2014537" y="319791"/>
                  <a:pt x="2012156" y="320267"/>
                  <a:pt x="2011204" y="314933"/>
                </a:cubicBezTo>
                <a:cubicBezTo>
                  <a:pt x="2010251" y="309599"/>
                  <a:pt x="2011489" y="303122"/>
                  <a:pt x="2014633" y="296551"/>
                </a:cubicBezTo>
                <a:cubicBezTo>
                  <a:pt x="2016205" y="293216"/>
                  <a:pt x="2017872" y="291312"/>
                  <a:pt x="2019265" y="290895"/>
                </a:cubicBezTo>
                <a:close/>
                <a:moveTo>
                  <a:pt x="2093154" y="287133"/>
                </a:moveTo>
                <a:cubicBezTo>
                  <a:pt x="2095309" y="287312"/>
                  <a:pt x="2097119" y="289264"/>
                  <a:pt x="2098071" y="292932"/>
                </a:cubicBezTo>
                <a:cubicBezTo>
                  <a:pt x="2099881" y="299694"/>
                  <a:pt x="2098071" y="309504"/>
                  <a:pt x="2093690" y="315695"/>
                </a:cubicBezTo>
                <a:cubicBezTo>
                  <a:pt x="2088927" y="322458"/>
                  <a:pt x="2083688" y="322268"/>
                  <a:pt x="2081783" y="314934"/>
                </a:cubicBezTo>
                <a:cubicBezTo>
                  <a:pt x="2080069" y="308076"/>
                  <a:pt x="2081879" y="298360"/>
                  <a:pt x="2086165" y="291978"/>
                </a:cubicBezTo>
                <a:cubicBezTo>
                  <a:pt x="2088499" y="288549"/>
                  <a:pt x="2090999" y="286954"/>
                  <a:pt x="2093154" y="287133"/>
                </a:cubicBezTo>
                <a:close/>
                <a:moveTo>
                  <a:pt x="2053935" y="286097"/>
                </a:moveTo>
                <a:cubicBezTo>
                  <a:pt x="2055662" y="285955"/>
                  <a:pt x="2057162" y="287264"/>
                  <a:pt x="2057971" y="290074"/>
                </a:cubicBezTo>
                <a:cubicBezTo>
                  <a:pt x="2059495" y="295695"/>
                  <a:pt x="2057780" y="305696"/>
                  <a:pt x="2054256" y="311790"/>
                </a:cubicBezTo>
                <a:cubicBezTo>
                  <a:pt x="2050827" y="317697"/>
                  <a:pt x="2046160" y="318267"/>
                  <a:pt x="2044636" y="312935"/>
                </a:cubicBezTo>
                <a:cubicBezTo>
                  <a:pt x="2043207" y="307695"/>
                  <a:pt x="2045112" y="296837"/>
                  <a:pt x="2048541" y="290836"/>
                </a:cubicBezTo>
                <a:cubicBezTo>
                  <a:pt x="2050256" y="287836"/>
                  <a:pt x="2052209" y="286240"/>
                  <a:pt x="2053935" y="286097"/>
                </a:cubicBezTo>
                <a:close/>
                <a:moveTo>
                  <a:pt x="2485929" y="283217"/>
                </a:moveTo>
                <a:cubicBezTo>
                  <a:pt x="2494883" y="283311"/>
                  <a:pt x="2504503" y="289980"/>
                  <a:pt x="2507646" y="297885"/>
                </a:cubicBezTo>
                <a:cubicBezTo>
                  <a:pt x="2510599" y="305219"/>
                  <a:pt x="2506694" y="310649"/>
                  <a:pt x="2498502" y="310649"/>
                </a:cubicBezTo>
                <a:cubicBezTo>
                  <a:pt x="2489453" y="310649"/>
                  <a:pt x="2479928" y="304457"/>
                  <a:pt x="2476690" y="296264"/>
                </a:cubicBezTo>
                <a:cubicBezTo>
                  <a:pt x="2473737" y="288741"/>
                  <a:pt x="2477642" y="283121"/>
                  <a:pt x="2485929" y="283217"/>
                </a:cubicBezTo>
                <a:close/>
                <a:moveTo>
                  <a:pt x="2373534" y="281503"/>
                </a:moveTo>
                <a:cubicBezTo>
                  <a:pt x="2383250" y="280645"/>
                  <a:pt x="2394394" y="287599"/>
                  <a:pt x="2397823" y="296171"/>
                </a:cubicBezTo>
                <a:cubicBezTo>
                  <a:pt x="2401252" y="304744"/>
                  <a:pt x="2396299" y="312839"/>
                  <a:pt x="2386774" y="314269"/>
                </a:cubicBezTo>
                <a:cubicBezTo>
                  <a:pt x="2376773" y="315696"/>
                  <a:pt x="2364009" y="308553"/>
                  <a:pt x="2360771" y="299314"/>
                </a:cubicBezTo>
                <a:cubicBezTo>
                  <a:pt x="2357818" y="290837"/>
                  <a:pt x="2364009" y="282265"/>
                  <a:pt x="2373534" y="281503"/>
                </a:cubicBezTo>
                <a:close/>
                <a:moveTo>
                  <a:pt x="2628995" y="271309"/>
                </a:moveTo>
                <a:cubicBezTo>
                  <a:pt x="2635091" y="278166"/>
                  <a:pt x="2639948" y="282357"/>
                  <a:pt x="2642044" y="286073"/>
                </a:cubicBezTo>
                <a:cubicBezTo>
                  <a:pt x="2644997" y="291407"/>
                  <a:pt x="2642234" y="293216"/>
                  <a:pt x="2636805" y="291882"/>
                </a:cubicBezTo>
                <a:cubicBezTo>
                  <a:pt x="2631566" y="290645"/>
                  <a:pt x="2623375" y="283500"/>
                  <a:pt x="2623375" y="279596"/>
                </a:cubicBezTo>
                <a:cubicBezTo>
                  <a:pt x="2623375" y="276548"/>
                  <a:pt x="2626232" y="275023"/>
                  <a:pt x="2628995" y="271309"/>
                </a:cubicBezTo>
                <a:close/>
                <a:moveTo>
                  <a:pt x="2237613" y="263785"/>
                </a:moveTo>
                <a:cubicBezTo>
                  <a:pt x="2243614" y="260355"/>
                  <a:pt x="2251615" y="265977"/>
                  <a:pt x="2254472" y="275406"/>
                </a:cubicBezTo>
                <a:cubicBezTo>
                  <a:pt x="2257139" y="284169"/>
                  <a:pt x="2254567" y="293502"/>
                  <a:pt x="2248662" y="296170"/>
                </a:cubicBezTo>
                <a:cubicBezTo>
                  <a:pt x="2242852" y="298837"/>
                  <a:pt x="2235232" y="294074"/>
                  <a:pt x="2232469" y="285788"/>
                </a:cubicBezTo>
                <a:cubicBezTo>
                  <a:pt x="2229707" y="277596"/>
                  <a:pt x="2232184" y="266928"/>
                  <a:pt x="2237613" y="263785"/>
                </a:cubicBezTo>
                <a:close/>
                <a:moveTo>
                  <a:pt x="2664428" y="251401"/>
                </a:moveTo>
                <a:cubicBezTo>
                  <a:pt x="2668809" y="256354"/>
                  <a:pt x="2673191" y="260355"/>
                  <a:pt x="2673191" y="261498"/>
                </a:cubicBezTo>
                <a:cubicBezTo>
                  <a:pt x="2673286" y="263593"/>
                  <a:pt x="2671286" y="264927"/>
                  <a:pt x="2668905" y="264546"/>
                </a:cubicBezTo>
                <a:cubicBezTo>
                  <a:pt x="2667762" y="264450"/>
                  <a:pt x="2661761" y="258735"/>
                  <a:pt x="2661380" y="257211"/>
                </a:cubicBezTo>
                <a:cubicBezTo>
                  <a:pt x="2660713" y="254925"/>
                  <a:pt x="2662904" y="253879"/>
                  <a:pt x="2664428" y="251401"/>
                </a:cubicBezTo>
                <a:close/>
                <a:moveTo>
                  <a:pt x="2525268" y="245212"/>
                </a:moveTo>
                <a:cubicBezTo>
                  <a:pt x="2531935" y="246259"/>
                  <a:pt x="2539555" y="252260"/>
                  <a:pt x="2541841" y="257975"/>
                </a:cubicBezTo>
                <a:cubicBezTo>
                  <a:pt x="2544032" y="263595"/>
                  <a:pt x="2540127" y="267977"/>
                  <a:pt x="2533745" y="267120"/>
                </a:cubicBezTo>
                <a:cubicBezTo>
                  <a:pt x="2527173" y="266262"/>
                  <a:pt x="2519648" y="260548"/>
                  <a:pt x="2517267" y="254451"/>
                </a:cubicBezTo>
                <a:cubicBezTo>
                  <a:pt x="2514790" y="248165"/>
                  <a:pt x="2518315" y="244165"/>
                  <a:pt x="2525268" y="245212"/>
                </a:cubicBezTo>
                <a:close/>
                <a:moveTo>
                  <a:pt x="2304859" y="238925"/>
                </a:moveTo>
                <a:cubicBezTo>
                  <a:pt x="2310289" y="237401"/>
                  <a:pt x="2317718" y="243021"/>
                  <a:pt x="2321052" y="250927"/>
                </a:cubicBezTo>
                <a:cubicBezTo>
                  <a:pt x="2324290" y="258641"/>
                  <a:pt x="2322385" y="266928"/>
                  <a:pt x="2317147" y="268452"/>
                </a:cubicBezTo>
                <a:cubicBezTo>
                  <a:pt x="2311622" y="270071"/>
                  <a:pt x="2304574" y="265024"/>
                  <a:pt x="2301145" y="256736"/>
                </a:cubicBezTo>
                <a:cubicBezTo>
                  <a:pt x="2297525" y="248164"/>
                  <a:pt x="2299144" y="240544"/>
                  <a:pt x="2304859" y="238925"/>
                </a:cubicBezTo>
                <a:close/>
                <a:moveTo>
                  <a:pt x="2197786" y="238508"/>
                </a:moveTo>
                <a:cubicBezTo>
                  <a:pt x="2200322" y="239853"/>
                  <a:pt x="2202513" y="242591"/>
                  <a:pt x="2203703" y="246355"/>
                </a:cubicBezTo>
                <a:cubicBezTo>
                  <a:pt x="2206084" y="253783"/>
                  <a:pt x="2203894" y="263689"/>
                  <a:pt x="2199036" y="267595"/>
                </a:cubicBezTo>
                <a:cubicBezTo>
                  <a:pt x="2193607" y="271977"/>
                  <a:pt x="2186939" y="268643"/>
                  <a:pt x="2184463" y="259880"/>
                </a:cubicBezTo>
                <a:cubicBezTo>
                  <a:pt x="2182177" y="251783"/>
                  <a:pt x="2184463" y="242830"/>
                  <a:pt x="2189797" y="239021"/>
                </a:cubicBezTo>
                <a:cubicBezTo>
                  <a:pt x="2192369" y="237211"/>
                  <a:pt x="2195250" y="237163"/>
                  <a:pt x="2197786" y="238508"/>
                </a:cubicBezTo>
                <a:close/>
                <a:moveTo>
                  <a:pt x="2700337" y="237588"/>
                </a:moveTo>
                <a:cubicBezTo>
                  <a:pt x="2702909" y="241112"/>
                  <a:pt x="2704338" y="242922"/>
                  <a:pt x="2705767" y="244827"/>
                </a:cubicBezTo>
                <a:cubicBezTo>
                  <a:pt x="2704528" y="244827"/>
                  <a:pt x="2703481" y="245208"/>
                  <a:pt x="2701957" y="244636"/>
                </a:cubicBezTo>
                <a:cubicBezTo>
                  <a:pt x="2701290" y="244351"/>
                  <a:pt x="2698623" y="241398"/>
                  <a:pt x="2698528" y="240731"/>
                </a:cubicBezTo>
                <a:cubicBezTo>
                  <a:pt x="2698337" y="239493"/>
                  <a:pt x="2699385" y="239017"/>
                  <a:pt x="2700337" y="237588"/>
                </a:cubicBezTo>
                <a:close/>
                <a:moveTo>
                  <a:pt x="2414777" y="232354"/>
                </a:moveTo>
                <a:cubicBezTo>
                  <a:pt x="2423445" y="232829"/>
                  <a:pt x="2432017" y="239402"/>
                  <a:pt x="2433922" y="246831"/>
                </a:cubicBezTo>
                <a:cubicBezTo>
                  <a:pt x="2435732" y="253783"/>
                  <a:pt x="2431446" y="258546"/>
                  <a:pt x="2423350" y="258546"/>
                </a:cubicBezTo>
                <a:cubicBezTo>
                  <a:pt x="2414872" y="258546"/>
                  <a:pt x="2405347" y="252451"/>
                  <a:pt x="2402966" y="245212"/>
                </a:cubicBezTo>
                <a:cubicBezTo>
                  <a:pt x="2400680" y="238068"/>
                  <a:pt x="2406300" y="231876"/>
                  <a:pt x="2414777" y="232354"/>
                </a:cubicBezTo>
                <a:close/>
                <a:moveTo>
                  <a:pt x="1978913" y="228349"/>
                </a:moveTo>
                <a:cubicBezTo>
                  <a:pt x="1978818" y="231015"/>
                  <a:pt x="1977770" y="235111"/>
                  <a:pt x="1977199" y="238635"/>
                </a:cubicBezTo>
                <a:cubicBezTo>
                  <a:pt x="1976341" y="239112"/>
                  <a:pt x="1975008" y="240731"/>
                  <a:pt x="1974722" y="239589"/>
                </a:cubicBezTo>
                <a:cubicBezTo>
                  <a:pt x="1974532" y="238541"/>
                  <a:pt x="1975389" y="234445"/>
                  <a:pt x="1975865" y="230064"/>
                </a:cubicBezTo>
                <a:cubicBezTo>
                  <a:pt x="1977294" y="229111"/>
                  <a:pt x="1978913" y="227205"/>
                  <a:pt x="1978913" y="228349"/>
                </a:cubicBezTo>
                <a:close/>
                <a:moveTo>
                  <a:pt x="2151018" y="219745"/>
                </a:moveTo>
                <a:cubicBezTo>
                  <a:pt x="2153149" y="220518"/>
                  <a:pt x="2154983" y="222828"/>
                  <a:pt x="2156078" y="226449"/>
                </a:cubicBezTo>
                <a:cubicBezTo>
                  <a:pt x="2158269" y="233687"/>
                  <a:pt x="2156364" y="242355"/>
                  <a:pt x="2151601" y="246832"/>
                </a:cubicBezTo>
                <a:cubicBezTo>
                  <a:pt x="2147410" y="250738"/>
                  <a:pt x="2142362" y="249214"/>
                  <a:pt x="2140267" y="243404"/>
                </a:cubicBezTo>
                <a:cubicBezTo>
                  <a:pt x="2137981" y="237117"/>
                  <a:pt x="2139886" y="227020"/>
                  <a:pt x="2144172" y="222257"/>
                </a:cubicBezTo>
                <a:cubicBezTo>
                  <a:pt x="2146458" y="219733"/>
                  <a:pt x="2148887" y="218971"/>
                  <a:pt x="2151018" y="219745"/>
                </a:cubicBezTo>
                <a:close/>
                <a:moveTo>
                  <a:pt x="2564416" y="214732"/>
                </a:moveTo>
                <a:cubicBezTo>
                  <a:pt x="2568416" y="216066"/>
                  <a:pt x="2573083" y="220921"/>
                  <a:pt x="2581179" y="227304"/>
                </a:cubicBezTo>
                <a:cubicBezTo>
                  <a:pt x="2574988" y="228542"/>
                  <a:pt x="2572036" y="230923"/>
                  <a:pt x="2568226" y="229591"/>
                </a:cubicBezTo>
                <a:cubicBezTo>
                  <a:pt x="2565368" y="228637"/>
                  <a:pt x="2559177" y="222255"/>
                  <a:pt x="2558510" y="219589"/>
                </a:cubicBezTo>
                <a:cubicBezTo>
                  <a:pt x="2557843" y="216922"/>
                  <a:pt x="2561653" y="213779"/>
                  <a:pt x="2564416" y="214732"/>
                </a:cubicBezTo>
                <a:close/>
                <a:moveTo>
                  <a:pt x="2007488" y="214731"/>
                </a:moveTo>
                <a:cubicBezTo>
                  <a:pt x="2006345" y="220160"/>
                  <a:pt x="2005679" y="225780"/>
                  <a:pt x="2004917" y="227112"/>
                </a:cubicBezTo>
                <a:cubicBezTo>
                  <a:pt x="2003488" y="229590"/>
                  <a:pt x="2001964" y="229590"/>
                  <a:pt x="2000440" y="230637"/>
                </a:cubicBezTo>
                <a:cubicBezTo>
                  <a:pt x="2001297" y="226350"/>
                  <a:pt x="2001869" y="221589"/>
                  <a:pt x="2003107" y="218064"/>
                </a:cubicBezTo>
                <a:cubicBezTo>
                  <a:pt x="2003869" y="216063"/>
                  <a:pt x="2005583" y="216063"/>
                  <a:pt x="2007488" y="214731"/>
                </a:cubicBezTo>
                <a:close/>
                <a:moveTo>
                  <a:pt x="2109513" y="208885"/>
                </a:moveTo>
                <a:cubicBezTo>
                  <a:pt x="2111169" y="209493"/>
                  <a:pt x="2112550" y="211303"/>
                  <a:pt x="2113216" y="214160"/>
                </a:cubicBezTo>
                <a:cubicBezTo>
                  <a:pt x="2114454" y="219780"/>
                  <a:pt x="2112454" y="228637"/>
                  <a:pt x="2109120" y="232828"/>
                </a:cubicBezTo>
                <a:cubicBezTo>
                  <a:pt x="2105215" y="237592"/>
                  <a:pt x="2100643" y="235971"/>
                  <a:pt x="2099405" y="229209"/>
                </a:cubicBezTo>
                <a:cubicBezTo>
                  <a:pt x="2098357" y="223018"/>
                  <a:pt x="2100357" y="214827"/>
                  <a:pt x="2104167" y="210825"/>
                </a:cubicBezTo>
                <a:cubicBezTo>
                  <a:pt x="2105929" y="208874"/>
                  <a:pt x="2107858" y="208278"/>
                  <a:pt x="2109513" y="208885"/>
                </a:cubicBezTo>
                <a:close/>
                <a:moveTo>
                  <a:pt x="2066924" y="207016"/>
                </a:moveTo>
                <a:cubicBezTo>
                  <a:pt x="2070067" y="203111"/>
                  <a:pt x="2072258" y="204064"/>
                  <a:pt x="2073401" y="208826"/>
                </a:cubicBezTo>
                <a:cubicBezTo>
                  <a:pt x="2074639" y="214064"/>
                  <a:pt x="2073020" y="221208"/>
                  <a:pt x="2068067" y="228066"/>
                </a:cubicBezTo>
                <a:cubicBezTo>
                  <a:pt x="2066734" y="227114"/>
                  <a:pt x="2063876" y="227018"/>
                  <a:pt x="2062638" y="223875"/>
                </a:cubicBezTo>
                <a:cubicBezTo>
                  <a:pt x="2061209" y="220160"/>
                  <a:pt x="2063781" y="210826"/>
                  <a:pt x="2066924" y="207016"/>
                </a:cubicBezTo>
                <a:close/>
                <a:moveTo>
                  <a:pt x="2040159" y="207016"/>
                </a:moveTo>
                <a:cubicBezTo>
                  <a:pt x="2037873" y="215112"/>
                  <a:pt x="2036921" y="220923"/>
                  <a:pt x="2035206" y="224256"/>
                </a:cubicBezTo>
                <a:cubicBezTo>
                  <a:pt x="2032444" y="229686"/>
                  <a:pt x="2029872" y="229400"/>
                  <a:pt x="2029872" y="223495"/>
                </a:cubicBezTo>
                <a:cubicBezTo>
                  <a:pt x="2029872" y="220161"/>
                  <a:pt x="2031777" y="212637"/>
                  <a:pt x="2033301" y="209970"/>
                </a:cubicBezTo>
                <a:cubicBezTo>
                  <a:pt x="2034825" y="207208"/>
                  <a:pt x="2036921" y="208159"/>
                  <a:pt x="2040159" y="207016"/>
                </a:cubicBezTo>
                <a:close/>
                <a:moveTo>
                  <a:pt x="2254186" y="201206"/>
                </a:moveTo>
                <a:cubicBezTo>
                  <a:pt x="2259330" y="199111"/>
                  <a:pt x="2265045" y="203302"/>
                  <a:pt x="2267712" y="211018"/>
                </a:cubicBezTo>
                <a:cubicBezTo>
                  <a:pt x="2270379" y="218732"/>
                  <a:pt x="2268569" y="225588"/>
                  <a:pt x="2263330" y="227591"/>
                </a:cubicBezTo>
                <a:cubicBezTo>
                  <a:pt x="2258282" y="229592"/>
                  <a:pt x="2252091" y="225494"/>
                  <a:pt x="2249614" y="218257"/>
                </a:cubicBezTo>
                <a:cubicBezTo>
                  <a:pt x="2247138" y="211112"/>
                  <a:pt x="2249233" y="203208"/>
                  <a:pt x="2254186" y="201206"/>
                </a:cubicBezTo>
                <a:close/>
                <a:moveTo>
                  <a:pt x="2605468" y="191585"/>
                </a:moveTo>
                <a:cubicBezTo>
                  <a:pt x="2606420" y="191775"/>
                  <a:pt x="2610707" y="196824"/>
                  <a:pt x="2610802" y="198252"/>
                </a:cubicBezTo>
                <a:cubicBezTo>
                  <a:pt x="2610992" y="200157"/>
                  <a:pt x="2608611" y="200728"/>
                  <a:pt x="2606420" y="202728"/>
                </a:cubicBezTo>
                <a:cubicBezTo>
                  <a:pt x="2602991" y="198061"/>
                  <a:pt x="2599277" y="194251"/>
                  <a:pt x="2599372" y="192823"/>
                </a:cubicBezTo>
                <a:cubicBezTo>
                  <a:pt x="2599467" y="191204"/>
                  <a:pt x="2602896" y="191013"/>
                  <a:pt x="2605468" y="191585"/>
                </a:cubicBezTo>
                <a:close/>
                <a:moveTo>
                  <a:pt x="2456211" y="191109"/>
                </a:moveTo>
                <a:cubicBezTo>
                  <a:pt x="2463736" y="191967"/>
                  <a:pt x="2468117" y="196349"/>
                  <a:pt x="2470689" y="202158"/>
                </a:cubicBezTo>
                <a:cubicBezTo>
                  <a:pt x="2471737" y="208065"/>
                  <a:pt x="2469546" y="211303"/>
                  <a:pt x="2462021" y="210350"/>
                </a:cubicBezTo>
                <a:cubicBezTo>
                  <a:pt x="2454687" y="209398"/>
                  <a:pt x="2449258" y="205492"/>
                  <a:pt x="2447448" y="199397"/>
                </a:cubicBezTo>
                <a:cubicBezTo>
                  <a:pt x="2445638" y="193396"/>
                  <a:pt x="2448877" y="190252"/>
                  <a:pt x="2456211" y="191109"/>
                </a:cubicBezTo>
                <a:close/>
                <a:moveTo>
                  <a:pt x="2337244" y="186157"/>
                </a:moveTo>
                <a:cubicBezTo>
                  <a:pt x="2344959" y="184822"/>
                  <a:pt x="2354770" y="189967"/>
                  <a:pt x="2357437" y="196538"/>
                </a:cubicBezTo>
                <a:cubicBezTo>
                  <a:pt x="2360104" y="203111"/>
                  <a:pt x="2355150" y="209587"/>
                  <a:pt x="2347054" y="210065"/>
                </a:cubicBezTo>
                <a:cubicBezTo>
                  <a:pt x="2339720" y="210445"/>
                  <a:pt x="2331243" y="205777"/>
                  <a:pt x="2328766" y="199682"/>
                </a:cubicBezTo>
                <a:cubicBezTo>
                  <a:pt x="2326195" y="193492"/>
                  <a:pt x="2330004" y="187395"/>
                  <a:pt x="2337244" y="186157"/>
                </a:cubicBezTo>
                <a:close/>
                <a:moveTo>
                  <a:pt x="2206085" y="171393"/>
                </a:moveTo>
                <a:cubicBezTo>
                  <a:pt x="2210371" y="168631"/>
                  <a:pt x="2215991" y="172250"/>
                  <a:pt x="2217896" y="178823"/>
                </a:cubicBezTo>
                <a:cubicBezTo>
                  <a:pt x="2219896" y="185299"/>
                  <a:pt x="2217705" y="193205"/>
                  <a:pt x="2213324" y="195492"/>
                </a:cubicBezTo>
                <a:cubicBezTo>
                  <a:pt x="2208942" y="197778"/>
                  <a:pt x="2203323" y="193872"/>
                  <a:pt x="2201703" y="187301"/>
                </a:cubicBezTo>
                <a:cubicBezTo>
                  <a:pt x="2200275" y="181396"/>
                  <a:pt x="2202275" y="173775"/>
                  <a:pt x="2206085" y="171393"/>
                </a:cubicBezTo>
                <a:close/>
                <a:moveTo>
                  <a:pt x="2499550" y="157486"/>
                </a:moveTo>
                <a:cubicBezTo>
                  <a:pt x="2502503" y="158057"/>
                  <a:pt x="2506503" y="162058"/>
                  <a:pt x="2512409" y="166249"/>
                </a:cubicBezTo>
                <a:cubicBezTo>
                  <a:pt x="2508218" y="168154"/>
                  <a:pt x="2506313" y="170630"/>
                  <a:pt x="2503170" y="170346"/>
                </a:cubicBezTo>
                <a:cubicBezTo>
                  <a:pt x="2497836" y="169868"/>
                  <a:pt x="2492692" y="165868"/>
                  <a:pt x="2492787" y="161391"/>
                </a:cubicBezTo>
                <a:cubicBezTo>
                  <a:pt x="2492883" y="159105"/>
                  <a:pt x="2496597" y="156914"/>
                  <a:pt x="2499550" y="157486"/>
                </a:cubicBezTo>
                <a:close/>
                <a:moveTo>
                  <a:pt x="2167175" y="148998"/>
                </a:moveTo>
                <a:cubicBezTo>
                  <a:pt x="2169128" y="149939"/>
                  <a:pt x="2170938" y="152440"/>
                  <a:pt x="2172271" y="156630"/>
                </a:cubicBezTo>
                <a:cubicBezTo>
                  <a:pt x="2171318" y="159678"/>
                  <a:pt x="2170366" y="165487"/>
                  <a:pt x="2168080" y="168917"/>
                </a:cubicBezTo>
                <a:cubicBezTo>
                  <a:pt x="2164746" y="173965"/>
                  <a:pt x="2159888" y="171965"/>
                  <a:pt x="2158174" y="165964"/>
                </a:cubicBezTo>
                <a:cubicBezTo>
                  <a:pt x="2156555" y="160059"/>
                  <a:pt x="2157507" y="154725"/>
                  <a:pt x="2161222" y="150724"/>
                </a:cubicBezTo>
                <a:cubicBezTo>
                  <a:pt x="2163127" y="148677"/>
                  <a:pt x="2165223" y="148058"/>
                  <a:pt x="2167175" y="148998"/>
                </a:cubicBezTo>
                <a:close/>
                <a:moveTo>
                  <a:pt x="2273427" y="144913"/>
                </a:moveTo>
                <a:cubicBezTo>
                  <a:pt x="2276951" y="145675"/>
                  <a:pt x="2280570" y="149677"/>
                  <a:pt x="2282856" y="151390"/>
                </a:cubicBezTo>
                <a:cubicBezTo>
                  <a:pt x="2285238" y="160153"/>
                  <a:pt x="2282666" y="165487"/>
                  <a:pt x="2277999" y="165487"/>
                </a:cubicBezTo>
                <a:cubicBezTo>
                  <a:pt x="2273331" y="165487"/>
                  <a:pt x="2269902" y="162250"/>
                  <a:pt x="2267997" y="156058"/>
                </a:cubicBezTo>
                <a:cubicBezTo>
                  <a:pt x="2266092" y="149771"/>
                  <a:pt x="2268569" y="143675"/>
                  <a:pt x="2273427" y="144913"/>
                </a:cubicBezTo>
                <a:close/>
                <a:moveTo>
                  <a:pt x="2384583" y="140628"/>
                </a:moveTo>
                <a:cubicBezTo>
                  <a:pt x="2388107" y="140247"/>
                  <a:pt x="2394203" y="144723"/>
                  <a:pt x="2402490" y="148819"/>
                </a:cubicBezTo>
                <a:cubicBezTo>
                  <a:pt x="2397442" y="153105"/>
                  <a:pt x="2395251" y="156819"/>
                  <a:pt x="2391250" y="158058"/>
                </a:cubicBezTo>
                <a:cubicBezTo>
                  <a:pt x="2386012" y="159581"/>
                  <a:pt x="2375820" y="153582"/>
                  <a:pt x="2376296" y="148913"/>
                </a:cubicBezTo>
                <a:cubicBezTo>
                  <a:pt x="2376677" y="145295"/>
                  <a:pt x="2380487" y="141009"/>
                  <a:pt x="2384583" y="140628"/>
                </a:cubicBezTo>
                <a:close/>
                <a:moveTo>
                  <a:pt x="2121312" y="135294"/>
                </a:moveTo>
                <a:cubicBezTo>
                  <a:pt x="2124646" y="132151"/>
                  <a:pt x="2127694" y="132816"/>
                  <a:pt x="2128361" y="138342"/>
                </a:cubicBezTo>
                <a:cubicBezTo>
                  <a:pt x="2128837" y="142247"/>
                  <a:pt x="2127503" y="147486"/>
                  <a:pt x="2126551" y="155581"/>
                </a:cubicBezTo>
                <a:cubicBezTo>
                  <a:pt x="2122455" y="153390"/>
                  <a:pt x="2119502" y="153295"/>
                  <a:pt x="2117883" y="150724"/>
                </a:cubicBezTo>
                <a:cubicBezTo>
                  <a:pt x="2115883" y="147581"/>
                  <a:pt x="2118169" y="138152"/>
                  <a:pt x="2121312" y="135294"/>
                </a:cubicBezTo>
                <a:close/>
                <a:moveTo>
                  <a:pt x="2024443" y="131861"/>
                </a:moveTo>
                <a:cubicBezTo>
                  <a:pt x="2024538" y="133480"/>
                  <a:pt x="2023491" y="137576"/>
                  <a:pt x="2022633" y="140147"/>
                </a:cubicBezTo>
                <a:cubicBezTo>
                  <a:pt x="2022252" y="141195"/>
                  <a:pt x="2020443" y="142148"/>
                  <a:pt x="2020347" y="141195"/>
                </a:cubicBezTo>
                <a:cubicBezTo>
                  <a:pt x="2020157" y="139577"/>
                  <a:pt x="2020824" y="136338"/>
                  <a:pt x="2021300" y="131956"/>
                </a:cubicBezTo>
                <a:cubicBezTo>
                  <a:pt x="2022824" y="131765"/>
                  <a:pt x="2024443" y="130527"/>
                  <a:pt x="2024443" y="131861"/>
                </a:cubicBezTo>
                <a:close/>
                <a:moveTo>
                  <a:pt x="2541365" y="128720"/>
                </a:moveTo>
                <a:cubicBezTo>
                  <a:pt x="2543937" y="131197"/>
                  <a:pt x="2547271" y="133578"/>
                  <a:pt x="2548699" y="136054"/>
                </a:cubicBezTo>
                <a:cubicBezTo>
                  <a:pt x="2549366" y="137388"/>
                  <a:pt x="2546604" y="138531"/>
                  <a:pt x="2544699" y="140340"/>
                </a:cubicBezTo>
                <a:cubicBezTo>
                  <a:pt x="2541556" y="136816"/>
                  <a:pt x="2538317" y="134244"/>
                  <a:pt x="2538031" y="132530"/>
                </a:cubicBezTo>
                <a:cubicBezTo>
                  <a:pt x="2537651" y="130815"/>
                  <a:pt x="2540127" y="129958"/>
                  <a:pt x="2541365" y="128720"/>
                </a:cubicBezTo>
                <a:close/>
                <a:moveTo>
                  <a:pt x="2056256" y="126531"/>
                </a:moveTo>
                <a:cubicBezTo>
                  <a:pt x="2054732" y="131484"/>
                  <a:pt x="2053875" y="136150"/>
                  <a:pt x="2052827" y="137770"/>
                </a:cubicBezTo>
                <a:cubicBezTo>
                  <a:pt x="2051589" y="139485"/>
                  <a:pt x="2050160" y="138437"/>
                  <a:pt x="2048827" y="138627"/>
                </a:cubicBezTo>
                <a:cubicBezTo>
                  <a:pt x="2049779" y="134721"/>
                  <a:pt x="2050446" y="130340"/>
                  <a:pt x="2051780" y="127102"/>
                </a:cubicBezTo>
                <a:cubicBezTo>
                  <a:pt x="2052351" y="125673"/>
                  <a:pt x="2054256" y="126625"/>
                  <a:pt x="2056256" y="126531"/>
                </a:cubicBezTo>
                <a:close/>
                <a:moveTo>
                  <a:pt x="2084355" y="125958"/>
                </a:moveTo>
                <a:cubicBezTo>
                  <a:pt x="2086831" y="127578"/>
                  <a:pt x="2089213" y="127387"/>
                  <a:pt x="2089784" y="129769"/>
                </a:cubicBezTo>
                <a:cubicBezTo>
                  <a:pt x="2090832" y="133960"/>
                  <a:pt x="2089117" y="139770"/>
                  <a:pt x="2086260" y="142055"/>
                </a:cubicBezTo>
                <a:cubicBezTo>
                  <a:pt x="2084641" y="143293"/>
                  <a:pt x="2082164" y="142055"/>
                  <a:pt x="2081688" y="139675"/>
                </a:cubicBezTo>
                <a:cubicBezTo>
                  <a:pt x="2081307" y="137389"/>
                  <a:pt x="2083021" y="132244"/>
                  <a:pt x="2084355" y="125958"/>
                </a:cubicBezTo>
                <a:close/>
                <a:moveTo>
                  <a:pt x="2223610" y="105862"/>
                </a:moveTo>
                <a:cubicBezTo>
                  <a:pt x="2228278" y="110338"/>
                  <a:pt x="2231611" y="112338"/>
                  <a:pt x="2233421" y="115672"/>
                </a:cubicBezTo>
                <a:cubicBezTo>
                  <a:pt x="2235993" y="120625"/>
                  <a:pt x="2233992" y="126529"/>
                  <a:pt x="2230087" y="128054"/>
                </a:cubicBezTo>
                <a:cubicBezTo>
                  <a:pt x="2226182" y="129483"/>
                  <a:pt x="2222372" y="127388"/>
                  <a:pt x="2221420" y="122436"/>
                </a:cubicBezTo>
                <a:cubicBezTo>
                  <a:pt x="2220562" y="118339"/>
                  <a:pt x="2222372" y="113482"/>
                  <a:pt x="2223610" y="105862"/>
                </a:cubicBezTo>
                <a:close/>
                <a:moveTo>
                  <a:pt x="2433161" y="102718"/>
                </a:moveTo>
                <a:cubicBezTo>
                  <a:pt x="2435066" y="102718"/>
                  <a:pt x="2438876" y="106814"/>
                  <a:pt x="2443067" y="110052"/>
                </a:cubicBezTo>
                <a:cubicBezTo>
                  <a:pt x="2439733" y="111862"/>
                  <a:pt x="2437257" y="114719"/>
                  <a:pt x="2435256" y="113958"/>
                </a:cubicBezTo>
                <a:cubicBezTo>
                  <a:pt x="2431732" y="112719"/>
                  <a:pt x="2428494" y="109290"/>
                  <a:pt x="2425160" y="106814"/>
                </a:cubicBezTo>
                <a:cubicBezTo>
                  <a:pt x="2427732" y="105290"/>
                  <a:pt x="2429923" y="102718"/>
                  <a:pt x="2433161" y="102718"/>
                </a:cubicBezTo>
                <a:close/>
                <a:moveTo>
                  <a:pt x="2310955" y="94718"/>
                </a:moveTo>
                <a:cubicBezTo>
                  <a:pt x="2316385" y="93288"/>
                  <a:pt x="2324862" y="99003"/>
                  <a:pt x="2323814" y="103005"/>
                </a:cubicBezTo>
                <a:cubicBezTo>
                  <a:pt x="2322862" y="106242"/>
                  <a:pt x="2319052" y="108720"/>
                  <a:pt x="2314765" y="113672"/>
                </a:cubicBezTo>
                <a:cubicBezTo>
                  <a:pt x="2309050" y="108529"/>
                  <a:pt x="2303240" y="105385"/>
                  <a:pt x="2303050" y="102624"/>
                </a:cubicBezTo>
                <a:cubicBezTo>
                  <a:pt x="2302764" y="99671"/>
                  <a:pt x="2307050" y="95765"/>
                  <a:pt x="2310955" y="94718"/>
                </a:cubicBezTo>
                <a:close/>
                <a:moveTo>
                  <a:pt x="2181510" y="83477"/>
                </a:moveTo>
                <a:cubicBezTo>
                  <a:pt x="2183415" y="82240"/>
                  <a:pt x="2186273" y="84811"/>
                  <a:pt x="2190559" y="86620"/>
                </a:cubicBezTo>
                <a:cubicBezTo>
                  <a:pt x="2187892" y="92146"/>
                  <a:pt x="2186844" y="96813"/>
                  <a:pt x="2184749" y="98528"/>
                </a:cubicBezTo>
                <a:cubicBezTo>
                  <a:pt x="2181320" y="101290"/>
                  <a:pt x="2177891" y="98909"/>
                  <a:pt x="2177605" y="93288"/>
                </a:cubicBezTo>
                <a:cubicBezTo>
                  <a:pt x="2177510" y="90146"/>
                  <a:pt x="2179605" y="84716"/>
                  <a:pt x="2181510" y="83477"/>
                </a:cubicBezTo>
                <a:close/>
                <a:moveTo>
                  <a:pt x="2479071" y="71662"/>
                </a:moveTo>
                <a:cubicBezTo>
                  <a:pt x="2480595" y="71662"/>
                  <a:pt x="2483167" y="73662"/>
                  <a:pt x="2487549" y="76139"/>
                </a:cubicBezTo>
                <a:cubicBezTo>
                  <a:pt x="2484310" y="77187"/>
                  <a:pt x="2482882" y="78139"/>
                  <a:pt x="2481072" y="77949"/>
                </a:cubicBezTo>
                <a:cubicBezTo>
                  <a:pt x="2479833" y="77853"/>
                  <a:pt x="2476500" y="75282"/>
                  <a:pt x="2476595" y="74996"/>
                </a:cubicBezTo>
                <a:cubicBezTo>
                  <a:pt x="2476881" y="73567"/>
                  <a:pt x="2477643" y="71757"/>
                  <a:pt x="2479071" y="71662"/>
                </a:cubicBezTo>
                <a:close/>
                <a:moveTo>
                  <a:pt x="2140457" y="62522"/>
                </a:moveTo>
                <a:cubicBezTo>
                  <a:pt x="2143029" y="64713"/>
                  <a:pt x="2145029" y="65285"/>
                  <a:pt x="2145696" y="67380"/>
                </a:cubicBezTo>
                <a:cubicBezTo>
                  <a:pt x="2146934" y="70999"/>
                  <a:pt x="2145600" y="75381"/>
                  <a:pt x="2142743" y="76714"/>
                </a:cubicBezTo>
                <a:cubicBezTo>
                  <a:pt x="2141124" y="77477"/>
                  <a:pt x="2138362" y="76238"/>
                  <a:pt x="2138171" y="74524"/>
                </a:cubicBezTo>
                <a:cubicBezTo>
                  <a:pt x="2137885" y="71761"/>
                  <a:pt x="2139314" y="67856"/>
                  <a:pt x="2140457" y="62522"/>
                </a:cubicBezTo>
                <a:close/>
                <a:moveTo>
                  <a:pt x="2245995" y="55664"/>
                </a:moveTo>
                <a:cubicBezTo>
                  <a:pt x="2247614" y="54903"/>
                  <a:pt x="2250567" y="57380"/>
                  <a:pt x="2254853" y="59379"/>
                </a:cubicBezTo>
                <a:cubicBezTo>
                  <a:pt x="2252472" y="63379"/>
                  <a:pt x="2251519" y="67189"/>
                  <a:pt x="2249805" y="67475"/>
                </a:cubicBezTo>
                <a:cubicBezTo>
                  <a:pt x="2247995" y="67762"/>
                  <a:pt x="2245328" y="64809"/>
                  <a:pt x="2243042" y="63285"/>
                </a:cubicBezTo>
                <a:cubicBezTo>
                  <a:pt x="2243994" y="60617"/>
                  <a:pt x="2244375" y="56522"/>
                  <a:pt x="2245995" y="55664"/>
                </a:cubicBezTo>
                <a:close/>
                <a:moveTo>
                  <a:pt x="2104072" y="54140"/>
                </a:moveTo>
                <a:cubicBezTo>
                  <a:pt x="2105596" y="53569"/>
                  <a:pt x="2106834" y="54902"/>
                  <a:pt x="2108168" y="55474"/>
                </a:cubicBezTo>
                <a:cubicBezTo>
                  <a:pt x="2107310" y="58046"/>
                  <a:pt x="2106644" y="61570"/>
                  <a:pt x="2105501" y="62903"/>
                </a:cubicBezTo>
                <a:cubicBezTo>
                  <a:pt x="2104548" y="64046"/>
                  <a:pt x="2103024" y="62903"/>
                  <a:pt x="2101119" y="62808"/>
                </a:cubicBezTo>
                <a:cubicBezTo>
                  <a:pt x="2102357" y="58808"/>
                  <a:pt x="2103500" y="54331"/>
                  <a:pt x="2104072" y="54140"/>
                </a:cubicBezTo>
                <a:close/>
                <a:moveTo>
                  <a:pt x="2364485" y="52331"/>
                </a:moveTo>
                <a:cubicBezTo>
                  <a:pt x="2365628" y="52235"/>
                  <a:pt x="2370486" y="56331"/>
                  <a:pt x="2370391" y="57855"/>
                </a:cubicBezTo>
                <a:cubicBezTo>
                  <a:pt x="2370391" y="60141"/>
                  <a:pt x="2367248" y="61665"/>
                  <a:pt x="2364295" y="64713"/>
                </a:cubicBezTo>
                <a:cubicBezTo>
                  <a:pt x="2360580" y="60714"/>
                  <a:pt x="2356294" y="57855"/>
                  <a:pt x="2356580" y="56045"/>
                </a:cubicBezTo>
                <a:cubicBezTo>
                  <a:pt x="2356960" y="54141"/>
                  <a:pt x="2361247" y="52617"/>
                  <a:pt x="2364485" y="52331"/>
                </a:cubicBezTo>
                <a:close/>
                <a:moveTo>
                  <a:pt x="2072640" y="45183"/>
                </a:moveTo>
                <a:cubicBezTo>
                  <a:pt x="2073116" y="46517"/>
                  <a:pt x="2073973" y="47374"/>
                  <a:pt x="2073973" y="49184"/>
                </a:cubicBezTo>
                <a:cubicBezTo>
                  <a:pt x="2073973" y="50708"/>
                  <a:pt x="2073116" y="53565"/>
                  <a:pt x="2072259" y="55375"/>
                </a:cubicBezTo>
                <a:cubicBezTo>
                  <a:pt x="2071878" y="56232"/>
                  <a:pt x="2070258" y="56899"/>
                  <a:pt x="2070163" y="56137"/>
                </a:cubicBezTo>
                <a:cubicBezTo>
                  <a:pt x="2069877" y="54899"/>
                  <a:pt x="2070354" y="52517"/>
                  <a:pt x="2070544" y="50612"/>
                </a:cubicBezTo>
                <a:cubicBezTo>
                  <a:pt x="2071306" y="48803"/>
                  <a:pt x="2071973" y="46993"/>
                  <a:pt x="2072640" y="45183"/>
                </a:cubicBezTo>
                <a:close/>
                <a:moveTo>
                  <a:pt x="2202370" y="21376"/>
                </a:moveTo>
                <a:cubicBezTo>
                  <a:pt x="2204752" y="24138"/>
                  <a:pt x="2206847" y="25566"/>
                  <a:pt x="2207514" y="27663"/>
                </a:cubicBezTo>
                <a:cubicBezTo>
                  <a:pt x="2207895" y="29090"/>
                  <a:pt x="2206180" y="33472"/>
                  <a:pt x="2205418" y="33472"/>
                </a:cubicBezTo>
                <a:cubicBezTo>
                  <a:pt x="2203513" y="33472"/>
                  <a:pt x="2200751" y="32425"/>
                  <a:pt x="2200180" y="30615"/>
                </a:cubicBezTo>
                <a:cubicBezTo>
                  <a:pt x="2199608" y="28900"/>
                  <a:pt x="2201227" y="25566"/>
                  <a:pt x="2202370" y="21376"/>
                </a:cubicBezTo>
                <a:close/>
                <a:moveTo>
                  <a:pt x="2290000" y="8702"/>
                </a:moveTo>
                <a:cubicBezTo>
                  <a:pt x="2292762" y="8702"/>
                  <a:pt x="2295620" y="10322"/>
                  <a:pt x="2300668" y="12037"/>
                </a:cubicBezTo>
                <a:cubicBezTo>
                  <a:pt x="2296668" y="14228"/>
                  <a:pt x="2294382" y="16513"/>
                  <a:pt x="2292096" y="16417"/>
                </a:cubicBezTo>
                <a:cubicBezTo>
                  <a:pt x="2289810" y="16323"/>
                  <a:pt x="2286857" y="13847"/>
                  <a:pt x="2285523" y="12132"/>
                </a:cubicBezTo>
                <a:cubicBezTo>
                  <a:pt x="2285047" y="11465"/>
                  <a:pt x="2288286" y="8702"/>
                  <a:pt x="2290000" y="8702"/>
                </a:cubicBezTo>
                <a:close/>
                <a:moveTo>
                  <a:pt x="2163603" y="130"/>
                </a:moveTo>
                <a:cubicBezTo>
                  <a:pt x="2164079" y="-442"/>
                  <a:pt x="2166556" y="988"/>
                  <a:pt x="2166461" y="1941"/>
                </a:cubicBezTo>
                <a:cubicBezTo>
                  <a:pt x="2166365" y="3940"/>
                  <a:pt x="2165318" y="6227"/>
                  <a:pt x="2164270" y="9656"/>
                </a:cubicBezTo>
                <a:cubicBezTo>
                  <a:pt x="2162651" y="7941"/>
                  <a:pt x="2160936" y="7084"/>
                  <a:pt x="2161127" y="6035"/>
                </a:cubicBezTo>
                <a:cubicBezTo>
                  <a:pt x="2161412" y="4035"/>
                  <a:pt x="2162460" y="1560"/>
                  <a:pt x="2163603" y="13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20000"/>
                  <a:lumOff val="80000"/>
                  <a:alpha val="0"/>
                </a:schemeClr>
              </a:gs>
              <a:gs pos="50000">
                <a:schemeClr val="accent1">
                  <a:lumMod val="100000"/>
                  <a:alpha val="21000"/>
                </a:schemeClr>
              </a:gs>
              <a:gs pos="100000">
                <a:schemeClr val="accent1">
                  <a:lumMod val="20000"/>
                  <a:lumOff val="80000"/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D5897D0C-B3D4-AB2A-B12C-CA24422D65E9}"/>
              </a:ext>
            </a:extLst>
          </p:cNvPr>
          <p:cNvSpPr/>
          <p:nvPr/>
        </p:nvSpPr>
        <p:spPr>
          <a:xfrm>
            <a:off x="3953064" y="1481672"/>
            <a:ext cx="4113705" cy="4113704"/>
          </a:xfrm>
          <a:custGeom>
            <a:avLst/>
            <a:gdLst>
              <a:gd name="connsiteX0" fmla="*/ 1972247 w 1972246"/>
              <a:gd name="connsiteY0" fmla="*/ 986123 h 1972246"/>
              <a:gd name="connsiteX1" fmla="*/ 986123 w 1972246"/>
              <a:gd name="connsiteY1" fmla="*/ 1972247 h 1972246"/>
              <a:gd name="connsiteX2" fmla="*/ 0 w 1972246"/>
              <a:gd name="connsiteY2" fmla="*/ 986123 h 1972246"/>
              <a:gd name="connsiteX3" fmla="*/ 986123 w 1972246"/>
              <a:gd name="connsiteY3" fmla="*/ 0 h 1972246"/>
              <a:gd name="connsiteX4" fmla="*/ 1972247 w 1972246"/>
              <a:gd name="connsiteY4" fmla="*/ 986123 h 19722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72246" h="1972246">
                <a:moveTo>
                  <a:pt x="1972247" y="986123"/>
                </a:moveTo>
                <a:cubicBezTo>
                  <a:pt x="1972247" y="1530744"/>
                  <a:pt x="1530744" y="1972247"/>
                  <a:pt x="986123" y="1972247"/>
                </a:cubicBezTo>
                <a:cubicBezTo>
                  <a:pt x="441503" y="1972247"/>
                  <a:pt x="0" y="1530744"/>
                  <a:pt x="0" y="986123"/>
                </a:cubicBezTo>
                <a:cubicBezTo>
                  <a:pt x="0" y="441503"/>
                  <a:pt x="441503" y="0"/>
                  <a:pt x="986123" y="0"/>
                </a:cubicBezTo>
                <a:cubicBezTo>
                  <a:pt x="1530744" y="0"/>
                  <a:pt x="1972247" y="441503"/>
                  <a:pt x="1972247" y="986123"/>
                </a:cubicBezTo>
                <a:close/>
              </a:path>
            </a:pathLst>
          </a:custGeom>
          <a:gradFill flip="none" rotWithShape="1">
            <a:gsLst>
              <a:gs pos="94000">
                <a:schemeClr val="accent2"/>
              </a:gs>
              <a:gs pos="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279400" dist="177800" dir="5400000" sx="99000" sy="99000" algn="t" rotWithShape="0">
              <a:schemeClr val="accent2">
                <a:lumMod val="50000"/>
                <a:alpha val="2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矩形: 圆角 16">
            <a:extLst>
              <a:ext uri="{FF2B5EF4-FFF2-40B4-BE49-F238E27FC236}">
                <a16:creationId xmlns:a16="http://schemas.microsoft.com/office/drawing/2014/main" id="{D05E042C-0335-B15A-8694-D3202E20FC7F}"/>
              </a:ext>
            </a:extLst>
          </p:cNvPr>
          <p:cNvSpPr/>
          <p:nvPr userDrawn="1"/>
        </p:nvSpPr>
        <p:spPr>
          <a:xfrm flipH="1">
            <a:off x="9186264" y="4795967"/>
            <a:ext cx="947135" cy="98080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chemeClr val="accent2"/>
              </a:gs>
              <a:gs pos="0">
                <a:schemeClr val="accent1">
                  <a:alpha val="0"/>
                </a:schemeClr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" name="矩形: 圆角 17">
            <a:extLst>
              <a:ext uri="{FF2B5EF4-FFF2-40B4-BE49-F238E27FC236}">
                <a16:creationId xmlns:a16="http://schemas.microsoft.com/office/drawing/2014/main" id="{12349774-2201-31D2-8FA7-D89173994D64}"/>
              </a:ext>
            </a:extLst>
          </p:cNvPr>
          <p:cNvSpPr/>
          <p:nvPr userDrawn="1"/>
        </p:nvSpPr>
        <p:spPr>
          <a:xfrm flipH="1">
            <a:off x="2861298" y="5284188"/>
            <a:ext cx="622373" cy="62237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chemeClr val="accent2">
                  <a:lumMod val="90000"/>
                </a:schemeClr>
              </a:gs>
              <a:gs pos="79000">
                <a:schemeClr val="accent2"/>
              </a:gs>
              <a:gs pos="18000">
                <a:schemeClr val="accent1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outerShdw blurRad="228600" dist="177800" dir="8100000" algn="tr" rotWithShape="0">
              <a:schemeClr val="accent1">
                <a:lumMod val="50000"/>
                <a:alpha val="2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9" name="矩形: 圆角 18">
            <a:extLst>
              <a:ext uri="{FF2B5EF4-FFF2-40B4-BE49-F238E27FC236}">
                <a16:creationId xmlns:a16="http://schemas.microsoft.com/office/drawing/2014/main" id="{E4F447F2-31B1-A81A-19DF-C49C9A908B96}"/>
              </a:ext>
            </a:extLst>
          </p:cNvPr>
          <p:cNvSpPr/>
          <p:nvPr userDrawn="1"/>
        </p:nvSpPr>
        <p:spPr>
          <a:xfrm flipH="1">
            <a:off x="4630774" y="977057"/>
            <a:ext cx="290929" cy="29093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chemeClr val="accent2">
                  <a:lumMod val="90000"/>
                </a:schemeClr>
              </a:gs>
              <a:gs pos="79000">
                <a:schemeClr val="accent2"/>
              </a:gs>
              <a:gs pos="18000">
                <a:schemeClr val="accent1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outerShdw blurRad="228600" dist="177800" dir="8100000" algn="tr" rotWithShape="0">
              <a:schemeClr val="accent1">
                <a:lumMod val="50000"/>
                <a:alpha val="22000"/>
              </a:schemeClr>
            </a:outerShdw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" name="弧形 19">
            <a:extLst>
              <a:ext uri="{FF2B5EF4-FFF2-40B4-BE49-F238E27FC236}">
                <a16:creationId xmlns:a16="http://schemas.microsoft.com/office/drawing/2014/main" id="{2A36DDCF-E65D-86E8-51A1-94E6116AE6DC}"/>
              </a:ext>
            </a:extLst>
          </p:cNvPr>
          <p:cNvSpPr/>
          <p:nvPr userDrawn="1"/>
        </p:nvSpPr>
        <p:spPr>
          <a:xfrm>
            <a:off x="1769892" y="-897107"/>
            <a:ext cx="8652190" cy="8652214"/>
          </a:xfrm>
          <a:prstGeom prst="arc">
            <a:avLst>
              <a:gd name="adj1" fmla="val 9739053"/>
              <a:gd name="adj2" fmla="val 13612821"/>
            </a:avLst>
          </a:prstGeom>
          <a:ln w="38100" cap="rnd">
            <a:gradFill>
              <a:gsLst>
                <a:gs pos="2000">
                  <a:schemeClr val="accent1">
                    <a:alpha val="0"/>
                  </a:schemeClr>
                </a:gs>
                <a:gs pos="100000">
                  <a:schemeClr val="accent1">
                    <a:lumMod val="75000"/>
                    <a:alpha val="80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弧形 20">
            <a:extLst>
              <a:ext uri="{FF2B5EF4-FFF2-40B4-BE49-F238E27FC236}">
                <a16:creationId xmlns:a16="http://schemas.microsoft.com/office/drawing/2014/main" id="{6227BE69-BF7B-8C69-3698-06F9F312FC48}"/>
              </a:ext>
            </a:extLst>
          </p:cNvPr>
          <p:cNvSpPr/>
          <p:nvPr userDrawn="1"/>
        </p:nvSpPr>
        <p:spPr>
          <a:xfrm flipH="1" flipV="1">
            <a:off x="1922292" y="-744707"/>
            <a:ext cx="8652190" cy="8652214"/>
          </a:xfrm>
          <a:prstGeom prst="arc">
            <a:avLst>
              <a:gd name="adj1" fmla="val 9530899"/>
              <a:gd name="adj2" fmla="val 13464953"/>
            </a:avLst>
          </a:prstGeom>
          <a:ln w="19050" cap="rnd">
            <a:gradFill>
              <a:gsLst>
                <a:gs pos="2000">
                  <a:schemeClr val="accent1">
                    <a:alpha val="0"/>
                  </a:schemeClr>
                </a:gs>
                <a:gs pos="100000">
                  <a:schemeClr val="accent1">
                    <a:lumMod val="75000"/>
                    <a:alpha val="80000"/>
                  </a:schemeClr>
                </a:gs>
              </a:gsLst>
              <a:lin ang="5400000" scaled="1"/>
            </a:gradFill>
          </a:ln>
          <a:effectLst>
            <a:softEdge rad="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id="{3BBF0C30-A7C4-17C3-740E-D49D67AC0521}"/>
              </a:ext>
            </a:extLst>
          </p:cNvPr>
          <p:cNvSpPr/>
          <p:nvPr userDrawn="1"/>
        </p:nvSpPr>
        <p:spPr>
          <a:xfrm flipH="1">
            <a:off x="2335546" y="2148114"/>
            <a:ext cx="371462" cy="371462"/>
          </a:xfrm>
          <a:prstGeom prst="ellipse">
            <a:avLst/>
          </a:prstGeom>
          <a:gradFill flip="none" rotWithShape="1">
            <a:gsLst>
              <a:gs pos="100000">
                <a:schemeClr val="accent1">
                  <a:lumMod val="50000"/>
                </a:schemeClr>
              </a:gs>
              <a:gs pos="79000">
                <a:schemeClr val="accent1">
                  <a:lumMod val="50000"/>
                </a:schemeClr>
              </a:gs>
              <a:gs pos="18000">
                <a:schemeClr val="accent1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" name="标题 22">
            <a:extLst>
              <a:ext uri="{FF2B5EF4-FFF2-40B4-BE49-F238E27FC236}">
                <a16:creationId xmlns:a16="http://schemas.microsoft.com/office/drawing/2014/main" id="{CDB067C2-4F59-F4F3-29C2-694A6DFAF99F}"/>
              </a:ext>
            </a:extLst>
          </p:cNvPr>
          <p:cNvSpPr>
            <a:spLocks noGrp="1"/>
          </p:cNvSpPr>
          <p:nvPr userDrawn="1">
            <p:ph type="title" hasCustomPrompt="1"/>
          </p:nvPr>
        </p:nvSpPr>
        <p:spPr>
          <a:xfrm>
            <a:off x="5265088" y="2122906"/>
            <a:ext cx="1489657" cy="1329595"/>
          </a:xfrm>
          <a:noFill/>
        </p:spPr>
        <p:txBody>
          <a:bodyPr wrap="square" lIns="0" tIns="0" rIns="0" bIns="0">
            <a:spAutoFit/>
          </a:bodyPr>
          <a:lstStyle>
            <a:lvl1pPr algn="ctr">
              <a:defRPr lang="zh-CN" altLang="en-US" sz="96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cs"/>
              </a:defRPr>
            </a:lvl1pPr>
          </a:lstStyle>
          <a:p>
            <a:pPr marL="0" lvl="0"/>
            <a:r>
              <a:rPr lang="en-US" altLang="zh-CN" dirty="0"/>
              <a:t>01</a:t>
            </a:r>
            <a:endParaRPr lang="zh-CN" altLang="en-US" dirty="0"/>
          </a:p>
        </p:txBody>
      </p:sp>
      <p:sp>
        <p:nvSpPr>
          <p:cNvPr id="25" name="文本占位符 24">
            <a:extLst>
              <a:ext uri="{FF2B5EF4-FFF2-40B4-BE49-F238E27FC236}">
                <a16:creationId xmlns:a16="http://schemas.microsoft.com/office/drawing/2014/main" id="{FCB1122E-AF28-E39C-F288-CFDF5AE0D1A0}"/>
              </a:ext>
            </a:extLst>
          </p:cNvPr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4378700" y="3508879"/>
            <a:ext cx="3262432" cy="923330"/>
          </a:xfrm>
          <a:noFill/>
        </p:spPr>
        <p:txBody>
          <a:bodyPr wrap="none">
            <a:spAutoFit/>
          </a:bodyPr>
          <a:lstStyle>
            <a:lvl1pPr marL="0" indent="0" algn="ctr">
              <a:buNone/>
              <a:defRPr lang="zh-CN" altLang="en-US" sz="6000" smtClean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  <a:lvl2pPr>
              <a:defRPr lang="zh-CN" altLang="en-US" sz="1800" smtClean="0"/>
            </a:lvl2pPr>
            <a:lvl3pPr>
              <a:defRPr lang="zh-CN" altLang="en-US" sz="1800" smtClean="0"/>
            </a:lvl3pPr>
            <a:lvl4pPr>
              <a:defRPr lang="zh-CN" altLang="en-US" smtClean="0"/>
            </a:lvl4pPr>
            <a:lvl5pPr>
              <a:defRPr lang="zh-CN" altLang="en-US"/>
            </a:lvl5pPr>
          </a:lstStyle>
          <a:p>
            <a:pPr marL="0" lvl="0"/>
            <a:r>
              <a:rPr lang="zh-CN" altLang="en-US" dirty="0"/>
              <a:t>输入文本</a:t>
            </a:r>
          </a:p>
        </p:txBody>
      </p:sp>
      <p:sp>
        <p:nvSpPr>
          <p:cNvPr id="26" name="文本占位符 24">
            <a:extLst>
              <a:ext uri="{FF2B5EF4-FFF2-40B4-BE49-F238E27FC236}">
                <a16:creationId xmlns:a16="http://schemas.microsoft.com/office/drawing/2014/main" id="{C01571B7-3E6A-6347-9519-93AA360EE949}"/>
              </a:ext>
            </a:extLst>
          </p:cNvPr>
          <p:cNvSpPr>
            <a:spLocks noGrp="1"/>
          </p:cNvSpPr>
          <p:nvPr userDrawn="1">
            <p:ph type="body" sz="quarter" idx="14" hasCustomPrompt="1"/>
          </p:nvPr>
        </p:nvSpPr>
        <p:spPr>
          <a:xfrm>
            <a:off x="4769031" y="4488587"/>
            <a:ext cx="2481770" cy="261675"/>
          </a:xfrm>
          <a:noFill/>
        </p:spPr>
        <p:txBody>
          <a:bodyPr wrap="none">
            <a:spAutoFit/>
          </a:bodyPr>
          <a:lstStyle>
            <a:lvl1pPr marL="0" indent="0" algn="ctr">
              <a:buNone/>
              <a:defRPr lang="zh-CN" altLang="en-US" sz="1200" dirty="0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</a:defRPr>
            </a:lvl1pPr>
          </a:lstStyle>
          <a:p>
            <a:pPr marL="0" lvl="0"/>
            <a:r>
              <a:rPr lang="en-US" altLang="zh-CN" dirty="0"/>
              <a:t>YOUR CONTENT TO PLAY HERE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3887610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915D4D5-C205-92E1-D914-80D5F2785E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43CDA-1B28-4B16-B9D1-20CFFF6C77E5}" type="datetimeFigureOut">
              <a:rPr lang="zh-CN" altLang="en-US" smtClean="0"/>
              <a:t>2023/7/4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DE848F65-BE0B-609D-1675-C6C1EFD93F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0E2B2F98-9D50-BE2F-8EF6-E6B3EB7402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FB095C-9DD7-4226-80B9-D93181548B9A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2A4659C4-790D-6641-B643-2D292C16254E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33000"/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F233EF81-A42C-6462-1D2B-7721669AF1D0}"/>
              </a:ext>
            </a:extLst>
          </p:cNvPr>
          <p:cNvSpPr/>
          <p:nvPr userDrawn="1"/>
        </p:nvSpPr>
        <p:spPr>
          <a:xfrm rot="3802215">
            <a:off x="690052" y="427921"/>
            <a:ext cx="107132" cy="299965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>
                  <a:alpha val="19000"/>
                </a:schemeClr>
              </a:gs>
              <a:gs pos="100000">
                <a:schemeClr val="accent2">
                  <a:lumMod val="75000"/>
                  <a:alpha val="62000"/>
                </a:schemeClr>
              </a:gs>
            </a:gsLst>
            <a:path path="circle">
              <a:fillToRect r="100000" b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DD23831C-32ED-0A2D-E2A7-31B1544D7E70}"/>
              </a:ext>
            </a:extLst>
          </p:cNvPr>
          <p:cNvCxnSpPr>
            <a:cxnSpLocks/>
          </p:cNvCxnSpPr>
          <p:nvPr userDrawn="1"/>
        </p:nvCxnSpPr>
        <p:spPr>
          <a:xfrm flipH="1">
            <a:off x="687761" y="378332"/>
            <a:ext cx="213940" cy="105879"/>
          </a:xfrm>
          <a:prstGeom prst="line">
            <a:avLst/>
          </a:prstGeom>
          <a:ln w="19050" cap="rnd">
            <a:gradFill flip="none" rotWithShape="1">
              <a:gsLst>
                <a:gs pos="100000">
                  <a:schemeClr val="accent2"/>
                </a:gs>
                <a:gs pos="33000">
                  <a:schemeClr val="accent2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组合 8">
            <a:extLst>
              <a:ext uri="{FF2B5EF4-FFF2-40B4-BE49-F238E27FC236}">
                <a16:creationId xmlns:a16="http://schemas.microsoft.com/office/drawing/2014/main" id="{BC207590-F1A4-D475-202D-175DD4F1495D}"/>
              </a:ext>
            </a:extLst>
          </p:cNvPr>
          <p:cNvGrpSpPr/>
          <p:nvPr userDrawn="1"/>
        </p:nvGrpSpPr>
        <p:grpSpPr>
          <a:xfrm>
            <a:off x="0" y="5537200"/>
            <a:ext cx="12192000" cy="1320801"/>
            <a:chOff x="0" y="5132032"/>
            <a:chExt cx="12192000" cy="1725969"/>
          </a:xfrm>
        </p:grpSpPr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3AD7AD04-E156-FC58-58ED-310D3C8FA1F8}"/>
                </a:ext>
              </a:extLst>
            </p:cNvPr>
            <p:cNvSpPr/>
            <p:nvPr/>
          </p:nvSpPr>
          <p:spPr>
            <a:xfrm>
              <a:off x="172485" y="5132032"/>
              <a:ext cx="11847030" cy="1725968"/>
            </a:xfrm>
            <a:custGeom>
              <a:avLst/>
              <a:gdLst>
                <a:gd name="connsiteX0" fmla="*/ 11847030 w 11847030"/>
                <a:gd name="connsiteY0" fmla="*/ 0 h 1725968"/>
                <a:gd name="connsiteX1" fmla="*/ 11847030 w 11847030"/>
                <a:gd name="connsiteY1" fmla="*/ 1725968 h 1725968"/>
                <a:gd name="connsiteX2" fmla="*/ 0 w 11847030"/>
                <a:gd name="connsiteY2" fmla="*/ 1725968 h 1725968"/>
                <a:gd name="connsiteX3" fmla="*/ 0 w 11847030"/>
                <a:gd name="connsiteY3" fmla="*/ 189565 h 1725968"/>
                <a:gd name="connsiteX4" fmla="*/ 24808 w 11847030"/>
                <a:gd name="connsiteY4" fmla="*/ 202544 h 1725968"/>
                <a:gd name="connsiteX5" fmla="*/ 5754709 w 11847030"/>
                <a:gd name="connsiteY5" fmla="*/ 1145790 h 1725968"/>
                <a:gd name="connsiteX6" fmla="*/ 11721610 w 11847030"/>
                <a:gd name="connsiteY6" fmla="*/ 78561 h 17259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847030" h="1725968">
                  <a:moveTo>
                    <a:pt x="11847030" y="0"/>
                  </a:moveTo>
                  <a:lnTo>
                    <a:pt x="11847030" y="1725968"/>
                  </a:lnTo>
                  <a:lnTo>
                    <a:pt x="0" y="1725968"/>
                  </a:lnTo>
                  <a:lnTo>
                    <a:pt x="0" y="189565"/>
                  </a:lnTo>
                  <a:lnTo>
                    <a:pt x="24808" y="202544"/>
                  </a:lnTo>
                  <a:cubicBezTo>
                    <a:pt x="1199878" y="768042"/>
                    <a:pt x="3326432" y="1145790"/>
                    <a:pt x="5754709" y="1145790"/>
                  </a:cubicBezTo>
                  <a:cubicBezTo>
                    <a:pt x="8356435" y="1145790"/>
                    <a:pt x="10611792" y="712152"/>
                    <a:pt x="11721610" y="78561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DA1EEAAB-BFB6-7BF3-5FE0-4BF2075C6E80}"/>
                </a:ext>
              </a:extLst>
            </p:cNvPr>
            <p:cNvSpPr/>
            <p:nvPr/>
          </p:nvSpPr>
          <p:spPr>
            <a:xfrm>
              <a:off x="0" y="5376138"/>
              <a:ext cx="12192000" cy="1481863"/>
            </a:xfrm>
            <a:custGeom>
              <a:avLst/>
              <a:gdLst>
                <a:gd name="connsiteX0" fmla="*/ 12192000 w 12192000"/>
                <a:gd name="connsiteY0" fmla="*/ 0 h 1481863"/>
                <a:gd name="connsiteX1" fmla="*/ 12192000 w 12192000"/>
                <a:gd name="connsiteY1" fmla="*/ 1481863 h 1481863"/>
                <a:gd name="connsiteX2" fmla="*/ 0 w 12192000"/>
                <a:gd name="connsiteY2" fmla="*/ 1481863 h 1481863"/>
                <a:gd name="connsiteX3" fmla="*/ 0 w 12192000"/>
                <a:gd name="connsiteY3" fmla="*/ 163614 h 1481863"/>
                <a:gd name="connsiteX4" fmla="*/ 25530 w 12192000"/>
                <a:gd name="connsiteY4" fmla="*/ 174816 h 1481863"/>
                <a:gd name="connsiteX5" fmla="*/ 5922278 w 12192000"/>
                <a:gd name="connsiteY5" fmla="*/ 988934 h 1481863"/>
                <a:gd name="connsiteX6" fmla="*/ 12062928 w 12192000"/>
                <a:gd name="connsiteY6" fmla="*/ 67806 h 14818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92000" h="1481863">
                  <a:moveTo>
                    <a:pt x="12192000" y="0"/>
                  </a:moveTo>
                  <a:lnTo>
                    <a:pt x="12192000" y="1481863"/>
                  </a:lnTo>
                  <a:lnTo>
                    <a:pt x="0" y="1481863"/>
                  </a:lnTo>
                  <a:lnTo>
                    <a:pt x="0" y="163614"/>
                  </a:lnTo>
                  <a:lnTo>
                    <a:pt x="25530" y="174816"/>
                  </a:lnTo>
                  <a:cubicBezTo>
                    <a:pt x="1234817" y="662899"/>
                    <a:pt x="3423293" y="988934"/>
                    <a:pt x="5922278" y="988934"/>
                  </a:cubicBezTo>
                  <a:cubicBezTo>
                    <a:pt x="8599763" y="988934"/>
                    <a:pt x="10920794" y="614660"/>
                    <a:pt x="12062928" y="67806"/>
                  </a:cubicBezTo>
                  <a:close/>
                </a:path>
              </a:pathLst>
            </a:custGeom>
            <a:gradFill flip="none" rotWithShape="1">
              <a:gsLst>
                <a:gs pos="84000">
                  <a:schemeClr val="accent2"/>
                </a:gs>
                <a:gs pos="0">
                  <a:schemeClr val="accent1">
                    <a:lumMod val="75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>
              <a:outerShdw blurRad="254000" dist="152400" dir="5400000" sx="95000" sy="95000" algn="t" rotWithShape="0">
                <a:schemeClr val="accent2">
                  <a:lumMod val="50000"/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标题 11">
            <a:extLst>
              <a:ext uri="{FF2B5EF4-FFF2-40B4-BE49-F238E27FC236}">
                <a16:creationId xmlns:a16="http://schemas.microsoft.com/office/drawing/2014/main" id="{E85761F2-B84C-FB57-ED70-EF09679E64D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64404" y="484211"/>
            <a:ext cx="1826141" cy="535531"/>
          </a:xfrm>
          <a:noFill/>
        </p:spPr>
        <p:txBody>
          <a:bodyPr wrap="none" rtlCol="0">
            <a:spAutoFit/>
          </a:bodyPr>
          <a:lstStyle>
            <a:lvl1pPr>
              <a:defRPr lang="zh-CN" altLang="en-US" sz="3200" dirty="0">
                <a:solidFill>
                  <a:schemeClr val="accent2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cs"/>
              </a:defRPr>
            </a:lvl1pPr>
          </a:lstStyle>
          <a:p>
            <a:pPr marL="0" lvl="0"/>
            <a:r>
              <a:rPr lang="zh-CN" altLang="en-US" dirty="0"/>
              <a:t>输入文本</a:t>
            </a:r>
          </a:p>
        </p:txBody>
      </p:sp>
    </p:spTree>
    <p:extLst>
      <p:ext uri="{BB962C8B-B14F-4D97-AF65-F5344CB8AC3E}">
        <p14:creationId xmlns:p14="http://schemas.microsoft.com/office/powerpoint/2010/main" val="202346352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FE701D21-771B-78F3-F2D0-B03441E1DD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43CDA-1B28-4B16-B9D1-20CFFF6C77E5}" type="datetimeFigureOut">
              <a:rPr lang="zh-CN" altLang="en-US" smtClean="0"/>
              <a:t>2023/7/4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2813BEBC-30F8-F3B5-F40A-E2453268C5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3437CD85-7393-AB7E-EBD3-59A6E21A8E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FB095C-9DD7-4226-80B9-D93181548B9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42584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>
            <a:extLst>
              <a:ext uri="{FF2B5EF4-FFF2-40B4-BE49-F238E27FC236}">
                <a16:creationId xmlns:a16="http://schemas.microsoft.com/office/drawing/2014/main" id="{3CD973F0-AC7A-3956-B523-55F98311A6A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lum bright="70000" contrast="-70000"/>
            <a:alphaModFix am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551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915D4D5-C205-92E1-D914-80D5F2785E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43CDA-1B28-4B16-B9D1-20CFFF6C77E5}" type="datetimeFigureOut">
              <a:rPr lang="zh-CN" altLang="en-US" smtClean="0"/>
              <a:t>2023/7/4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DE848F65-BE0B-609D-1675-C6C1EFD93F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0E2B2F98-9D50-BE2F-8EF6-E6B3EB7402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FB095C-9DD7-4226-80B9-D93181548B9A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C70707C4-FFEB-50EA-CB9B-86909CFB18C7}"/>
              </a:ext>
            </a:extLst>
          </p:cNvPr>
          <p:cNvSpPr/>
          <p:nvPr userDrawn="1"/>
        </p:nvSpPr>
        <p:spPr>
          <a:xfrm>
            <a:off x="8415206" y="2032335"/>
            <a:ext cx="3103694" cy="45719"/>
          </a:xfrm>
          <a:prstGeom prst="rect">
            <a:avLst/>
          </a:prstGeom>
          <a:gradFill flip="none" rotWithShape="1">
            <a:gsLst>
              <a:gs pos="0">
                <a:schemeClr val="accent1">
                  <a:alpha val="0"/>
                </a:schemeClr>
              </a:gs>
              <a:gs pos="100000">
                <a:schemeClr val="accent1"/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POSans R" panose="00020600040101010101" pitchFamily="18" charset="-122"/>
              <a:ea typeface="思源黑体 CN Normal"/>
              <a:cs typeface="+mn-cs"/>
            </a:endParaRP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DDD24342-84C5-DA24-6192-40815914DF6D}"/>
              </a:ext>
            </a:extLst>
          </p:cNvPr>
          <p:cNvGrpSpPr/>
          <p:nvPr userDrawn="1"/>
        </p:nvGrpSpPr>
        <p:grpSpPr>
          <a:xfrm flipH="1">
            <a:off x="0" y="-341938"/>
            <a:ext cx="5970954" cy="6110282"/>
            <a:chOff x="6221047" y="-341938"/>
            <a:chExt cx="5970954" cy="6110282"/>
          </a:xfrm>
        </p:grpSpPr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D84FB644-7C19-9F6E-3AF1-2C6C774BE904}"/>
                </a:ext>
              </a:extLst>
            </p:cNvPr>
            <p:cNvGrpSpPr/>
            <p:nvPr userDrawn="1"/>
          </p:nvGrpSpPr>
          <p:grpSpPr>
            <a:xfrm>
              <a:off x="6221047" y="0"/>
              <a:ext cx="5970954" cy="5768344"/>
              <a:chOff x="6162674" y="0"/>
              <a:chExt cx="6029327" cy="6168572"/>
            </a:xfrm>
          </p:grpSpPr>
          <p:sp>
            <p:nvSpPr>
              <p:cNvPr id="22" name="任意多边形: 形状 21">
                <a:extLst>
                  <a:ext uri="{FF2B5EF4-FFF2-40B4-BE49-F238E27FC236}">
                    <a16:creationId xmlns:a16="http://schemas.microsoft.com/office/drawing/2014/main" id="{5222EA51-7695-B54E-9911-0D349568DD8E}"/>
                  </a:ext>
                </a:extLst>
              </p:cNvPr>
              <p:cNvSpPr/>
              <p:nvPr/>
            </p:nvSpPr>
            <p:spPr>
              <a:xfrm>
                <a:off x="6162674" y="0"/>
                <a:ext cx="6029325" cy="6168572"/>
              </a:xfrm>
              <a:custGeom>
                <a:avLst/>
                <a:gdLst>
                  <a:gd name="connsiteX0" fmla="*/ 431611 w 6096000"/>
                  <a:gd name="connsiteY0" fmla="*/ 0 h 6168572"/>
                  <a:gd name="connsiteX1" fmla="*/ 6096000 w 6096000"/>
                  <a:gd name="connsiteY1" fmla="*/ 0 h 6168572"/>
                  <a:gd name="connsiteX2" fmla="*/ 6096000 w 6096000"/>
                  <a:gd name="connsiteY2" fmla="*/ 5692573 h 6168572"/>
                  <a:gd name="connsiteX3" fmla="*/ 5993644 w 6096000"/>
                  <a:gd name="connsiteY3" fmla="*/ 5746270 h 6168572"/>
                  <a:gd name="connsiteX4" fmla="*/ 4181005 w 6096000"/>
                  <a:gd name="connsiteY4" fmla="*/ 6168572 h 6168572"/>
                  <a:gd name="connsiteX5" fmla="*/ 0 w 6096000"/>
                  <a:gd name="connsiteY5" fmla="*/ 1886055 h 6168572"/>
                  <a:gd name="connsiteX6" fmla="*/ 328564 w 6096000"/>
                  <a:gd name="connsiteY6" fmla="*/ 219105 h 61685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096000" h="6168572">
                    <a:moveTo>
                      <a:pt x="431611" y="0"/>
                    </a:moveTo>
                    <a:lnTo>
                      <a:pt x="6096000" y="0"/>
                    </a:lnTo>
                    <a:lnTo>
                      <a:pt x="6096000" y="5692573"/>
                    </a:lnTo>
                    <a:lnTo>
                      <a:pt x="5993644" y="5746270"/>
                    </a:lnTo>
                    <a:cubicBezTo>
                      <a:pt x="5445293" y="6016907"/>
                      <a:pt x="4830440" y="6168572"/>
                      <a:pt x="4181005" y="6168572"/>
                    </a:cubicBezTo>
                    <a:cubicBezTo>
                      <a:pt x="1871899" y="6168572"/>
                      <a:pt x="0" y="4251223"/>
                      <a:pt x="0" y="1886055"/>
                    </a:cubicBezTo>
                    <a:cubicBezTo>
                      <a:pt x="0" y="1294763"/>
                      <a:pt x="116994" y="731459"/>
                      <a:pt x="328564" y="219105"/>
                    </a:cubicBezTo>
                    <a:close/>
                  </a:path>
                </a:pathLst>
              </a:custGeom>
              <a:gradFill>
                <a:gsLst>
                  <a:gs pos="32000">
                    <a:schemeClr val="accent1">
                      <a:lumMod val="75000"/>
                    </a:schemeClr>
                  </a:gs>
                  <a:gs pos="84000">
                    <a:schemeClr val="accent2">
                      <a:lumMod val="75000"/>
                    </a:schemeClr>
                  </a:gs>
                </a:gsLst>
                <a:path path="circle">
                  <a:fillToRect r="100000" b="10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任意多边形: 形状 22">
                <a:extLst>
                  <a:ext uri="{FF2B5EF4-FFF2-40B4-BE49-F238E27FC236}">
                    <a16:creationId xmlns:a16="http://schemas.microsoft.com/office/drawing/2014/main" id="{2119F80E-35DF-4865-1593-33737C675900}"/>
                  </a:ext>
                </a:extLst>
              </p:cNvPr>
              <p:cNvSpPr/>
              <p:nvPr/>
            </p:nvSpPr>
            <p:spPr>
              <a:xfrm>
                <a:off x="6379052" y="19050"/>
                <a:ext cx="5812949" cy="5715000"/>
              </a:xfrm>
              <a:custGeom>
                <a:avLst/>
                <a:gdLst>
                  <a:gd name="connsiteX0" fmla="*/ 318039 w 5812949"/>
                  <a:gd name="connsiteY0" fmla="*/ 0 h 5715000"/>
                  <a:gd name="connsiteX1" fmla="*/ 5812949 w 5812949"/>
                  <a:gd name="connsiteY1" fmla="*/ 0 h 5715000"/>
                  <a:gd name="connsiteX2" fmla="*/ 5812949 w 5812949"/>
                  <a:gd name="connsiteY2" fmla="*/ 5329750 h 5715000"/>
                  <a:gd name="connsiteX3" fmla="*/ 5655460 w 5812949"/>
                  <a:gd name="connsiteY3" fmla="*/ 5400933 h 5715000"/>
                  <a:gd name="connsiteX4" fmla="*/ 4087413 w 5812949"/>
                  <a:gd name="connsiteY4" fmla="*/ 5715000 h 5715000"/>
                  <a:gd name="connsiteX5" fmla="*/ 0 w 5812949"/>
                  <a:gd name="connsiteY5" fmla="*/ 1594971 h 5715000"/>
                  <a:gd name="connsiteX6" fmla="*/ 183762 w 5812949"/>
                  <a:gd name="connsiteY6" fmla="*/ 369800 h 5715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812949" h="5715000">
                    <a:moveTo>
                      <a:pt x="318039" y="0"/>
                    </a:moveTo>
                    <a:lnTo>
                      <a:pt x="5812949" y="0"/>
                    </a:lnTo>
                    <a:lnTo>
                      <a:pt x="5812949" y="5329750"/>
                    </a:lnTo>
                    <a:lnTo>
                      <a:pt x="5655460" y="5400933"/>
                    </a:lnTo>
                    <a:cubicBezTo>
                      <a:pt x="5172598" y="5603288"/>
                      <a:pt x="4642948" y="5715000"/>
                      <a:pt x="4087413" y="5715000"/>
                    </a:cubicBezTo>
                    <a:cubicBezTo>
                      <a:pt x="1829996" y="5715000"/>
                      <a:pt x="0" y="3870400"/>
                      <a:pt x="0" y="1594971"/>
                    </a:cubicBezTo>
                    <a:cubicBezTo>
                      <a:pt x="0" y="1168328"/>
                      <a:pt x="64336" y="756831"/>
                      <a:pt x="183762" y="36980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254000" sx="104000" sy="104000" algn="ctr" rotWithShape="0">
                  <a:schemeClr val="bg1">
                    <a:alpha val="18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pic>
            <p:nvPicPr>
              <p:cNvPr id="24" name="图片 23">
                <a:extLst>
                  <a:ext uri="{FF2B5EF4-FFF2-40B4-BE49-F238E27FC236}">
                    <a16:creationId xmlns:a16="http://schemas.microsoft.com/office/drawing/2014/main" id="{BE60DB85-649E-9F54-AFA1-1814A200D96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561" t="9070" r="34217" b="4510"/>
              <a:stretch>
                <a:fillRect/>
              </a:stretch>
            </p:blipFill>
            <p:spPr>
              <a:xfrm>
                <a:off x="6313714" y="0"/>
                <a:ext cx="5878286" cy="5531790"/>
              </a:xfrm>
              <a:custGeom>
                <a:avLst/>
                <a:gdLst>
                  <a:gd name="connsiteX0" fmla="*/ 320515 w 5878286"/>
                  <a:gd name="connsiteY0" fmla="*/ 0 h 5531790"/>
                  <a:gd name="connsiteX1" fmla="*/ 5878286 w 5878286"/>
                  <a:gd name="connsiteY1" fmla="*/ 0 h 5531790"/>
                  <a:gd name="connsiteX2" fmla="*/ 5878286 w 5878286"/>
                  <a:gd name="connsiteY2" fmla="*/ 5228651 h 5531790"/>
                  <a:gd name="connsiteX3" fmla="*/ 5716715 w 5878286"/>
                  <a:gd name="connsiteY3" fmla="*/ 5288655 h 5531790"/>
                  <a:gd name="connsiteX4" fmla="*/ 4254035 w 5878286"/>
                  <a:gd name="connsiteY4" fmla="*/ 5531790 h 5531790"/>
                  <a:gd name="connsiteX5" fmla="*/ 0 w 5878286"/>
                  <a:gd name="connsiteY5" fmla="*/ 1524924 h 5531790"/>
                  <a:gd name="connsiteX6" fmla="*/ 295075 w 5878286"/>
                  <a:gd name="connsiteY6" fmla="*/ 55707 h 55317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878286" h="5531790">
                    <a:moveTo>
                      <a:pt x="320515" y="0"/>
                    </a:moveTo>
                    <a:lnTo>
                      <a:pt x="5878286" y="0"/>
                    </a:lnTo>
                    <a:lnTo>
                      <a:pt x="5878286" y="5228651"/>
                    </a:lnTo>
                    <a:lnTo>
                      <a:pt x="5716715" y="5288655"/>
                    </a:lnTo>
                    <a:cubicBezTo>
                      <a:pt x="5260628" y="5445948"/>
                      <a:pt x="4767975" y="5531790"/>
                      <a:pt x="4254035" y="5531790"/>
                    </a:cubicBezTo>
                    <a:cubicBezTo>
                      <a:pt x="1904596" y="5531790"/>
                      <a:pt x="0" y="3737855"/>
                      <a:pt x="0" y="1524924"/>
                    </a:cubicBezTo>
                    <a:cubicBezTo>
                      <a:pt x="0" y="1006268"/>
                      <a:pt x="104623" y="510629"/>
                      <a:pt x="295075" y="55707"/>
                    </a:cubicBezTo>
                    <a:close/>
                  </a:path>
                </a:pathLst>
              </a:custGeom>
              <a:ln w="98425">
                <a:noFill/>
              </a:ln>
              <a:effectLst/>
            </p:spPr>
          </p:pic>
        </p:grp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71D476D9-6BEC-9271-3D1D-A5417E1C9B5A}"/>
                </a:ext>
              </a:extLst>
            </p:cNvPr>
            <p:cNvSpPr/>
            <p:nvPr userDrawn="1"/>
          </p:nvSpPr>
          <p:spPr>
            <a:xfrm rot="3802215">
              <a:off x="7557516" y="-661984"/>
              <a:ext cx="663639" cy="1324317"/>
            </a:xfrm>
            <a:custGeom>
              <a:avLst/>
              <a:gdLst>
                <a:gd name="connsiteX0" fmla="*/ 0 w 663639"/>
                <a:gd name="connsiteY0" fmla="*/ 1323541 h 1324317"/>
                <a:gd name="connsiteX1" fmla="*/ 663639 w 663639"/>
                <a:gd name="connsiteY1" fmla="*/ 0 h 1324317"/>
                <a:gd name="connsiteX2" fmla="*/ 663639 w 663639"/>
                <a:gd name="connsiteY2" fmla="*/ 668366 h 1324317"/>
                <a:gd name="connsiteX3" fmla="*/ 7688 w 663639"/>
                <a:gd name="connsiteY3" fmla="*/ 1324317 h 1324317"/>
                <a:gd name="connsiteX4" fmla="*/ 7689 w 663639"/>
                <a:gd name="connsiteY4" fmla="*/ 1324316 h 1324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3639" h="1324317">
                  <a:moveTo>
                    <a:pt x="0" y="1323541"/>
                  </a:moveTo>
                  <a:lnTo>
                    <a:pt x="663639" y="0"/>
                  </a:lnTo>
                  <a:lnTo>
                    <a:pt x="663639" y="668366"/>
                  </a:lnTo>
                  <a:cubicBezTo>
                    <a:pt x="663639" y="1030638"/>
                    <a:pt x="369960" y="1324317"/>
                    <a:pt x="7688" y="1324317"/>
                  </a:cubicBezTo>
                  <a:lnTo>
                    <a:pt x="7689" y="1324316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alpha val="19000"/>
                  </a:schemeClr>
                </a:gs>
                <a:gs pos="100000">
                  <a:schemeClr val="accent2">
                    <a:lumMod val="75000"/>
                    <a:alpha val="62000"/>
                  </a:schemeClr>
                </a:gs>
              </a:gsLst>
              <a:path path="circle">
                <a:fillToRect r="100000" b="10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A5767748-ACAF-9276-C732-80CF4969ED75}"/>
                </a:ext>
              </a:extLst>
            </p:cNvPr>
            <p:cNvSpPr/>
            <p:nvPr userDrawn="1"/>
          </p:nvSpPr>
          <p:spPr>
            <a:xfrm rot="3802215">
              <a:off x="9616209" y="-766658"/>
              <a:ext cx="736403" cy="1585843"/>
            </a:xfrm>
            <a:custGeom>
              <a:avLst/>
              <a:gdLst>
                <a:gd name="connsiteX0" fmla="*/ 0 w 736403"/>
                <a:gd name="connsiteY0" fmla="*/ 1468658 h 1585843"/>
                <a:gd name="connsiteX1" fmla="*/ 736403 w 736403"/>
                <a:gd name="connsiteY1" fmla="*/ 0 h 1585843"/>
                <a:gd name="connsiteX2" fmla="*/ 736402 w 736403"/>
                <a:gd name="connsiteY2" fmla="*/ 1146255 h 1585843"/>
                <a:gd name="connsiteX3" fmla="*/ 296814 w 736403"/>
                <a:gd name="connsiteY3" fmla="*/ 1585843 h 1585843"/>
                <a:gd name="connsiteX4" fmla="*/ 296815 w 736403"/>
                <a:gd name="connsiteY4" fmla="*/ 1585842 h 1585843"/>
                <a:gd name="connsiteX5" fmla="*/ 51037 w 736403"/>
                <a:gd name="connsiteY5" fmla="*/ 1510768 h 1585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36403" h="1585843">
                  <a:moveTo>
                    <a:pt x="0" y="1468658"/>
                  </a:moveTo>
                  <a:lnTo>
                    <a:pt x="736403" y="0"/>
                  </a:lnTo>
                  <a:lnTo>
                    <a:pt x="736402" y="1146255"/>
                  </a:lnTo>
                  <a:cubicBezTo>
                    <a:pt x="736402" y="1389033"/>
                    <a:pt x="539592" y="1585843"/>
                    <a:pt x="296814" y="1585843"/>
                  </a:cubicBezTo>
                  <a:lnTo>
                    <a:pt x="296815" y="1585842"/>
                  </a:lnTo>
                  <a:cubicBezTo>
                    <a:pt x="205773" y="1585842"/>
                    <a:pt x="121196" y="1558165"/>
                    <a:pt x="51037" y="1510768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alpha val="19000"/>
                  </a:schemeClr>
                </a:gs>
                <a:gs pos="100000">
                  <a:schemeClr val="accent2">
                    <a:lumMod val="75000"/>
                    <a:alpha val="62000"/>
                  </a:schemeClr>
                </a:gs>
              </a:gsLst>
              <a:path path="circle">
                <a:fillToRect r="100000" b="10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9" name="矩形: 圆角 18">
              <a:extLst>
                <a:ext uri="{FF2B5EF4-FFF2-40B4-BE49-F238E27FC236}">
                  <a16:creationId xmlns:a16="http://schemas.microsoft.com/office/drawing/2014/main" id="{E0FFEA6E-2B4D-D72B-648D-E5AED1C92835}"/>
                </a:ext>
              </a:extLst>
            </p:cNvPr>
            <p:cNvSpPr/>
            <p:nvPr userDrawn="1"/>
          </p:nvSpPr>
          <p:spPr>
            <a:xfrm rot="3802215">
              <a:off x="9989667" y="1151960"/>
              <a:ext cx="606357" cy="1985197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1">
                    <a:alpha val="19000"/>
                  </a:schemeClr>
                </a:gs>
                <a:gs pos="100000">
                  <a:schemeClr val="accent2">
                    <a:lumMod val="75000"/>
                    <a:alpha val="62000"/>
                  </a:schemeClr>
                </a:gs>
              </a:gsLst>
              <a:path path="circle">
                <a:fillToRect r="100000" b="10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id="{7B7FF945-3B06-248B-A9FC-0EE0184CF108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9720261" y="1552575"/>
              <a:ext cx="518601" cy="256656"/>
            </a:xfrm>
            <a:prstGeom prst="line">
              <a:avLst/>
            </a:prstGeom>
            <a:ln w="19050" cap="rnd">
              <a:gradFill flip="none" rotWithShape="1">
                <a:gsLst>
                  <a:gs pos="100000">
                    <a:schemeClr val="accent2"/>
                  </a:gs>
                  <a:gs pos="33000">
                    <a:schemeClr val="accent2"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id="{1A5FA123-D0BC-DCC6-B59A-94EAB95FB279}"/>
                </a:ext>
              </a:extLst>
            </p:cNvPr>
            <p:cNvCxnSpPr>
              <a:cxnSpLocks/>
            </p:cNvCxnSpPr>
            <p:nvPr userDrawn="1"/>
          </p:nvCxnSpPr>
          <p:spPr>
            <a:xfrm rot="1796393" flipH="1">
              <a:off x="8530963" y="-40404"/>
              <a:ext cx="306386" cy="459934"/>
            </a:xfrm>
            <a:prstGeom prst="line">
              <a:avLst/>
            </a:prstGeom>
            <a:ln w="38100" cap="rnd">
              <a:gradFill flip="none" rotWithShape="1">
                <a:gsLst>
                  <a:gs pos="100000">
                    <a:schemeClr val="accent2"/>
                  </a:gs>
                  <a:gs pos="33000">
                    <a:schemeClr val="accent2"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1D352BBF-D699-333F-2E47-F1CD7E81FD93}"/>
              </a:ext>
            </a:extLst>
          </p:cNvPr>
          <p:cNvGrpSpPr/>
          <p:nvPr userDrawn="1"/>
        </p:nvGrpSpPr>
        <p:grpSpPr>
          <a:xfrm flipH="1">
            <a:off x="11488048" y="5387463"/>
            <a:ext cx="980177" cy="1362536"/>
            <a:chOff x="-270508" y="5387463"/>
            <a:chExt cx="980177" cy="1362536"/>
          </a:xfrm>
        </p:grpSpPr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C2D51562-4926-CFEE-0E3F-0AADB7F14806}"/>
                </a:ext>
              </a:extLst>
            </p:cNvPr>
            <p:cNvSpPr/>
            <p:nvPr userDrawn="1"/>
          </p:nvSpPr>
          <p:spPr>
            <a:xfrm rot="3394178" flipV="1">
              <a:off x="-124252" y="5241207"/>
              <a:ext cx="687665" cy="980177"/>
            </a:xfrm>
            <a:custGeom>
              <a:avLst/>
              <a:gdLst>
                <a:gd name="connsiteX0" fmla="*/ 58721 w 687665"/>
                <a:gd name="connsiteY0" fmla="*/ 828584 h 980177"/>
                <a:gd name="connsiteX1" fmla="*/ 343833 w 687665"/>
                <a:gd name="connsiteY1" fmla="*/ 980177 h 980177"/>
                <a:gd name="connsiteX2" fmla="*/ 343832 w 687665"/>
                <a:gd name="connsiteY2" fmla="*/ 980177 h 980177"/>
                <a:gd name="connsiteX3" fmla="*/ 687664 w 687665"/>
                <a:gd name="connsiteY3" fmla="*/ 636344 h 980177"/>
                <a:gd name="connsiteX4" fmla="*/ 687665 w 687665"/>
                <a:gd name="connsiteY4" fmla="*/ 0 h 980177"/>
                <a:gd name="connsiteX5" fmla="*/ 0 w 687665"/>
                <a:gd name="connsiteY5" fmla="*/ 453955 h 980177"/>
                <a:gd name="connsiteX6" fmla="*/ 0 w 687665"/>
                <a:gd name="connsiteY6" fmla="*/ 636344 h 980177"/>
                <a:gd name="connsiteX7" fmla="*/ 58721 w 687665"/>
                <a:gd name="connsiteY7" fmla="*/ 828584 h 9801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87665" h="980177">
                  <a:moveTo>
                    <a:pt x="58721" y="828584"/>
                  </a:moveTo>
                  <a:cubicBezTo>
                    <a:pt x="120510" y="920044"/>
                    <a:pt x="225149" y="980177"/>
                    <a:pt x="343833" y="980177"/>
                  </a:cubicBezTo>
                  <a:lnTo>
                    <a:pt x="343832" y="980177"/>
                  </a:lnTo>
                  <a:cubicBezTo>
                    <a:pt x="533726" y="980177"/>
                    <a:pt x="687665" y="826238"/>
                    <a:pt x="687664" y="636344"/>
                  </a:cubicBezTo>
                  <a:lnTo>
                    <a:pt x="687665" y="0"/>
                  </a:lnTo>
                  <a:lnTo>
                    <a:pt x="0" y="453955"/>
                  </a:lnTo>
                  <a:lnTo>
                    <a:pt x="0" y="636344"/>
                  </a:lnTo>
                  <a:cubicBezTo>
                    <a:pt x="0" y="707554"/>
                    <a:pt x="21648" y="773708"/>
                    <a:pt x="58721" y="828584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alpha val="19000"/>
                  </a:schemeClr>
                </a:gs>
                <a:gs pos="100000">
                  <a:schemeClr val="accent2">
                    <a:lumMod val="75000"/>
                    <a:alpha val="62000"/>
                  </a:schemeClr>
                </a:gs>
              </a:gsLst>
              <a:path path="circle">
                <a:fillToRect r="100000" b="10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9A5BB6BA-1CCD-63E2-790F-1B09F7685D63}"/>
                </a:ext>
              </a:extLst>
            </p:cNvPr>
            <p:cNvSpPr/>
            <p:nvPr userDrawn="1"/>
          </p:nvSpPr>
          <p:spPr>
            <a:xfrm rot="3394178" flipV="1">
              <a:off x="-81280" y="6285300"/>
              <a:ext cx="396592" cy="532805"/>
            </a:xfrm>
            <a:custGeom>
              <a:avLst/>
              <a:gdLst>
                <a:gd name="connsiteX0" fmla="*/ 33866 w 396592"/>
                <a:gd name="connsiteY0" fmla="*/ 445378 h 532805"/>
                <a:gd name="connsiteX1" fmla="*/ 198296 w 396592"/>
                <a:gd name="connsiteY1" fmla="*/ 532805 h 532805"/>
                <a:gd name="connsiteX2" fmla="*/ 198296 w 396592"/>
                <a:gd name="connsiteY2" fmla="*/ 532805 h 532805"/>
                <a:gd name="connsiteX3" fmla="*/ 396592 w 396592"/>
                <a:gd name="connsiteY3" fmla="*/ 334509 h 532805"/>
                <a:gd name="connsiteX4" fmla="*/ 396592 w 396592"/>
                <a:gd name="connsiteY4" fmla="*/ 10816 h 532805"/>
                <a:gd name="connsiteX5" fmla="*/ 389452 w 396592"/>
                <a:gd name="connsiteY5" fmla="*/ 0 h 532805"/>
                <a:gd name="connsiteX6" fmla="*/ 0 w 396592"/>
                <a:gd name="connsiteY6" fmla="*/ 257092 h 532805"/>
                <a:gd name="connsiteX7" fmla="*/ 0 w 396592"/>
                <a:gd name="connsiteY7" fmla="*/ 334509 h 532805"/>
                <a:gd name="connsiteX8" fmla="*/ 33866 w 396592"/>
                <a:gd name="connsiteY8" fmla="*/ 445378 h 532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96592" h="532805">
                  <a:moveTo>
                    <a:pt x="33866" y="445378"/>
                  </a:moveTo>
                  <a:cubicBezTo>
                    <a:pt x="69501" y="498125"/>
                    <a:pt x="129849" y="532805"/>
                    <a:pt x="198296" y="532805"/>
                  </a:cubicBezTo>
                  <a:lnTo>
                    <a:pt x="198296" y="532805"/>
                  </a:lnTo>
                  <a:cubicBezTo>
                    <a:pt x="307811" y="532805"/>
                    <a:pt x="396592" y="444025"/>
                    <a:pt x="396592" y="334509"/>
                  </a:cubicBezTo>
                  <a:lnTo>
                    <a:pt x="396592" y="10816"/>
                  </a:lnTo>
                  <a:lnTo>
                    <a:pt x="389452" y="0"/>
                  </a:lnTo>
                  <a:lnTo>
                    <a:pt x="0" y="257092"/>
                  </a:lnTo>
                  <a:lnTo>
                    <a:pt x="0" y="334509"/>
                  </a:lnTo>
                  <a:cubicBezTo>
                    <a:pt x="0" y="375577"/>
                    <a:pt x="12485" y="413730"/>
                    <a:pt x="33866" y="445378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alpha val="19000"/>
                  </a:schemeClr>
                </a:gs>
                <a:gs pos="100000">
                  <a:schemeClr val="accent2">
                    <a:lumMod val="75000"/>
                    <a:alpha val="62000"/>
                  </a:schemeClr>
                </a:gs>
              </a:gsLst>
              <a:path path="circle">
                <a:fillToRect r="100000" b="10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28" name="标题 27">
            <a:extLst>
              <a:ext uri="{FF2B5EF4-FFF2-40B4-BE49-F238E27FC236}">
                <a16:creationId xmlns:a16="http://schemas.microsoft.com/office/drawing/2014/main" id="{B1A74495-B2C8-DB8E-9864-0E5FB07C099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409809" y="2430056"/>
            <a:ext cx="5109091" cy="1421928"/>
          </a:xfrm>
          <a:noFill/>
        </p:spPr>
        <p:txBody>
          <a:bodyPr vert="horz" wrap="none" lIns="91440" tIns="45720" rIns="91440" bIns="45720" rtlCol="0" anchor="ctr">
            <a:spAutoFit/>
          </a:bodyPr>
          <a:lstStyle>
            <a:lvl1pPr>
              <a:defRPr lang="zh-CN" altLang="en-US" sz="9600">
                <a:solidFill>
                  <a:schemeClr val="accent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cs"/>
              </a:defRPr>
            </a:lvl1pPr>
          </a:lstStyle>
          <a:p>
            <a:pPr marL="0" lvl="0"/>
            <a:r>
              <a:rPr lang="zh-CN" altLang="en-US" dirty="0"/>
              <a:t>谢谢观看</a:t>
            </a:r>
          </a:p>
        </p:txBody>
      </p:sp>
    </p:spTree>
    <p:extLst>
      <p:ext uri="{BB962C8B-B14F-4D97-AF65-F5344CB8AC3E}">
        <p14:creationId xmlns:p14="http://schemas.microsoft.com/office/powerpoint/2010/main" val="247962880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BE922B32-DA99-40AC-D85D-1D7D8CDD8111}"/>
              </a:ext>
            </a:extLst>
          </p:cNvPr>
          <p:cNvGrpSpPr>
            <a:grpSpLocks noGrp="1" noUngrp="1" noRot="1" noMove="1" noResize="1"/>
          </p:cNvGrpSpPr>
          <p:nvPr userDrawn="1"/>
        </p:nvGrpSpPr>
        <p:grpSpPr>
          <a:xfrm>
            <a:off x="-481495" y="3508800"/>
            <a:ext cx="11496376" cy="2535865"/>
            <a:chOff x="-481495" y="3508800"/>
            <a:chExt cx="11496376" cy="2535865"/>
          </a:xfrm>
        </p:grpSpPr>
        <p:sp>
          <p:nvSpPr>
            <p:cNvPr id="3" name="矩形 7">
              <a:extLst>
                <a:ext uri="{FF2B5EF4-FFF2-40B4-BE49-F238E27FC236}">
                  <a16:creationId xmlns:a16="http://schemas.microsoft.com/office/drawing/2014/main" id="{DC3D6BA6-8CB6-3801-6855-D03DBC317307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5285195"/>
              <a:ext cx="6860356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1C276870-802D-4D86-4A7F-CD3EBEA914FF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5250403"/>
              <a:ext cx="4497794" cy="211445"/>
            </a:xfrm>
            <a:custGeom>
              <a:avLst/>
              <a:gdLst/>
              <a:ahLst/>
              <a:cxnLst/>
              <a:rect l="l" t="t" r="r" b="b"/>
              <a:pathLst>
                <a:path w="6223844" h="292589">
                  <a:moveTo>
                    <a:pt x="2540184" y="228581"/>
                  </a:moveTo>
                  <a:cubicBezTo>
                    <a:pt x="2553400" y="232312"/>
                    <a:pt x="2567236" y="236602"/>
                    <a:pt x="2581694" y="241451"/>
                  </a:cubicBezTo>
                  <a:cubicBezTo>
                    <a:pt x="2596151" y="246299"/>
                    <a:pt x="2609964" y="251266"/>
                    <a:pt x="2623135" y="256352"/>
                  </a:cubicBezTo>
                  <a:cubicBezTo>
                    <a:pt x="2636305" y="261438"/>
                    <a:pt x="2647568" y="266202"/>
                    <a:pt x="2656923" y="270644"/>
                  </a:cubicBezTo>
                  <a:lnTo>
                    <a:pt x="2648388" y="283141"/>
                  </a:lnTo>
                  <a:cubicBezTo>
                    <a:pt x="2639532" y="278591"/>
                    <a:pt x="2628593" y="273669"/>
                    <a:pt x="2615572" y="268375"/>
                  </a:cubicBezTo>
                  <a:cubicBezTo>
                    <a:pt x="2602550" y="263080"/>
                    <a:pt x="2588766" y="257887"/>
                    <a:pt x="2574220" y="252796"/>
                  </a:cubicBezTo>
                  <a:cubicBezTo>
                    <a:pt x="2559674" y="247705"/>
                    <a:pt x="2545688" y="243189"/>
                    <a:pt x="2532260" y="239249"/>
                  </a:cubicBezTo>
                  <a:close/>
                  <a:moveTo>
                    <a:pt x="1523981" y="209379"/>
                  </a:moveTo>
                  <a:lnTo>
                    <a:pt x="1523981" y="223419"/>
                  </a:lnTo>
                  <a:cubicBezTo>
                    <a:pt x="1532224" y="222943"/>
                    <a:pt x="1540656" y="222371"/>
                    <a:pt x="1549280" y="221704"/>
                  </a:cubicBezTo>
                  <a:cubicBezTo>
                    <a:pt x="1557903" y="221038"/>
                    <a:pt x="1566640" y="220390"/>
                    <a:pt x="1575492" y="219761"/>
                  </a:cubicBezTo>
                  <a:lnTo>
                    <a:pt x="1575492" y="209379"/>
                  </a:lnTo>
                  <a:close/>
                  <a:moveTo>
                    <a:pt x="4692834" y="202673"/>
                  </a:moveTo>
                  <a:lnTo>
                    <a:pt x="4692834" y="238659"/>
                  </a:lnTo>
                  <a:cubicBezTo>
                    <a:pt x="4705858" y="237891"/>
                    <a:pt x="4719739" y="236989"/>
                    <a:pt x="4734478" y="235954"/>
                  </a:cubicBezTo>
                  <a:cubicBezTo>
                    <a:pt x="4749216" y="234919"/>
                    <a:pt x="4764392" y="233788"/>
                    <a:pt x="4780007" y="232563"/>
                  </a:cubicBezTo>
                  <a:lnTo>
                    <a:pt x="4780007" y="202673"/>
                  </a:lnTo>
                  <a:close/>
                  <a:moveTo>
                    <a:pt x="406280" y="197492"/>
                  </a:moveTo>
                  <a:cubicBezTo>
                    <a:pt x="414096" y="205870"/>
                    <a:pt x="423380" y="213504"/>
                    <a:pt x="434131" y="220396"/>
                  </a:cubicBezTo>
                  <a:cubicBezTo>
                    <a:pt x="444881" y="227288"/>
                    <a:pt x="456832" y="233474"/>
                    <a:pt x="469983" y="238956"/>
                  </a:cubicBezTo>
                  <a:cubicBezTo>
                    <a:pt x="483318" y="233474"/>
                    <a:pt x="495586" y="227288"/>
                    <a:pt x="506787" y="220396"/>
                  </a:cubicBezTo>
                  <a:cubicBezTo>
                    <a:pt x="517989" y="213504"/>
                    <a:pt x="527666" y="205870"/>
                    <a:pt x="535820" y="197492"/>
                  </a:cubicBezTo>
                  <a:close/>
                  <a:moveTo>
                    <a:pt x="4929435" y="188055"/>
                  </a:moveTo>
                  <a:lnTo>
                    <a:pt x="4942236" y="192628"/>
                  </a:lnTo>
                  <a:cubicBezTo>
                    <a:pt x="4938598" y="205105"/>
                    <a:pt x="4933988" y="218342"/>
                    <a:pt x="4928406" y="232340"/>
                  </a:cubicBezTo>
                  <a:cubicBezTo>
                    <a:pt x="4922825" y="246339"/>
                    <a:pt x="4916158" y="258504"/>
                    <a:pt x="4908404" y="268836"/>
                  </a:cubicBezTo>
                  <a:lnTo>
                    <a:pt x="4895298" y="261842"/>
                  </a:lnTo>
                  <a:cubicBezTo>
                    <a:pt x="4903235" y="251812"/>
                    <a:pt x="4910068" y="240010"/>
                    <a:pt x="4915796" y="226435"/>
                  </a:cubicBezTo>
                  <a:cubicBezTo>
                    <a:pt x="4921524" y="212860"/>
                    <a:pt x="4926070" y="200067"/>
                    <a:pt x="4929435" y="188055"/>
                  </a:cubicBezTo>
                  <a:close/>
                  <a:moveTo>
                    <a:pt x="2520372" y="186824"/>
                  </a:moveTo>
                  <a:lnTo>
                    <a:pt x="2535308" y="186824"/>
                  </a:lnTo>
                  <a:cubicBezTo>
                    <a:pt x="2532034" y="206613"/>
                    <a:pt x="2525610" y="222982"/>
                    <a:pt x="2516038" y="235930"/>
                  </a:cubicBezTo>
                  <a:cubicBezTo>
                    <a:pt x="2506464" y="248879"/>
                    <a:pt x="2492048" y="259152"/>
                    <a:pt x="2472790" y="266749"/>
                  </a:cubicBezTo>
                  <a:cubicBezTo>
                    <a:pt x="2453531" y="274347"/>
                    <a:pt x="2427736" y="280014"/>
                    <a:pt x="2395404" y="283750"/>
                  </a:cubicBezTo>
                  <a:cubicBezTo>
                    <a:pt x="2394890" y="281820"/>
                    <a:pt x="2394014" y="279661"/>
                    <a:pt x="2392776" y="277273"/>
                  </a:cubicBezTo>
                  <a:cubicBezTo>
                    <a:pt x="2391537" y="274886"/>
                    <a:pt x="2390280" y="272879"/>
                    <a:pt x="2389003" y="271253"/>
                  </a:cubicBezTo>
                  <a:cubicBezTo>
                    <a:pt x="2420208" y="268106"/>
                    <a:pt x="2444904" y="263225"/>
                    <a:pt x="2463092" y="256612"/>
                  </a:cubicBezTo>
                  <a:cubicBezTo>
                    <a:pt x="2481281" y="249998"/>
                    <a:pt x="2494711" y="241031"/>
                    <a:pt x="2503382" y="229710"/>
                  </a:cubicBezTo>
                  <a:cubicBezTo>
                    <a:pt x="2512054" y="218389"/>
                    <a:pt x="2517718" y="204094"/>
                    <a:pt x="2520372" y="186824"/>
                  </a:cubicBezTo>
                  <a:close/>
                  <a:moveTo>
                    <a:pt x="4966620" y="185921"/>
                  </a:moveTo>
                  <a:lnTo>
                    <a:pt x="4981251" y="185921"/>
                  </a:lnTo>
                  <a:lnTo>
                    <a:pt x="4981251" y="252695"/>
                  </a:lnTo>
                  <a:cubicBezTo>
                    <a:pt x="4981004" y="256716"/>
                    <a:pt x="4982337" y="259422"/>
                    <a:pt x="4985252" y="260813"/>
                  </a:cubicBezTo>
                  <a:cubicBezTo>
                    <a:pt x="4988166" y="262204"/>
                    <a:pt x="4994148" y="262852"/>
                    <a:pt x="5003197" y="262757"/>
                  </a:cubicBezTo>
                  <a:lnTo>
                    <a:pt x="5070252" y="262757"/>
                  </a:lnTo>
                  <a:cubicBezTo>
                    <a:pt x="5075559" y="262915"/>
                    <a:pt x="5079578" y="261989"/>
                    <a:pt x="5082310" y="259979"/>
                  </a:cubicBezTo>
                  <a:cubicBezTo>
                    <a:pt x="5085042" y="257969"/>
                    <a:pt x="5086960" y="253926"/>
                    <a:pt x="5088067" y="247851"/>
                  </a:cubicBezTo>
                  <a:cubicBezTo>
                    <a:pt x="5089173" y="241775"/>
                    <a:pt x="5089940" y="232718"/>
                    <a:pt x="5090370" y="220680"/>
                  </a:cubicBezTo>
                  <a:cubicBezTo>
                    <a:pt x="5092420" y="222065"/>
                    <a:pt x="5094720" y="223259"/>
                    <a:pt x="5097266" y="224263"/>
                  </a:cubicBezTo>
                  <a:cubicBezTo>
                    <a:pt x="5099812" y="225266"/>
                    <a:pt x="5102187" y="226003"/>
                    <a:pt x="5104390" y="226473"/>
                  </a:cubicBezTo>
                  <a:cubicBezTo>
                    <a:pt x="5103546" y="246291"/>
                    <a:pt x="5100892" y="259685"/>
                    <a:pt x="5096428" y="266656"/>
                  </a:cubicBezTo>
                  <a:cubicBezTo>
                    <a:pt x="5091964" y="273627"/>
                    <a:pt x="5083442" y="276887"/>
                    <a:pt x="5070862" y="276435"/>
                  </a:cubicBezTo>
                  <a:lnTo>
                    <a:pt x="5003197" y="276435"/>
                  </a:lnTo>
                  <a:cubicBezTo>
                    <a:pt x="4989138" y="276645"/>
                    <a:pt x="4979460" y="275086"/>
                    <a:pt x="4974164" y="271758"/>
                  </a:cubicBezTo>
                  <a:cubicBezTo>
                    <a:pt x="4968869" y="268430"/>
                    <a:pt x="4966354" y="262076"/>
                    <a:pt x="4966620" y="252695"/>
                  </a:cubicBezTo>
                  <a:close/>
                  <a:moveTo>
                    <a:pt x="5119020" y="183786"/>
                  </a:moveTo>
                  <a:cubicBezTo>
                    <a:pt x="5128426" y="195932"/>
                    <a:pt x="5137277" y="208916"/>
                    <a:pt x="5145576" y="222738"/>
                  </a:cubicBezTo>
                  <a:cubicBezTo>
                    <a:pt x="5153876" y="236560"/>
                    <a:pt x="5160060" y="248782"/>
                    <a:pt x="5164132" y="259403"/>
                  </a:cubicBezTo>
                  <a:lnTo>
                    <a:pt x="5150110" y="265797"/>
                  </a:lnTo>
                  <a:cubicBezTo>
                    <a:pt x="5146212" y="255009"/>
                    <a:pt x="5140217" y="242599"/>
                    <a:pt x="5132128" y="228568"/>
                  </a:cubicBezTo>
                  <a:cubicBezTo>
                    <a:pt x="5124037" y="214537"/>
                    <a:pt x="5115300" y="201439"/>
                    <a:pt x="5105914" y="189275"/>
                  </a:cubicBezTo>
                  <a:close/>
                  <a:moveTo>
                    <a:pt x="1523981" y="168536"/>
                  </a:moveTo>
                  <a:lnTo>
                    <a:pt x="1523981" y="179242"/>
                  </a:lnTo>
                  <a:lnTo>
                    <a:pt x="1575492" y="179242"/>
                  </a:lnTo>
                  <a:lnTo>
                    <a:pt x="1575492" y="168536"/>
                  </a:lnTo>
                  <a:close/>
                  <a:moveTo>
                    <a:pt x="5003502" y="163967"/>
                  </a:moveTo>
                  <a:cubicBezTo>
                    <a:pt x="5015764" y="170288"/>
                    <a:pt x="5027968" y="177466"/>
                    <a:pt x="5040116" y="185501"/>
                  </a:cubicBezTo>
                  <a:cubicBezTo>
                    <a:pt x="5052263" y="193537"/>
                    <a:pt x="5062106" y="201096"/>
                    <a:pt x="5069644" y="208179"/>
                  </a:cubicBezTo>
                  <a:lnTo>
                    <a:pt x="5059585" y="218546"/>
                  </a:lnTo>
                  <a:cubicBezTo>
                    <a:pt x="5052194" y="211564"/>
                    <a:pt x="5042440" y="203878"/>
                    <a:pt x="5030324" y="195487"/>
                  </a:cubicBezTo>
                  <a:cubicBezTo>
                    <a:pt x="5018208" y="187096"/>
                    <a:pt x="5006016" y="179638"/>
                    <a:pt x="4993748" y="173114"/>
                  </a:cubicBezTo>
                  <a:close/>
                  <a:moveTo>
                    <a:pt x="3111075" y="162764"/>
                  </a:moveTo>
                  <a:lnTo>
                    <a:pt x="3111075" y="218237"/>
                  </a:lnTo>
                  <a:cubicBezTo>
                    <a:pt x="3120555" y="216720"/>
                    <a:pt x="3130474" y="215107"/>
                    <a:pt x="3140831" y="213399"/>
                  </a:cubicBezTo>
                  <a:cubicBezTo>
                    <a:pt x="3151188" y="211690"/>
                    <a:pt x="3161792" y="209849"/>
                    <a:pt x="3172644" y="207874"/>
                  </a:cubicBezTo>
                  <a:lnTo>
                    <a:pt x="3172644" y="162764"/>
                  </a:lnTo>
                  <a:close/>
                  <a:moveTo>
                    <a:pt x="2432590" y="159735"/>
                  </a:moveTo>
                  <a:lnTo>
                    <a:pt x="2620651" y="159735"/>
                  </a:lnTo>
                  <a:lnTo>
                    <a:pt x="2620651" y="243212"/>
                  </a:lnTo>
                  <a:lnTo>
                    <a:pt x="2606021" y="243212"/>
                  </a:lnTo>
                  <a:lnTo>
                    <a:pt x="2606021" y="172803"/>
                  </a:lnTo>
                  <a:lnTo>
                    <a:pt x="2446610" y="172803"/>
                  </a:lnTo>
                  <a:lnTo>
                    <a:pt x="2446610" y="244736"/>
                  </a:lnTo>
                  <a:lnTo>
                    <a:pt x="2432590" y="244736"/>
                  </a:lnTo>
                  <a:close/>
                  <a:moveTo>
                    <a:pt x="4692834" y="157868"/>
                  </a:moveTo>
                  <a:lnTo>
                    <a:pt x="4692834" y="190215"/>
                  </a:lnTo>
                  <a:lnTo>
                    <a:pt x="4780007" y="190215"/>
                  </a:lnTo>
                  <a:lnTo>
                    <a:pt x="4780007" y="157868"/>
                  </a:lnTo>
                  <a:close/>
                  <a:moveTo>
                    <a:pt x="6079674" y="138684"/>
                  </a:moveTo>
                  <a:lnTo>
                    <a:pt x="6094305" y="138684"/>
                  </a:lnTo>
                  <a:lnTo>
                    <a:pt x="6094305" y="172517"/>
                  </a:lnTo>
                  <a:lnTo>
                    <a:pt x="6214396" y="172517"/>
                  </a:lnTo>
                  <a:lnTo>
                    <a:pt x="6214396" y="186233"/>
                  </a:lnTo>
                  <a:lnTo>
                    <a:pt x="6107411" y="186233"/>
                  </a:lnTo>
                  <a:cubicBezTo>
                    <a:pt x="6120835" y="203531"/>
                    <a:pt x="6137954" y="218847"/>
                    <a:pt x="6158770" y="232182"/>
                  </a:cubicBezTo>
                  <a:cubicBezTo>
                    <a:pt x="6179585" y="245517"/>
                    <a:pt x="6201276" y="255499"/>
                    <a:pt x="6223844" y="262128"/>
                  </a:cubicBezTo>
                  <a:cubicBezTo>
                    <a:pt x="6222124" y="263862"/>
                    <a:pt x="6220384" y="265881"/>
                    <a:pt x="6218625" y="268186"/>
                  </a:cubicBezTo>
                  <a:cubicBezTo>
                    <a:pt x="6216866" y="270491"/>
                    <a:pt x="6215355" y="272739"/>
                    <a:pt x="6214091" y="274930"/>
                  </a:cubicBezTo>
                  <a:cubicBezTo>
                    <a:pt x="6191364" y="266961"/>
                    <a:pt x="6169304" y="255696"/>
                    <a:pt x="6147912" y="241135"/>
                  </a:cubicBezTo>
                  <a:cubicBezTo>
                    <a:pt x="6126518" y="226575"/>
                    <a:pt x="6108649" y="209900"/>
                    <a:pt x="6094305" y="191110"/>
                  </a:cubicBezTo>
                  <a:lnTo>
                    <a:pt x="6094305" y="283160"/>
                  </a:lnTo>
                  <a:lnTo>
                    <a:pt x="6079674" y="283160"/>
                  </a:lnTo>
                  <a:lnTo>
                    <a:pt x="6079674" y="188062"/>
                  </a:lnTo>
                  <a:cubicBezTo>
                    <a:pt x="6070156" y="200745"/>
                    <a:pt x="6058780" y="212768"/>
                    <a:pt x="6045548" y="224130"/>
                  </a:cubicBezTo>
                  <a:cubicBezTo>
                    <a:pt x="6032316" y="235492"/>
                    <a:pt x="6018253" y="245686"/>
                    <a:pt x="6003362" y="254712"/>
                  </a:cubicBezTo>
                  <a:cubicBezTo>
                    <a:pt x="5988470" y="263737"/>
                    <a:pt x="5973775" y="271086"/>
                    <a:pt x="5959278" y="276759"/>
                  </a:cubicBezTo>
                  <a:cubicBezTo>
                    <a:pt x="5958020" y="274854"/>
                    <a:pt x="5956497" y="272796"/>
                    <a:pt x="5954706" y="270587"/>
                  </a:cubicBezTo>
                  <a:cubicBezTo>
                    <a:pt x="5952916" y="268377"/>
                    <a:pt x="5951087" y="266472"/>
                    <a:pt x="5949220" y="264872"/>
                  </a:cubicBezTo>
                  <a:cubicBezTo>
                    <a:pt x="5963092" y="260012"/>
                    <a:pt x="5977139" y="253577"/>
                    <a:pt x="5991361" y="245568"/>
                  </a:cubicBezTo>
                  <a:cubicBezTo>
                    <a:pt x="6005584" y="237558"/>
                    <a:pt x="6019044" y="228482"/>
                    <a:pt x="6031742" y="218339"/>
                  </a:cubicBezTo>
                  <a:cubicBezTo>
                    <a:pt x="6044440" y="208196"/>
                    <a:pt x="6055439" y="197494"/>
                    <a:pt x="6064739" y="186233"/>
                  </a:cubicBezTo>
                  <a:lnTo>
                    <a:pt x="5955621" y="186233"/>
                  </a:lnTo>
                  <a:lnTo>
                    <a:pt x="5955621" y="172517"/>
                  </a:lnTo>
                  <a:lnTo>
                    <a:pt x="6079674" y="172517"/>
                  </a:lnTo>
                  <a:close/>
                  <a:moveTo>
                    <a:pt x="3488114" y="138361"/>
                  </a:moveTo>
                  <a:cubicBezTo>
                    <a:pt x="3480656" y="138234"/>
                    <a:pt x="3472474" y="140622"/>
                    <a:pt x="3463567" y="145526"/>
                  </a:cubicBezTo>
                  <a:cubicBezTo>
                    <a:pt x="3454661" y="150430"/>
                    <a:pt x="3445869" y="158612"/>
                    <a:pt x="3437192" y="170071"/>
                  </a:cubicBezTo>
                  <a:cubicBezTo>
                    <a:pt x="3438526" y="194743"/>
                    <a:pt x="3443633" y="214155"/>
                    <a:pt x="3452514" y="228307"/>
                  </a:cubicBezTo>
                  <a:cubicBezTo>
                    <a:pt x="3461395" y="242460"/>
                    <a:pt x="3474278" y="249676"/>
                    <a:pt x="3491163" y="249955"/>
                  </a:cubicBezTo>
                  <a:cubicBezTo>
                    <a:pt x="3503455" y="249638"/>
                    <a:pt x="3513479" y="244327"/>
                    <a:pt x="3521235" y="234024"/>
                  </a:cubicBezTo>
                  <a:cubicBezTo>
                    <a:pt x="3528992" y="223721"/>
                    <a:pt x="3532994" y="210331"/>
                    <a:pt x="3533242" y="193853"/>
                  </a:cubicBezTo>
                  <a:cubicBezTo>
                    <a:pt x="3533343" y="177401"/>
                    <a:pt x="3529786" y="164113"/>
                    <a:pt x="3522570" y="153987"/>
                  </a:cubicBezTo>
                  <a:cubicBezTo>
                    <a:pt x="3515353" y="143862"/>
                    <a:pt x="3503868" y="138653"/>
                    <a:pt x="3488114" y="138361"/>
                  </a:cubicBezTo>
                  <a:close/>
                  <a:moveTo>
                    <a:pt x="1523981" y="126778"/>
                  </a:moveTo>
                  <a:lnTo>
                    <a:pt x="1523981" y="138399"/>
                  </a:lnTo>
                  <a:lnTo>
                    <a:pt x="1575492" y="138399"/>
                  </a:lnTo>
                  <a:lnTo>
                    <a:pt x="1575492" y="126778"/>
                  </a:lnTo>
                  <a:close/>
                  <a:moveTo>
                    <a:pt x="398050" y="124035"/>
                  </a:moveTo>
                  <a:lnTo>
                    <a:pt x="398050" y="149676"/>
                  </a:lnTo>
                  <a:lnTo>
                    <a:pt x="549536" y="149676"/>
                  </a:lnTo>
                  <a:lnTo>
                    <a:pt x="549536" y="124035"/>
                  </a:lnTo>
                  <a:close/>
                  <a:moveTo>
                    <a:pt x="4692834" y="113672"/>
                  </a:moveTo>
                  <a:lnTo>
                    <a:pt x="4692834" y="145714"/>
                  </a:lnTo>
                  <a:lnTo>
                    <a:pt x="4780007" y="145714"/>
                  </a:lnTo>
                  <a:lnTo>
                    <a:pt x="4780007" y="113672"/>
                  </a:lnTo>
                  <a:close/>
                  <a:moveTo>
                    <a:pt x="4189228" y="111252"/>
                  </a:moveTo>
                  <a:lnTo>
                    <a:pt x="4251102" y="111252"/>
                  </a:lnTo>
                  <a:lnTo>
                    <a:pt x="4251102" y="229834"/>
                  </a:lnTo>
                  <a:cubicBezTo>
                    <a:pt x="4254202" y="231726"/>
                    <a:pt x="4257682" y="234343"/>
                    <a:pt x="4261542" y="237684"/>
                  </a:cubicBezTo>
                  <a:cubicBezTo>
                    <a:pt x="4265403" y="241024"/>
                    <a:pt x="4270254" y="244708"/>
                    <a:pt x="4276096" y="248734"/>
                  </a:cubicBezTo>
                  <a:cubicBezTo>
                    <a:pt x="4285863" y="255409"/>
                    <a:pt x="4297191" y="259816"/>
                    <a:pt x="4310082" y="261957"/>
                  </a:cubicBezTo>
                  <a:cubicBezTo>
                    <a:pt x="4322972" y="264097"/>
                    <a:pt x="4338263" y="265075"/>
                    <a:pt x="4355954" y="264891"/>
                  </a:cubicBezTo>
                  <a:cubicBezTo>
                    <a:pt x="4375677" y="264846"/>
                    <a:pt x="4395362" y="264325"/>
                    <a:pt x="4415009" y="263328"/>
                  </a:cubicBezTo>
                  <a:cubicBezTo>
                    <a:pt x="4434656" y="262331"/>
                    <a:pt x="4452055" y="261125"/>
                    <a:pt x="4467206" y="259708"/>
                  </a:cubicBezTo>
                  <a:cubicBezTo>
                    <a:pt x="4466088" y="261975"/>
                    <a:pt x="4465047" y="264677"/>
                    <a:pt x="4464082" y="267814"/>
                  </a:cubicBezTo>
                  <a:cubicBezTo>
                    <a:pt x="4463116" y="270951"/>
                    <a:pt x="4462532" y="273725"/>
                    <a:pt x="4462329" y="276138"/>
                  </a:cubicBezTo>
                  <a:cubicBezTo>
                    <a:pt x="4455012" y="276559"/>
                    <a:pt x="4444822" y="277001"/>
                    <a:pt x="4431759" y="277467"/>
                  </a:cubicBezTo>
                  <a:cubicBezTo>
                    <a:pt x="4418696" y="277932"/>
                    <a:pt x="4405210" y="278330"/>
                    <a:pt x="4391300" y="278660"/>
                  </a:cubicBezTo>
                  <a:cubicBezTo>
                    <a:pt x="4377390" y="278991"/>
                    <a:pt x="4365506" y="279163"/>
                    <a:pt x="4355650" y="279178"/>
                  </a:cubicBezTo>
                  <a:cubicBezTo>
                    <a:pt x="4336612" y="279343"/>
                    <a:pt x="4320280" y="278177"/>
                    <a:pt x="4306652" y="275681"/>
                  </a:cubicBezTo>
                  <a:cubicBezTo>
                    <a:pt x="4293026" y="273185"/>
                    <a:pt x="4281113" y="268369"/>
                    <a:pt x="4270915" y="261233"/>
                  </a:cubicBezTo>
                  <a:cubicBezTo>
                    <a:pt x="4264934" y="256673"/>
                    <a:pt x="4259523" y="252303"/>
                    <a:pt x="4254684" y="248124"/>
                  </a:cubicBezTo>
                  <a:cubicBezTo>
                    <a:pt x="4249846" y="243946"/>
                    <a:pt x="4245807" y="241710"/>
                    <a:pt x="4242568" y="241418"/>
                  </a:cubicBezTo>
                  <a:cubicBezTo>
                    <a:pt x="4236593" y="241647"/>
                    <a:pt x="4229646" y="245532"/>
                    <a:pt x="4221728" y="253073"/>
                  </a:cubicBezTo>
                  <a:cubicBezTo>
                    <a:pt x="4213810" y="260614"/>
                    <a:pt x="4205110" y="270433"/>
                    <a:pt x="4195630" y="282531"/>
                  </a:cubicBezTo>
                  <a:lnTo>
                    <a:pt x="4184656" y="269450"/>
                  </a:lnTo>
                  <a:cubicBezTo>
                    <a:pt x="4194442" y="258489"/>
                    <a:pt x="4203751" y="249334"/>
                    <a:pt x="4212584" y="241988"/>
                  </a:cubicBezTo>
                  <a:cubicBezTo>
                    <a:pt x="4221416" y="234641"/>
                    <a:pt x="4229583" y="229980"/>
                    <a:pt x="4237082" y="228005"/>
                  </a:cubicBezTo>
                  <a:lnTo>
                    <a:pt x="4237082" y="125273"/>
                  </a:lnTo>
                  <a:lnTo>
                    <a:pt x="4189228" y="125273"/>
                  </a:lnTo>
                  <a:close/>
                  <a:moveTo>
                    <a:pt x="81344" y="103309"/>
                  </a:moveTo>
                  <a:lnTo>
                    <a:pt x="81344" y="183204"/>
                  </a:lnTo>
                  <a:lnTo>
                    <a:pt x="167335" y="183204"/>
                  </a:lnTo>
                  <a:lnTo>
                    <a:pt x="167335" y="103309"/>
                  </a:lnTo>
                  <a:close/>
                  <a:moveTo>
                    <a:pt x="4656563" y="100603"/>
                  </a:moveTo>
                  <a:lnTo>
                    <a:pt x="4815059" y="100603"/>
                  </a:lnTo>
                  <a:lnTo>
                    <a:pt x="4815059" y="113672"/>
                  </a:lnTo>
                  <a:lnTo>
                    <a:pt x="4794028" y="113672"/>
                  </a:lnTo>
                  <a:lnTo>
                    <a:pt x="4794028" y="231648"/>
                  </a:lnTo>
                  <a:lnTo>
                    <a:pt x="4816582" y="229819"/>
                  </a:lnTo>
                  <a:lnTo>
                    <a:pt x="4816278" y="242621"/>
                  </a:lnTo>
                  <a:lnTo>
                    <a:pt x="4794028" y="244450"/>
                  </a:lnTo>
                  <a:lnTo>
                    <a:pt x="4794028" y="283160"/>
                  </a:lnTo>
                  <a:lnTo>
                    <a:pt x="4780007" y="283160"/>
                  </a:lnTo>
                  <a:lnTo>
                    <a:pt x="4780007" y="245669"/>
                  </a:lnTo>
                  <a:cubicBezTo>
                    <a:pt x="4755515" y="247523"/>
                    <a:pt x="4732109" y="249301"/>
                    <a:pt x="4709788" y="251003"/>
                  </a:cubicBezTo>
                  <a:cubicBezTo>
                    <a:pt x="4687468" y="252705"/>
                    <a:pt x="4667796" y="254178"/>
                    <a:pt x="4650772" y="255423"/>
                  </a:cubicBezTo>
                  <a:lnTo>
                    <a:pt x="4648334" y="241707"/>
                  </a:lnTo>
                  <a:lnTo>
                    <a:pt x="4678814" y="239878"/>
                  </a:lnTo>
                  <a:lnTo>
                    <a:pt x="4678814" y="113672"/>
                  </a:lnTo>
                  <a:lnTo>
                    <a:pt x="4656563" y="113672"/>
                  </a:lnTo>
                  <a:close/>
                  <a:moveTo>
                    <a:pt x="3111075" y="98756"/>
                  </a:moveTo>
                  <a:lnTo>
                    <a:pt x="3111075" y="149352"/>
                  </a:lnTo>
                  <a:lnTo>
                    <a:pt x="3172644" y="149352"/>
                  </a:lnTo>
                  <a:lnTo>
                    <a:pt x="3172644" y="98756"/>
                  </a:lnTo>
                  <a:close/>
                  <a:moveTo>
                    <a:pt x="1411510" y="98146"/>
                  </a:moveTo>
                  <a:cubicBezTo>
                    <a:pt x="1409827" y="102889"/>
                    <a:pt x="1408087" y="107576"/>
                    <a:pt x="1406290" y="112205"/>
                  </a:cubicBezTo>
                  <a:cubicBezTo>
                    <a:pt x="1404493" y="116834"/>
                    <a:pt x="1402677" y="121292"/>
                    <a:pt x="1400842" y="125578"/>
                  </a:cubicBezTo>
                  <a:lnTo>
                    <a:pt x="1411510" y="125578"/>
                  </a:lnTo>
                  <a:close/>
                  <a:moveTo>
                    <a:pt x="2191798" y="97822"/>
                  </a:moveTo>
                  <a:cubicBezTo>
                    <a:pt x="2190909" y="108795"/>
                    <a:pt x="2189791" y="119406"/>
                    <a:pt x="2188445" y="129655"/>
                  </a:cubicBezTo>
                  <a:cubicBezTo>
                    <a:pt x="2187099" y="139904"/>
                    <a:pt x="2185372" y="149829"/>
                    <a:pt x="2183264" y="159430"/>
                  </a:cubicBezTo>
                  <a:lnTo>
                    <a:pt x="2280190" y="159430"/>
                  </a:lnTo>
                  <a:lnTo>
                    <a:pt x="2280190" y="97822"/>
                  </a:lnTo>
                  <a:close/>
                  <a:moveTo>
                    <a:pt x="2094567" y="97822"/>
                  </a:moveTo>
                  <a:lnTo>
                    <a:pt x="2094567" y="159430"/>
                  </a:lnTo>
                  <a:lnTo>
                    <a:pt x="2168328" y="159430"/>
                  </a:lnTo>
                  <a:cubicBezTo>
                    <a:pt x="2170424" y="149962"/>
                    <a:pt x="2172100" y="140076"/>
                    <a:pt x="2173358" y="129770"/>
                  </a:cubicBezTo>
                  <a:cubicBezTo>
                    <a:pt x="2174615" y="119464"/>
                    <a:pt x="2175682" y="108814"/>
                    <a:pt x="2176558" y="97822"/>
                  </a:cubicBezTo>
                  <a:close/>
                  <a:moveTo>
                    <a:pt x="1754715" y="96317"/>
                  </a:moveTo>
                  <a:lnTo>
                    <a:pt x="1798301" y="96317"/>
                  </a:lnTo>
                  <a:lnTo>
                    <a:pt x="1798301" y="289865"/>
                  </a:lnTo>
                  <a:lnTo>
                    <a:pt x="1694669" y="289865"/>
                  </a:lnTo>
                  <a:lnTo>
                    <a:pt x="1694669" y="250241"/>
                  </a:lnTo>
                  <a:lnTo>
                    <a:pt x="1754715" y="250241"/>
                  </a:lnTo>
                  <a:close/>
                  <a:moveTo>
                    <a:pt x="5036724" y="93555"/>
                  </a:moveTo>
                  <a:lnTo>
                    <a:pt x="5036724" y="140227"/>
                  </a:lnTo>
                  <a:lnTo>
                    <a:pt x="5119630" y="140227"/>
                  </a:lnTo>
                  <a:lnTo>
                    <a:pt x="5119630" y="93555"/>
                  </a:lnTo>
                  <a:close/>
                  <a:moveTo>
                    <a:pt x="4938274" y="93555"/>
                  </a:moveTo>
                  <a:lnTo>
                    <a:pt x="4938274" y="140227"/>
                  </a:lnTo>
                  <a:lnTo>
                    <a:pt x="5022704" y="140227"/>
                  </a:lnTo>
                  <a:lnTo>
                    <a:pt x="5022704" y="93555"/>
                  </a:lnTo>
                  <a:close/>
                  <a:moveTo>
                    <a:pt x="1468508" y="91459"/>
                  </a:moveTo>
                  <a:lnTo>
                    <a:pt x="1636148" y="91459"/>
                  </a:lnTo>
                  <a:lnTo>
                    <a:pt x="1636148" y="126778"/>
                  </a:lnTo>
                  <a:lnTo>
                    <a:pt x="1616336" y="126778"/>
                  </a:lnTo>
                  <a:lnTo>
                    <a:pt x="1616336" y="216412"/>
                  </a:lnTo>
                  <a:lnTo>
                    <a:pt x="1639500" y="214579"/>
                  </a:lnTo>
                  <a:lnTo>
                    <a:pt x="1639500" y="250694"/>
                  </a:lnTo>
                  <a:lnTo>
                    <a:pt x="1616336" y="252832"/>
                  </a:lnTo>
                  <a:lnTo>
                    <a:pt x="1616336" y="289560"/>
                  </a:lnTo>
                  <a:lnTo>
                    <a:pt x="1575492" y="289560"/>
                  </a:lnTo>
                  <a:lnTo>
                    <a:pt x="1575492" y="256642"/>
                  </a:lnTo>
                  <a:cubicBezTo>
                    <a:pt x="1556004" y="258337"/>
                    <a:pt x="1537297" y="259976"/>
                    <a:pt x="1519371" y="261557"/>
                  </a:cubicBezTo>
                  <a:cubicBezTo>
                    <a:pt x="1501445" y="263138"/>
                    <a:pt x="1485100" y="264548"/>
                    <a:pt x="1470336" y="265786"/>
                  </a:cubicBezTo>
                  <a:lnTo>
                    <a:pt x="1463936" y="227381"/>
                  </a:lnTo>
                  <a:lnTo>
                    <a:pt x="1483443" y="226162"/>
                  </a:lnTo>
                  <a:lnTo>
                    <a:pt x="1483443" y="126778"/>
                  </a:lnTo>
                  <a:lnTo>
                    <a:pt x="1468508" y="126778"/>
                  </a:lnTo>
                  <a:close/>
                  <a:moveTo>
                    <a:pt x="3965734" y="91440"/>
                  </a:moveTo>
                  <a:lnTo>
                    <a:pt x="3980364" y="91440"/>
                  </a:lnTo>
                  <a:lnTo>
                    <a:pt x="3980364" y="283160"/>
                  </a:lnTo>
                  <a:lnTo>
                    <a:pt x="3965734" y="283160"/>
                  </a:lnTo>
                  <a:close/>
                  <a:moveTo>
                    <a:pt x="67361" y="89631"/>
                  </a:moveTo>
                  <a:lnTo>
                    <a:pt x="181623" y="89631"/>
                  </a:lnTo>
                  <a:lnTo>
                    <a:pt x="181623" y="196577"/>
                  </a:lnTo>
                  <a:lnTo>
                    <a:pt x="67361" y="196577"/>
                  </a:lnTo>
                  <a:close/>
                  <a:moveTo>
                    <a:pt x="398050" y="87764"/>
                  </a:moveTo>
                  <a:lnTo>
                    <a:pt x="398050" y="112491"/>
                  </a:lnTo>
                  <a:lnTo>
                    <a:pt x="549536" y="112491"/>
                  </a:lnTo>
                  <a:lnTo>
                    <a:pt x="549536" y="87764"/>
                  </a:lnTo>
                  <a:close/>
                  <a:moveTo>
                    <a:pt x="2939777" y="84125"/>
                  </a:moveTo>
                  <a:cubicBezTo>
                    <a:pt x="2948896" y="89370"/>
                    <a:pt x="2957786" y="95492"/>
                    <a:pt x="2966447" y="102489"/>
                  </a:cubicBezTo>
                  <a:cubicBezTo>
                    <a:pt x="2975108" y="109487"/>
                    <a:pt x="2981865" y="116066"/>
                    <a:pt x="2986716" y="122225"/>
                  </a:cubicBezTo>
                  <a:lnTo>
                    <a:pt x="2976658" y="131369"/>
                  </a:lnTo>
                  <a:cubicBezTo>
                    <a:pt x="2971534" y="125216"/>
                    <a:pt x="2964714" y="118549"/>
                    <a:pt x="2956198" y="111367"/>
                  </a:cubicBezTo>
                  <a:cubicBezTo>
                    <a:pt x="2947683" y="104185"/>
                    <a:pt x="2938958" y="97746"/>
                    <a:pt x="2930024" y="92050"/>
                  </a:cubicBezTo>
                  <a:close/>
                  <a:moveTo>
                    <a:pt x="2902896" y="79858"/>
                  </a:moveTo>
                  <a:lnTo>
                    <a:pt x="2916917" y="79858"/>
                  </a:lnTo>
                  <a:lnTo>
                    <a:pt x="2916917" y="123444"/>
                  </a:lnTo>
                  <a:cubicBezTo>
                    <a:pt x="2916924" y="126175"/>
                    <a:pt x="2916910" y="128867"/>
                    <a:pt x="2916879" y="131522"/>
                  </a:cubicBezTo>
                  <a:cubicBezTo>
                    <a:pt x="2916847" y="134176"/>
                    <a:pt x="2916758" y="136868"/>
                    <a:pt x="2916612" y="139599"/>
                  </a:cubicBezTo>
                  <a:lnTo>
                    <a:pt x="3001956" y="139599"/>
                  </a:lnTo>
                  <a:lnTo>
                    <a:pt x="3001956" y="153315"/>
                  </a:lnTo>
                  <a:lnTo>
                    <a:pt x="2918746" y="153315"/>
                  </a:lnTo>
                  <a:cubicBezTo>
                    <a:pt x="2925712" y="181274"/>
                    <a:pt x="2936240" y="205442"/>
                    <a:pt x="2950331" y="225819"/>
                  </a:cubicBezTo>
                  <a:cubicBezTo>
                    <a:pt x="2964422" y="246196"/>
                    <a:pt x="2982341" y="261449"/>
                    <a:pt x="3004090" y="271577"/>
                  </a:cubicBezTo>
                  <a:cubicBezTo>
                    <a:pt x="3002204" y="273012"/>
                    <a:pt x="3000337" y="274790"/>
                    <a:pt x="2998489" y="276911"/>
                  </a:cubicBezTo>
                  <a:cubicBezTo>
                    <a:pt x="2996641" y="279032"/>
                    <a:pt x="2995155" y="281115"/>
                    <a:pt x="2994032" y="283160"/>
                  </a:cubicBezTo>
                  <a:cubicBezTo>
                    <a:pt x="2974251" y="273127"/>
                    <a:pt x="2957576" y="258979"/>
                    <a:pt x="2944006" y="240716"/>
                  </a:cubicBezTo>
                  <a:cubicBezTo>
                    <a:pt x="2930436" y="222454"/>
                    <a:pt x="2919781" y="200838"/>
                    <a:pt x="2912040" y="175870"/>
                  </a:cubicBezTo>
                  <a:cubicBezTo>
                    <a:pt x="2908313" y="194666"/>
                    <a:pt x="2900223" y="213386"/>
                    <a:pt x="2887770" y="232029"/>
                  </a:cubicBezTo>
                  <a:cubicBezTo>
                    <a:pt x="2875318" y="250673"/>
                    <a:pt x="2856180" y="268021"/>
                    <a:pt x="2830354" y="284074"/>
                  </a:cubicBezTo>
                  <a:cubicBezTo>
                    <a:pt x="2829078" y="282480"/>
                    <a:pt x="2827439" y="280791"/>
                    <a:pt x="2825439" y="279007"/>
                  </a:cubicBezTo>
                  <a:cubicBezTo>
                    <a:pt x="2823439" y="277222"/>
                    <a:pt x="2821419" y="275762"/>
                    <a:pt x="2819381" y="274625"/>
                  </a:cubicBezTo>
                  <a:cubicBezTo>
                    <a:pt x="2839110" y="262640"/>
                    <a:pt x="2854685" y="249831"/>
                    <a:pt x="2866106" y="236198"/>
                  </a:cubicBezTo>
                  <a:cubicBezTo>
                    <a:pt x="2877526" y="222565"/>
                    <a:pt x="2885899" y="208694"/>
                    <a:pt x="2891224" y="194587"/>
                  </a:cubicBezTo>
                  <a:cubicBezTo>
                    <a:pt x="2896548" y="180480"/>
                    <a:pt x="2899931" y="166722"/>
                    <a:pt x="2901372" y="153315"/>
                  </a:cubicBezTo>
                  <a:lnTo>
                    <a:pt x="2826392" y="153315"/>
                  </a:lnTo>
                  <a:lnTo>
                    <a:pt x="2826392" y="139599"/>
                  </a:lnTo>
                  <a:lnTo>
                    <a:pt x="2902592" y="139599"/>
                  </a:lnTo>
                  <a:cubicBezTo>
                    <a:pt x="2902737" y="136716"/>
                    <a:pt x="2902826" y="133947"/>
                    <a:pt x="2902858" y="131293"/>
                  </a:cubicBezTo>
                  <a:cubicBezTo>
                    <a:pt x="2902890" y="128639"/>
                    <a:pt x="2902902" y="126023"/>
                    <a:pt x="2902896" y="123444"/>
                  </a:cubicBezTo>
                  <a:close/>
                  <a:moveTo>
                    <a:pt x="2497817" y="79229"/>
                  </a:moveTo>
                  <a:cubicBezTo>
                    <a:pt x="2497392" y="84246"/>
                    <a:pt x="2496718" y="89091"/>
                    <a:pt x="2495798" y="93765"/>
                  </a:cubicBezTo>
                  <a:cubicBezTo>
                    <a:pt x="2494877" y="98439"/>
                    <a:pt x="2493518" y="103055"/>
                    <a:pt x="2491721" y="107614"/>
                  </a:cubicBezTo>
                  <a:lnTo>
                    <a:pt x="2555729" y="107614"/>
                  </a:lnTo>
                  <a:lnTo>
                    <a:pt x="2555729" y="79229"/>
                  </a:lnTo>
                  <a:close/>
                  <a:moveTo>
                    <a:pt x="2432894" y="79229"/>
                  </a:moveTo>
                  <a:cubicBezTo>
                    <a:pt x="2432133" y="84132"/>
                    <a:pt x="2431370" y="88977"/>
                    <a:pt x="2430608" y="93765"/>
                  </a:cubicBezTo>
                  <a:cubicBezTo>
                    <a:pt x="2429847" y="98553"/>
                    <a:pt x="2429084" y="103169"/>
                    <a:pt x="2428323" y="107614"/>
                  </a:cubicBezTo>
                  <a:lnTo>
                    <a:pt x="2476176" y="107614"/>
                  </a:lnTo>
                  <a:cubicBezTo>
                    <a:pt x="2478437" y="103055"/>
                    <a:pt x="2480164" y="98439"/>
                    <a:pt x="2481358" y="93765"/>
                  </a:cubicBezTo>
                  <a:cubicBezTo>
                    <a:pt x="2482552" y="89091"/>
                    <a:pt x="2483364" y="84246"/>
                    <a:pt x="2483796" y="79229"/>
                  </a:cubicBezTo>
                  <a:close/>
                  <a:moveTo>
                    <a:pt x="2757507" y="78639"/>
                  </a:moveTo>
                  <a:cubicBezTo>
                    <a:pt x="2764663" y="83528"/>
                    <a:pt x="2771000" y="88532"/>
                    <a:pt x="2776518" y="93650"/>
                  </a:cubicBezTo>
                  <a:cubicBezTo>
                    <a:pt x="2782036" y="98768"/>
                    <a:pt x="2786774" y="103925"/>
                    <a:pt x="2790730" y="109119"/>
                  </a:cubicBezTo>
                  <a:cubicBezTo>
                    <a:pt x="2796534" y="105004"/>
                    <a:pt x="2801842" y="100813"/>
                    <a:pt x="2806656" y="96546"/>
                  </a:cubicBezTo>
                  <a:cubicBezTo>
                    <a:pt x="2811469" y="92279"/>
                    <a:pt x="2815711" y="87935"/>
                    <a:pt x="2819381" y="83516"/>
                  </a:cubicBezTo>
                  <a:lnTo>
                    <a:pt x="2831268" y="90526"/>
                  </a:lnTo>
                  <a:cubicBezTo>
                    <a:pt x="2826817" y="95555"/>
                    <a:pt x="2821775" y="100508"/>
                    <a:pt x="2816143" y="105385"/>
                  </a:cubicBezTo>
                  <a:cubicBezTo>
                    <a:pt x="2810510" y="110262"/>
                    <a:pt x="2804478" y="115062"/>
                    <a:pt x="2798045" y="119787"/>
                  </a:cubicBezTo>
                  <a:cubicBezTo>
                    <a:pt x="2805449" y="132290"/>
                    <a:pt x="2810300" y="145079"/>
                    <a:pt x="2812599" y="158154"/>
                  </a:cubicBezTo>
                  <a:cubicBezTo>
                    <a:pt x="2814898" y="171228"/>
                    <a:pt x="2815939" y="184550"/>
                    <a:pt x="2815724" y="198120"/>
                  </a:cubicBezTo>
                  <a:cubicBezTo>
                    <a:pt x="2815831" y="215856"/>
                    <a:pt x="2814854" y="231058"/>
                    <a:pt x="2812790" y="243726"/>
                  </a:cubicBezTo>
                  <a:cubicBezTo>
                    <a:pt x="2810726" y="256394"/>
                    <a:pt x="2806929" y="266186"/>
                    <a:pt x="2801398" y="273101"/>
                  </a:cubicBezTo>
                  <a:cubicBezTo>
                    <a:pt x="2799722" y="275095"/>
                    <a:pt x="2797664" y="276746"/>
                    <a:pt x="2795226" y="278054"/>
                  </a:cubicBezTo>
                  <a:cubicBezTo>
                    <a:pt x="2792787" y="279362"/>
                    <a:pt x="2789968" y="280251"/>
                    <a:pt x="2786768" y="280721"/>
                  </a:cubicBezTo>
                  <a:cubicBezTo>
                    <a:pt x="2782164" y="281464"/>
                    <a:pt x="2777198" y="281883"/>
                    <a:pt x="2771870" y="281979"/>
                  </a:cubicBezTo>
                  <a:cubicBezTo>
                    <a:pt x="2766543" y="282074"/>
                    <a:pt x="2761044" y="281959"/>
                    <a:pt x="2755373" y="281636"/>
                  </a:cubicBezTo>
                  <a:cubicBezTo>
                    <a:pt x="2755202" y="279445"/>
                    <a:pt x="2754630" y="277121"/>
                    <a:pt x="2753659" y="274663"/>
                  </a:cubicBezTo>
                  <a:cubicBezTo>
                    <a:pt x="2752687" y="272206"/>
                    <a:pt x="2751430" y="269958"/>
                    <a:pt x="2749886" y="267920"/>
                  </a:cubicBezTo>
                  <a:cubicBezTo>
                    <a:pt x="2756808" y="268377"/>
                    <a:pt x="2763006" y="268605"/>
                    <a:pt x="2768480" y="268605"/>
                  </a:cubicBezTo>
                  <a:cubicBezTo>
                    <a:pt x="2773953" y="268605"/>
                    <a:pt x="2778322" y="268377"/>
                    <a:pt x="2781586" y="267920"/>
                  </a:cubicBezTo>
                  <a:cubicBezTo>
                    <a:pt x="2783840" y="267774"/>
                    <a:pt x="2785732" y="267304"/>
                    <a:pt x="2787263" y="266510"/>
                  </a:cubicBezTo>
                  <a:cubicBezTo>
                    <a:pt x="2788793" y="265716"/>
                    <a:pt x="2790152" y="264560"/>
                    <a:pt x="2791340" y="263043"/>
                  </a:cubicBezTo>
                  <a:cubicBezTo>
                    <a:pt x="2795251" y="258198"/>
                    <a:pt x="2798020" y="250133"/>
                    <a:pt x="2799645" y="238849"/>
                  </a:cubicBezTo>
                  <a:cubicBezTo>
                    <a:pt x="2801271" y="227565"/>
                    <a:pt x="2802058" y="213786"/>
                    <a:pt x="2802008" y="197511"/>
                  </a:cubicBezTo>
                  <a:cubicBezTo>
                    <a:pt x="2801956" y="191466"/>
                    <a:pt x="2801754" y="185268"/>
                    <a:pt x="2801398" y="178918"/>
                  </a:cubicBezTo>
                  <a:cubicBezTo>
                    <a:pt x="2792787" y="188862"/>
                    <a:pt x="2782958" y="198311"/>
                    <a:pt x="2771908" y="207264"/>
                  </a:cubicBezTo>
                  <a:cubicBezTo>
                    <a:pt x="2760860" y="216218"/>
                    <a:pt x="2749963" y="223533"/>
                    <a:pt x="2739218" y="229210"/>
                  </a:cubicBezTo>
                  <a:cubicBezTo>
                    <a:pt x="2738247" y="227451"/>
                    <a:pt x="2736914" y="225483"/>
                    <a:pt x="2735218" y="223305"/>
                  </a:cubicBezTo>
                  <a:cubicBezTo>
                    <a:pt x="2733523" y="221126"/>
                    <a:pt x="2731808" y="219234"/>
                    <a:pt x="2730075" y="217628"/>
                  </a:cubicBezTo>
                  <a:cubicBezTo>
                    <a:pt x="2742806" y="212154"/>
                    <a:pt x="2755519" y="204356"/>
                    <a:pt x="2768213" y="194234"/>
                  </a:cubicBezTo>
                  <a:cubicBezTo>
                    <a:pt x="2780906" y="184112"/>
                    <a:pt x="2791257" y="173419"/>
                    <a:pt x="2799264" y="162154"/>
                  </a:cubicBezTo>
                  <a:cubicBezTo>
                    <a:pt x="2798210" y="156223"/>
                    <a:pt x="2796661" y="150407"/>
                    <a:pt x="2794616" y="144704"/>
                  </a:cubicBezTo>
                  <a:cubicBezTo>
                    <a:pt x="2792572" y="139002"/>
                    <a:pt x="2789955" y="133338"/>
                    <a:pt x="2786768" y="127712"/>
                  </a:cubicBezTo>
                  <a:cubicBezTo>
                    <a:pt x="2779287" y="132455"/>
                    <a:pt x="2771616" y="136989"/>
                    <a:pt x="2763755" y="141313"/>
                  </a:cubicBezTo>
                  <a:cubicBezTo>
                    <a:pt x="2755894" y="145638"/>
                    <a:pt x="2747918" y="149638"/>
                    <a:pt x="2739828" y="153315"/>
                  </a:cubicBezTo>
                  <a:cubicBezTo>
                    <a:pt x="2738704" y="151886"/>
                    <a:pt x="2737294" y="150324"/>
                    <a:pt x="2735599" y="148629"/>
                  </a:cubicBezTo>
                  <a:cubicBezTo>
                    <a:pt x="2733904" y="146933"/>
                    <a:pt x="2732266" y="145447"/>
                    <a:pt x="2730684" y="144171"/>
                  </a:cubicBezTo>
                  <a:cubicBezTo>
                    <a:pt x="2739111" y="140348"/>
                    <a:pt x="2747480" y="136183"/>
                    <a:pt x="2755792" y="131674"/>
                  </a:cubicBezTo>
                  <a:cubicBezTo>
                    <a:pt x="2764104" y="127166"/>
                    <a:pt x="2772093" y="122390"/>
                    <a:pt x="2779757" y="117348"/>
                  </a:cubicBezTo>
                  <a:cubicBezTo>
                    <a:pt x="2775820" y="112008"/>
                    <a:pt x="2771197" y="106763"/>
                    <a:pt x="2765889" y="101613"/>
                  </a:cubicBezTo>
                  <a:cubicBezTo>
                    <a:pt x="2760580" y="96463"/>
                    <a:pt x="2754433" y="91447"/>
                    <a:pt x="2747448" y="86564"/>
                  </a:cubicBezTo>
                  <a:close/>
                  <a:moveTo>
                    <a:pt x="383724" y="75915"/>
                  </a:moveTo>
                  <a:lnTo>
                    <a:pt x="564471" y="75915"/>
                  </a:lnTo>
                  <a:lnTo>
                    <a:pt x="564471" y="161525"/>
                  </a:lnTo>
                  <a:lnTo>
                    <a:pt x="434321" y="161525"/>
                  </a:lnTo>
                  <a:cubicBezTo>
                    <a:pt x="431864" y="165520"/>
                    <a:pt x="429159" y="169514"/>
                    <a:pt x="426206" y="173508"/>
                  </a:cubicBezTo>
                  <a:cubicBezTo>
                    <a:pt x="423253" y="177503"/>
                    <a:pt x="420167" y="181344"/>
                    <a:pt x="416948" y="185033"/>
                  </a:cubicBezTo>
                  <a:lnTo>
                    <a:pt x="547402" y="185033"/>
                  </a:lnTo>
                  <a:lnTo>
                    <a:pt x="550450" y="184117"/>
                  </a:lnTo>
                  <a:lnTo>
                    <a:pt x="559594" y="190807"/>
                  </a:lnTo>
                  <a:cubicBezTo>
                    <a:pt x="551136" y="202197"/>
                    <a:pt x="540773" y="212392"/>
                    <a:pt x="528504" y="221390"/>
                  </a:cubicBezTo>
                  <a:cubicBezTo>
                    <a:pt x="516236" y="230388"/>
                    <a:pt x="502520" y="238377"/>
                    <a:pt x="487356" y="245358"/>
                  </a:cubicBezTo>
                  <a:cubicBezTo>
                    <a:pt x="504978" y="251291"/>
                    <a:pt x="523837" y="256118"/>
                    <a:pt x="543935" y="259840"/>
                  </a:cubicBezTo>
                  <a:cubicBezTo>
                    <a:pt x="564033" y="263562"/>
                    <a:pt x="584797" y="266255"/>
                    <a:pt x="606228" y="267920"/>
                  </a:cubicBezTo>
                  <a:cubicBezTo>
                    <a:pt x="604539" y="269831"/>
                    <a:pt x="602965" y="272028"/>
                    <a:pt x="601504" y="274511"/>
                  </a:cubicBezTo>
                  <a:cubicBezTo>
                    <a:pt x="600043" y="276994"/>
                    <a:pt x="598774" y="279267"/>
                    <a:pt x="597694" y="281331"/>
                  </a:cubicBezTo>
                  <a:cubicBezTo>
                    <a:pt x="574561" y="279223"/>
                    <a:pt x="552171" y="275819"/>
                    <a:pt x="530524" y="271120"/>
                  </a:cubicBezTo>
                  <a:cubicBezTo>
                    <a:pt x="508877" y="266420"/>
                    <a:pt x="488696" y="260272"/>
                    <a:pt x="469983" y="252675"/>
                  </a:cubicBezTo>
                  <a:cubicBezTo>
                    <a:pt x="448736" y="260856"/>
                    <a:pt x="426460" y="267436"/>
                    <a:pt x="403155" y="272415"/>
                  </a:cubicBezTo>
                  <a:cubicBezTo>
                    <a:pt x="379851" y="277394"/>
                    <a:pt x="356813" y="281077"/>
                    <a:pt x="334042" y="283464"/>
                  </a:cubicBezTo>
                  <a:cubicBezTo>
                    <a:pt x="333540" y="281255"/>
                    <a:pt x="332715" y="278892"/>
                    <a:pt x="331566" y="276378"/>
                  </a:cubicBezTo>
                  <a:cubicBezTo>
                    <a:pt x="330416" y="273863"/>
                    <a:pt x="329210" y="271653"/>
                    <a:pt x="327946" y="269748"/>
                  </a:cubicBezTo>
                  <a:cubicBezTo>
                    <a:pt x="348857" y="267957"/>
                    <a:pt x="369977" y="265061"/>
                    <a:pt x="391306" y="261060"/>
                  </a:cubicBezTo>
                  <a:cubicBezTo>
                    <a:pt x="412636" y="257058"/>
                    <a:pt x="433070" y="251723"/>
                    <a:pt x="452609" y="245053"/>
                  </a:cubicBezTo>
                  <a:cubicBezTo>
                    <a:pt x="441592" y="239718"/>
                    <a:pt x="431394" y="233773"/>
                    <a:pt x="422015" y="227218"/>
                  </a:cubicBezTo>
                  <a:cubicBezTo>
                    <a:pt x="412636" y="220663"/>
                    <a:pt x="404343" y="213498"/>
                    <a:pt x="397136" y="205723"/>
                  </a:cubicBezTo>
                  <a:cubicBezTo>
                    <a:pt x="390709" y="211529"/>
                    <a:pt x="384131" y="216991"/>
                    <a:pt x="377400" y="222111"/>
                  </a:cubicBezTo>
                  <a:cubicBezTo>
                    <a:pt x="370669" y="227230"/>
                    <a:pt x="363938" y="231931"/>
                    <a:pt x="357207" y="236212"/>
                  </a:cubicBezTo>
                  <a:cubicBezTo>
                    <a:pt x="356045" y="234878"/>
                    <a:pt x="354406" y="233201"/>
                    <a:pt x="352292" y="231181"/>
                  </a:cubicBezTo>
                  <a:cubicBezTo>
                    <a:pt x="350177" y="229161"/>
                    <a:pt x="348158" y="227484"/>
                    <a:pt x="346234" y="226151"/>
                  </a:cubicBezTo>
                  <a:cubicBezTo>
                    <a:pt x="360166" y="218276"/>
                    <a:pt x="373450" y="208804"/>
                    <a:pt x="386087" y="197734"/>
                  </a:cubicBezTo>
                  <a:cubicBezTo>
                    <a:pt x="398723" y="186664"/>
                    <a:pt x="409417" y="174594"/>
                    <a:pt x="418167" y="161525"/>
                  </a:cubicBezTo>
                  <a:lnTo>
                    <a:pt x="383724" y="161525"/>
                  </a:lnTo>
                  <a:close/>
                  <a:moveTo>
                    <a:pt x="5735174" y="71343"/>
                  </a:moveTo>
                  <a:lnTo>
                    <a:pt x="5861970" y="71343"/>
                  </a:lnTo>
                  <a:lnTo>
                    <a:pt x="5861970" y="84716"/>
                  </a:lnTo>
                  <a:lnTo>
                    <a:pt x="5802535" y="84716"/>
                  </a:lnTo>
                  <a:lnTo>
                    <a:pt x="5802535" y="135351"/>
                  </a:lnTo>
                  <a:lnTo>
                    <a:pt x="5854960" y="135351"/>
                  </a:lnTo>
                  <a:lnTo>
                    <a:pt x="5854960" y="148419"/>
                  </a:lnTo>
                  <a:lnTo>
                    <a:pt x="5802535" y="148419"/>
                  </a:lnTo>
                  <a:lnTo>
                    <a:pt x="5802535" y="204845"/>
                  </a:lnTo>
                  <a:lnTo>
                    <a:pt x="5865324" y="204845"/>
                  </a:lnTo>
                  <a:lnTo>
                    <a:pt x="5865324" y="217913"/>
                  </a:lnTo>
                  <a:lnTo>
                    <a:pt x="5732126" y="217913"/>
                  </a:lnTo>
                  <a:lnTo>
                    <a:pt x="5732126" y="204845"/>
                  </a:lnTo>
                  <a:lnTo>
                    <a:pt x="5788514" y="204845"/>
                  </a:lnTo>
                  <a:lnTo>
                    <a:pt x="5788514" y="148419"/>
                  </a:lnTo>
                  <a:lnTo>
                    <a:pt x="5740356" y="148419"/>
                  </a:lnTo>
                  <a:lnTo>
                    <a:pt x="5740356" y="135351"/>
                  </a:lnTo>
                  <a:lnTo>
                    <a:pt x="5788514" y="135351"/>
                  </a:lnTo>
                  <a:lnTo>
                    <a:pt x="5788514" y="84716"/>
                  </a:lnTo>
                  <a:lnTo>
                    <a:pt x="5735174" y="84716"/>
                  </a:lnTo>
                  <a:close/>
                  <a:moveTo>
                    <a:pt x="3243358" y="56998"/>
                  </a:moveTo>
                  <a:cubicBezTo>
                    <a:pt x="3247117" y="81738"/>
                    <a:pt x="3251943" y="105029"/>
                    <a:pt x="3257836" y="126873"/>
                  </a:cubicBezTo>
                  <a:cubicBezTo>
                    <a:pt x="3263729" y="148717"/>
                    <a:pt x="3270993" y="168809"/>
                    <a:pt x="3279629" y="187148"/>
                  </a:cubicBezTo>
                  <a:cubicBezTo>
                    <a:pt x="3289433" y="169304"/>
                    <a:pt x="3298019" y="149518"/>
                    <a:pt x="3305384" y="127788"/>
                  </a:cubicBezTo>
                  <a:cubicBezTo>
                    <a:pt x="3312750" y="106058"/>
                    <a:pt x="3318592" y="82462"/>
                    <a:pt x="3322910" y="56998"/>
                  </a:cubicBezTo>
                  <a:close/>
                  <a:moveTo>
                    <a:pt x="3684858" y="49359"/>
                  </a:moveTo>
                  <a:cubicBezTo>
                    <a:pt x="3672566" y="49689"/>
                    <a:pt x="3662542" y="55051"/>
                    <a:pt x="3654785" y="65443"/>
                  </a:cubicBezTo>
                  <a:cubicBezTo>
                    <a:pt x="3647029" y="75835"/>
                    <a:pt x="3643027" y="89276"/>
                    <a:pt x="3642779" y="105766"/>
                  </a:cubicBezTo>
                  <a:cubicBezTo>
                    <a:pt x="3642709" y="122085"/>
                    <a:pt x="3646280" y="135336"/>
                    <a:pt x="3653490" y="145518"/>
                  </a:cubicBezTo>
                  <a:cubicBezTo>
                    <a:pt x="3660700" y="155701"/>
                    <a:pt x="3671969" y="160947"/>
                    <a:pt x="3687298" y="161259"/>
                  </a:cubicBezTo>
                  <a:cubicBezTo>
                    <a:pt x="3695613" y="161348"/>
                    <a:pt x="3704214" y="158807"/>
                    <a:pt x="3713102" y="153636"/>
                  </a:cubicBezTo>
                  <a:cubicBezTo>
                    <a:pt x="3721989" y="148465"/>
                    <a:pt x="3730666" y="140131"/>
                    <a:pt x="3739134" y="128634"/>
                  </a:cubicBezTo>
                  <a:cubicBezTo>
                    <a:pt x="3738245" y="104121"/>
                    <a:pt x="3733315" y="84849"/>
                    <a:pt x="3724345" y="70817"/>
                  </a:cubicBezTo>
                  <a:cubicBezTo>
                    <a:pt x="3715376" y="56785"/>
                    <a:pt x="3702213" y="49632"/>
                    <a:pt x="3684858" y="49359"/>
                  </a:cubicBezTo>
                  <a:close/>
                  <a:moveTo>
                    <a:pt x="6121737" y="46025"/>
                  </a:moveTo>
                  <a:lnTo>
                    <a:pt x="6121737" y="118263"/>
                  </a:lnTo>
                  <a:lnTo>
                    <a:pt x="6196412" y="118263"/>
                  </a:lnTo>
                  <a:lnTo>
                    <a:pt x="6196412" y="46025"/>
                  </a:lnTo>
                  <a:close/>
                  <a:moveTo>
                    <a:pt x="2128704" y="45397"/>
                  </a:moveTo>
                  <a:cubicBezTo>
                    <a:pt x="2123529" y="51969"/>
                    <a:pt x="2118030" y="58503"/>
                    <a:pt x="2112207" y="64999"/>
                  </a:cubicBezTo>
                  <a:cubicBezTo>
                    <a:pt x="2106384" y="71495"/>
                    <a:pt x="2100199" y="77877"/>
                    <a:pt x="2093652" y="84144"/>
                  </a:cubicBezTo>
                  <a:lnTo>
                    <a:pt x="2184788" y="84144"/>
                  </a:lnTo>
                  <a:cubicBezTo>
                    <a:pt x="2190045" y="78678"/>
                    <a:pt x="2195227" y="72525"/>
                    <a:pt x="2200332" y="65686"/>
                  </a:cubicBezTo>
                  <a:cubicBezTo>
                    <a:pt x="2205438" y="58846"/>
                    <a:pt x="2210010" y="52083"/>
                    <a:pt x="2214048" y="45397"/>
                  </a:cubicBezTo>
                  <a:close/>
                  <a:moveTo>
                    <a:pt x="3329311" y="42063"/>
                  </a:moveTo>
                  <a:lnTo>
                    <a:pt x="3338456" y="44806"/>
                  </a:lnTo>
                  <a:cubicBezTo>
                    <a:pt x="3333839" y="76956"/>
                    <a:pt x="3327222" y="106153"/>
                    <a:pt x="3318605" y="132398"/>
                  </a:cubicBezTo>
                  <a:cubicBezTo>
                    <a:pt x="3309988" y="158642"/>
                    <a:pt x="3299638" y="181972"/>
                    <a:pt x="3287554" y="202388"/>
                  </a:cubicBezTo>
                  <a:cubicBezTo>
                    <a:pt x="3295606" y="216764"/>
                    <a:pt x="3304877" y="229616"/>
                    <a:pt x="3315367" y="240945"/>
                  </a:cubicBezTo>
                  <a:cubicBezTo>
                    <a:pt x="3325857" y="252273"/>
                    <a:pt x="3337719" y="261773"/>
                    <a:pt x="3350952" y="269444"/>
                  </a:cubicBezTo>
                  <a:cubicBezTo>
                    <a:pt x="3349060" y="270866"/>
                    <a:pt x="3347130" y="272593"/>
                    <a:pt x="3345161" y="274625"/>
                  </a:cubicBezTo>
                  <a:cubicBezTo>
                    <a:pt x="3343192" y="276657"/>
                    <a:pt x="3341567" y="278689"/>
                    <a:pt x="3340284" y="280721"/>
                  </a:cubicBezTo>
                  <a:cubicBezTo>
                    <a:pt x="3327673" y="272949"/>
                    <a:pt x="3316320" y="263652"/>
                    <a:pt x="3306223" y="252832"/>
                  </a:cubicBezTo>
                  <a:cubicBezTo>
                    <a:pt x="3296126" y="242012"/>
                    <a:pt x="3287058" y="229667"/>
                    <a:pt x="3279019" y="215799"/>
                  </a:cubicBezTo>
                  <a:cubicBezTo>
                    <a:pt x="3269545" y="230131"/>
                    <a:pt x="3259461" y="242920"/>
                    <a:pt x="3248768" y="254166"/>
                  </a:cubicBezTo>
                  <a:cubicBezTo>
                    <a:pt x="3238075" y="265411"/>
                    <a:pt x="3226924" y="275076"/>
                    <a:pt x="3215316" y="283160"/>
                  </a:cubicBezTo>
                  <a:cubicBezTo>
                    <a:pt x="3214053" y="281242"/>
                    <a:pt x="3212541" y="279210"/>
                    <a:pt x="3210782" y="277064"/>
                  </a:cubicBezTo>
                  <a:cubicBezTo>
                    <a:pt x="3209023" y="274917"/>
                    <a:pt x="3207284" y="273190"/>
                    <a:pt x="3205563" y="271882"/>
                  </a:cubicBezTo>
                  <a:cubicBezTo>
                    <a:pt x="3217494" y="264072"/>
                    <a:pt x="3228988" y="254242"/>
                    <a:pt x="3240043" y="242393"/>
                  </a:cubicBezTo>
                  <a:cubicBezTo>
                    <a:pt x="3251098" y="230544"/>
                    <a:pt x="3261449" y="216904"/>
                    <a:pt x="3271094" y="201473"/>
                  </a:cubicBezTo>
                  <a:cubicBezTo>
                    <a:pt x="3261246" y="181604"/>
                    <a:pt x="3252978" y="159544"/>
                    <a:pt x="3246292" y="135294"/>
                  </a:cubicBezTo>
                  <a:cubicBezTo>
                    <a:pt x="3239605" y="111043"/>
                    <a:pt x="3234157" y="84944"/>
                    <a:pt x="3229947" y="56998"/>
                  </a:cubicBezTo>
                  <a:lnTo>
                    <a:pt x="3211964" y="56998"/>
                  </a:lnTo>
                  <a:lnTo>
                    <a:pt x="3211964" y="42977"/>
                  </a:lnTo>
                  <a:lnTo>
                    <a:pt x="3326873" y="42977"/>
                  </a:lnTo>
                  <a:close/>
                  <a:moveTo>
                    <a:pt x="2569750" y="40825"/>
                  </a:moveTo>
                  <a:lnTo>
                    <a:pt x="2569750" y="67380"/>
                  </a:lnTo>
                  <a:lnTo>
                    <a:pt x="2623090" y="67380"/>
                  </a:lnTo>
                  <a:lnTo>
                    <a:pt x="2623090" y="40825"/>
                  </a:lnTo>
                  <a:close/>
                  <a:moveTo>
                    <a:pt x="2498122" y="40825"/>
                  </a:moveTo>
                  <a:lnTo>
                    <a:pt x="2498122" y="65854"/>
                  </a:lnTo>
                  <a:lnTo>
                    <a:pt x="2498122" y="67380"/>
                  </a:lnTo>
                  <a:lnTo>
                    <a:pt x="2555729" y="67380"/>
                  </a:lnTo>
                  <a:lnTo>
                    <a:pt x="2555729" y="40825"/>
                  </a:lnTo>
                  <a:close/>
                  <a:moveTo>
                    <a:pt x="1229525" y="40520"/>
                  </a:moveTo>
                  <a:lnTo>
                    <a:pt x="1229525" y="61894"/>
                  </a:lnTo>
                  <a:lnTo>
                    <a:pt x="1247547" y="61894"/>
                  </a:lnTo>
                  <a:lnTo>
                    <a:pt x="1247547" y="40520"/>
                  </a:lnTo>
                  <a:close/>
                  <a:moveTo>
                    <a:pt x="1184720" y="40520"/>
                  </a:moveTo>
                  <a:lnTo>
                    <a:pt x="1184720" y="61894"/>
                  </a:lnTo>
                  <a:lnTo>
                    <a:pt x="1202131" y="61894"/>
                  </a:lnTo>
                  <a:lnTo>
                    <a:pt x="1202131" y="40520"/>
                  </a:lnTo>
                  <a:close/>
                  <a:moveTo>
                    <a:pt x="1140219" y="40520"/>
                  </a:moveTo>
                  <a:lnTo>
                    <a:pt x="1140219" y="61894"/>
                  </a:lnTo>
                  <a:lnTo>
                    <a:pt x="1157326" y="61894"/>
                  </a:lnTo>
                  <a:lnTo>
                    <a:pt x="1157326" y="40520"/>
                  </a:lnTo>
                  <a:close/>
                  <a:moveTo>
                    <a:pt x="1522762" y="39301"/>
                  </a:moveTo>
                  <a:lnTo>
                    <a:pt x="1522762" y="51531"/>
                  </a:lnTo>
                  <a:lnTo>
                    <a:pt x="1577016" y="51531"/>
                  </a:lnTo>
                  <a:lnTo>
                    <a:pt x="1577016" y="39301"/>
                  </a:lnTo>
                  <a:close/>
                  <a:moveTo>
                    <a:pt x="3111075" y="36272"/>
                  </a:moveTo>
                  <a:lnTo>
                    <a:pt x="3111075" y="85649"/>
                  </a:lnTo>
                  <a:lnTo>
                    <a:pt x="3172644" y="85649"/>
                  </a:lnTo>
                  <a:lnTo>
                    <a:pt x="3172644" y="36272"/>
                  </a:lnTo>
                  <a:close/>
                  <a:moveTo>
                    <a:pt x="14593" y="35338"/>
                  </a:moveTo>
                  <a:lnTo>
                    <a:pt x="14593" y="252394"/>
                  </a:lnTo>
                  <a:lnTo>
                    <a:pt x="235306" y="252394"/>
                  </a:lnTo>
                  <a:lnTo>
                    <a:pt x="235306" y="35338"/>
                  </a:lnTo>
                  <a:close/>
                  <a:moveTo>
                    <a:pt x="3685163" y="34767"/>
                  </a:moveTo>
                  <a:cubicBezTo>
                    <a:pt x="3706957" y="34867"/>
                    <a:pt x="3724266" y="43651"/>
                    <a:pt x="3737091" y="61120"/>
                  </a:cubicBezTo>
                  <a:cubicBezTo>
                    <a:pt x="3749917" y="78588"/>
                    <a:pt x="3756478" y="104142"/>
                    <a:pt x="3756774" y="137781"/>
                  </a:cubicBezTo>
                  <a:cubicBezTo>
                    <a:pt x="3756562" y="168808"/>
                    <a:pt x="3752824" y="193652"/>
                    <a:pt x="3745560" y="212313"/>
                  </a:cubicBezTo>
                  <a:cubicBezTo>
                    <a:pt x="3738297" y="230975"/>
                    <a:pt x="3728780" y="244437"/>
                    <a:pt x="3717010" y="252702"/>
                  </a:cubicBezTo>
                  <a:cubicBezTo>
                    <a:pt x="3705240" y="260966"/>
                    <a:pt x="3692490" y="265017"/>
                    <a:pt x="3678760" y="264853"/>
                  </a:cubicBezTo>
                  <a:cubicBezTo>
                    <a:pt x="3667986" y="264745"/>
                    <a:pt x="3658586" y="262756"/>
                    <a:pt x="3650560" y="258884"/>
                  </a:cubicBezTo>
                  <a:cubicBezTo>
                    <a:pt x="3642534" y="255011"/>
                    <a:pt x="3635582" y="249901"/>
                    <a:pt x="3629701" y="243552"/>
                  </a:cubicBezTo>
                  <a:lnTo>
                    <a:pt x="3640346" y="231963"/>
                  </a:lnTo>
                  <a:cubicBezTo>
                    <a:pt x="3645406" y="237770"/>
                    <a:pt x="3651210" y="242167"/>
                    <a:pt x="3657759" y="245153"/>
                  </a:cubicBezTo>
                  <a:cubicBezTo>
                    <a:pt x="3664308" y="248139"/>
                    <a:pt x="3671410" y="249638"/>
                    <a:pt x="3679065" y="249651"/>
                  </a:cubicBezTo>
                  <a:cubicBezTo>
                    <a:pt x="3694940" y="250133"/>
                    <a:pt x="3708623" y="242460"/>
                    <a:pt x="3720115" y="226632"/>
                  </a:cubicBezTo>
                  <a:cubicBezTo>
                    <a:pt x="3731606" y="210805"/>
                    <a:pt x="3738048" y="183932"/>
                    <a:pt x="3739439" y="146014"/>
                  </a:cubicBezTo>
                  <a:cubicBezTo>
                    <a:pt x="3732070" y="154978"/>
                    <a:pt x="3723786" y="162109"/>
                    <a:pt x="3714588" y="167409"/>
                  </a:cubicBezTo>
                  <a:cubicBezTo>
                    <a:pt x="3705390" y="172708"/>
                    <a:pt x="3695582" y="175420"/>
                    <a:pt x="3685163" y="175546"/>
                  </a:cubicBezTo>
                  <a:cubicBezTo>
                    <a:pt x="3666387" y="175459"/>
                    <a:pt x="3651733" y="169470"/>
                    <a:pt x="3641201" y="157578"/>
                  </a:cubicBezTo>
                  <a:cubicBezTo>
                    <a:pt x="3630669" y="145687"/>
                    <a:pt x="3625315" y="128416"/>
                    <a:pt x="3625139" y="105766"/>
                  </a:cubicBezTo>
                  <a:cubicBezTo>
                    <a:pt x="3625620" y="84533"/>
                    <a:pt x="3631584" y="67478"/>
                    <a:pt x="3643030" y="54602"/>
                  </a:cubicBezTo>
                  <a:cubicBezTo>
                    <a:pt x="3654477" y="41726"/>
                    <a:pt x="3668522" y="35114"/>
                    <a:pt x="3685163" y="34767"/>
                  </a:cubicBezTo>
                  <a:close/>
                  <a:moveTo>
                    <a:pt x="3499396" y="34767"/>
                  </a:moveTo>
                  <a:cubicBezTo>
                    <a:pt x="3509712" y="34855"/>
                    <a:pt x="3518731" y="36807"/>
                    <a:pt x="3526451" y="40622"/>
                  </a:cubicBezTo>
                  <a:cubicBezTo>
                    <a:pt x="3534172" y="44437"/>
                    <a:pt x="3540896" y="49585"/>
                    <a:pt x="3546624" y="56067"/>
                  </a:cubicBezTo>
                  <a:lnTo>
                    <a:pt x="3535979" y="67656"/>
                  </a:lnTo>
                  <a:cubicBezTo>
                    <a:pt x="3531192" y="61849"/>
                    <a:pt x="3525681" y="57453"/>
                    <a:pt x="3519443" y="54467"/>
                  </a:cubicBezTo>
                  <a:cubicBezTo>
                    <a:pt x="3513206" y="51481"/>
                    <a:pt x="3506625" y="49981"/>
                    <a:pt x="3499700" y="49969"/>
                  </a:cubicBezTo>
                  <a:cubicBezTo>
                    <a:pt x="3482466" y="49480"/>
                    <a:pt x="3467919" y="57090"/>
                    <a:pt x="3456058" y="72796"/>
                  </a:cubicBezTo>
                  <a:cubicBezTo>
                    <a:pt x="3444198" y="88503"/>
                    <a:pt x="3437808" y="115236"/>
                    <a:pt x="3436887" y="152997"/>
                  </a:cubicBezTo>
                  <a:cubicBezTo>
                    <a:pt x="3444306" y="143925"/>
                    <a:pt x="3452641" y="136857"/>
                    <a:pt x="3461890" y="131792"/>
                  </a:cubicBezTo>
                  <a:cubicBezTo>
                    <a:pt x="3471140" y="126728"/>
                    <a:pt x="3480694" y="124155"/>
                    <a:pt x="3490553" y="124073"/>
                  </a:cubicBezTo>
                  <a:cubicBezTo>
                    <a:pt x="3509608" y="124122"/>
                    <a:pt x="3524390" y="130035"/>
                    <a:pt x="3534896" y="141813"/>
                  </a:cubicBezTo>
                  <a:cubicBezTo>
                    <a:pt x="3545403" y="153590"/>
                    <a:pt x="3550731" y="170937"/>
                    <a:pt x="3550882" y="193853"/>
                  </a:cubicBezTo>
                  <a:cubicBezTo>
                    <a:pt x="3550401" y="215087"/>
                    <a:pt x="3544437" y="232141"/>
                    <a:pt x="3532990" y="245017"/>
                  </a:cubicBezTo>
                  <a:cubicBezTo>
                    <a:pt x="3521544" y="257893"/>
                    <a:pt x="3507500" y="264505"/>
                    <a:pt x="3490858" y="264853"/>
                  </a:cubicBezTo>
                  <a:cubicBezTo>
                    <a:pt x="3469077" y="264740"/>
                    <a:pt x="3451818" y="255448"/>
                    <a:pt x="3439082" y="236976"/>
                  </a:cubicBezTo>
                  <a:cubicBezTo>
                    <a:pt x="3426346" y="218503"/>
                    <a:pt x="3419835" y="191527"/>
                    <a:pt x="3419551" y="156046"/>
                  </a:cubicBezTo>
                  <a:cubicBezTo>
                    <a:pt x="3419763" y="126338"/>
                    <a:pt x="3423569" y="102581"/>
                    <a:pt x="3430968" y="84776"/>
                  </a:cubicBezTo>
                  <a:cubicBezTo>
                    <a:pt x="3438368" y="66971"/>
                    <a:pt x="3448088" y="54145"/>
                    <a:pt x="3460129" y="46296"/>
                  </a:cubicBezTo>
                  <a:cubicBezTo>
                    <a:pt x="3472170" y="38448"/>
                    <a:pt x="3485259" y="34605"/>
                    <a:pt x="3499396" y="34767"/>
                  </a:cubicBezTo>
                  <a:close/>
                  <a:moveTo>
                    <a:pt x="5036724" y="34424"/>
                  </a:moveTo>
                  <a:lnTo>
                    <a:pt x="5036724" y="80487"/>
                  </a:lnTo>
                  <a:lnTo>
                    <a:pt x="5119630" y="80487"/>
                  </a:lnTo>
                  <a:lnTo>
                    <a:pt x="5119630" y="34424"/>
                  </a:lnTo>
                  <a:close/>
                  <a:moveTo>
                    <a:pt x="4938274" y="34424"/>
                  </a:moveTo>
                  <a:lnTo>
                    <a:pt x="4938274" y="80487"/>
                  </a:lnTo>
                  <a:lnTo>
                    <a:pt x="5022704" y="80487"/>
                  </a:lnTo>
                  <a:lnTo>
                    <a:pt x="5022704" y="34424"/>
                  </a:lnTo>
                  <a:close/>
                  <a:moveTo>
                    <a:pt x="6107716" y="32614"/>
                  </a:moveTo>
                  <a:lnTo>
                    <a:pt x="6210738" y="32614"/>
                  </a:lnTo>
                  <a:lnTo>
                    <a:pt x="6210738" y="131369"/>
                  </a:lnTo>
                  <a:lnTo>
                    <a:pt x="6107716" y="131369"/>
                  </a:lnTo>
                  <a:close/>
                  <a:moveTo>
                    <a:pt x="4399522" y="30766"/>
                  </a:moveTo>
                  <a:lnTo>
                    <a:pt x="4399522" y="83230"/>
                  </a:lnTo>
                  <a:lnTo>
                    <a:pt x="4440708" y="83230"/>
                  </a:lnTo>
                  <a:lnTo>
                    <a:pt x="4440708" y="30766"/>
                  </a:lnTo>
                  <a:close/>
                  <a:moveTo>
                    <a:pt x="4347400" y="30766"/>
                  </a:moveTo>
                  <a:lnTo>
                    <a:pt x="4347400" y="83230"/>
                  </a:lnTo>
                  <a:lnTo>
                    <a:pt x="4387977" y="83230"/>
                  </a:lnTo>
                  <a:lnTo>
                    <a:pt x="4387977" y="30766"/>
                  </a:lnTo>
                  <a:close/>
                  <a:moveTo>
                    <a:pt x="4297108" y="30766"/>
                  </a:moveTo>
                  <a:lnTo>
                    <a:pt x="4297108" y="83230"/>
                  </a:lnTo>
                  <a:lnTo>
                    <a:pt x="4335856" y="83230"/>
                  </a:lnTo>
                  <a:lnTo>
                    <a:pt x="4335856" y="30766"/>
                  </a:lnTo>
                  <a:close/>
                  <a:moveTo>
                    <a:pt x="4689482" y="29852"/>
                  </a:moveTo>
                  <a:lnTo>
                    <a:pt x="4689482" y="67075"/>
                  </a:lnTo>
                  <a:lnTo>
                    <a:pt x="4780922" y="67075"/>
                  </a:lnTo>
                  <a:lnTo>
                    <a:pt x="4780922" y="29852"/>
                  </a:lnTo>
                  <a:close/>
                  <a:moveTo>
                    <a:pt x="5705608" y="25318"/>
                  </a:moveTo>
                  <a:lnTo>
                    <a:pt x="5868982" y="25318"/>
                  </a:lnTo>
                  <a:lnTo>
                    <a:pt x="5868982" y="39301"/>
                  </a:lnTo>
                  <a:lnTo>
                    <a:pt x="5719630" y="39301"/>
                  </a:lnTo>
                  <a:lnTo>
                    <a:pt x="5719630" y="254527"/>
                  </a:lnTo>
                  <a:lnTo>
                    <a:pt x="5873553" y="254527"/>
                  </a:lnTo>
                  <a:lnTo>
                    <a:pt x="5873553" y="268205"/>
                  </a:lnTo>
                  <a:lnTo>
                    <a:pt x="5705608" y="268205"/>
                  </a:lnTo>
                  <a:close/>
                  <a:moveTo>
                    <a:pt x="3074194" y="22556"/>
                  </a:moveTo>
                  <a:lnTo>
                    <a:pt x="3211354" y="22556"/>
                  </a:lnTo>
                  <a:lnTo>
                    <a:pt x="3211354" y="36272"/>
                  </a:lnTo>
                  <a:lnTo>
                    <a:pt x="3186970" y="36272"/>
                  </a:lnTo>
                  <a:lnTo>
                    <a:pt x="3186970" y="205436"/>
                  </a:lnTo>
                  <a:lnTo>
                    <a:pt x="3213792" y="200559"/>
                  </a:lnTo>
                  <a:lnTo>
                    <a:pt x="3214707" y="213665"/>
                  </a:lnTo>
                  <a:lnTo>
                    <a:pt x="3186970" y="218847"/>
                  </a:lnTo>
                  <a:lnTo>
                    <a:pt x="3186970" y="282855"/>
                  </a:lnTo>
                  <a:lnTo>
                    <a:pt x="3172644" y="282855"/>
                  </a:lnTo>
                  <a:lnTo>
                    <a:pt x="3172644" y="221590"/>
                  </a:lnTo>
                  <a:cubicBezTo>
                    <a:pt x="3154686" y="224943"/>
                    <a:pt x="3137414" y="228067"/>
                    <a:pt x="3120828" y="230963"/>
                  </a:cubicBezTo>
                  <a:cubicBezTo>
                    <a:pt x="3104242" y="233858"/>
                    <a:pt x="3089104" y="236525"/>
                    <a:pt x="3075413" y="238964"/>
                  </a:cubicBezTo>
                  <a:lnTo>
                    <a:pt x="3072060" y="224638"/>
                  </a:lnTo>
                  <a:lnTo>
                    <a:pt x="3096749" y="220676"/>
                  </a:lnTo>
                  <a:lnTo>
                    <a:pt x="3096749" y="36272"/>
                  </a:lnTo>
                  <a:lnTo>
                    <a:pt x="3074194" y="36272"/>
                  </a:lnTo>
                  <a:close/>
                  <a:moveTo>
                    <a:pt x="4923949" y="20746"/>
                  </a:moveTo>
                  <a:lnTo>
                    <a:pt x="5133956" y="20746"/>
                  </a:lnTo>
                  <a:lnTo>
                    <a:pt x="5133956" y="153601"/>
                  </a:lnTo>
                  <a:lnTo>
                    <a:pt x="4923949" y="153601"/>
                  </a:lnTo>
                  <a:close/>
                  <a:moveTo>
                    <a:pt x="0" y="20746"/>
                  </a:moveTo>
                  <a:lnTo>
                    <a:pt x="250203" y="20746"/>
                  </a:lnTo>
                  <a:lnTo>
                    <a:pt x="250203" y="282836"/>
                  </a:lnTo>
                  <a:lnTo>
                    <a:pt x="235306" y="282836"/>
                  </a:lnTo>
                  <a:lnTo>
                    <a:pt x="235306" y="266377"/>
                  </a:lnTo>
                  <a:lnTo>
                    <a:pt x="14593" y="266377"/>
                  </a:lnTo>
                  <a:lnTo>
                    <a:pt x="14593" y="282836"/>
                  </a:lnTo>
                  <a:lnTo>
                    <a:pt x="0" y="282836"/>
                  </a:lnTo>
                  <a:close/>
                  <a:moveTo>
                    <a:pt x="4283736" y="18003"/>
                  </a:moveTo>
                  <a:lnTo>
                    <a:pt x="4454386" y="18003"/>
                  </a:lnTo>
                  <a:lnTo>
                    <a:pt x="4454386" y="95993"/>
                  </a:lnTo>
                  <a:lnTo>
                    <a:pt x="4350756" y="95993"/>
                  </a:lnTo>
                  <a:lnTo>
                    <a:pt x="4357468" y="97825"/>
                  </a:lnTo>
                  <a:cubicBezTo>
                    <a:pt x="4355485" y="102397"/>
                    <a:pt x="4353274" y="106835"/>
                    <a:pt x="4350836" y="111140"/>
                  </a:cubicBezTo>
                  <a:cubicBezTo>
                    <a:pt x="4348396" y="115445"/>
                    <a:pt x="4345732" y="119654"/>
                    <a:pt x="4342844" y="123768"/>
                  </a:cubicBezTo>
                  <a:lnTo>
                    <a:pt x="4429724" y="123768"/>
                  </a:lnTo>
                  <a:lnTo>
                    <a:pt x="4432470" y="122853"/>
                  </a:lnTo>
                  <a:lnTo>
                    <a:pt x="4441315" y="128023"/>
                  </a:lnTo>
                  <a:cubicBezTo>
                    <a:pt x="4432554" y="151091"/>
                    <a:pt x="4420220" y="170651"/>
                    <a:pt x="4404316" y="186700"/>
                  </a:cubicBezTo>
                  <a:cubicBezTo>
                    <a:pt x="4388412" y="202750"/>
                    <a:pt x="4370258" y="215854"/>
                    <a:pt x="4349855" y="226013"/>
                  </a:cubicBezTo>
                  <a:cubicBezTo>
                    <a:pt x="4329452" y="236171"/>
                    <a:pt x="4308122" y="243947"/>
                    <a:pt x="4285863" y="249341"/>
                  </a:cubicBezTo>
                  <a:cubicBezTo>
                    <a:pt x="4284907" y="247449"/>
                    <a:pt x="4283702" y="245441"/>
                    <a:pt x="4282248" y="243320"/>
                  </a:cubicBezTo>
                  <a:cubicBezTo>
                    <a:pt x="4280794" y="241198"/>
                    <a:pt x="4279358" y="239344"/>
                    <a:pt x="4277941" y="237756"/>
                  </a:cubicBezTo>
                  <a:cubicBezTo>
                    <a:pt x="4293723" y="234275"/>
                    <a:pt x="4309148" y="229498"/>
                    <a:pt x="4324218" y="223426"/>
                  </a:cubicBezTo>
                  <a:cubicBezTo>
                    <a:pt x="4339286" y="217353"/>
                    <a:pt x="4353421" y="209833"/>
                    <a:pt x="4366622" y="200864"/>
                  </a:cubicBezTo>
                  <a:cubicBezTo>
                    <a:pt x="4360470" y="195363"/>
                    <a:pt x="4353410" y="189367"/>
                    <a:pt x="4345440" y="182876"/>
                  </a:cubicBezTo>
                  <a:cubicBezTo>
                    <a:pt x="4337471" y="176384"/>
                    <a:pt x="4329802" y="170388"/>
                    <a:pt x="4322432" y="164887"/>
                  </a:cubicBezTo>
                  <a:lnTo>
                    <a:pt x="4332196" y="156960"/>
                  </a:lnTo>
                  <a:cubicBezTo>
                    <a:pt x="4339876" y="162486"/>
                    <a:pt x="4347870" y="168508"/>
                    <a:pt x="4356178" y="175025"/>
                  </a:cubicBezTo>
                  <a:cubicBezTo>
                    <a:pt x="4364487" y="181542"/>
                    <a:pt x="4371730" y="187411"/>
                    <a:pt x="4377910" y="192632"/>
                  </a:cubicBezTo>
                  <a:cubicBezTo>
                    <a:pt x="4387393" y="185150"/>
                    <a:pt x="4395910" y="176714"/>
                    <a:pt x="4403460" y="167326"/>
                  </a:cubicBezTo>
                  <a:cubicBezTo>
                    <a:pt x="4411010" y="157938"/>
                    <a:pt x="4417324" y="147673"/>
                    <a:pt x="4422402" y="136532"/>
                  </a:cubicBezTo>
                  <a:lnTo>
                    <a:pt x="4333111" y="136532"/>
                  </a:lnTo>
                  <a:cubicBezTo>
                    <a:pt x="4326346" y="144624"/>
                    <a:pt x="4319051" y="151993"/>
                    <a:pt x="4311224" y="158637"/>
                  </a:cubicBezTo>
                  <a:cubicBezTo>
                    <a:pt x="4303398" y="165281"/>
                    <a:pt x="4295349" y="171125"/>
                    <a:pt x="4287078" y="176168"/>
                  </a:cubicBezTo>
                  <a:cubicBezTo>
                    <a:pt x="4285762" y="174853"/>
                    <a:pt x="4283986" y="173291"/>
                    <a:pt x="4281750" y="171480"/>
                  </a:cubicBezTo>
                  <a:cubicBezTo>
                    <a:pt x="4279516" y="169670"/>
                    <a:pt x="4277432" y="168184"/>
                    <a:pt x="4275501" y="167022"/>
                  </a:cubicBezTo>
                  <a:cubicBezTo>
                    <a:pt x="4289993" y="158880"/>
                    <a:pt x="4303121" y="148798"/>
                    <a:pt x="4314884" y="136775"/>
                  </a:cubicBezTo>
                  <a:cubicBezTo>
                    <a:pt x="4326647" y="124752"/>
                    <a:pt x="4335966" y="111158"/>
                    <a:pt x="4342844" y="95993"/>
                  </a:cubicBezTo>
                  <a:lnTo>
                    <a:pt x="4283736" y="95993"/>
                  </a:lnTo>
                  <a:close/>
                  <a:moveTo>
                    <a:pt x="4675766" y="17393"/>
                  </a:moveTo>
                  <a:lnTo>
                    <a:pt x="4795247" y="17393"/>
                  </a:lnTo>
                  <a:lnTo>
                    <a:pt x="4795247" y="79229"/>
                  </a:lnTo>
                  <a:lnTo>
                    <a:pt x="4675766" y="79229"/>
                  </a:lnTo>
                  <a:close/>
                  <a:moveTo>
                    <a:pt x="4211479" y="17088"/>
                  </a:moveTo>
                  <a:cubicBezTo>
                    <a:pt x="4220604" y="24837"/>
                    <a:pt x="4229710" y="33300"/>
                    <a:pt x="4238798" y="42477"/>
                  </a:cubicBezTo>
                  <a:cubicBezTo>
                    <a:pt x="4247884" y="51655"/>
                    <a:pt x="4255240" y="59748"/>
                    <a:pt x="4260862" y="66759"/>
                  </a:cubicBezTo>
                  <a:lnTo>
                    <a:pt x="4249579" y="75909"/>
                  </a:lnTo>
                  <a:cubicBezTo>
                    <a:pt x="4244251" y="68747"/>
                    <a:pt x="4237076" y="60424"/>
                    <a:pt x="4228052" y="50939"/>
                  </a:cubicBezTo>
                  <a:cubicBezTo>
                    <a:pt x="4219029" y="41454"/>
                    <a:pt x="4209948" y="32602"/>
                    <a:pt x="4200810" y="24384"/>
                  </a:cubicBezTo>
                  <a:close/>
                  <a:moveTo>
                    <a:pt x="1482528" y="8859"/>
                  </a:moveTo>
                  <a:lnTo>
                    <a:pt x="1619993" y="8859"/>
                  </a:lnTo>
                  <a:lnTo>
                    <a:pt x="1619993" y="81973"/>
                  </a:lnTo>
                  <a:lnTo>
                    <a:pt x="1482528" y="81973"/>
                  </a:lnTo>
                  <a:close/>
                  <a:moveTo>
                    <a:pt x="6005608" y="7620"/>
                  </a:moveTo>
                  <a:lnTo>
                    <a:pt x="6020238" y="7620"/>
                  </a:lnTo>
                  <a:cubicBezTo>
                    <a:pt x="6019628" y="19203"/>
                    <a:pt x="6018714" y="30176"/>
                    <a:pt x="6017495" y="40539"/>
                  </a:cubicBezTo>
                  <a:lnTo>
                    <a:pt x="6080588" y="40539"/>
                  </a:lnTo>
                  <a:cubicBezTo>
                    <a:pt x="6080582" y="40704"/>
                    <a:pt x="6080519" y="41593"/>
                    <a:pt x="6080398" y="43206"/>
                  </a:cubicBezTo>
                  <a:cubicBezTo>
                    <a:pt x="6080277" y="44819"/>
                    <a:pt x="6080138" y="46165"/>
                    <a:pt x="6079979" y="47244"/>
                  </a:cubicBezTo>
                  <a:cubicBezTo>
                    <a:pt x="6077947" y="74372"/>
                    <a:pt x="6075839" y="94184"/>
                    <a:pt x="6073654" y="106680"/>
                  </a:cubicBezTo>
                  <a:cubicBezTo>
                    <a:pt x="6071470" y="119177"/>
                    <a:pt x="6068600" y="127102"/>
                    <a:pt x="6065044" y="130455"/>
                  </a:cubicBezTo>
                  <a:cubicBezTo>
                    <a:pt x="6062840" y="132557"/>
                    <a:pt x="6060542" y="134068"/>
                    <a:pt x="6058148" y="134989"/>
                  </a:cubicBezTo>
                  <a:cubicBezTo>
                    <a:pt x="6055754" y="135909"/>
                    <a:pt x="6052769" y="136430"/>
                    <a:pt x="6049194" y="136551"/>
                  </a:cubicBezTo>
                  <a:cubicBezTo>
                    <a:pt x="6046165" y="136849"/>
                    <a:pt x="6042012" y="136938"/>
                    <a:pt x="6036736" y="136818"/>
                  </a:cubicBezTo>
                  <a:cubicBezTo>
                    <a:pt x="6031458" y="136697"/>
                    <a:pt x="6025858" y="136405"/>
                    <a:pt x="6019933" y="135941"/>
                  </a:cubicBezTo>
                  <a:cubicBezTo>
                    <a:pt x="6019768" y="133890"/>
                    <a:pt x="6019336" y="131668"/>
                    <a:pt x="6018638" y="129274"/>
                  </a:cubicBezTo>
                  <a:cubicBezTo>
                    <a:pt x="6017940" y="126880"/>
                    <a:pt x="6017050" y="124733"/>
                    <a:pt x="6015971" y="122835"/>
                  </a:cubicBezTo>
                  <a:cubicBezTo>
                    <a:pt x="6022353" y="123419"/>
                    <a:pt x="6028106" y="123775"/>
                    <a:pt x="6033230" y="123902"/>
                  </a:cubicBezTo>
                  <a:cubicBezTo>
                    <a:pt x="6038354" y="124029"/>
                    <a:pt x="6042050" y="124079"/>
                    <a:pt x="6044317" y="124054"/>
                  </a:cubicBezTo>
                  <a:cubicBezTo>
                    <a:pt x="6046413" y="124225"/>
                    <a:pt x="6048166" y="124111"/>
                    <a:pt x="6049575" y="123711"/>
                  </a:cubicBezTo>
                  <a:cubicBezTo>
                    <a:pt x="6050984" y="123311"/>
                    <a:pt x="6052280" y="122511"/>
                    <a:pt x="6053462" y="121311"/>
                  </a:cubicBezTo>
                  <a:cubicBezTo>
                    <a:pt x="6055735" y="119038"/>
                    <a:pt x="6057818" y="112764"/>
                    <a:pt x="6059710" y="102489"/>
                  </a:cubicBezTo>
                  <a:cubicBezTo>
                    <a:pt x="6061602" y="92215"/>
                    <a:pt x="6063380" y="76035"/>
                    <a:pt x="6065044" y="53950"/>
                  </a:cubicBezTo>
                  <a:lnTo>
                    <a:pt x="6015666" y="53950"/>
                  </a:lnTo>
                  <a:cubicBezTo>
                    <a:pt x="6012606" y="75013"/>
                    <a:pt x="6006688" y="93237"/>
                    <a:pt x="5997912" y="108624"/>
                  </a:cubicBezTo>
                  <a:cubicBezTo>
                    <a:pt x="5989136" y="124010"/>
                    <a:pt x="5975750" y="136367"/>
                    <a:pt x="5957754" y="145695"/>
                  </a:cubicBezTo>
                  <a:cubicBezTo>
                    <a:pt x="5956618" y="144082"/>
                    <a:pt x="5955157" y="142279"/>
                    <a:pt x="5953372" y="140285"/>
                  </a:cubicBezTo>
                  <a:cubicBezTo>
                    <a:pt x="5951588" y="138291"/>
                    <a:pt x="5949899" y="136640"/>
                    <a:pt x="5948306" y="135332"/>
                  </a:cubicBezTo>
                  <a:cubicBezTo>
                    <a:pt x="5964669" y="127064"/>
                    <a:pt x="5976900" y="116091"/>
                    <a:pt x="5984996" y="102413"/>
                  </a:cubicBezTo>
                  <a:cubicBezTo>
                    <a:pt x="5993092" y="88735"/>
                    <a:pt x="5998540" y="72581"/>
                    <a:pt x="6001340" y="53950"/>
                  </a:cubicBezTo>
                  <a:lnTo>
                    <a:pt x="5953182" y="53950"/>
                  </a:lnTo>
                  <a:lnTo>
                    <a:pt x="5953182" y="40539"/>
                  </a:lnTo>
                  <a:lnTo>
                    <a:pt x="6003170" y="40539"/>
                  </a:lnTo>
                  <a:cubicBezTo>
                    <a:pt x="6003766" y="35357"/>
                    <a:pt x="6004248" y="30023"/>
                    <a:pt x="6004617" y="24537"/>
                  </a:cubicBezTo>
                  <a:cubicBezTo>
                    <a:pt x="6004986" y="19050"/>
                    <a:pt x="6005316" y="13412"/>
                    <a:pt x="6005608" y="7620"/>
                  </a:cubicBezTo>
                  <a:close/>
                  <a:moveTo>
                    <a:pt x="4588898" y="7620"/>
                  </a:moveTo>
                  <a:lnTo>
                    <a:pt x="4603528" y="10668"/>
                  </a:lnTo>
                  <a:cubicBezTo>
                    <a:pt x="4601445" y="22302"/>
                    <a:pt x="4598905" y="33782"/>
                    <a:pt x="4595908" y="45111"/>
                  </a:cubicBezTo>
                  <a:lnTo>
                    <a:pt x="4650772" y="45111"/>
                  </a:lnTo>
                  <a:lnTo>
                    <a:pt x="4650772" y="59132"/>
                  </a:lnTo>
                  <a:lnTo>
                    <a:pt x="4592860" y="59132"/>
                  </a:lnTo>
                  <a:cubicBezTo>
                    <a:pt x="4589030" y="73525"/>
                    <a:pt x="4584878" y="87419"/>
                    <a:pt x="4580401" y="100811"/>
                  </a:cubicBezTo>
                  <a:cubicBezTo>
                    <a:pt x="4575924" y="114204"/>
                    <a:pt x="4571238" y="126727"/>
                    <a:pt x="4566342" y="138380"/>
                  </a:cubicBezTo>
                  <a:lnTo>
                    <a:pt x="4602918" y="138380"/>
                  </a:lnTo>
                  <a:lnTo>
                    <a:pt x="4602918" y="89291"/>
                  </a:lnTo>
                  <a:lnTo>
                    <a:pt x="4616634" y="89291"/>
                  </a:lnTo>
                  <a:lnTo>
                    <a:pt x="4616634" y="138380"/>
                  </a:lnTo>
                  <a:lnTo>
                    <a:pt x="4649858" y="138380"/>
                  </a:lnTo>
                  <a:lnTo>
                    <a:pt x="4649858" y="152096"/>
                  </a:lnTo>
                  <a:lnTo>
                    <a:pt x="4616634" y="152096"/>
                  </a:lnTo>
                  <a:lnTo>
                    <a:pt x="4616634" y="198730"/>
                  </a:lnTo>
                  <a:lnTo>
                    <a:pt x="4655648" y="190805"/>
                  </a:lnTo>
                  <a:lnTo>
                    <a:pt x="4656868" y="204216"/>
                  </a:lnTo>
                  <a:lnTo>
                    <a:pt x="4616634" y="212433"/>
                  </a:lnTo>
                  <a:lnTo>
                    <a:pt x="4616634" y="281940"/>
                  </a:lnTo>
                  <a:lnTo>
                    <a:pt x="4602918" y="281940"/>
                  </a:lnTo>
                  <a:lnTo>
                    <a:pt x="4602918" y="215483"/>
                  </a:lnTo>
                  <a:cubicBezTo>
                    <a:pt x="4591914" y="217783"/>
                    <a:pt x="4581462" y="219969"/>
                    <a:pt x="4571562" y="222040"/>
                  </a:cubicBezTo>
                  <a:cubicBezTo>
                    <a:pt x="4561662" y="224112"/>
                    <a:pt x="4552506" y="225993"/>
                    <a:pt x="4544092" y="227683"/>
                  </a:cubicBezTo>
                  <a:lnTo>
                    <a:pt x="4540130" y="213043"/>
                  </a:lnTo>
                  <a:cubicBezTo>
                    <a:pt x="4548728" y="211651"/>
                    <a:pt x="4558354" y="209936"/>
                    <a:pt x="4569009" y="207897"/>
                  </a:cubicBezTo>
                  <a:cubicBezTo>
                    <a:pt x="4579664" y="205858"/>
                    <a:pt x="4590968" y="203610"/>
                    <a:pt x="4602918" y="201154"/>
                  </a:cubicBezTo>
                  <a:lnTo>
                    <a:pt x="4602918" y="152096"/>
                  </a:lnTo>
                  <a:lnTo>
                    <a:pt x="4573353" y="152096"/>
                  </a:lnTo>
                  <a:cubicBezTo>
                    <a:pt x="4567949" y="152121"/>
                    <a:pt x="4563364" y="152528"/>
                    <a:pt x="4559598" y="153315"/>
                  </a:cubicBezTo>
                  <a:cubicBezTo>
                    <a:pt x="4555833" y="154103"/>
                    <a:pt x="4553306" y="155120"/>
                    <a:pt x="4552016" y="156365"/>
                  </a:cubicBezTo>
                  <a:cubicBezTo>
                    <a:pt x="4551540" y="154523"/>
                    <a:pt x="4550893" y="152185"/>
                    <a:pt x="4550074" y="149353"/>
                  </a:cubicBezTo>
                  <a:cubicBezTo>
                    <a:pt x="4549254" y="146520"/>
                    <a:pt x="4548378" y="144184"/>
                    <a:pt x="4547444" y="142342"/>
                  </a:cubicBezTo>
                  <a:cubicBezTo>
                    <a:pt x="4549546" y="141739"/>
                    <a:pt x="4551668" y="139134"/>
                    <a:pt x="4553808" y="134527"/>
                  </a:cubicBezTo>
                  <a:cubicBezTo>
                    <a:pt x="4555947" y="129921"/>
                    <a:pt x="4558297" y="124189"/>
                    <a:pt x="4560856" y="117332"/>
                  </a:cubicBezTo>
                  <a:cubicBezTo>
                    <a:pt x="4562634" y="113007"/>
                    <a:pt x="4565174" y="105673"/>
                    <a:pt x="4568476" y="95327"/>
                  </a:cubicBezTo>
                  <a:cubicBezTo>
                    <a:pt x="4571778" y="84982"/>
                    <a:pt x="4575232" y="72917"/>
                    <a:pt x="4578839" y="59132"/>
                  </a:cubicBezTo>
                  <a:lnTo>
                    <a:pt x="4541958" y="59132"/>
                  </a:lnTo>
                  <a:lnTo>
                    <a:pt x="4541958" y="45111"/>
                  </a:lnTo>
                  <a:lnTo>
                    <a:pt x="4581887" y="45111"/>
                  </a:lnTo>
                  <a:cubicBezTo>
                    <a:pt x="4583265" y="38996"/>
                    <a:pt x="4584548" y="32785"/>
                    <a:pt x="4585735" y="26480"/>
                  </a:cubicBezTo>
                  <a:cubicBezTo>
                    <a:pt x="4586922" y="20174"/>
                    <a:pt x="4587976" y="13888"/>
                    <a:pt x="4588898" y="7620"/>
                  </a:cubicBezTo>
                  <a:close/>
                  <a:moveTo>
                    <a:pt x="5361718" y="7335"/>
                  </a:moveTo>
                  <a:lnTo>
                    <a:pt x="5376348" y="7335"/>
                  </a:lnTo>
                  <a:lnTo>
                    <a:pt x="5376348" y="45739"/>
                  </a:lnTo>
                  <a:lnTo>
                    <a:pt x="5444928" y="45739"/>
                  </a:lnTo>
                  <a:lnTo>
                    <a:pt x="5444928" y="58808"/>
                  </a:lnTo>
                  <a:lnTo>
                    <a:pt x="5376348" y="58808"/>
                  </a:lnTo>
                  <a:lnTo>
                    <a:pt x="5376348" y="99994"/>
                  </a:lnTo>
                  <a:lnTo>
                    <a:pt x="5406524" y="99994"/>
                  </a:lnTo>
                  <a:cubicBezTo>
                    <a:pt x="5422252" y="88376"/>
                    <a:pt x="5436972" y="76078"/>
                    <a:pt x="5450681" y="63100"/>
                  </a:cubicBezTo>
                  <a:cubicBezTo>
                    <a:pt x="5464391" y="50122"/>
                    <a:pt x="5476900" y="36613"/>
                    <a:pt x="5488210" y="22575"/>
                  </a:cubicBezTo>
                  <a:lnTo>
                    <a:pt x="5500402" y="29585"/>
                  </a:lnTo>
                  <a:cubicBezTo>
                    <a:pt x="5489880" y="42240"/>
                    <a:pt x="5478615" y="54465"/>
                    <a:pt x="5466607" y="66258"/>
                  </a:cubicBezTo>
                  <a:cubicBezTo>
                    <a:pt x="5454599" y="78051"/>
                    <a:pt x="5441886" y="89296"/>
                    <a:pt x="5428469" y="99994"/>
                  </a:cubicBezTo>
                  <a:lnTo>
                    <a:pt x="5515032" y="99994"/>
                  </a:lnTo>
                  <a:lnTo>
                    <a:pt x="5515032" y="113367"/>
                  </a:lnTo>
                  <a:lnTo>
                    <a:pt x="5410790" y="113367"/>
                  </a:lnTo>
                  <a:cubicBezTo>
                    <a:pt x="5402237" y="119641"/>
                    <a:pt x="5393436" y="125782"/>
                    <a:pt x="5384387" y="131789"/>
                  </a:cubicBezTo>
                  <a:cubicBezTo>
                    <a:pt x="5375339" y="137796"/>
                    <a:pt x="5366156" y="143555"/>
                    <a:pt x="5356841" y="149067"/>
                  </a:cubicBezTo>
                  <a:lnTo>
                    <a:pt x="5487600" y="149067"/>
                  </a:lnTo>
                  <a:lnTo>
                    <a:pt x="5487600" y="161830"/>
                  </a:lnTo>
                  <a:lnTo>
                    <a:pt x="5351050" y="161830"/>
                  </a:lnTo>
                  <a:cubicBezTo>
                    <a:pt x="5348726" y="167831"/>
                    <a:pt x="5346287" y="173832"/>
                    <a:pt x="5343735" y="179833"/>
                  </a:cubicBezTo>
                  <a:cubicBezTo>
                    <a:pt x="5341182" y="185834"/>
                    <a:pt x="5338744" y="191530"/>
                    <a:pt x="5336420" y="196920"/>
                  </a:cubicBezTo>
                  <a:lnTo>
                    <a:pt x="5469616" y="196920"/>
                  </a:lnTo>
                  <a:lnTo>
                    <a:pt x="5468703" y="204214"/>
                  </a:lnTo>
                  <a:cubicBezTo>
                    <a:pt x="5465591" y="225441"/>
                    <a:pt x="5462366" y="241446"/>
                    <a:pt x="5459025" y="252231"/>
                  </a:cubicBezTo>
                  <a:cubicBezTo>
                    <a:pt x="5455685" y="263016"/>
                    <a:pt x="5451698" y="270176"/>
                    <a:pt x="5447062" y="273710"/>
                  </a:cubicBezTo>
                  <a:cubicBezTo>
                    <a:pt x="5444280" y="276085"/>
                    <a:pt x="5441232" y="277718"/>
                    <a:pt x="5437918" y="278611"/>
                  </a:cubicBezTo>
                  <a:cubicBezTo>
                    <a:pt x="5434603" y="279504"/>
                    <a:pt x="5430336" y="279998"/>
                    <a:pt x="5425116" y="280093"/>
                  </a:cubicBezTo>
                  <a:cubicBezTo>
                    <a:pt x="5419884" y="280131"/>
                    <a:pt x="5412366" y="280055"/>
                    <a:pt x="5402561" y="279865"/>
                  </a:cubicBezTo>
                  <a:cubicBezTo>
                    <a:pt x="5392757" y="279675"/>
                    <a:pt x="5381886" y="279143"/>
                    <a:pt x="5369947" y="278269"/>
                  </a:cubicBezTo>
                  <a:cubicBezTo>
                    <a:pt x="5369795" y="276085"/>
                    <a:pt x="5369338" y="273767"/>
                    <a:pt x="5368576" y="271316"/>
                  </a:cubicBezTo>
                  <a:cubicBezTo>
                    <a:pt x="5367814" y="268865"/>
                    <a:pt x="5366747" y="266621"/>
                    <a:pt x="5365376" y="264584"/>
                  </a:cubicBezTo>
                  <a:cubicBezTo>
                    <a:pt x="5377491" y="265620"/>
                    <a:pt x="5388768" y="266294"/>
                    <a:pt x="5399208" y="266605"/>
                  </a:cubicBezTo>
                  <a:cubicBezTo>
                    <a:pt x="5409648" y="266916"/>
                    <a:pt x="5416963" y="267056"/>
                    <a:pt x="5421154" y="267024"/>
                  </a:cubicBezTo>
                  <a:cubicBezTo>
                    <a:pt x="5424906" y="267056"/>
                    <a:pt x="5427916" y="266916"/>
                    <a:pt x="5430184" y="266605"/>
                  </a:cubicBezTo>
                  <a:cubicBezTo>
                    <a:pt x="5432450" y="266294"/>
                    <a:pt x="5434317" y="265620"/>
                    <a:pt x="5435784" y="264584"/>
                  </a:cubicBezTo>
                  <a:cubicBezTo>
                    <a:pt x="5439385" y="262176"/>
                    <a:pt x="5442547" y="256699"/>
                    <a:pt x="5445271" y="248152"/>
                  </a:cubicBezTo>
                  <a:cubicBezTo>
                    <a:pt x="5447996" y="239606"/>
                    <a:pt x="5450624" y="226884"/>
                    <a:pt x="5453158" y="209989"/>
                  </a:cubicBezTo>
                  <a:lnTo>
                    <a:pt x="5315083" y="209989"/>
                  </a:lnTo>
                  <a:cubicBezTo>
                    <a:pt x="5318620" y="203129"/>
                    <a:pt x="5322214" y="195326"/>
                    <a:pt x="5325866" y="186578"/>
                  </a:cubicBezTo>
                  <a:cubicBezTo>
                    <a:pt x="5329517" y="177831"/>
                    <a:pt x="5333035" y="169176"/>
                    <a:pt x="5336420" y="160615"/>
                  </a:cubicBezTo>
                  <a:cubicBezTo>
                    <a:pt x="5322824" y="168088"/>
                    <a:pt x="5308943" y="175104"/>
                    <a:pt x="5294776" y="181663"/>
                  </a:cubicBezTo>
                  <a:cubicBezTo>
                    <a:pt x="5280609" y="188221"/>
                    <a:pt x="5266347" y="194320"/>
                    <a:pt x="5251990" y="199959"/>
                  </a:cubicBezTo>
                  <a:cubicBezTo>
                    <a:pt x="5251171" y="198154"/>
                    <a:pt x="5249990" y="195983"/>
                    <a:pt x="5248446" y="193448"/>
                  </a:cubicBezTo>
                  <a:cubicBezTo>
                    <a:pt x="5246904" y="190913"/>
                    <a:pt x="5245342" y="188816"/>
                    <a:pt x="5243760" y="187156"/>
                  </a:cubicBezTo>
                  <a:cubicBezTo>
                    <a:pt x="5269274" y="177960"/>
                    <a:pt x="5294141" y="167149"/>
                    <a:pt x="5318360" y="154724"/>
                  </a:cubicBezTo>
                  <a:cubicBezTo>
                    <a:pt x="5342579" y="142299"/>
                    <a:pt x="5365769" y="128513"/>
                    <a:pt x="5387930" y="113367"/>
                  </a:cubicBezTo>
                  <a:lnTo>
                    <a:pt x="5252294" y="113367"/>
                  </a:lnTo>
                  <a:lnTo>
                    <a:pt x="5252294" y="99994"/>
                  </a:lnTo>
                  <a:lnTo>
                    <a:pt x="5361718" y="99994"/>
                  </a:lnTo>
                  <a:lnTo>
                    <a:pt x="5361718" y="58808"/>
                  </a:lnTo>
                  <a:lnTo>
                    <a:pt x="5280031" y="58808"/>
                  </a:lnTo>
                  <a:lnTo>
                    <a:pt x="5280031" y="45739"/>
                  </a:lnTo>
                  <a:lnTo>
                    <a:pt x="5361718" y="45739"/>
                  </a:lnTo>
                  <a:close/>
                  <a:moveTo>
                    <a:pt x="2812066" y="7316"/>
                  </a:moveTo>
                  <a:lnTo>
                    <a:pt x="2826696" y="7316"/>
                  </a:lnTo>
                  <a:lnTo>
                    <a:pt x="2826696" y="33224"/>
                  </a:lnTo>
                  <a:lnTo>
                    <a:pt x="2911735" y="33224"/>
                  </a:lnTo>
                  <a:lnTo>
                    <a:pt x="2911735" y="7316"/>
                  </a:lnTo>
                  <a:lnTo>
                    <a:pt x="2926061" y="7316"/>
                  </a:lnTo>
                  <a:lnTo>
                    <a:pt x="2926061" y="33224"/>
                  </a:lnTo>
                  <a:lnTo>
                    <a:pt x="3001651" y="33224"/>
                  </a:lnTo>
                  <a:lnTo>
                    <a:pt x="3001651" y="46940"/>
                  </a:lnTo>
                  <a:lnTo>
                    <a:pt x="2926061" y="46940"/>
                  </a:lnTo>
                  <a:lnTo>
                    <a:pt x="2926061" y="73762"/>
                  </a:lnTo>
                  <a:lnTo>
                    <a:pt x="2911735" y="73762"/>
                  </a:lnTo>
                  <a:lnTo>
                    <a:pt x="2911735" y="46940"/>
                  </a:lnTo>
                  <a:lnTo>
                    <a:pt x="2826696" y="46940"/>
                  </a:lnTo>
                  <a:lnTo>
                    <a:pt x="2826696" y="74676"/>
                  </a:lnTo>
                  <a:lnTo>
                    <a:pt x="2812066" y="74676"/>
                  </a:lnTo>
                  <a:lnTo>
                    <a:pt x="2812066" y="46940"/>
                  </a:lnTo>
                  <a:lnTo>
                    <a:pt x="2736476" y="46940"/>
                  </a:lnTo>
                  <a:lnTo>
                    <a:pt x="2736476" y="33224"/>
                  </a:lnTo>
                  <a:lnTo>
                    <a:pt x="2812066" y="33224"/>
                  </a:lnTo>
                  <a:close/>
                  <a:moveTo>
                    <a:pt x="2484406" y="7030"/>
                  </a:moveTo>
                  <a:lnTo>
                    <a:pt x="2498122" y="7030"/>
                  </a:lnTo>
                  <a:lnTo>
                    <a:pt x="2498122" y="28671"/>
                  </a:lnTo>
                  <a:lnTo>
                    <a:pt x="2555729" y="28671"/>
                  </a:lnTo>
                  <a:lnTo>
                    <a:pt x="2555729" y="7030"/>
                  </a:lnTo>
                  <a:lnTo>
                    <a:pt x="2569750" y="7030"/>
                  </a:lnTo>
                  <a:lnTo>
                    <a:pt x="2569750" y="28671"/>
                  </a:lnTo>
                  <a:lnTo>
                    <a:pt x="2636806" y="28671"/>
                  </a:lnTo>
                  <a:lnTo>
                    <a:pt x="2636806" y="79229"/>
                  </a:lnTo>
                  <a:lnTo>
                    <a:pt x="2569750" y="79229"/>
                  </a:lnTo>
                  <a:lnTo>
                    <a:pt x="2569750" y="107614"/>
                  </a:lnTo>
                  <a:lnTo>
                    <a:pt x="2654484" y="107614"/>
                  </a:lnTo>
                  <a:cubicBezTo>
                    <a:pt x="2654472" y="107734"/>
                    <a:pt x="2654421" y="108481"/>
                    <a:pt x="2654332" y="109855"/>
                  </a:cubicBezTo>
                  <a:cubicBezTo>
                    <a:pt x="2654243" y="111228"/>
                    <a:pt x="2654192" y="112507"/>
                    <a:pt x="2654180" y="113690"/>
                  </a:cubicBezTo>
                  <a:cubicBezTo>
                    <a:pt x="2652865" y="123321"/>
                    <a:pt x="2651532" y="130648"/>
                    <a:pt x="2650179" y="135672"/>
                  </a:cubicBezTo>
                  <a:cubicBezTo>
                    <a:pt x="2648826" y="140696"/>
                    <a:pt x="2647112" y="144139"/>
                    <a:pt x="2645035" y="146000"/>
                  </a:cubicBezTo>
                  <a:cubicBezTo>
                    <a:pt x="2643258" y="147511"/>
                    <a:pt x="2641327" y="148603"/>
                    <a:pt x="2639244" y="149276"/>
                  </a:cubicBezTo>
                  <a:cubicBezTo>
                    <a:pt x="2637162" y="149949"/>
                    <a:pt x="2634622" y="150280"/>
                    <a:pt x="2631624" y="150267"/>
                  </a:cubicBezTo>
                  <a:cubicBezTo>
                    <a:pt x="2629218" y="150559"/>
                    <a:pt x="2625725" y="150661"/>
                    <a:pt x="2621147" y="150572"/>
                  </a:cubicBezTo>
                  <a:cubicBezTo>
                    <a:pt x="2616568" y="150483"/>
                    <a:pt x="2611628" y="150280"/>
                    <a:pt x="2606326" y="149962"/>
                  </a:cubicBezTo>
                  <a:cubicBezTo>
                    <a:pt x="2606161" y="148235"/>
                    <a:pt x="2605805" y="146355"/>
                    <a:pt x="2605259" y="144323"/>
                  </a:cubicBezTo>
                  <a:cubicBezTo>
                    <a:pt x="2604713" y="142291"/>
                    <a:pt x="2604052" y="140411"/>
                    <a:pt x="2603278" y="138683"/>
                  </a:cubicBezTo>
                  <a:cubicBezTo>
                    <a:pt x="2608580" y="139268"/>
                    <a:pt x="2613368" y="139624"/>
                    <a:pt x="2617642" y="139751"/>
                  </a:cubicBezTo>
                  <a:cubicBezTo>
                    <a:pt x="2621915" y="139878"/>
                    <a:pt x="2624950" y="139929"/>
                    <a:pt x="2626748" y="139904"/>
                  </a:cubicBezTo>
                  <a:cubicBezTo>
                    <a:pt x="2628557" y="139923"/>
                    <a:pt x="2630043" y="139808"/>
                    <a:pt x="2631205" y="139560"/>
                  </a:cubicBezTo>
                  <a:cubicBezTo>
                    <a:pt x="2632367" y="139313"/>
                    <a:pt x="2633320" y="138817"/>
                    <a:pt x="2634063" y="138073"/>
                  </a:cubicBezTo>
                  <a:cubicBezTo>
                    <a:pt x="2635110" y="137069"/>
                    <a:pt x="2636063" y="135111"/>
                    <a:pt x="2636920" y="132200"/>
                  </a:cubicBezTo>
                  <a:cubicBezTo>
                    <a:pt x="2637777" y="129289"/>
                    <a:pt x="2638654" y="125044"/>
                    <a:pt x="2639549" y="119463"/>
                  </a:cubicBezTo>
                  <a:lnTo>
                    <a:pt x="2569750" y="119463"/>
                  </a:lnTo>
                  <a:lnTo>
                    <a:pt x="2569750" y="151467"/>
                  </a:lnTo>
                  <a:lnTo>
                    <a:pt x="2555729" y="151467"/>
                  </a:lnTo>
                  <a:lnTo>
                    <a:pt x="2555729" y="119463"/>
                  </a:lnTo>
                  <a:lnTo>
                    <a:pt x="2486234" y="119463"/>
                  </a:lnTo>
                  <a:cubicBezTo>
                    <a:pt x="2480221" y="129674"/>
                    <a:pt x="2470455" y="139046"/>
                    <a:pt x="2456936" y="147581"/>
                  </a:cubicBezTo>
                  <a:cubicBezTo>
                    <a:pt x="2443416" y="156115"/>
                    <a:pt x="2424735" y="163811"/>
                    <a:pt x="2400891" y="170669"/>
                  </a:cubicBezTo>
                  <a:cubicBezTo>
                    <a:pt x="2400090" y="168745"/>
                    <a:pt x="2399024" y="166650"/>
                    <a:pt x="2397690" y="164383"/>
                  </a:cubicBezTo>
                  <a:cubicBezTo>
                    <a:pt x="2396357" y="162116"/>
                    <a:pt x="2394985" y="160249"/>
                    <a:pt x="2393576" y="158782"/>
                  </a:cubicBezTo>
                  <a:cubicBezTo>
                    <a:pt x="2413235" y="153429"/>
                    <a:pt x="2429084" y="147447"/>
                    <a:pt x="2441124" y="140837"/>
                  </a:cubicBezTo>
                  <a:cubicBezTo>
                    <a:pt x="2453164" y="134227"/>
                    <a:pt x="2462308" y="127102"/>
                    <a:pt x="2468556" y="119463"/>
                  </a:cubicBezTo>
                  <a:lnTo>
                    <a:pt x="2412168" y="119463"/>
                  </a:lnTo>
                  <a:cubicBezTo>
                    <a:pt x="2413737" y="112220"/>
                    <a:pt x="2415324" y="103883"/>
                    <a:pt x="2416931" y="94452"/>
                  </a:cubicBezTo>
                  <a:cubicBezTo>
                    <a:pt x="2418537" y="85021"/>
                    <a:pt x="2419896" y="75997"/>
                    <a:pt x="2421008" y="67380"/>
                  </a:cubicBezTo>
                  <a:lnTo>
                    <a:pt x="2484406" y="67380"/>
                  </a:lnTo>
                  <a:lnTo>
                    <a:pt x="2484406" y="65854"/>
                  </a:lnTo>
                  <a:lnTo>
                    <a:pt x="2484406" y="40825"/>
                  </a:lnTo>
                  <a:lnTo>
                    <a:pt x="2406377" y="40825"/>
                  </a:lnTo>
                  <a:lnTo>
                    <a:pt x="2406377" y="28671"/>
                  </a:lnTo>
                  <a:lnTo>
                    <a:pt x="2484406" y="28671"/>
                  </a:lnTo>
                  <a:close/>
                  <a:moveTo>
                    <a:pt x="2136324" y="7030"/>
                  </a:moveTo>
                  <a:lnTo>
                    <a:pt x="2152479" y="9773"/>
                  </a:lnTo>
                  <a:cubicBezTo>
                    <a:pt x="2150358" y="13437"/>
                    <a:pt x="2148123" y="17158"/>
                    <a:pt x="2145773" y="20936"/>
                  </a:cubicBezTo>
                  <a:cubicBezTo>
                    <a:pt x="2143424" y="24715"/>
                    <a:pt x="2140884" y="28512"/>
                    <a:pt x="2138153" y="32328"/>
                  </a:cubicBezTo>
                  <a:lnTo>
                    <a:pt x="2222278" y="32328"/>
                  </a:lnTo>
                  <a:lnTo>
                    <a:pt x="2225021" y="31414"/>
                  </a:lnTo>
                  <a:lnTo>
                    <a:pt x="2234470" y="38103"/>
                  </a:lnTo>
                  <a:cubicBezTo>
                    <a:pt x="2230107" y="45844"/>
                    <a:pt x="2225040" y="53742"/>
                    <a:pt x="2219268" y="61799"/>
                  </a:cubicBezTo>
                  <a:cubicBezTo>
                    <a:pt x="2213496" y="69856"/>
                    <a:pt x="2207590" y="77304"/>
                    <a:pt x="2201551" y="84144"/>
                  </a:cubicBezTo>
                  <a:lnTo>
                    <a:pt x="2295125" y="84144"/>
                  </a:lnTo>
                  <a:lnTo>
                    <a:pt x="2295125" y="173108"/>
                  </a:lnTo>
                  <a:lnTo>
                    <a:pt x="2213743" y="173108"/>
                  </a:lnTo>
                  <a:lnTo>
                    <a:pt x="2213743" y="252999"/>
                  </a:lnTo>
                  <a:cubicBezTo>
                    <a:pt x="2213534" y="257154"/>
                    <a:pt x="2214639" y="259898"/>
                    <a:pt x="2217058" y="261232"/>
                  </a:cubicBezTo>
                  <a:cubicBezTo>
                    <a:pt x="2219478" y="262566"/>
                    <a:pt x="2224469" y="263176"/>
                    <a:pt x="2232031" y="263062"/>
                  </a:cubicBezTo>
                  <a:lnTo>
                    <a:pt x="2287200" y="263062"/>
                  </a:lnTo>
                  <a:cubicBezTo>
                    <a:pt x="2291906" y="263229"/>
                    <a:pt x="2295466" y="262251"/>
                    <a:pt x="2297880" y="260126"/>
                  </a:cubicBezTo>
                  <a:cubicBezTo>
                    <a:pt x="2300294" y="258000"/>
                    <a:pt x="2301979" y="253724"/>
                    <a:pt x="2302937" y="247296"/>
                  </a:cubicBezTo>
                  <a:cubicBezTo>
                    <a:pt x="2303895" y="240868"/>
                    <a:pt x="2304542" y="231283"/>
                    <a:pt x="2304879" y="218542"/>
                  </a:cubicBezTo>
                  <a:cubicBezTo>
                    <a:pt x="2306911" y="219787"/>
                    <a:pt x="2309171" y="220956"/>
                    <a:pt x="2311660" y="222049"/>
                  </a:cubicBezTo>
                  <a:cubicBezTo>
                    <a:pt x="2314150" y="223141"/>
                    <a:pt x="2316563" y="224005"/>
                    <a:pt x="2318900" y="224641"/>
                  </a:cubicBezTo>
                  <a:cubicBezTo>
                    <a:pt x="2318042" y="245217"/>
                    <a:pt x="2315566" y="259158"/>
                    <a:pt x="2311470" y="266466"/>
                  </a:cubicBezTo>
                  <a:cubicBezTo>
                    <a:pt x="2307374" y="273774"/>
                    <a:pt x="2299488" y="277198"/>
                    <a:pt x="2287810" y="276740"/>
                  </a:cubicBezTo>
                  <a:lnTo>
                    <a:pt x="2231422" y="276740"/>
                  </a:lnTo>
                  <a:cubicBezTo>
                    <a:pt x="2219008" y="276949"/>
                    <a:pt x="2210461" y="275390"/>
                    <a:pt x="2205781" y="272062"/>
                  </a:cubicBezTo>
                  <a:cubicBezTo>
                    <a:pt x="2201101" y="268735"/>
                    <a:pt x="2198878" y="262380"/>
                    <a:pt x="2199113" y="252999"/>
                  </a:cubicBezTo>
                  <a:lnTo>
                    <a:pt x="2199113" y="173108"/>
                  </a:lnTo>
                  <a:lnTo>
                    <a:pt x="2179606" y="173108"/>
                  </a:lnTo>
                  <a:cubicBezTo>
                    <a:pt x="2174897" y="189610"/>
                    <a:pt x="2167788" y="204683"/>
                    <a:pt x="2158281" y="218326"/>
                  </a:cubicBezTo>
                  <a:cubicBezTo>
                    <a:pt x="2148774" y="231969"/>
                    <a:pt x="2135863" y="243967"/>
                    <a:pt x="2119549" y="254318"/>
                  </a:cubicBezTo>
                  <a:cubicBezTo>
                    <a:pt x="2103235" y="264670"/>
                    <a:pt x="2082512" y="273160"/>
                    <a:pt x="2057381" y="279788"/>
                  </a:cubicBezTo>
                  <a:cubicBezTo>
                    <a:pt x="2056549" y="277840"/>
                    <a:pt x="2055317" y="275646"/>
                    <a:pt x="2053685" y="273207"/>
                  </a:cubicBezTo>
                  <a:cubicBezTo>
                    <a:pt x="2052054" y="270769"/>
                    <a:pt x="2050441" y="268805"/>
                    <a:pt x="2048847" y="267317"/>
                  </a:cubicBezTo>
                  <a:cubicBezTo>
                    <a:pt x="2072467" y="261494"/>
                    <a:pt x="2091978" y="254010"/>
                    <a:pt x="2107380" y="244864"/>
                  </a:cubicBezTo>
                  <a:cubicBezTo>
                    <a:pt x="2122781" y="235718"/>
                    <a:pt x="2135000" y="225114"/>
                    <a:pt x="2144035" y="213053"/>
                  </a:cubicBezTo>
                  <a:cubicBezTo>
                    <a:pt x="2153070" y="200992"/>
                    <a:pt x="2159847" y="187677"/>
                    <a:pt x="2164366" y="173108"/>
                  </a:cubicBezTo>
                  <a:lnTo>
                    <a:pt x="2079936" y="173108"/>
                  </a:lnTo>
                  <a:lnTo>
                    <a:pt x="2079936" y="96302"/>
                  </a:lnTo>
                  <a:cubicBezTo>
                    <a:pt x="2076291" y="99477"/>
                    <a:pt x="2072608" y="102500"/>
                    <a:pt x="2068887" y="105371"/>
                  </a:cubicBezTo>
                  <a:cubicBezTo>
                    <a:pt x="2065166" y="108242"/>
                    <a:pt x="2061331" y="111114"/>
                    <a:pt x="2057381" y="113986"/>
                  </a:cubicBezTo>
                  <a:cubicBezTo>
                    <a:pt x="2056086" y="112233"/>
                    <a:pt x="2054409" y="110403"/>
                    <a:pt x="2052352" y="108496"/>
                  </a:cubicBezTo>
                  <a:cubicBezTo>
                    <a:pt x="2050295" y="106590"/>
                    <a:pt x="2048313" y="105065"/>
                    <a:pt x="2046408" y="103922"/>
                  </a:cubicBezTo>
                  <a:cubicBezTo>
                    <a:pt x="2067662" y="89513"/>
                    <a:pt x="2085886" y="73633"/>
                    <a:pt x="2101082" y="56281"/>
                  </a:cubicBezTo>
                  <a:cubicBezTo>
                    <a:pt x="2116277" y="38928"/>
                    <a:pt x="2128025" y="22512"/>
                    <a:pt x="2136324" y="7030"/>
                  </a:cubicBezTo>
                  <a:close/>
                  <a:moveTo>
                    <a:pt x="401403" y="7030"/>
                  </a:moveTo>
                  <a:lnTo>
                    <a:pt x="414509" y="11297"/>
                  </a:lnTo>
                  <a:cubicBezTo>
                    <a:pt x="412223" y="15894"/>
                    <a:pt x="409709" y="20492"/>
                    <a:pt x="406965" y="25089"/>
                  </a:cubicBezTo>
                  <a:cubicBezTo>
                    <a:pt x="404222" y="29687"/>
                    <a:pt x="401250" y="34132"/>
                    <a:pt x="398050" y="38424"/>
                  </a:cubicBezTo>
                  <a:lnTo>
                    <a:pt x="587026" y="38424"/>
                  </a:lnTo>
                  <a:lnTo>
                    <a:pt x="587026" y="51493"/>
                  </a:lnTo>
                  <a:lnTo>
                    <a:pt x="388601" y="51493"/>
                  </a:lnTo>
                  <a:cubicBezTo>
                    <a:pt x="381388" y="60522"/>
                    <a:pt x="373793" y="68935"/>
                    <a:pt x="365817" y="76730"/>
                  </a:cubicBezTo>
                  <a:cubicBezTo>
                    <a:pt x="357842" y="84526"/>
                    <a:pt x="349790" y="91562"/>
                    <a:pt x="341662" y="97838"/>
                  </a:cubicBezTo>
                  <a:cubicBezTo>
                    <a:pt x="340786" y="96171"/>
                    <a:pt x="339414" y="94086"/>
                    <a:pt x="337547" y="91581"/>
                  </a:cubicBezTo>
                  <a:cubicBezTo>
                    <a:pt x="335680" y="89077"/>
                    <a:pt x="334004" y="86994"/>
                    <a:pt x="332518" y="85333"/>
                  </a:cubicBezTo>
                  <a:cubicBezTo>
                    <a:pt x="346037" y="75867"/>
                    <a:pt x="358928" y="64343"/>
                    <a:pt x="371190" y="50760"/>
                  </a:cubicBezTo>
                  <a:cubicBezTo>
                    <a:pt x="383451" y="37176"/>
                    <a:pt x="393522" y="22600"/>
                    <a:pt x="401403" y="7030"/>
                  </a:cubicBezTo>
                  <a:close/>
                  <a:moveTo>
                    <a:pt x="3976402" y="7011"/>
                  </a:moveTo>
                  <a:lnTo>
                    <a:pt x="3989203" y="13107"/>
                  </a:lnTo>
                  <a:cubicBezTo>
                    <a:pt x="3987019" y="17120"/>
                    <a:pt x="3984378" y="21286"/>
                    <a:pt x="3981278" y="25604"/>
                  </a:cubicBezTo>
                  <a:cubicBezTo>
                    <a:pt x="3998322" y="48578"/>
                    <a:pt x="4017804" y="68695"/>
                    <a:pt x="4039724" y="85954"/>
                  </a:cubicBezTo>
                  <a:cubicBezTo>
                    <a:pt x="4061644" y="103213"/>
                    <a:pt x="4086155" y="118758"/>
                    <a:pt x="4113257" y="132588"/>
                  </a:cubicBezTo>
                  <a:cubicBezTo>
                    <a:pt x="4111232" y="134043"/>
                    <a:pt x="4109263" y="135935"/>
                    <a:pt x="4107352" y="138265"/>
                  </a:cubicBezTo>
                  <a:cubicBezTo>
                    <a:pt x="4105440" y="140596"/>
                    <a:pt x="4103852" y="142869"/>
                    <a:pt x="4102589" y="145085"/>
                  </a:cubicBezTo>
                  <a:cubicBezTo>
                    <a:pt x="4076465" y="130842"/>
                    <a:pt x="4052742" y="115056"/>
                    <a:pt x="4031418" y="97727"/>
                  </a:cubicBezTo>
                  <a:cubicBezTo>
                    <a:pt x="4010095" y="80398"/>
                    <a:pt x="3990639" y="60116"/>
                    <a:pt x="3973049" y="36881"/>
                  </a:cubicBezTo>
                  <a:cubicBezTo>
                    <a:pt x="3956609" y="59055"/>
                    <a:pt x="3937292" y="79477"/>
                    <a:pt x="3915099" y="98146"/>
                  </a:cubicBezTo>
                  <a:cubicBezTo>
                    <a:pt x="3892906" y="116815"/>
                    <a:pt x="3869550" y="132360"/>
                    <a:pt x="3845033" y="144780"/>
                  </a:cubicBezTo>
                  <a:cubicBezTo>
                    <a:pt x="3843642" y="142717"/>
                    <a:pt x="3842004" y="140520"/>
                    <a:pt x="3840118" y="138189"/>
                  </a:cubicBezTo>
                  <a:cubicBezTo>
                    <a:pt x="3838232" y="135859"/>
                    <a:pt x="3836213" y="133890"/>
                    <a:pt x="3834060" y="132284"/>
                  </a:cubicBezTo>
                  <a:cubicBezTo>
                    <a:pt x="3863156" y="118491"/>
                    <a:pt x="3890232" y="100584"/>
                    <a:pt x="3915290" y="78563"/>
                  </a:cubicBezTo>
                  <a:cubicBezTo>
                    <a:pt x="3940346" y="56541"/>
                    <a:pt x="3960717" y="32690"/>
                    <a:pt x="3976402" y="7011"/>
                  </a:cubicBezTo>
                  <a:close/>
                  <a:moveTo>
                    <a:pt x="5645868" y="6420"/>
                  </a:moveTo>
                  <a:lnTo>
                    <a:pt x="5659888" y="6420"/>
                  </a:lnTo>
                  <a:lnTo>
                    <a:pt x="5659888" y="72543"/>
                  </a:lnTo>
                  <a:lnTo>
                    <a:pt x="5696769" y="72543"/>
                  </a:lnTo>
                  <a:lnTo>
                    <a:pt x="5696769" y="86564"/>
                  </a:lnTo>
                  <a:lnTo>
                    <a:pt x="5659888" y="86564"/>
                  </a:lnTo>
                  <a:lnTo>
                    <a:pt x="5659888" y="101200"/>
                  </a:lnTo>
                  <a:cubicBezTo>
                    <a:pt x="5663354" y="105013"/>
                    <a:pt x="5667870" y="110191"/>
                    <a:pt x="5673435" y="116733"/>
                  </a:cubicBezTo>
                  <a:cubicBezTo>
                    <a:pt x="5679000" y="123275"/>
                    <a:pt x="5684328" y="129647"/>
                    <a:pt x="5689420" y="135848"/>
                  </a:cubicBezTo>
                  <a:cubicBezTo>
                    <a:pt x="5694512" y="142049"/>
                    <a:pt x="5698079" y="146545"/>
                    <a:pt x="5700122" y="149334"/>
                  </a:cubicBezTo>
                  <a:lnTo>
                    <a:pt x="5691892" y="161534"/>
                  </a:lnTo>
                  <a:cubicBezTo>
                    <a:pt x="5688711" y="156567"/>
                    <a:pt x="5684024" y="149814"/>
                    <a:pt x="5677834" y="141276"/>
                  </a:cubicBezTo>
                  <a:cubicBezTo>
                    <a:pt x="5671642" y="132737"/>
                    <a:pt x="5665660" y="124766"/>
                    <a:pt x="5659888" y="117360"/>
                  </a:cubicBezTo>
                  <a:lnTo>
                    <a:pt x="5659888" y="282226"/>
                  </a:lnTo>
                  <a:lnTo>
                    <a:pt x="5645868" y="282226"/>
                  </a:lnTo>
                  <a:lnTo>
                    <a:pt x="5645868" y="121629"/>
                  </a:lnTo>
                  <a:cubicBezTo>
                    <a:pt x="5640114" y="141018"/>
                    <a:pt x="5633409" y="159518"/>
                    <a:pt x="5625751" y="177128"/>
                  </a:cubicBezTo>
                  <a:cubicBezTo>
                    <a:pt x="5618092" y="194739"/>
                    <a:pt x="5610168" y="209351"/>
                    <a:pt x="5601976" y="220965"/>
                  </a:cubicBezTo>
                  <a:cubicBezTo>
                    <a:pt x="5600992" y="218755"/>
                    <a:pt x="5599684" y="216473"/>
                    <a:pt x="5598052" y="214116"/>
                  </a:cubicBezTo>
                  <a:cubicBezTo>
                    <a:pt x="5596420" y="211759"/>
                    <a:pt x="5594884" y="209783"/>
                    <a:pt x="5593442" y="208188"/>
                  </a:cubicBezTo>
                  <a:cubicBezTo>
                    <a:pt x="5600028" y="199353"/>
                    <a:pt x="5606567" y="188301"/>
                    <a:pt x="5613062" y="175032"/>
                  </a:cubicBezTo>
                  <a:cubicBezTo>
                    <a:pt x="5619557" y="161762"/>
                    <a:pt x="5625510" y="147460"/>
                    <a:pt x="5630921" y="132123"/>
                  </a:cubicBezTo>
                  <a:cubicBezTo>
                    <a:pt x="5636332" y="116787"/>
                    <a:pt x="5640704" y="101600"/>
                    <a:pt x="5644038" y="86564"/>
                  </a:cubicBezTo>
                  <a:lnTo>
                    <a:pt x="5597709" y="86564"/>
                  </a:lnTo>
                  <a:lnTo>
                    <a:pt x="5597709" y="72543"/>
                  </a:lnTo>
                  <a:lnTo>
                    <a:pt x="5645868" y="72543"/>
                  </a:lnTo>
                  <a:close/>
                  <a:moveTo>
                    <a:pt x="1103376" y="6420"/>
                  </a:moveTo>
                  <a:lnTo>
                    <a:pt x="1286523" y="6420"/>
                  </a:lnTo>
                  <a:lnTo>
                    <a:pt x="1286523" y="96298"/>
                  </a:lnTo>
                  <a:lnTo>
                    <a:pt x="1182894" y="96298"/>
                  </a:lnTo>
                  <a:lnTo>
                    <a:pt x="1196939" y="100574"/>
                  </a:lnTo>
                  <a:cubicBezTo>
                    <a:pt x="1195704" y="103024"/>
                    <a:pt x="1194355" y="105455"/>
                    <a:pt x="1192891" y="107866"/>
                  </a:cubicBezTo>
                  <a:cubicBezTo>
                    <a:pt x="1191427" y="110278"/>
                    <a:pt x="1189926" y="112632"/>
                    <a:pt x="1188385" y="114929"/>
                  </a:cubicBezTo>
                  <a:lnTo>
                    <a:pt x="1244492" y="114929"/>
                  </a:lnTo>
                  <a:lnTo>
                    <a:pt x="1252114" y="113402"/>
                  </a:lnTo>
                  <a:lnTo>
                    <a:pt x="1280128" y="126498"/>
                  </a:lnTo>
                  <a:cubicBezTo>
                    <a:pt x="1267454" y="157603"/>
                    <a:pt x="1248715" y="182406"/>
                    <a:pt x="1223913" y="200908"/>
                  </a:cubicBezTo>
                  <a:cubicBezTo>
                    <a:pt x="1199111" y="219409"/>
                    <a:pt x="1170300" y="233320"/>
                    <a:pt x="1137478" y="242640"/>
                  </a:cubicBezTo>
                  <a:cubicBezTo>
                    <a:pt x="1144519" y="243529"/>
                    <a:pt x="1151954" y="244113"/>
                    <a:pt x="1159783" y="244393"/>
                  </a:cubicBezTo>
                  <a:cubicBezTo>
                    <a:pt x="1167612" y="244672"/>
                    <a:pt x="1175722" y="244799"/>
                    <a:pt x="1184111" y="244774"/>
                  </a:cubicBezTo>
                  <a:cubicBezTo>
                    <a:pt x="1194844" y="244770"/>
                    <a:pt x="1207194" y="244439"/>
                    <a:pt x="1221162" y="243780"/>
                  </a:cubicBezTo>
                  <a:cubicBezTo>
                    <a:pt x="1235130" y="243122"/>
                    <a:pt x="1249147" y="242158"/>
                    <a:pt x="1263212" y="240890"/>
                  </a:cubicBezTo>
                  <a:cubicBezTo>
                    <a:pt x="1277278" y="239621"/>
                    <a:pt x="1289823" y="238071"/>
                    <a:pt x="1300849" y="236238"/>
                  </a:cubicBezTo>
                  <a:cubicBezTo>
                    <a:pt x="1298074" y="242764"/>
                    <a:pt x="1295318" y="250583"/>
                    <a:pt x="1292581" y="259694"/>
                  </a:cubicBezTo>
                  <a:cubicBezTo>
                    <a:pt x="1289844" y="268806"/>
                    <a:pt x="1288231" y="276622"/>
                    <a:pt x="1287742" y="283144"/>
                  </a:cubicBezTo>
                  <a:cubicBezTo>
                    <a:pt x="1279873" y="283668"/>
                    <a:pt x="1269857" y="284210"/>
                    <a:pt x="1257694" y="284768"/>
                  </a:cubicBezTo>
                  <a:cubicBezTo>
                    <a:pt x="1245530" y="285326"/>
                    <a:pt x="1232755" y="285800"/>
                    <a:pt x="1219368" y="286189"/>
                  </a:cubicBezTo>
                  <a:cubicBezTo>
                    <a:pt x="1205982" y="286578"/>
                    <a:pt x="1193519" y="286781"/>
                    <a:pt x="1181980" y="286798"/>
                  </a:cubicBezTo>
                  <a:cubicBezTo>
                    <a:pt x="1161947" y="286900"/>
                    <a:pt x="1144792" y="285783"/>
                    <a:pt x="1130518" y="283448"/>
                  </a:cubicBezTo>
                  <a:cubicBezTo>
                    <a:pt x="1116243" y="281114"/>
                    <a:pt x="1103433" y="276952"/>
                    <a:pt x="1092086" y="270963"/>
                  </a:cubicBezTo>
                  <a:cubicBezTo>
                    <a:pt x="1084742" y="266909"/>
                    <a:pt x="1078314" y="263064"/>
                    <a:pt x="1072802" y="259429"/>
                  </a:cubicBezTo>
                  <a:cubicBezTo>
                    <a:pt x="1067289" y="255794"/>
                    <a:pt x="1062844" y="253852"/>
                    <a:pt x="1059466" y="253605"/>
                  </a:cubicBezTo>
                  <a:cubicBezTo>
                    <a:pt x="1056787" y="253776"/>
                    <a:pt x="1053882" y="255904"/>
                    <a:pt x="1050751" y="259989"/>
                  </a:cubicBezTo>
                  <a:cubicBezTo>
                    <a:pt x="1047620" y="264074"/>
                    <a:pt x="1044489" y="269090"/>
                    <a:pt x="1041359" y="275036"/>
                  </a:cubicBezTo>
                  <a:cubicBezTo>
                    <a:pt x="1038228" y="280983"/>
                    <a:pt x="1035323" y="286834"/>
                    <a:pt x="1032644" y="292589"/>
                  </a:cubicBezTo>
                  <a:lnTo>
                    <a:pt x="1002164" y="248732"/>
                  </a:lnTo>
                  <a:cubicBezTo>
                    <a:pt x="1009104" y="240929"/>
                    <a:pt x="1016178" y="234287"/>
                    <a:pt x="1023385" y="228806"/>
                  </a:cubicBezTo>
                  <a:cubicBezTo>
                    <a:pt x="1030593" y="223326"/>
                    <a:pt x="1037438" y="219198"/>
                    <a:pt x="1043921" y="216422"/>
                  </a:cubicBezTo>
                  <a:lnTo>
                    <a:pt x="1043921" y="140818"/>
                  </a:lnTo>
                  <a:lnTo>
                    <a:pt x="1012222" y="140818"/>
                  </a:lnTo>
                  <a:lnTo>
                    <a:pt x="1012222" y="100280"/>
                  </a:lnTo>
                  <a:lnTo>
                    <a:pt x="1086288" y="100280"/>
                  </a:lnTo>
                  <a:lnTo>
                    <a:pt x="1086288" y="224039"/>
                  </a:lnTo>
                  <a:cubicBezTo>
                    <a:pt x="1087973" y="225100"/>
                    <a:pt x="1089791" y="226180"/>
                    <a:pt x="1091743" y="227279"/>
                  </a:cubicBezTo>
                  <a:cubicBezTo>
                    <a:pt x="1093694" y="228378"/>
                    <a:pt x="1095741" y="229534"/>
                    <a:pt x="1097884" y="230748"/>
                  </a:cubicBezTo>
                  <a:cubicBezTo>
                    <a:pt x="1101562" y="232876"/>
                    <a:pt x="1105562" y="234718"/>
                    <a:pt x="1109883" y="236274"/>
                  </a:cubicBezTo>
                  <a:cubicBezTo>
                    <a:pt x="1114204" y="237831"/>
                    <a:pt x="1118734" y="239139"/>
                    <a:pt x="1123472" y="240200"/>
                  </a:cubicBezTo>
                  <a:cubicBezTo>
                    <a:pt x="1120808" y="235175"/>
                    <a:pt x="1117763" y="230055"/>
                    <a:pt x="1114338" y="224840"/>
                  </a:cubicBezTo>
                  <a:cubicBezTo>
                    <a:pt x="1110912" y="219624"/>
                    <a:pt x="1107563" y="215190"/>
                    <a:pt x="1104290" y="211537"/>
                  </a:cubicBezTo>
                  <a:cubicBezTo>
                    <a:pt x="1113740" y="209562"/>
                    <a:pt x="1122928" y="207186"/>
                    <a:pt x="1131854" y="204410"/>
                  </a:cubicBezTo>
                  <a:cubicBezTo>
                    <a:pt x="1140779" y="201634"/>
                    <a:pt x="1149371" y="198420"/>
                    <a:pt x="1157630" y="194767"/>
                  </a:cubicBezTo>
                  <a:cubicBezTo>
                    <a:pt x="1154391" y="191699"/>
                    <a:pt x="1151095" y="188687"/>
                    <a:pt x="1147742" y="185734"/>
                  </a:cubicBezTo>
                  <a:cubicBezTo>
                    <a:pt x="1144389" y="182780"/>
                    <a:pt x="1141171" y="179997"/>
                    <a:pt x="1138087" y="177386"/>
                  </a:cubicBezTo>
                  <a:lnTo>
                    <a:pt x="1168283" y="152993"/>
                  </a:lnTo>
                  <a:cubicBezTo>
                    <a:pt x="1172189" y="155953"/>
                    <a:pt x="1176478" y="159256"/>
                    <a:pt x="1181150" y="162903"/>
                  </a:cubicBezTo>
                  <a:cubicBezTo>
                    <a:pt x="1185822" y="166549"/>
                    <a:pt x="1190270" y="170157"/>
                    <a:pt x="1194495" y="173727"/>
                  </a:cubicBezTo>
                  <a:cubicBezTo>
                    <a:pt x="1199390" y="170056"/>
                    <a:pt x="1204015" y="166117"/>
                    <a:pt x="1208368" y="161912"/>
                  </a:cubicBezTo>
                  <a:cubicBezTo>
                    <a:pt x="1212721" y="157706"/>
                    <a:pt x="1216729" y="153310"/>
                    <a:pt x="1220394" y="148724"/>
                  </a:cubicBezTo>
                  <a:lnTo>
                    <a:pt x="1161283" y="148724"/>
                  </a:lnTo>
                  <a:cubicBezTo>
                    <a:pt x="1154677" y="155750"/>
                    <a:pt x="1147750" y="162204"/>
                    <a:pt x="1140502" y="168086"/>
                  </a:cubicBezTo>
                  <a:cubicBezTo>
                    <a:pt x="1133253" y="173969"/>
                    <a:pt x="1125953" y="179203"/>
                    <a:pt x="1118601" y="183790"/>
                  </a:cubicBezTo>
                  <a:cubicBezTo>
                    <a:pt x="1115105" y="179502"/>
                    <a:pt x="1110446" y="174356"/>
                    <a:pt x="1104624" y="168353"/>
                  </a:cubicBezTo>
                  <a:cubicBezTo>
                    <a:pt x="1098801" y="162350"/>
                    <a:pt x="1093605" y="157433"/>
                    <a:pt x="1089035" y="153603"/>
                  </a:cubicBezTo>
                  <a:cubicBezTo>
                    <a:pt x="1101983" y="147086"/>
                    <a:pt x="1114033" y="138874"/>
                    <a:pt x="1125186" y="128966"/>
                  </a:cubicBezTo>
                  <a:cubicBezTo>
                    <a:pt x="1136340" y="119058"/>
                    <a:pt x="1145729" y="108168"/>
                    <a:pt x="1153354" y="96298"/>
                  </a:cubicBezTo>
                  <a:lnTo>
                    <a:pt x="1103376" y="96298"/>
                  </a:lnTo>
                  <a:close/>
                  <a:moveTo>
                    <a:pt x="1050932" y="3372"/>
                  </a:moveTo>
                  <a:cubicBezTo>
                    <a:pt x="1058583" y="11264"/>
                    <a:pt x="1066597" y="19918"/>
                    <a:pt x="1074974" y="29336"/>
                  </a:cubicBezTo>
                  <a:cubicBezTo>
                    <a:pt x="1083351" y="38753"/>
                    <a:pt x="1090072" y="47265"/>
                    <a:pt x="1095137" y="54871"/>
                  </a:cubicBezTo>
                  <a:lnTo>
                    <a:pt x="1059771" y="81379"/>
                  </a:lnTo>
                  <a:cubicBezTo>
                    <a:pt x="1055478" y="73626"/>
                    <a:pt x="1049357" y="64762"/>
                    <a:pt x="1041407" y="54787"/>
                  </a:cubicBezTo>
                  <a:cubicBezTo>
                    <a:pt x="1033456" y="44813"/>
                    <a:pt x="1025659" y="35490"/>
                    <a:pt x="1018013" y="26819"/>
                  </a:cubicBezTo>
                  <a:close/>
                  <a:moveTo>
                    <a:pt x="851897" y="305"/>
                  </a:moveTo>
                  <a:lnTo>
                    <a:pt x="955529" y="305"/>
                  </a:lnTo>
                  <a:lnTo>
                    <a:pt x="955529" y="39929"/>
                  </a:lnTo>
                  <a:lnTo>
                    <a:pt x="895484" y="39929"/>
                  </a:lnTo>
                  <a:lnTo>
                    <a:pt x="895484" y="193853"/>
                  </a:lnTo>
                  <a:lnTo>
                    <a:pt x="851897" y="193853"/>
                  </a:lnTo>
                  <a:close/>
                  <a:moveTo>
                    <a:pt x="1394746" y="0"/>
                  </a:moveTo>
                  <a:lnTo>
                    <a:pt x="1437113" y="7620"/>
                  </a:lnTo>
                  <a:cubicBezTo>
                    <a:pt x="1436345" y="11596"/>
                    <a:pt x="1435519" y="15609"/>
                    <a:pt x="1434637" y="19660"/>
                  </a:cubicBezTo>
                  <a:cubicBezTo>
                    <a:pt x="1433754" y="23711"/>
                    <a:pt x="1432852" y="27725"/>
                    <a:pt x="1431932" y="31700"/>
                  </a:cubicBezTo>
                  <a:lnTo>
                    <a:pt x="1470946" y="31700"/>
                  </a:lnTo>
                  <a:lnTo>
                    <a:pt x="1470946" y="73457"/>
                  </a:lnTo>
                  <a:lnTo>
                    <a:pt x="1420044" y="73457"/>
                  </a:lnTo>
                  <a:lnTo>
                    <a:pt x="1416082" y="84735"/>
                  </a:lnTo>
                  <a:lnTo>
                    <a:pt x="1451744" y="84735"/>
                  </a:lnTo>
                  <a:lnTo>
                    <a:pt x="1451744" y="125578"/>
                  </a:lnTo>
                  <a:lnTo>
                    <a:pt x="1465460" y="125578"/>
                  </a:lnTo>
                  <a:lnTo>
                    <a:pt x="1465460" y="165202"/>
                  </a:lnTo>
                  <a:lnTo>
                    <a:pt x="1451744" y="165202"/>
                  </a:lnTo>
                  <a:lnTo>
                    <a:pt x="1451744" y="188679"/>
                  </a:lnTo>
                  <a:lnTo>
                    <a:pt x="1469422" y="186244"/>
                  </a:lnTo>
                  <a:lnTo>
                    <a:pt x="1471556" y="224028"/>
                  </a:lnTo>
                  <a:lnTo>
                    <a:pt x="1451744" y="227686"/>
                  </a:lnTo>
                  <a:lnTo>
                    <a:pt x="1451744" y="289256"/>
                  </a:lnTo>
                  <a:lnTo>
                    <a:pt x="1411510" y="289256"/>
                  </a:lnTo>
                  <a:lnTo>
                    <a:pt x="1411510" y="235001"/>
                  </a:lnTo>
                  <a:cubicBezTo>
                    <a:pt x="1402182" y="236532"/>
                    <a:pt x="1393101" y="238043"/>
                    <a:pt x="1384268" y="239535"/>
                  </a:cubicBezTo>
                  <a:cubicBezTo>
                    <a:pt x="1375436" y="241027"/>
                    <a:pt x="1367041" y="242462"/>
                    <a:pt x="1359084" y="243840"/>
                  </a:cubicBezTo>
                  <a:lnTo>
                    <a:pt x="1350550" y="201464"/>
                  </a:lnTo>
                  <a:cubicBezTo>
                    <a:pt x="1358976" y="200551"/>
                    <a:pt x="1368336" y="199486"/>
                    <a:pt x="1378630" y="198268"/>
                  </a:cubicBezTo>
                  <a:cubicBezTo>
                    <a:pt x="1388923" y="197050"/>
                    <a:pt x="1399883" y="195680"/>
                    <a:pt x="1411510" y="194158"/>
                  </a:cubicBezTo>
                  <a:lnTo>
                    <a:pt x="1411510" y="165202"/>
                  </a:lnTo>
                  <a:lnTo>
                    <a:pt x="1388955" y="165202"/>
                  </a:lnTo>
                  <a:cubicBezTo>
                    <a:pt x="1384122" y="165215"/>
                    <a:pt x="1379309" y="165647"/>
                    <a:pt x="1374515" y="166499"/>
                  </a:cubicBezTo>
                  <a:cubicBezTo>
                    <a:pt x="1369721" y="167351"/>
                    <a:pt x="1366508" y="168547"/>
                    <a:pt x="1364876" y="170085"/>
                  </a:cubicBezTo>
                  <a:cubicBezTo>
                    <a:pt x="1363682" y="165847"/>
                    <a:pt x="1361802" y="159990"/>
                    <a:pt x="1359237" y="152516"/>
                  </a:cubicBezTo>
                  <a:cubicBezTo>
                    <a:pt x="1356671" y="145041"/>
                    <a:pt x="1354182" y="138500"/>
                    <a:pt x="1351769" y="132893"/>
                  </a:cubicBezTo>
                  <a:cubicBezTo>
                    <a:pt x="1355192" y="131820"/>
                    <a:pt x="1358176" y="129318"/>
                    <a:pt x="1360723" y="125388"/>
                  </a:cubicBezTo>
                  <a:cubicBezTo>
                    <a:pt x="1363269" y="121457"/>
                    <a:pt x="1365872" y="116136"/>
                    <a:pt x="1368533" y="109424"/>
                  </a:cubicBezTo>
                  <a:cubicBezTo>
                    <a:pt x="1369784" y="106458"/>
                    <a:pt x="1371397" y="101873"/>
                    <a:pt x="1373372" y="95670"/>
                  </a:cubicBezTo>
                  <a:cubicBezTo>
                    <a:pt x="1375347" y="89466"/>
                    <a:pt x="1377493" y="82061"/>
                    <a:pt x="1379811" y="73457"/>
                  </a:cubicBezTo>
                  <a:lnTo>
                    <a:pt x="1354208" y="73457"/>
                  </a:lnTo>
                  <a:lnTo>
                    <a:pt x="1354208" y="31700"/>
                  </a:lnTo>
                  <a:lnTo>
                    <a:pt x="1389564" y="31700"/>
                  </a:lnTo>
                  <a:cubicBezTo>
                    <a:pt x="1390638" y="26493"/>
                    <a:pt x="1391616" y="21209"/>
                    <a:pt x="1392498" y="15850"/>
                  </a:cubicBezTo>
                  <a:cubicBezTo>
                    <a:pt x="1393381" y="10491"/>
                    <a:pt x="1394130" y="5207"/>
                    <a:pt x="139474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13151D47-C5A2-DAF8-2004-E1EF4F3E30B3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-107358" y="5627230"/>
              <a:ext cx="5023430" cy="263942"/>
              <a:chOff x="-193197" y="5968476"/>
              <a:chExt cx="4166408" cy="218912"/>
            </a:xfrm>
          </p:grpSpPr>
          <p:sp>
            <p:nvSpPr>
              <p:cNvPr id="6" name="矩形 7">
                <a:extLst>
                  <a:ext uri="{FF2B5EF4-FFF2-40B4-BE49-F238E27FC236}">
                    <a16:creationId xmlns:a16="http://schemas.microsoft.com/office/drawing/2014/main" id="{4B1646FE-050A-F5A2-A18E-C6A6D04EFB7F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 flipH="1" flipV="1">
                <a:off x="-193197" y="5968476"/>
                <a:ext cx="4166408" cy="218912"/>
              </a:xfrm>
              <a:prstGeom prst="parallelogram">
                <a:avLst/>
              </a:prstGeom>
              <a:gradFill>
                <a:gsLst>
                  <a:gs pos="0">
                    <a:srgbClr val="FFEAB4">
                      <a:alpha val="18000"/>
                    </a:srgbClr>
                  </a:gs>
                  <a:gs pos="83000">
                    <a:srgbClr val="FFEAB4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D529B74E-7418-DB1B-BD52-C6DC316F090C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2569299" y="6006434"/>
                <a:ext cx="1141393" cy="130301"/>
              </a:xfrm>
              <a:custGeom>
                <a:avLst/>
                <a:gdLst/>
                <a:ahLst/>
                <a:cxnLst/>
                <a:rect l="l" t="t" r="r" b="b"/>
                <a:pathLst>
                  <a:path w="2052266" h="234286">
                    <a:moveTo>
                      <a:pt x="368641" y="144475"/>
                    </a:moveTo>
                    <a:cubicBezTo>
                      <a:pt x="374814" y="144618"/>
                      <a:pt x="379830" y="146730"/>
                      <a:pt x="383690" y="150813"/>
                    </a:cubicBezTo>
                    <a:cubicBezTo>
                      <a:pt x="387550" y="154895"/>
                      <a:pt x="389539" y="160088"/>
                      <a:pt x="389658" y="166392"/>
                    </a:cubicBezTo>
                    <a:cubicBezTo>
                      <a:pt x="389539" y="172707"/>
                      <a:pt x="387550" y="177907"/>
                      <a:pt x="383690" y="181994"/>
                    </a:cubicBezTo>
                    <a:cubicBezTo>
                      <a:pt x="379830" y="186080"/>
                      <a:pt x="374814" y="188194"/>
                      <a:pt x="368641" y="188337"/>
                    </a:cubicBezTo>
                    <a:cubicBezTo>
                      <a:pt x="362578" y="188194"/>
                      <a:pt x="357628" y="186080"/>
                      <a:pt x="353793" y="181996"/>
                    </a:cubicBezTo>
                    <a:cubicBezTo>
                      <a:pt x="349957" y="177911"/>
                      <a:pt x="347977" y="172714"/>
                      <a:pt x="347853" y="166406"/>
                    </a:cubicBezTo>
                    <a:cubicBezTo>
                      <a:pt x="347977" y="160095"/>
                      <a:pt x="349957" y="154898"/>
                      <a:pt x="353793" y="150814"/>
                    </a:cubicBezTo>
                    <a:cubicBezTo>
                      <a:pt x="357628" y="146731"/>
                      <a:pt x="362578" y="144618"/>
                      <a:pt x="368641" y="144475"/>
                    </a:cubicBezTo>
                    <a:close/>
                    <a:moveTo>
                      <a:pt x="693115" y="123659"/>
                    </a:moveTo>
                    <a:cubicBezTo>
                      <a:pt x="677769" y="125745"/>
                      <a:pt x="666942" y="128833"/>
                      <a:pt x="660632" y="132920"/>
                    </a:cubicBezTo>
                    <a:cubicBezTo>
                      <a:pt x="654322" y="137008"/>
                      <a:pt x="651272" y="141924"/>
                      <a:pt x="651481" y="147670"/>
                    </a:cubicBezTo>
                    <a:cubicBezTo>
                      <a:pt x="651572" y="152672"/>
                      <a:pt x="653164" y="156331"/>
                      <a:pt x="656257" y="158647"/>
                    </a:cubicBezTo>
                    <a:cubicBezTo>
                      <a:pt x="659350" y="160962"/>
                      <a:pt x="663401" y="162106"/>
                      <a:pt x="668409" y="162077"/>
                    </a:cubicBezTo>
                    <a:cubicBezTo>
                      <a:pt x="673142" y="162053"/>
                      <a:pt x="677460" y="160957"/>
                      <a:pt x="681363" y="158790"/>
                    </a:cubicBezTo>
                    <a:cubicBezTo>
                      <a:pt x="685266" y="156622"/>
                      <a:pt x="689183" y="153525"/>
                      <a:pt x="693115" y="149500"/>
                    </a:cubicBezTo>
                    <a:close/>
                    <a:moveTo>
                      <a:pt x="1837168" y="81581"/>
                    </a:moveTo>
                    <a:cubicBezTo>
                      <a:pt x="1832865" y="81576"/>
                      <a:pt x="1828662" y="82672"/>
                      <a:pt x="1824559" y="84868"/>
                    </a:cubicBezTo>
                    <a:cubicBezTo>
                      <a:pt x="1820456" y="87064"/>
                      <a:pt x="1816196" y="90390"/>
                      <a:pt x="1811779" y="94844"/>
                    </a:cubicBezTo>
                    <a:lnTo>
                      <a:pt x="1811779" y="151104"/>
                    </a:lnTo>
                    <a:cubicBezTo>
                      <a:pt x="1815925" y="154605"/>
                      <a:pt x="1819985" y="157091"/>
                      <a:pt x="1823959" y="158562"/>
                    </a:cubicBezTo>
                    <a:cubicBezTo>
                      <a:pt x="1827933" y="160034"/>
                      <a:pt x="1831650" y="160748"/>
                      <a:pt x="1835109" y="160705"/>
                    </a:cubicBezTo>
                    <a:cubicBezTo>
                      <a:pt x="1843058" y="160734"/>
                      <a:pt x="1849576" y="157362"/>
                      <a:pt x="1854666" y="150588"/>
                    </a:cubicBezTo>
                    <a:cubicBezTo>
                      <a:pt x="1859755" y="143814"/>
                      <a:pt x="1862385" y="133466"/>
                      <a:pt x="1862557" y="119542"/>
                    </a:cubicBezTo>
                    <a:cubicBezTo>
                      <a:pt x="1862600" y="107255"/>
                      <a:pt x="1860570" y="97870"/>
                      <a:pt x="1856467" y="91386"/>
                    </a:cubicBezTo>
                    <a:cubicBezTo>
                      <a:pt x="1852364" y="84902"/>
                      <a:pt x="1845931" y="81634"/>
                      <a:pt x="1837168" y="81581"/>
                    </a:cubicBezTo>
                    <a:close/>
                    <a:moveTo>
                      <a:pt x="1637143" y="81581"/>
                    </a:moveTo>
                    <a:cubicBezTo>
                      <a:pt x="1632840" y="81576"/>
                      <a:pt x="1628637" y="82672"/>
                      <a:pt x="1624534" y="84868"/>
                    </a:cubicBezTo>
                    <a:cubicBezTo>
                      <a:pt x="1620431" y="87064"/>
                      <a:pt x="1616171" y="90390"/>
                      <a:pt x="1611754" y="94844"/>
                    </a:cubicBezTo>
                    <a:lnTo>
                      <a:pt x="1611754" y="151104"/>
                    </a:lnTo>
                    <a:cubicBezTo>
                      <a:pt x="1615900" y="154605"/>
                      <a:pt x="1619960" y="157091"/>
                      <a:pt x="1623934" y="158562"/>
                    </a:cubicBezTo>
                    <a:cubicBezTo>
                      <a:pt x="1627908" y="160034"/>
                      <a:pt x="1631625" y="160748"/>
                      <a:pt x="1635084" y="160705"/>
                    </a:cubicBezTo>
                    <a:cubicBezTo>
                      <a:pt x="1643033" y="160734"/>
                      <a:pt x="1649551" y="157362"/>
                      <a:pt x="1654641" y="150588"/>
                    </a:cubicBezTo>
                    <a:cubicBezTo>
                      <a:pt x="1659730" y="143814"/>
                      <a:pt x="1662360" y="133466"/>
                      <a:pt x="1662532" y="119542"/>
                    </a:cubicBezTo>
                    <a:cubicBezTo>
                      <a:pt x="1662575" y="107255"/>
                      <a:pt x="1660545" y="97870"/>
                      <a:pt x="1656442" y="91386"/>
                    </a:cubicBezTo>
                    <a:cubicBezTo>
                      <a:pt x="1652339" y="84902"/>
                      <a:pt x="1645906" y="81634"/>
                      <a:pt x="1637143" y="81581"/>
                    </a:cubicBezTo>
                    <a:close/>
                    <a:moveTo>
                      <a:pt x="1079664" y="81581"/>
                    </a:moveTo>
                    <a:cubicBezTo>
                      <a:pt x="1072254" y="81619"/>
                      <a:pt x="1066031" y="84973"/>
                      <a:pt x="1060994" y="91643"/>
                    </a:cubicBezTo>
                    <a:cubicBezTo>
                      <a:pt x="1055957" y="98313"/>
                      <a:pt x="1053337" y="108070"/>
                      <a:pt x="1053132" y="120914"/>
                    </a:cubicBezTo>
                    <a:cubicBezTo>
                      <a:pt x="1053179" y="134178"/>
                      <a:pt x="1055486" y="144126"/>
                      <a:pt x="1060051" y="150758"/>
                    </a:cubicBezTo>
                    <a:cubicBezTo>
                      <a:pt x="1064616" y="157389"/>
                      <a:pt x="1071154" y="160705"/>
                      <a:pt x="1079664" y="160705"/>
                    </a:cubicBezTo>
                    <a:cubicBezTo>
                      <a:pt x="1084101" y="160753"/>
                      <a:pt x="1088265" y="159743"/>
                      <a:pt x="1092159" y="157675"/>
                    </a:cubicBezTo>
                    <a:cubicBezTo>
                      <a:pt x="1096052" y="155608"/>
                      <a:pt x="1099816" y="152196"/>
                      <a:pt x="1103452" y="147442"/>
                    </a:cubicBezTo>
                    <a:lnTo>
                      <a:pt x="1103452" y="91185"/>
                    </a:lnTo>
                    <a:cubicBezTo>
                      <a:pt x="1099559" y="87684"/>
                      <a:pt x="1095623" y="85197"/>
                      <a:pt x="1091644" y="83725"/>
                    </a:cubicBezTo>
                    <a:cubicBezTo>
                      <a:pt x="1087665" y="82253"/>
                      <a:pt x="1083672" y="81538"/>
                      <a:pt x="1079664" y="81581"/>
                    </a:cubicBezTo>
                    <a:close/>
                    <a:moveTo>
                      <a:pt x="879410" y="81353"/>
                    </a:moveTo>
                    <a:cubicBezTo>
                      <a:pt x="870671" y="81505"/>
                      <a:pt x="863962" y="85145"/>
                      <a:pt x="859283" y="92272"/>
                    </a:cubicBezTo>
                    <a:cubicBezTo>
                      <a:pt x="854603" y="99399"/>
                      <a:pt x="852240" y="109099"/>
                      <a:pt x="852192" y="121372"/>
                    </a:cubicBezTo>
                    <a:cubicBezTo>
                      <a:pt x="852240" y="133525"/>
                      <a:pt x="854603" y="143120"/>
                      <a:pt x="859283" y="150157"/>
                    </a:cubicBezTo>
                    <a:cubicBezTo>
                      <a:pt x="863962" y="157194"/>
                      <a:pt x="870671" y="160786"/>
                      <a:pt x="879410" y="160934"/>
                    </a:cubicBezTo>
                    <a:cubicBezTo>
                      <a:pt x="888149" y="160786"/>
                      <a:pt x="894858" y="157194"/>
                      <a:pt x="899537" y="150157"/>
                    </a:cubicBezTo>
                    <a:cubicBezTo>
                      <a:pt x="904217" y="143120"/>
                      <a:pt x="906580" y="133525"/>
                      <a:pt x="906628" y="121372"/>
                    </a:cubicBezTo>
                    <a:cubicBezTo>
                      <a:pt x="906580" y="109099"/>
                      <a:pt x="904217" y="99399"/>
                      <a:pt x="899537" y="92272"/>
                    </a:cubicBezTo>
                    <a:cubicBezTo>
                      <a:pt x="894858" y="85145"/>
                      <a:pt x="888149" y="81505"/>
                      <a:pt x="879410" y="81353"/>
                    </a:cubicBezTo>
                    <a:close/>
                    <a:moveTo>
                      <a:pt x="368641" y="57835"/>
                    </a:moveTo>
                    <a:cubicBezTo>
                      <a:pt x="374814" y="57964"/>
                      <a:pt x="379830" y="60048"/>
                      <a:pt x="383690" y="64089"/>
                    </a:cubicBezTo>
                    <a:cubicBezTo>
                      <a:pt x="387550" y="68130"/>
                      <a:pt x="389539" y="73356"/>
                      <a:pt x="389658" y="79767"/>
                    </a:cubicBezTo>
                    <a:cubicBezTo>
                      <a:pt x="389539" y="86068"/>
                      <a:pt x="387550" y="91227"/>
                      <a:pt x="383690" y="95244"/>
                    </a:cubicBezTo>
                    <a:cubicBezTo>
                      <a:pt x="379830" y="99261"/>
                      <a:pt x="374814" y="101336"/>
                      <a:pt x="368641" y="101469"/>
                    </a:cubicBezTo>
                    <a:cubicBezTo>
                      <a:pt x="362578" y="101336"/>
                      <a:pt x="357628" y="99261"/>
                      <a:pt x="353793" y="95244"/>
                    </a:cubicBezTo>
                    <a:cubicBezTo>
                      <a:pt x="349957" y="91227"/>
                      <a:pt x="347977" y="86068"/>
                      <a:pt x="347853" y="79767"/>
                    </a:cubicBezTo>
                    <a:cubicBezTo>
                      <a:pt x="347977" y="73356"/>
                      <a:pt x="349957" y="68130"/>
                      <a:pt x="353793" y="64089"/>
                    </a:cubicBezTo>
                    <a:cubicBezTo>
                      <a:pt x="357628" y="60048"/>
                      <a:pt x="362578" y="57964"/>
                      <a:pt x="368641" y="57835"/>
                    </a:cubicBezTo>
                    <a:close/>
                    <a:moveTo>
                      <a:pt x="1235507" y="57150"/>
                    </a:moveTo>
                    <a:lnTo>
                      <a:pt x="1268854" y="57150"/>
                    </a:lnTo>
                    <a:lnTo>
                      <a:pt x="1268854" y="185137"/>
                    </a:lnTo>
                    <a:lnTo>
                      <a:pt x="1235507" y="185137"/>
                    </a:lnTo>
                    <a:close/>
                    <a:moveTo>
                      <a:pt x="1846774" y="53949"/>
                    </a:moveTo>
                    <a:cubicBezTo>
                      <a:pt x="1862669" y="54205"/>
                      <a:pt x="1874991" y="60145"/>
                      <a:pt x="1883739" y="71768"/>
                    </a:cubicBezTo>
                    <a:cubicBezTo>
                      <a:pt x="1892488" y="83391"/>
                      <a:pt x="1896923" y="99164"/>
                      <a:pt x="1897047" y="119085"/>
                    </a:cubicBezTo>
                    <a:cubicBezTo>
                      <a:pt x="1896896" y="133762"/>
                      <a:pt x="1894279" y="146251"/>
                      <a:pt x="1889195" y="156552"/>
                    </a:cubicBezTo>
                    <a:cubicBezTo>
                      <a:pt x="1884111" y="166854"/>
                      <a:pt x="1877465" y="174716"/>
                      <a:pt x="1869257" y="180139"/>
                    </a:cubicBezTo>
                    <a:cubicBezTo>
                      <a:pt x="1861049" y="185563"/>
                      <a:pt x="1852182" y="188295"/>
                      <a:pt x="1842657" y="188337"/>
                    </a:cubicBezTo>
                    <a:cubicBezTo>
                      <a:pt x="1837044" y="188314"/>
                      <a:pt x="1831574" y="187105"/>
                      <a:pt x="1826246" y="184712"/>
                    </a:cubicBezTo>
                    <a:cubicBezTo>
                      <a:pt x="1820919" y="182319"/>
                      <a:pt x="1815792" y="178884"/>
                      <a:pt x="1810865" y="174407"/>
                    </a:cubicBezTo>
                    <a:lnTo>
                      <a:pt x="1811779" y="195424"/>
                    </a:lnTo>
                    <a:lnTo>
                      <a:pt x="1811779" y="234286"/>
                    </a:lnTo>
                    <a:lnTo>
                      <a:pt x="1778432" y="234286"/>
                    </a:lnTo>
                    <a:lnTo>
                      <a:pt x="1778432" y="57150"/>
                    </a:lnTo>
                    <a:lnTo>
                      <a:pt x="1805840" y="57150"/>
                    </a:lnTo>
                    <a:lnTo>
                      <a:pt x="1808125" y="70391"/>
                    </a:lnTo>
                    <a:lnTo>
                      <a:pt x="1809038" y="70391"/>
                    </a:lnTo>
                    <a:cubicBezTo>
                      <a:pt x="1814454" y="65710"/>
                      <a:pt x="1820371" y="61828"/>
                      <a:pt x="1826790" y="58745"/>
                    </a:cubicBezTo>
                    <a:cubicBezTo>
                      <a:pt x="1833208" y="55662"/>
                      <a:pt x="1839870" y="54063"/>
                      <a:pt x="1846774" y="53949"/>
                    </a:cubicBezTo>
                    <a:close/>
                    <a:moveTo>
                      <a:pt x="1646749" y="53949"/>
                    </a:moveTo>
                    <a:cubicBezTo>
                      <a:pt x="1662644" y="54205"/>
                      <a:pt x="1674966" y="60145"/>
                      <a:pt x="1683714" y="71768"/>
                    </a:cubicBezTo>
                    <a:cubicBezTo>
                      <a:pt x="1692463" y="83391"/>
                      <a:pt x="1696898" y="99164"/>
                      <a:pt x="1697022" y="119085"/>
                    </a:cubicBezTo>
                    <a:cubicBezTo>
                      <a:pt x="1696871" y="133762"/>
                      <a:pt x="1694254" y="146251"/>
                      <a:pt x="1689170" y="156552"/>
                    </a:cubicBezTo>
                    <a:cubicBezTo>
                      <a:pt x="1684086" y="166854"/>
                      <a:pt x="1677440" y="174716"/>
                      <a:pt x="1669232" y="180139"/>
                    </a:cubicBezTo>
                    <a:cubicBezTo>
                      <a:pt x="1661024" y="185563"/>
                      <a:pt x="1652157" y="188295"/>
                      <a:pt x="1642632" y="188337"/>
                    </a:cubicBezTo>
                    <a:cubicBezTo>
                      <a:pt x="1637019" y="188314"/>
                      <a:pt x="1631549" y="187105"/>
                      <a:pt x="1626221" y="184712"/>
                    </a:cubicBezTo>
                    <a:cubicBezTo>
                      <a:pt x="1620894" y="182319"/>
                      <a:pt x="1615767" y="178884"/>
                      <a:pt x="1610840" y="174407"/>
                    </a:cubicBezTo>
                    <a:lnTo>
                      <a:pt x="1611754" y="195424"/>
                    </a:lnTo>
                    <a:lnTo>
                      <a:pt x="1611754" y="234286"/>
                    </a:lnTo>
                    <a:lnTo>
                      <a:pt x="1578407" y="234286"/>
                    </a:lnTo>
                    <a:lnTo>
                      <a:pt x="1578407" y="57150"/>
                    </a:lnTo>
                    <a:lnTo>
                      <a:pt x="1605815" y="57150"/>
                    </a:lnTo>
                    <a:lnTo>
                      <a:pt x="1608100" y="70391"/>
                    </a:lnTo>
                    <a:lnTo>
                      <a:pt x="1609013" y="70391"/>
                    </a:lnTo>
                    <a:cubicBezTo>
                      <a:pt x="1614429" y="65710"/>
                      <a:pt x="1620346" y="61828"/>
                      <a:pt x="1626765" y="58745"/>
                    </a:cubicBezTo>
                    <a:cubicBezTo>
                      <a:pt x="1633183" y="55662"/>
                      <a:pt x="1639845" y="54063"/>
                      <a:pt x="1646749" y="53949"/>
                    </a:cubicBezTo>
                    <a:close/>
                    <a:moveTo>
                      <a:pt x="1441091" y="53949"/>
                    </a:moveTo>
                    <a:cubicBezTo>
                      <a:pt x="1454833" y="54077"/>
                      <a:pt x="1464876" y="58617"/>
                      <a:pt x="1471219" y="67569"/>
                    </a:cubicBezTo>
                    <a:cubicBezTo>
                      <a:pt x="1477563" y="76520"/>
                      <a:pt x="1480695" y="89116"/>
                      <a:pt x="1480614" y="105356"/>
                    </a:cubicBezTo>
                    <a:lnTo>
                      <a:pt x="1480614" y="185137"/>
                    </a:lnTo>
                    <a:lnTo>
                      <a:pt x="1447038" y="185137"/>
                    </a:lnTo>
                    <a:lnTo>
                      <a:pt x="1447038" y="109470"/>
                    </a:lnTo>
                    <a:cubicBezTo>
                      <a:pt x="1447071" y="99755"/>
                      <a:pt x="1445632" y="92840"/>
                      <a:pt x="1442721" y="88725"/>
                    </a:cubicBezTo>
                    <a:cubicBezTo>
                      <a:pt x="1439809" y="84610"/>
                      <a:pt x="1435224" y="82610"/>
                      <a:pt x="1428967" y="82724"/>
                    </a:cubicBezTo>
                    <a:cubicBezTo>
                      <a:pt x="1423849" y="82738"/>
                      <a:pt x="1419274" y="83967"/>
                      <a:pt x="1415243" y="86410"/>
                    </a:cubicBezTo>
                    <a:cubicBezTo>
                      <a:pt x="1411211" y="88853"/>
                      <a:pt x="1406865" y="92425"/>
                      <a:pt x="1402204" y="97126"/>
                    </a:cubicBezTo>
                    <a:lnTo>
                      <a:pt x="1402204" y="185137"/>
                    </a:lnTo>
                    <a:lnTo>
                      <a:pt x="1368857" y="185137"/>
                    </a:lnTo>
                    <a:lnTo>
                      <a:pt x="1368857" y="57150"/>
                    </a:lnTo>
                    <a:lnTo>
                      <a:pt x="1396265" y="57150"/>
                    </a:lnTo>
                    <a:lnTo>
                      <a:pt x="1398550" y="74046"/>
                    </a:lnTo>
                    <a:lnTo>
                      <a:pt x="1399463" y="74046"/>
                    </a:lnTo>
                    <a:cubicBezTo>
                      <a:pt x="1405013" y="68413"/>
                      <a:pt x="1411178" y="63693"/>
                      <a:pt x="1417959" y="59887"/>
                    </a:cubicBezTo>
                    <a:cubicBezTo>
                      <a:pt x="1424740" y="56081"/>
                      <a:pt x="1432451" y="54101"/>
                      <a:pt x="1441091" y="53949"/>
                    </a:cubicBezTo>
                    <a:close/>
                    <a:moveTo>
                      <a:pt x="1072345" y="53949"/>
                    </a:moveTo>
                    <a:cubicBezTo>
                      <a:pt x="1079355" y="53935"/>
                      <a:pt x="1085635" y="55219"/>
                      <a:pt x="1091186" y="57803"/>
                    </a:cubicBezTo>
                    <a:cubicBezTo>
                      <a:pt x="1096737" y="60386"/>
                      <a:pt x="1102044" y="64354"/>
                      <a:pt x="1107107" y="69706"/>
                    </a:cubicBezTo>
                    <a:lnTo>
                      <a:pt x="1108020" y="69706"/>
                    </a:lnTo>
                    <a:lnTo>
                      <a:pt x="1110761" y="57150"/>
                    </a:lnTo>
                    <a:lnTo>
                      <a:pt x="1137028" y="57150"/>
                    </a:lnTo>
                    <a:lnTo>
                      <a:pt x="1137028" y="234286"/>
                    </a:lnTo>
                    <a:lnTo>
                      <a:pt x="1103452" y="234286"/>
                    </a:lnTo>
                    <a:lnTo>
                      <a:pt x="1103452" y="193595"/>
                    </a:lnTo>
                    <a:lnTo>
                      <a:pt x="1104823" y="173037"/>
                    </a:lnTo>
                    <a:cubicBezTo>
                      <a:pt x="1100397" y="177571"/>
                      <a:pt x="1095241" y="181234"/>
                      <a:pt x="1089356" y="184027"/>
                    </a:cubicBezTo>
                    <a:cubicBezTo>
                      <a:pt x="1083472" y="186820"/>
                      <a:pt x="1077344" y="188256"/>
                      <a:pt x="1070973" y="188337"/>
                    </a:cubicBezTo>
                    <a:cubicBezTo>
                      <a:pt x="1054891" y="188162"/>
                      <a:pt x="1042198" y="182232"/>
                      <a:pt x="1032892" y="170547"/>
                    </a:cubicBezTo>
                    <a:cubicBezTo>
                      <a:pt x="1023586" y="158861"/>
                      <a:pt x="1018836" y="142469"/>
                      <a:pt x="1018642" y="121372"/>
                    </a:cubicBezTo>
                    <a:cubicBezTo>
                      <a:pt x="1018792" y="107366"/>
                      <a:pt x="1021384" y="95340"/>
                      <a:pt x="1026417" y="85294"/>
                    </a:cubicBezTo>
                    <a:cubicBezTo>
                      <a:pt x="1031450" y="75248"/>
                      <a:pt x="1038020" y="67526"/>
                      <a:pt x="1046127" y="62130"/>
                    </a:cubicBezTo>
                    <a:cubicBezTo>
                      <a:pt x="1054233" y="56734"/>
                      <a:pt x="1062973" y="54007"/>
                      <a:pt x="1072345" y="53949"/>
                    </a:cubicBezTo>
                    <a:close/>
                    <a:moveTo>
                      <a:pt x="879410" y="53949"/>
                    </a:moveTo>
                    <a:cubicBezTo>
                      <a:pt x="890247" y="53990"/>
                      <a:pt x="900303" y="56649"/>
                      <a:pt x="909578" y="61927"/>
                    </a:cubicBezTo>
                    <a:cubicBezTo>
                      <a:pt x="918852" y="67205"/>
                      <a:pt x="926347" y="74858"/>
                      <a:pt x="932064" y="84888"/>
                    </a:cubicBezTo>
                    <a:cubicBezTo>
                      <a:pt x="937781" y="94917"/>
                      <a:pt x="940723" y="107078"/>
                      <a:pt x="940889" y="121372"/>
                    </a:cubicBezTo>
                    <a:cubicBezTo>
                      <a:pt x="940723" y="135516"/>
                      <a:pt x="937781" y="147570"/>
                      <a:pt x="932064" y="157534"/>
                    </a:cubicBezTo>
                    <a:cubicBezTo>
                      <a:pt x="926347" y="167498"/>
                      <a:pt x="918852" y="175113"/>
                      <a:pt x="909578" y="180376"/>
                    </a:cubicBezTo>
                    <a:cubicBezTo>
                      <a:pt x="900303" y="185640"/>
                      <a:pt x="890247" y="188294"/>
                      <a:pt x="879410" y="188337"/>
                    </a:cubicBezTo>
                    <a:cubicBezTo>
                      <a:pt x="868572" y="188294"/>
                      <a:pt x="858516" y="185640"/>
                      <a:pt x="849242" y="180376"/>
                    </a:cubicBezTo>
                    <a:cubicBezTo>
                      <a:pt x="839968" y="175113"/>
                      <a:pt x="832473" y="167498"/>
                      <a:pt x="826756" y="157534"/>
                    </a:cubicBezTo>
                    <a:cubicBezTo>
                      <a:pt x="821039" y="147570"/>
                      <a:pt x="818097" y="135516"/>
                      <a:pt x="817931" y="121372"/>
                    </a:cubicBezTo>
                    <a:cubicBezTo>
                      <a:pt x="818097" y="107078"/>
                      <a:pt x="821039" y="94917"/>
                      <a:pt x="826756" y="84888"/>
                    </a:cubicBezTo>
                    <a:cubicBezTo>
                      <a:pt x="832473" y="74858"/>
                      <a:pt x="839968" y="67205"/>
                      <a:pt x="849242" y="61927"/>
                    </a:cubicBezTo>
                    <a:cubicBezTo>
                      <a:pt x="858516" y="56649"/>
                      <a:pt x="868572" y="53990"/>
                      <a:pt x="879410" y="53949"/>
                    </a:cubicBezTo>
                    <a:close/>
                    <a:moveTo>
                      <a:pt x="677560" y="53949"/>
                    </a:moveTo>
                    <a:cubicBezTo>
                      <a:pt x="693807" y="53987"/>
                      <a:pt x="706053" y="58764"/>
                      <a:pt x="714297" y="68282"/>
                    </a:cubicBezTo>
                    <a:cubicBezTo>
                      <a:pt x="722541" y="77801"/>
                      <a:pt x="726672" y="91835"/>
                      <a:pt x="726691" y="110385"/>
                    </a:cubicBezTo>
                    <a:lnTo>
                      <a:pt x="726691" y="185137"/>
                    </a:lnTo>
                    <a:lnTo>
                      <a:pt x="699282" y="185137"/>
                    </a:lnTo>
                    <a:lnTo>
                      <a:pt x="696770" y="171439"/>
                    </a:lnTo>
                    <a:lnTo>
                      <a:pt x="696085" y="171439"/>
                    </a:lnTo>
                    <a:cubicBezTo>
                      <a:pt x="690487" y="176339"/>
                      <a:pt x="684474" y="180355"/>
                      <a:pt x="678045" y="183485"/>
                    </a:cubicBezTo>
                    <a:cubicBezTo>
                      <a:pt x="671617" y="186615"/>
                      <a:pt x="664745" y="188233"/>
                      <a:pt x="657429" y="188337"/>
                    </a:cubicBezTo>
                    <a:cubicBezTo>
                      <a:pt x="645853" y="188115"/>
                      <a:pt x="636676" y="184507"/>
                      <a:pt x="629899" y="177514"/>
                    </a:cubicBezTo>
                    <a:cubicBezTo>
                      <a:pt x="623123" y="170521"/>
                      <a:pt x="619658" y="161480"/>
                      <a:pt x="619506" y="150390"/>
                    </a:cubicBezTo>
                    <a:cubicBezTo>
                      <a:pt x="619357" y="136759"/>
                      <a:pt x="625193" y="126130"/>
                      <a:pt x="637015" y="118500"/>
                    </a:cubicBezTo>
                    <a:cubicBezTo>
                      <a:pt x="648837" y="110871"/>
                      <a:pt x="667537" y="105727"/>
                      <a:pt x="693115" y="103070"/>
                    </a:cubicBezTo>
                    <a:cubicBezTo>
                      <a:pt x="692996" y="96645"/>
                      <a:pt x="691290" y="91378"/>
                      <a:pt x="687997" y="87268"/>
                    </a:cubicBezTo>
                    <a:cubicBezTo>
                      <a:pt x="684704" y="83158"/>
                      <a:pt x="679166" y="81033"/>
                      <a:pt x="671383" y="80895"/>
                    </a:cubicBezTo>
                    <a:cubicBezTo>
                      <a:pt x="665455" y="80972"/>
                      <a:pt x="659585" y="82134"/>
                      <a:pt x="653774" y="84381"/>
                    </a:cubicBezTo>
                    <a:cubicBezTo>
                      <a:pt x="647963" y="86629"/>
                      <a:pt x="642098" y="89506"/>
                      <a:pt x="636179" y="93011"/>
                    </a:cubicBezTo>
                    <a:lnTo>
                      <a:pt x="624074" y="70848"/>
                    </a:lnTo>
                    <a:cubicBezTo>
                      <a:pt x="631639" y="66047"/>
                      <a:pt x="639921" y="62061"/>
                      <a:pt x="648921" y="58887"/>
                    </a:cubicBezTo>
                    <a:cubicBezTo>
                      <a:pt x="657920" y="55714"/>
                      <a:pt x="667466" y="54068"/>
                      <a:pt x="677560" y="53949"/>
                    </a:cubicBezTo>
                    <a:close/>
                    <a:moveTo>
                      <a:pt x="167154" y="42948"/>
                    </a:moveTo>
                    <a:lnTo>
                      <a:pt x="167154" y="157962"/>
                    </a:lnTo>
                    <a:lnTo>
                      <a:pt x="177675" y="157962"/>
                    </a:lnTo>
                    <a:cubicBezTo>
                      <a:pt x="193617" y="158115"/>
                      <a:pt x="206101" y="153580"/>
                      <a:pt x="215125" y="144357"/>
                    </a:cubicBezTo>
                    <a:cubicBezTo>
                      <a:pt x="224150" y="135135"/>
                      <a:pt x="228743" y="120310"/>
                      <a:pt x="228905" y="99884"/>
                    </a:cubicBezTo>
                    <a:cubicBezTo>
                      <a:pt x="228743" y="79405"/>
                      <a:pt x="224150" y="64742"/>
                      <a:pt x="215125" y="55896"/>
                    </a:cubicBezTo>
                    <a:cubicBezTo>
                      <a:pt x="206101" y="47049"/>
                      <a:pt x="193617" y="42733"/>
                      <a:pt x="177675" y="42948"/>
                    </a:cubicBezTo>
                    <a:close/>
                    <a:moveTo>
                      <a:pt x="1988739" y="22860"/>
                    </a:moveTo>
                    <a:lnTo>
                      <a:pt x="2016833" y="22860"/>
                    </a:lnTo>
                    <a:lnTo>
                      <a:pt x="2016833" y="57150"/>
                    </a:lnTo>
                    <a:lnTo>
                      <a:pt x="2048380" y="57150"/>
                    </a:lnTo>
                    <a:lnTo>
                      <a:pt x="2048380" y="83639"/>
                    </a:lnTo>
                    <a:lnTo>
                      <a:pt x="2016833" y="83639"/>
                    </a:lnTo>
                    <a:lnTo>
                      <a:pt x="2016833" y="140352"/>
                    </a:lnTo>
                    <a:cubicBezTo>
                      <a:pt x="2016843" y="147651"/>
                      <a:pt x="2018309" y="153063"/>
                      <a:pt x="2021234" y="156589"/>
                    </a:cubicBezTo>
                    <a:cubicBezTo>
                      <a:pt x="2024158" y="160114"/>
                      <a:pt x="2028482" y="161867"/>
                      <a:pt x="2034207" y="161848"/>
                    </a:cubicBezTo>
                    <a:cubicBezTo>
                      <a:pt x="2036316" y="161820"/>
                      <a:pt x="2038498" y="161534"/>
                      <a:pt x="2040750" y="160991"/>
                    </a:cubicBezTo>
                    <a:cubicBezTo>
                      <a:pt x="2043003" y="160448"/>
                      <a:pt x="2045013" y="159819"/>
                      <a:pt x="2046780" y="159104"/>
                    </a:cubicBezTo>
                    <a:lnTo>
                      <a:pt x="2052266" y="183542"/>
                    </a:lnTo>
                    <a:cubicBezTo>
                      <a:pt x="2048842" y="184741"/>
                      <a:pt x="2044889" y="185825"/>
                      <a:pt x="2040407" y="186796"/>
                    </a:cubicBezTo>
                    <a:cubicBezTo>
                      <a:pt x="2035926" y="187766"/>
                      <a:pt x="2030887" y="188280"/>
                      <a:pt x="2025291" y="188337"/>
                    </a:cubicBezTo>
                    <a:cubicBezTo>
                      <a:pt x="2010246" y="188138"/>
                      <a:pt x="1999443" y="183741"/>
                      <a:pt x="1992880" y="175146"/>
                    </a:cubicBezTo>
                    <a:cubicBezTo>
                      <a:pt x="1986317" y="166551"/>
                      <a:pt x="1983110" y="154953"/>
                      <a:pt x="1983257" y="140352"/>
                    </a:cubicBezTo>
                    <a:lnTo>
                      <a:pt x="1983257" y="83639"/>
                    </a:lnTo>
                    <a:lnTo>
                      <a:pt x="1965198" y="83639"/>
                    </a:lnTo>
                    <a:lnTo>
                      <a:pt x="1965198" y="58748"/>
                    </a:lnTo>
                    <a:lnTo>
                      <a:pt x="1984856" y="57150"/>
                    </a:lnTo>
                    <a:close/>
                    <a:moveTo>
                      <a:pt x="133350" y="16002"/>
                    </a:moveTo>
                    <a:lnTo>
                      <a:pt x="179733" y="16002"/>
                    </a:lnTo>
                    <a:cubicBezTo>
                      <a:pt x="205831" y="15924"/>
                      <a:pt x="226235" y="22759"/>
                      <a:pt x="240946" y="36506"/>
                    </a:cubicBezTo>
                    <a:cubicBezTo>
                      <a:pt x="255656" y="50253"/>
                      <a:pt x="263139" y="71379"/>
                      <a:pt x="263395" y="99884"/>
                    </a:cubicBezTo>
                    <a:cubicBezTo>
                      <a:pt x="263101" y="128345"/>
                      <a:pt x="255694" y="149671"/>
                      <a:pt x="241174" y="163861"/>
                    </a:cubicBezTo>
                    <a:cubicBezTo>
                      <a:pt x="226654" y="178051"/>
                      <a:pt x="206784" y="185143"/>
                      <a:pt x="181563" y="185137"/>
                    </a:cubicBezTo>
                    <a:lnTo>
                      <a:pt x="133350" y="185137"/>
                    </a:lnTo>
                    <a:close/>
                    <a:moveTo>
                      <a:pt x="0" y="16002"/>
                    </a:moveTo>
                    <a:lnTo>
                      <a:pt x="33804" y="16002"/>
                    </a:lnTo>
                    <a:lnTo>
                      <a:pt x="33804" y="185137"/>
                    </a:lnTo>
                    <a:lnTo>
                      <a:pt x="0" y="185137"/>
                    </a:lnTo>
                    <a:close/>
                    <a:moveTo>
                      <a:pt x="483032" y="2743"/>
                    </a:moveTo>
                    <a:lnTo>
                      <a:pt x="516379" y="2743"/>
                    </a:lnTo>
                    <a:lnTo>
                      <a:pt x="516379" y="150876"/>
                    </a:lnTo>
                    <a:cubicBezTo>
                      <a:pt x="516465" y="154595"/>
                      <a:pt x="517208" y="157214"/>
                      <a:pt x="518608" y="158734"/>
                    </a:cubicBezTo>
                    <a:cubicBezTo>
                      <a:pt x="520008" y="160253"/>
                      <a:pt x="521551" y="160986"/>
                      <a:pt x="523237" y="160934"/>
                    </a:cubicBezTo>
                    <a:cubicBezTo>
                      <a:pt x="523885" y="160943"/>
                      <a:pt x="524532" y="160924"/>
                      <a:pt x="525180" y="160877"/>
                    </a:cubicBezTo>
                    <a:cubicBezTo>
                      <a:pt x="525828" y="160829"/>
                      <a:pt x="526704" y="160696"/>
                      <a:pt x="527809" y="160477"/>
                    </a:cubicBezTo>
                    <a:lnTo>
                      <a:pt x="531924" y="185366"/>
                    </a:lnTo>
                    <a:cubicBezTo>
                      <a:pt x="529985" y="186189"/>
                      <a:pt x="527576" y="186885"/>
                      <a:pt x="524694" y="187452"/>
                    </a:cubicBezTo>
                    <a:cubicBezTo>
                      <a:pt x="521813" y="188018"/>
                      <a:pt x="518432" y="188314"/>
                      <a:pt x="514552" y="188337"/>
                    </a:cubicBezTo>
                    <a:cubicBezTo>
                      <a:pt x="503046" y="188194"/>
                      <a:pt x="494880" y="184652"/>
                      <a:pt x="490055" y="177711"/>
                    </a:cubicBezTo>
                    <a:cubicBezTo>
                      <a:pt x="485230" y="170770"/>
                      <a:pt x="482889" y="161292"/>
                      <a:pt x="483032" y="149275"/>
                    </a:cubicBezTo>
                    <a:close/>
                    <a:moveTo>
                      <a:pt x="1252409" y="0"/>
                    </a:moveTo>
                    <a:cubicBezTo>
                      <a:pt x="1258234" y="76"/>
                      <a:pt x="1262974" y="1751"/>
                      <a:pt x="1266629" y="5025"/>
                    </a:cubicBezTo>
                    <a:cubicBezTo>
                      <a:pt x="1270284" y="8299"/>
                      <a:pt x="1272169" y="12715"/>
                      <a:pt x="1272283" y="18273"/>
                    </a:cubicBezTo>
                    <a:cubicBezTo>
                      <a:pt x="1272169" y="23632"/>
                      <a:pt x="1270284" y="27991"/>
                      <a:pt x="1266629" y="31350"/>
                    </a:cubicBezTo>
                    <a:cubicBezTo>
                      <a:pt x="1262974" y="34710"/>
                      <a:pt x="1258234" y="36442"/>
                      <a:pt x="1252409" y="36547"/>
                    </a:cubicBezTo>
                    <a:cubicBezTo>
                      <a:pt x="1246474" y="36442"/>
                      <a:pt x="1241668" y="34710"/>
                      <a:pt x="1237989" y="31350"/>
                    </a:cubicBezTo>
                    <a:cubicBezTo>
                      <a:pt x="1234310" y="27991"/>
                      <a:pt x="1232416" y="23632"/>
                      <a:pt x="1232306" y="18273"/>
                    </a:cubicBezTo>
                    <a:cubicBezTo>
                      <a:pt x="1232416" y="12715"/>
                      <a:pt x="1234310" y="8299"/>
                      <a:pt x="1237989" y="5025"/>
                    </a:cubicBezTo>
                    <a:cubicBezTo>
                      <a:pt x="1241668" y="1751"/>
                      <a:pt x="1246474" y="76"/>
                      <a:pt x="1252409" y="0"/>
                    </a:cubicBezTo>
                    <a:close/>
                  </a:path>
                </a:pathLst>
              </a:custGeom>
              <a:solidFill>
                <a:srgbClr val="00FFFF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dirty="0">
                  <a:solidFill>
                    <a:srgbClr val="00FFFF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4B9AC1D7-B065-C8AA-AAB2-D6667E5EEA47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96265" y="3580734"/>
              <a:ext cx="1830405" cy="1830403"/>
            </a:xfrm>
            <a:prstGeom prst="rect">
              <a:avLst/>
            </a:prstGeom>
            <a:noFill/>
            <a:ln w="38100" cap="sq">
              <a:gradFill>
                <a:gsLst>
                  <a:gs pos="0">
                    <a:srgbClr val="00FFFF"/>
                  </a:gs>
                  <a:gs pos="100000">
                    <a:srgbClr val="00FFFF"/>
                  </a:gs>
                </a:gsLst>
                <a:lin ang="5400000" scaled="1"/>
              </a:gradFill>
              <a:miter lim="800000"/>
            </a:ln>
          </p:spPr>
        </p:pic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6D517FA5-2364-7CB3-25B9-B977DC0EAACA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2906867" y="3508800"/>
              <a:ext cx="2009205" cy="1986058"/>
              <a:chOff x="2906867" y="3508800"/>
              <a:chExt cx="2009205" cy="1986058"/>
            </a:xfrm>
          </p:grpSpPr>
          <p:cxnSp>
            <p:nvCxnSpPr>
              <p:cNvPr id="11" name="直接连接符 10">
                <a:extLst>
                  <a:ext uri="{FF2B5EF4-FFF2-40B4-BE49-F238E27FC236}">
                    <a16:creationId xmlns:a16="http://schemas.microsoft.com/office/drawing/2014/main" id="{703C778B-0CB3-0B85-2CC6-6E74ABDD4914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2906867" y="3508800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>
                <a:extLst>
                  <a:ext uri="{FF2B5EF4-FFF2-40B4-BE49-F238E27FC236}">
                    <a16:creationId xmlns:a16="http://schemas.microsoft.com/office/drawing/2014/main" id="{03D12D98-72B2-99DE-3F2A-C1437E89C8D5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rot="5400000" flipH="1">
                <a:off x="2821617" y="3594051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3" name="组合 12">
                <a:extLst>
                  <a:ext uri="{FF2B5EF4-FFF2-40B4-BE49-F238E27FC236}">
                    <a16:creationId xmlns:a16="http://schemas.microsoft.com/office/drawing/2014/main" id="{656FD5D5-DAFE-47AD-02B5-99759FB4ECC4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>
                <a:off x="4745571" y="3508800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20" name="直接连接符 19">
                  <a:extLst>
                    <a:ext uri="{FF2B5EF4-FFF2-40B4-BE49-F238E27FC236}">
                      <a16:creationId xmlns:a16="http://schemas.microsoft.com/office/drawing/2014/main" id="{E865A6A0-0E31-DC72-9617-9AB219BA4731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直接连接符 20">
                  <a:extLst>
                    <a:ext uri="{FF2B5EF4-FFF2-40B4-BE49-F238E27FC236}">
                      <a16:creationId xmlns:a16="http://schemas.microsoft.com/office/drawing/2014/main" id="{E9C57624-A969-784C-6924-0D72D404999D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3B87FF96-B0C0-7209-397C-48716F9465AE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 flipV="1">
                <a:off x="4745571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8" name="直接连接符 17">
                  <a:extLst>
                    <a:ext uri="{FF2B5EF4-FFF2-40B4-BE49-F238E27FC236}">
                      <a16:creationId xmlns:a16="http://schemas.microsoft.com/office/drawing/2014/main" id="{481740DB-4B06-A2A8-E5E8-CBA57B40227B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" name="直接连接符 18">
                  <a:extLst>
                    <a:ext uri="{FF2B5EF4-FFF2-40B4-BE49-F238E27FC236}">
                      <a16:creationId xmlns:a16="http://schemas.microsoft.com/office/drawing/2014/main" id="{4507B4C1-13E1-92F6-6DA0-86BE0D965C92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7071B26E-C4D7-AEBE-DEAE-A0E050A89F95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V="1">
                <a:off x="2906867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6" name="直接连接符 15">
                  <a:extLst>
                    <a:ext uri="{FF2B5EF4-FFF2-40B4-BE49-F238E27FC236}">
                      <a16:creationId xmlns:a16="http://schemas.microsoft.com/office/drawing/2014/main" id="{1653A8A4-FB63-CAA9-2C32-F59B31A6302A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直接连接符 16">
                  <a:extLst>
                    <a:ext uri="{FF2B5EF4-FFF2-40B4-BE49-F238E27FC236}">
                      <a16:creationId xmlns:a16="http://schemas.microsoft.com/office/drawing/2014/main" id="{25EF097E-8FE8-0E5B-4544-152560B0BB4C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876441C5-FC2A-6492-645B-BF6C8C00A034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5687024" y="3513604"/>
              <a:ext cx="2986750" cy="533098"/>
              <a:chOff x="4966041" y="1707044"/>
              <a:chExt cx="3859333" cy="688843"/>
            </a:xfrm>
            <a:solidFill>
              <a:srgbClr val="00FFFF"/>
            </a:solidFill>
          </p:grpSpPr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8D180EFA-DA8B-7513-405C-5D45EF7C2EE5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4966041" y="1707044"/>
                <a:ext cx="3859333" cy="460282"/>
              </a:xfrm>
              <a:custGeom>
                <a:avLst/>
                <a:gdLst/>
                <a:ahLst/>
                <a:cxnLst/>
                <a:rect l="l" t="t" r="r" b="b"/>
                <a:pathLst>
                  <a:path w="4100636" h="489061">
                    <a:moveTo>
                      <a:pt x="3611746" y="453228"/>
                    </a:moveTo>
                    <a:cubicBezTo>
                      <a:pt x="3618120" y="455632"/>
                      <a:pt x="3624758" y="458385"/>
                      <a:pt x="3631660" y="461486"/>
                    </a:cubicBezTo>
                    <a:cubicBezTo>
                      <a:pt x="3638563" y="464587"/>
                      <a:pt x="3645134" y="467728"/>
                      <a:pt x="3651373" y="470910"/>
                    </a:cubicBezTo>
                    <a:cubicBezTo>
                      <a:pt x="3657612" y="474092"/>
                      <a:pt x="3662923" y="477005"/>
                      <a:pt x="3667306" y="479650"/>
                    </a:cubicBezTo>
                    <a:lnTo>
                      <a:pt x="3660791" y="485623"/>
                    </a:lnTo>
                    <a:cubicBezTo>
                      <a:pt x="3656530" y="482915"/>
                      <a:pt x="3651318" y="479925"/>
                      <a:pt x="3645153" y="476654"/>
                    </a:cubicBezTo>
                    <a:cubicBezTo>
                      <a:pt x="3638989" y="473383"/>
                      <a:pt x="3632462" y="470153"/>
                      <a:pt x="3625574" y="466962"/>
                    </a:cubicBezTo>
                    <a:cubicBezTo>
                      <a:pt x="3618686" y="463772"/>
                      <a:pt x="3612026" y="460943"/>
                      <a:pt x="3605593" y="458476"/>
                    </a:cubicBezTo>
                    <a:close/>
                    <a:moveTo>
                      <a:pt x="3807361" y="451237"/>
                    </a:moveTo>
                    <a:cubicBezTo>
                      <a:pt x="3815273" y="453763"/>
                      <a:pt x="3823540" y="456654"/>
                      <a:pt x="3832162" y="459911"/>
                    </a:cubicBezTo>
                    <a:cubicBezTo>
                      <a:pt x="3840784" y="463167"/>
                      <a:pt x="3848984" y="466474"/>
                      <a:pt x="3856761" y="469831"/>
                    </a:cubicBezTo>
                    <a:cubicBezTo>
                      <a:pt x="3864538" y="473188"/>
                      <a:pt x="3871116" y="476280"/>
                      <a:pt x="3876494" y="479108"/>
                    </a:cubicBezTo>
                    <a:lnTo>
                      <a:pt x="3871608" y="486889"/>
                    </a:lnTo>
                    <a:cubicBezTo>
                      <a:pt x="3866348" y="483996"/>
                      <a:pt x="3859855" y="480794"/>
                      <a:pt x="3852129" y="477284"/>
                    </a:cubicBezTo>
                    <a:cubicBezTo>
                      <a:pt x="3844403" y="473774"/>
                      <a:pt x="3836235" y="470304"/>
                      <a:pt x="3827624" y="466875"/>
                    </a:cubicBezTo>
                    <a:cubicBezTo>
                      <a:pt x="3819013" y="463445"/>
                      <a:pt x="3810751" y="460405"/>
                      <a:pt x="3802837" y="457752"/>
                    </a:cubicBezTo>
                    <a:close/>
                    <a:moveTo>
                      <a:pt x="286169" y="438399"/>
                    </a:moveTo>
                    <a:lnTo>
                      <a:pt x="357654" y="438399"/>
                    </a:lnTo>
                    <a:lnTo>
                      <a:pt x="357654" y="446521"/>
                    </a:lnTo>
                    <a:lnTo>
                      <a:pt x="286169" y="446521"/>
                    </a:lnTo>
                    <a:close/>
                    <a:moveTo>
                      <a:pt x="4019559" y="436753"/>
                    </a:moveTo>
                    <a:lnTo>
                      <a:pt x="4027703" y="438744"/>
                    </a:lnTo>
                    <a:cubicBezTo>
                      <a:pt x="4024464" y="445643"/>
                      <a:pt x="4020717" y="452349"/>
                      <a:pt x="4016460" y="458864"/>
                    </a:cubicBezTo>
                    <a:cubicBezTo>
                      <a:pt x="4012204" y="465378"/>
                      <a:pt x="4007868" y="471043"/>
                      <a:pt x="4003452" y="475860"/>
                    </a:cubicBezTo>
                    <a:cubicBezTo>
                      <a:pt x="4002642" y="475267"/>
                      <a:pt x="4001503" y="474505"/>
                      <a:pt x="4000036" y="473574"/>
                    </a:cubicBezTo>
                    <a:cubicBezTo>
                      <a:pt x="3998570" y="472642"/>
                      <a:pt x="3997296" y="471835"/>
                      <a:pt x="3996214" y="471152"/>
                    </a:cubicBezTo>
                    <a:cubicBezTo>
                      <a:pt x="4000794" y="466539"/>
                      <a:pt x="4005115" y="461236"/>
                      <a:pt x="4009176" y="455243"/>
                    </a:cubicBezTo>
                    <a:cubicBezTo>
                      <a:pt x="4013236" y="449249"/>
                      <a:pt x="4016698" y="443086"/>
                      <a:pt x="4019559" y="436753"/>
                    </a:cubicBezTo>
                    <a:close/>
                    <a:moveTo>
                      <a:pt x="2038455" y="436567"/>
                    </a:moveTo>
                    <a:cubicBezTo>
                      <a:pt x="2043096" y="441541"/>
                      <a:pt x="2048608" y="446074"/>
                      <a:pt x="2054991" y="450166"/>
                    </a:cubicBezTo>
                    <a:cubicBezTo>
                      <a:pt x="2061374" y="454258"/>
                      <a:pt x="2068470" y="457932"/>
                      <a:pt x="2076278" y="461186"/>
                    </a:cubicBezTo>
                    <a:cubicBezTo>
                      <a:pt x="2084196" y="457932"/>
                      <a:pt x="2091480" y="454258"/>
                      <a:pt x="2098131" y="450166"/>
                    </a:cubicBezTo>
                    <a:cubicBezTo>
                      <a:pt x="2104782" y="446074"/>
                      <a:pt x="2110528" y="441541"/>
                      <a:pt x="2115369" y="436567"/>
                    </a:cubicBezTo>
                    <a:close/>
                    <a:moveTo>
                      <a:pt x="4078014" y="435667"/>
                    </a:moveTo>
                    <a:cubicBezTo>
                      <a:pt x="4082214" y="441483"/>
                      <a:pt x="4086392" y="447593"/>
                      <a:pt x="4090547" y="453998"/>
                    </a:cubicBezTo>
                    <a:cubicBezTo>
                      <a:pt x="4094702" y="460402"/>
                      <a:pt x="4098065" y="465879"/>
                      <a:pt x="4100636" y="470428"/>
                    </a:cubicBezTo>
                    <a:lnTo>
                      <a:pt x="4092673" y="474230"/>
                    </a:lnTo>
                    <a:cubicBezTo>
                      <a:pt x="4090192" y="469576"/>
                      <a:pt x="4086920" y="463948"/>
                      <a:pt x="4082855" y="457347"/>
                    </a:cubicBezTo>
                    <a:cubicBezTo>
                      <a:pt x="4078791" y="450746"/>
                      <a:pt x="4074704" y="444485"/>
                      <a:pt x="4070594" y="438563"/>
                    </a:cubicBezTo>
                    <a:close/>
                    <a:moveTo>
                      <a:pt x="3797046" y="421195"/>
                    </a:moveTo>
                    <a:lnTo>
                      <a:pt x="3805914" y="421195"/>
                    </a:lnTo>
                    <a:cubicBezTo>
                      <a:pt x="3804117" y="434059"/>
                      <a:pt x="3800511" y="444949"/>
                      <a:pt x="3795095" y="453865"/>
                    </a:cubicBezTo>
                    <a:cubicBezTo>
                      <a:pt x="3789680" y="462781"/>
                      <a:pt x="3781287" y="469997"/>
                      <a:pt x="3769920" y="475515"/>
                    </a:cubicBezTo>
                    <a:cubicBezTo>
                      <a:pt x="3758552" y="481032"/>
                      <a:pt x="3743042" y="485125"/>
                      <a:pt x="3723389" y="487794"/>
                    </a:cubicBezTo>
                    <a:cubicBezTo>
                      <a:pt x="3723004" y="486739"/>
                      <a:pt x="3722461" y="485547"/>
                      <a:pt x="3721760" y="484220"/>
                    </a:cubicBezTo>
                    <a:cubicBezTo>
                      <a:pt x="3721059" y="482893"/>
                      <a:pt x="3720335" y="481792"/>
                      <a:pt x="3719588" y="480917"/>
                    </a:cubicBezTo>
                    <a:cubicBezTo>
                      <a:pt x="3738454" y="478367"/>
                      <a:pt x="3753246" y="474600"/>
                      <a:pt x="3763961" y="469616"/>
                    </a:cubicBezTo>
                    <a:cubicBezTo>
                      <a:pt x="3774676" y="464633"/>
                      <a:pt x="3782496" y="458171"/>
                      <a:pt x="3787421" y="450232"/>
                    </a:cubicBezTo>
                    <a:cubicBezTo>
                      <a:pt x="3792345" y="442292"/>
                      <a:pt x="3795553" y="432614"/>
                      <a:pt x="3797046" y="421195"/>
                    </a:cubicBezTo>
                    <a:close/>
                    <a:moveTo>
                      <a:pt x="3969067" y="421195"/>
                    </a:moveTo>
                    <a:lnTo>
                      <a:pt x="3976125" y="426252"/>
                    </a:lnTo>
                    <a:cubicBezTo>
                      <a:pt x="3971959" y="435987"/>
                      <a:pt x="3967397" y="446073"/>
                      <a:pt x="3962439" y="456508"/>
                    </a:cubicBezTo>
                    <a:cubicBezTo>
                      <a:pt x="3957481" y="466943"/>
                      <a:pt x="3952693" y="476345"/>
                      <a:pt x="3948074" y="484715"/>
                    </a:cubicBezTo>
                    <a:lnTo>
                      <a:pt x="3940473" y="479662"/>
                    </a:lnTo>
                    <a:cubicBezTo>
                      <a:pt x="3943293" y="474923"/>
                      <a:pt x="3946381" y="469293"/>
                      <a:pt x="3949736" y="462771"/>
                    </a:cubicBezTo>
                    <a:cubicBezTo>
                      <a:pt x="3953092" y="456249"/>
                      <a:pt x="3956448" y="449386"/>
                      <a:pt x="3959804" y="442181"/>
                    </a:cubicBezTo>
                    <a:cubicBezTo>
                      <a:pt x="3963160" y="434977"/>
                      <a:pt x="3966248" y="427982"/>
                      <a:pt x="3969067" y="421195"/>
                    </a:cubicBezTo>
                    <a:close/>
                    <a:moveTo>
                      <a:pt x="699706" y="420110"/>
                    </a:moveTo>
                    <a:lnTo>
                      <a:pt x="705860" y="425901"/>
                    </a:lnTo>
                    <a:cubicBezTo>
                      <a:pt x="700932" y="435651"/>
                      <a:pt x="695495" y="445831"/>
                      <a:pt x="689549" y="456440"/>
                    </a:cubicBezTo>
                    <a:cubicBezTo>
                      <a:pt x="683603" y="467050"/>
                      <a:pt x="677940" y="476596"/>
                      <a:pt x="672560" y="485080"/>
                    </a:cubicBezTo>
                    <a:lnTo>
                      <a:pt x="665140" y="479108"/>
                    </a:lnTo>
                    <a:cubicBezTo>
                      <a:pt x="670291" y="471752"/>
                      <a:pt x="676006" y="462710"/>
                      <a:pt x="682288" y="451984"/>
                    </a:cubicBezTo>
                    <a:cubicBezTo>
                      <a:pt x="688569" y="441257"/>
                      <a:pt x="694375" y="430633"/>
                      <a:pt x="699706" y="420110"/>
                    </a:cubicBezTo>
                    <a:close/>
                    <a:moveTo>
                      <a:pt x="3091976" y="415947"/>
                    </a:moveTo>
                    <a:lnTo>
                      <a:pt x="3091976" y="448885"/>
                    </a:lnTo>
                    <a:cubicBezTo>
                      <a:pt x="3097606" y="447984"/>
                      <a:pt x="3103495" y="447026"/>
                      <a:pt x="3109644" y="446012"/>
                    </a:cubicBezTo>
                    <a:cubicBezTo>
                      <a:pt x="3115794" y="444997"/>
                      <a:pt x="3122090" y="443904"/>
                      <a:pt x="3128534" y="442732"/>
                    </a:cubicBezTo>
                    <a:lnTo>
                      <a:pt x="3128534" y="415947"/>
                    </a:lnTo>
                    <a:close/>
                    <a:moveTo>
                      <a:pt x="3597811" y="408165"/>
                    </a:moveTo>
                    <a:lnTo>
                      <a:pt x="3606679" y="408165"/>
                    </a:lnTo>
                    <a:lnTo>
                      <a:pt x="3606679" y="425901"/>
                    </a:lnTo>
                    <a:cubicBezTo>
                      <a:pt x="3606973" y="432261"/>
                      <a:pt x="3605802" y="439066"/>
                      <a:pt x="3603167" y="446317"/>
                    </a:cubicBezTo>
                    <a:cubicBezTo>
                      <a:pt x="3600532" y="453569"/>
                      <a:pt x="3594669" y="460750"/>
                      <a:pt x="3585579" y="467860"/>
                    </a:cubicBezTo>
                    <a:cubicBezTo>
                      <a:pt x="3576488" y="474971"/>
                      <a:pt x="3562408" y="481495"/>
                      <a:pt x="3543338" y="487432"/>
                    </a:cubicBezTo>
                    <a:cubicBezTo>
                      <a:pt x="3542659" y="486380"/>
                      <a:pt x="3541800" y="485181"/>
                      <a:pt x="3540759" y="483835"/>
                    </a:cubicBezTo>
                    <a:cubicBezTo>
                      <a:pt x="3539718" y="482489"/>
                      <a:pt x="3538768" y="481336"/>
                      <a:pt x="3537908" y="480374"/>
                    </a:cubicBezTo>
                    <a:cubicBezTo>
                      <a:pt x="3556253" y="475101"/>
                      <a:pt x="3569714" y="469279"/>
                      <a:pt x="3578293" y="462907"/>
                    </a:cubicBezTo>
                    <a:cubicBezTo>
                      <a:pt x="3586871" y="456535"/>
                      <a:pt x="3592343" y="450122"/>
                      <a:pt x="3594708" y="443670"/>
                    </a:cubicBezTo>
                    <a:cubicBezTo>
                      <a:pt x="3597073" y="437217"/>
                      <a:pt x="3598107" y="431234"/>
                      <a:pt x="3597811" y="425720"/>
                    </a:cubicBezTo>
                    <a:close/>
                    <a:moveTo>
                      <a:pt x="3743658" y="407441"/>
                    </a:moveTo>
                    <a:lnTo>
                      <a:pt x="3856406" y="407441"/>
                    </a:lnTo>
                    <a:lnTo>
                      <a:pt x="3856406" y="457029"/>
                    </a:lnTo>
                    <a:lnTo>
                      <a:pt x="3847538" y="457029"/>
                    </a:lnTo>
                    <a:lnTo>
                      <a:pt x="3847538" y="415585"/>
                    </a:lnTo>
                    <a:lnTo>
                      <a:pt x="3752164" y="415585"/>
                    </a:lnTo>
                    <a:lnTo>
                      <a:pt x="3752164" y="457933"/>
                    </a:lnTo>
                    <a:lnTo>
                      <a:pt x="3743658" y="457933"/>
                    </a:lnTo>
                    <a:close/>
                    <a:moveTo>
                      <a:pt x="1445476" y="405264"/>
                    </a:moveTo>
                    <a:lnTo>
                      <a:pt x="1451810" y="411601"/>
                    </a:lnTo>
                    <a:cubicBezTo>
                      <a:pt x="1447625" y="412775"/>
                      <a:pt x="1443010" y="413869"/>
                      <a:pt x="1437965" y="414883"/>
                    </a:cubicBezTo>
                    <a:cubicBezTo>
                      <a:pt x="1432921" y="415898"/>
                      <a:pt x="1427582" y="416856"/>
                      <a:pt x="1421949" y="417757"/>
                    </a:cubicBezTo>
                    <a:lnTo>
                      <a:pt x="1421949" y="436228"/>
                    </a:lnTo>
                    <a:lnTo>
                      <a:pt x="1476061" y="436228"/>
                    </a:lnTo>
                    <a:lnTo>
                      <a:pt x="1476061" y="443806"/>
                    </a:lnTo>
                    <a:lnTo>
                      <a:pt x="1431903" y="443806"/>
                    </a:lnTo>
                    <a:cubicBezTo>
                      <a:pt x="1441279" y="449477"/>
                      <a:pt x="1450532" y="455373"/>
                      <a:pt x="1459660" y="461496"/>
                    </a:cubicBezTo>
                    <a:cubicBezTo>
                      <a:pt x="1468788" y="467619"/>
                      <a:pt x="1476366" y="473064"/>
                      <a:pt x="1482395" y="477829"/>
                    </a:cubicBezTo>
                    <a:lnTo>
                      <a:pt x="1476604" y="483983"/>
                    </a:lnTo>
                    <a:cubicBezTo>
                      <a:pt x="1470334" y="478712"/>
                      <a:pt x="1462197" y="472649"/>
                      <a:pt x="1452195" y="465795"/>
                    </a:cubicBezTo>
                    <a:cubicBezTo>
                      <a:pt x="1442192" y="458940"/>
                      <a:pt x="1432110" y="452515"/>
                      <a:pt x="1421949" y="446521"/>
                    </a:cubicBezTo>
                    <a:lnTo>
                      <a:pt x="1421949" y="487602"/>
                    </a:lnTo>
                    <a:lnTo>
                      <a:pt x="1413443" y="487602"/>
                    </a:lnTo>
                    <a:lnTo>
                      <a:pt x="1413443" y="447245"/>
                    </a:lnTo>
                    <a:cubicBezTo>
                      <a:pt x="1405307" y="455592"/>
                      <a:pt x="1395700" y="463148"/>
                      <a:pt x="1384623" y="469912"/>
                    </a:cubicBezTo>
                    <a:cubicBezTo>
                      <a:pt x="1373546" y="476676"/>
                      <a:pt x="1362582" y="481969"/>
                      <a:pt x="1351731" y="485792"/>
                    </a:cubicBezTo>
                    <a:cubicBezTo>
                      <a:pt x="1350969" y="484672"/>
                      <a:pt x="1350049" y="483474"/>
                      <a:pt x="1348971" y="482195"/>
                    </a:cubicBezTo>
                    <a:cubicBezTo>
                      <a:pt x="1347893" y="480917"/>
                      <a:pt x="1346882" y="479764"/>
                      <a:pt x="1345940" y="478734"/>
                    </a:cubicBezTo>
                    <a:cubicBezTo>
                      <a:pt x="1356704" y="475447"/>
                      <a:pt x="1367525" y="470711"/>
                      <a:pt x="1378402" y="464528"/>
                    </a:cubicBezTo>
                    <a:cubicBezTo>
                      <a:pt x="1389279" y="458344"/>
                      <a:pt x="1398607" y="451437"/>
                      <a:pt x="1406385" y="443806"/>
                    </a:cubicBezTo>
                    <a:lnTo>
                      <a:pt x="1360599" y="443806"/>
                    </a:lnTo>
                    <a:lnTo>
                      <a:pt x="1360599" y="436228"/>
                    </a:lnTo>
                    <a:lnTo>
                      <a:pt x="1413443" y="436228"/>
                    </a:lnTo>
                    <a:lnTo>
                      <a:pt x="1413443" y="419024"/>
                    </a:lnTo>
                    <a:cubicBezTo>
                      <a:pt x="1407724" y="419665"/>
                      <a:pt x="1402015" y="420283"/>
                      <a:pt x="1396319" y="420879"/>
                    </a:cubicBezTo>
                    <a:cubicBezTo>
                      <a:pt x="1390622" y="421474"/>
                      <a:pt x="1385049" y="422002"/>
                      <a:pt x="1379601" y="422462"/>
                    </a:cubicBezTo>
                    <a:cubicBezTo>
                      <a:pt x="1379416" y="421512"/>
                      <a:pt x="1379107" y="420426"/>
                      <a:pt x="1378673" y="419205"/>
                    </a:cubicBezTo>
                    <a:cubicBezTo>
                      <a:pt x="1378240" y="417983"/>
                      <a:pt x="1377704" y="416897"/>
                      <a:pt x="1377067" y="415947"/>
                    </a:cubicBezTo>
                    <a:cubicBezTo>
                      <a:pt x="1385258" y="415158"/>
                      <a:pt x="1393610" y="414221"/>
                      <a:pt x="1402122" y="413137"/>
                    </a:cubicBezTo>
                    <a:cubicBezTo>
                      <a:pt x="1410635" y="412053"/>
                      <a:pt x="1418665" y="410848"/>
                      <a:pt x="1426212" y="409522"/>
                    </a:cubicBezTo>
                    <a:cubicBezTo>
                      <a:pt x="1433759" y="408197"/>
                      <a:pt x="1440181" y="406777"/>
                      <a:pt x="1445476" y="405264"/>
                    </a:cubicBezTo>
                    <a:close/>
                    <a:moveTo>
                      <a:pt x="2720348" y="399829"/>
                    </a:moveTo>
                    <a:lnTo>
                      <a:pt x="2720348" y="440571"/>
                    </a:lnTo>
                    <a:lnTo>
                      <a:pt x="2755660" y="440571"/>
                    </a:lnTo>
                    <a:lnTo>
                      <a:pt x="2755660" y="399829"/>
                    </a:lnTo>
                    <a:close/>
                    <a:moveTo>
                      <a:pt x="4019378" y="397838"/>
                    </a:moveTo>
                    <a:lnTo>
                      <a:pt x="4019378" y="417406"/>
                    </a:lnTo>
                    <a:lnTo>
                      <a:pt x="4082358" y="417406"/>
                    </a:lnTo>
                    <a:lnTo>
                      <a:pt x="4082358" y="397838"/>
                    </a:lnTo>
                    <a:close/>
                    <a:moveTo>
                      <a:pt x="243278" y="397307"/>
                    </a:moveTo>
                    <a:lnTo>
                      <a:pt x="243278" y="456124"/>
                    </a:lnTo>
                    <a:lnTo>
                      <a:pt x="269338" y="456124"/>
                    </a:lnTo>
                    <a:lnTo>
                      <a:pt x="269338" y="397307"/>
                    </a:lnTo>
                    <a:close/>
                    <a:moveTo>
                      <a:pt x="2033568" y="392952"/>
                    </a:moveTo>
                    <a:lnTo>
                      <a:pt x="2033568" y="408177"/>
                    </a:lnTo>
                    <a:lnTo>
                      <a:pt x="2123513" y="408177"/>
                    </a:lnTo>
                    <a:lnTo>
                      <a:pt x="2123513" y="392952"/>
                    </a:lnTo>
                    <a:close/>
                    <a:moveTo>
                      <a:pt x="2712407" y="392070"/>
                    </a:moveTo>
                    <a:lnTo>
                      <a:pt x="2763782" y="392070"/>
                    </a:lnTo>
                    <a:lnTo>
                      <a:pt x="2763782" y="448511"/>
                    </a:lnTo>
                    <a:lnTo>
                      <a:pt x="2720348" y="448511"/>
                    </a:lnTo>
                    <a:lnTo>
                      <a:pt x="2720348" y="461546"/>
                    </a:lnTo>
                    <a:lnTo>
                      <a:pt x="2712407" y="461546"/>
                    </a:lnTo>
                    <a:close/>
                    <a:moveTo>
                      <a:pt x="3396472" y="391697"/>
                    </a:moveTo>
                    <a:lnTo>
                      <a:pt x="3404978" y="391697"/>
                    </a:lnTo>
                    <a:lnTo>
                      <a:pt x="3404978" y="467706"/>
                    </a:lnTo>
                    <a:cubicBezTo>
                      <a:pt x="3404902" y="470187"/>
                      <a:pt x="3405370" y="471876"/>
                      <a:pt x="3406380" y="472773"/>
                    </a:cubicBezTo>
                    <a:cubicBezTo>
                      <a:pt x="3407391" y="473671"/>
                      <a:pt x="3409397" y="474093"/>
                      <a:pt x="3412398" y="474040"/>
                    </a:cubicBezTo>
                    <a:lnTo>
                      <a:pt x="3434658" y="474040"/>
                    </a:lnTo>
                    <a:cubicBezTo>
                      <a:pt x="3436618" y="474135"/>
                      <a:pt x="3438106" y="473483"/>
                      <a:pt x="3439122" y="472083"/>
                    </a:cubicBezTo>
                    <a:cubicBezTo>
                      <a:pt x="3440137" y="470683"/>
                      <a:pt x="3440861" y="467966"/>
                      <a:pt x="3441293" y="463932"/>
                    </a:cubicBezTo>
                    <a:cubicBezTo>
                      <a:pt x="3441726" y="459898"/>
                      <a:pt x="3442047" y="453978"/>
                      <a:pt x="3442259" y="446170"/>
                    </a:cubicBezTo>
                    <a:cubicBezTo>
                      <a:pt x="3443307" y="446996"/>
                      <a:pt x="3444558" y="447742"/>
                      <a:pt x="3446014" y="448410"/>
                    </a:cubicBezTo>
                    <a:cubicBezTo>
                      <a:pt x="3447469" y="449077"/>
                      <a:pt x="3448811" y="449597"/>
                      <a:pt x="3450040" y="449971"/>
                    </a:cubicBezTo>
                    <a:cubicBezTo>
                      <a:pt x="3449750" y="462397"/>
                      <a:pt x="3448612" y="470933"/>
                      <a:pt x="3446625" y="475578"/>
                    </a:cubicBezTo>
                    <a:cubicBezTo>
                      <a:pt x="3444638" y="480224"/>
                      <a:pt x="3440830" y="482425"/>
                      <a:pt x="3435201" y="482184"/>
                    </a:cubicBezTo>
                    <a:lnTo>
                      <a:pt x="3411674" y="482184"/>
                    </a:lnTo>
                    <a:cubicBezTo>
                      <a:pt x="3405894" y="482305"/>
                      <a:pt x="3401890" y="481340"/>
                      <a:pt x="3399662" y="479288"/>
                    </a:cubicBezTo>
                    <a:cubicBezTo>
                      <a:pt x="3397433" y="477237"/>
                      <a:pt x="3396370" y="473377"/>
                      <a:pt x="3396472" y="467706"/>
                    </a:cubicBezTo>
                    <a:close/>
                    <a:moveTo>
                      <a:pt x="2641646" y="380838"/>
                    </a:moveTo>
                    <a:lnTo>
                      <a:pt x="2679809" y="380838"/>
                    </a:lnTo>
                    <a:lnTo>
                      <a:pt x="2679809" y="461184"/>
                    </a:lnTo>
                    <a:lnTo>
                      <a:pt x="2700621" y="447075"/>
                    </a:lnTo>
                    <a:cubicBezTo>
                      <a:pt x="2700915" y="448304"/>
                      <a:pt x="2701323" y="449601"/>
                      <a:pt x="2701843" y="450966"/>
                    </a:cubicBezTo>
                    <a:cubicBezTo>
                      <a:pt x="2702363" y="452331"/>
                      <a:pt x="2702861" y="453447"/>
                      <a:pt x="2703336" y="454314"/>
                    </a:cubicBezTo>
                    <a:cubicBezTo>
                      <a:pt x="2693716" y="461201"/>
                      <a:pt x="2686468" y="466429"/>
                      <a:pt x="2681592" y="469998"/>
                    </a:cubicBezTo>
                    <a:cubicBezTo>
                      <a:pt x="2676715" y="473568"/>
                      <a:pt x="2673326" y="476141"/>
                      <a:pt x="2671424" y="477720"/>
                    </a:cubicBezTo>
                    <a:cubicBezTo>
                      <a:pt x="2669522" y="479298"/>
                      <a:pt x="2668223" y="480545"/>
                      <a:pt x="2667526" y="481460"/>
                    </a:cubicBezTo>
                    <a:cubicBezTo>
                      <a:pt x="2667013" y="480487"/>
                      <a:pt x="2666228" y="479356"/>
                      <a:pt x="2665173" y="478067"/>
                    </a:cubicBezTo>
                    <a:cubicBezTo>
                      <a:pt x="2664117" y="476777"/>
                      <a:pt x="2663152" y="475737"/>
                      <a:pt x="2662277" y="474945"/>
                    </a:cubicBezTo>
                    <a:cubicBezTo>
                      <a:pt x="2664008" y="473833"/>
                      <a:pt x="2665931" y="471850"/>
                      <a:pt x="2668046" y="468995"/>
                    </a:cubicBezTo>
                    <a:cubicBezTo>
                      <a:pt x="2670161" y="466141"/>
                      <a:pt x="2671315" y="462575"/>
                      <a:pt x="2671507" y="458295"/>
                    </a:cubicBezTo>
                    <a:lnTo>
                      <a:pt x="2671507" y="389344"/>
                    </a:lnTo>
                    <a:lnTo>
                      <a:pt x="2641646" y="389344"/>
                    </a:lnTo>
                    <a:close/>
                    <a:moveTo>
                      <a:pt x="1830046" y="380646"/>
                    </a:moveTo>
                    <a:lnTo>
                      <a:pt x="1830046" y="428084"/>
                    </a:lnTo>
                    <a:lnTo>
                      <a:pt x="1881104" y="428084"/>
                    </a:lnTo>
                    <a:lnTo>
                      <a:pt x="1881104" y="380646"/>
                    </a:lnTo>
                    <a:close/>
                    <a:moveTo>
                      <a:pt x="3091976" y="377942"/>
                    </a:moveTo>
                    <a:lnTo>
                      <a:pt x="3091976" y="407984"/>
                    </a:lnTo>
                    <a:lnTo>
                      <a:pt x="3128534" y="407984"/>
                    </a:lnTo>
                    <a:lnTo>
                      <a:pt x="3128534" y="377942"/>
                    </a:lnTo>
                    <a:close/>
                    <a:moveTo>
                      <a:pt x="2430523" y="377219"/>
                    </a:moveTo>
                    <a:lnTo>
                      <a:pt x="2469070" y="377219"/>
                    </a:lnTo>
                    <a:lnTo>
                      <a:pt x="2469070" y="385181"/>
                    </a:lnTo>
                    <a:lnTo>
                      <a:pt x="2453144" y="385181"/>
                    </a:lnTo>
                    <a:lnTo>
                      <a:pt x="2453144" y="413956"/>
                    </a:lnTo>
                    <a:lnTo>
                      <a:pt x="2474318" y="413956"/>
                    </a:lnTo>
                    <a:lnTo>
                      <a:pt x="2474318" y="421919"/>
                    </a:lnTo>
                    <a:lnTo>
                      <a:pt x="2453144" y="421919"/>
                    </a:lnTo>
                    <a:lnTo>
                      <a:pt x="2453144" y="466448"/>
                    </a:lnTo>
                    <a:lnTo>
                      <a:pt x="2472871" y="454140"/>
                    </a:lnTo>
                    <a:cubicBezTo>
                      <a:pt x="2473244" y="455199"/>
                      <a:pt x="2473674" y="456383"/>
                      <a:pt x="2474160" y="457692"/>
                    </a:cubicBezTo>
                    <a:cubicBezTo>
                      <a:pt x="2474647" y="459000"/>
                      <a:pt x="2475122" y="460049"/>
                      <a:pt x="2475585" y="460837"/>
                    </a:cubicBezTo>
                    <a:cubicBezTo>
                      <a:pt x="2466550" y="466832"/>
                      <a:pt x="2459727" y="471389"/>
                      <a:pt x="2455115" y="474508"/>
                    </a:cubicBezTo>
                    <a:cubicBezTo>
                      <a:pt x="2450504" y="477627"/>
                      <a:pt x="2447300" y="479890"/>
                      <a:pt x="2445503" y="481299"/>
                    </a:cubicBezTo>
                    <a:cubicBezTo>
                      <a:pt x="2443707" y="482707"/>
                      <a:pt x="2442514" y="483844"/>
                      <a:pt x="2441924" y="484709"/>
                    </a:cubicBezTo>
                    <a:lnTo>
                      <a:pt x="2441924" y="483987"/>
                    </a:lnTo>
                    <a:cubicBezTo>
                      <a:pt x="2441773" y="484318"/>
                      <a:pt x="2441713" y="484559"/>
                      <a:pt x="2441743" y="484709"/>
                    </a:cubicBezTo>
                    <a:cubicBezTo>
                      <a:pt x="2441245" y="483754"/>
                      <a:pt x="2440522" y="482687"/>
                      <a:pt x="2439571" y="481506"/>
                    </a:cubicBezTo>
                    <a:cubicBezTo>
                      <a:pt x="2438621" y="480326"/>
                      <a:pt x="2437716" y="479348"/>
                      <a:pt x="2436857" y="478574"/>
                    </a:cubicBezTo>
                    <a:cubicBezTo>
                      <a:pt x="2438399" y="477481"/>
                      <a:pt x="2440156" y="475596"/>
                      <a:pt x="2442128" y="472919"/>
                    </a:cubicBezTo>
                    <a:cubicBezTo>
                      <a:pt x="2444100" y="470242"/>
                      <a:pt x="2445178" y="466818"/>
                      <a:pt x="2445362" y="462647"/>
                    </a:cubicBezTo>
                    <a:lnTo>
                      <a:pt x="2445362" y="421919"/>
                    </a:lnTo>
                    <a:lnTo>
                      <a:pt x="2423103" y="421919"/>
                    </a:lnTo>
                    <a:lnTo>
                      <a:pt x="2423103" y="413956"/>
                    </a:lnTo>
                    <a:lnTo>
                      <a:pt x="2445362" y="413956"/>
                    </a:lnTo>
                    <a:lnTo>
                      <a:pt x="2445362" y="385181"/>
                    </a:lnTo>
                    <a:lnTo>
                      <a:pt x="2430523" y="385181"/>
                    </a:lnTo>
                    <a:close/>
                    <a:moveTo>
                      <a:pt x="664597" y="375047"/>
                    </a:moveTo>
                    <a:cubicBezTo>
                      <a:pt x="670347" y="377777"/>
                      <a:pt x="676312" y="380868"/>
                      <a:pt x="682491" y="384322"/>
                    </a:cubicBezTo>
                    <a:cubicBezTo>
                      <a:pt x="688671" y="387775"/>
                      <a:pt x="693685" y="390958"/>
                      <a:pt x="697535" y="393868"/>
                    </a:cubicBezTo>
                    <a:lnTo>
                      <a:pt x="692829" y="401107"/>
                    </a:lnTo>
                    <a:cubicBezTo>
                      <a:pt x="688916" y="398091"/>
                      <a:pt x="683894" y="394758"/>
                      <a:pt x="677763" y="391108"/>
                    </a:cubicBezTo>
                    <a:cubicBezTo>
                      <a:pt x="671633" y="387459"/>
                      <a:pt x="665615" y="384216"/>
                      <a:pt x="659711" y="381381"/>
                    </a:cubicBezTo>
                    <a:close/>
                    <a:moveTo>
                      <a:pt x="3941016" y="374496"/>
                    </a:moveTo>
                    <a:cubicBezTo>
                      <a:pt x="3946298" y="377335"/>
                      <a:pt x="3951840" y="380490"/>
                      <a:pt x="3957643" y="383962"/>
                    </a:cubicBezTo>
                    <a:cubicBezTo>
                      <a:pt x="3963446" y="387434"/>
                      <a:pt x="3968219" y="390496"/>
                      <a:pt x="3971963" y="393148"/>
                    </a:cubicBezTo>
                    <a:lnTo>
                      <a:pt x="3966896" y="400194"/>
                    </a:lnTo>
                    <a:cubicBezTo>
                      <a:pt x="3963178" y="397355"/>
                      <a:pt x="3958442" y="394085"/>
                      <a:pt x="3952689" y="390385"/>
                    </a:cubicBezTo>
                    <a:cubicBezTo>
                      <a:pt x="3946936" y="386685"/>
                      <a:pt x="3941295" y="383321"/>
                      <a:pt x="3935768" y="380294"/>
                    </a:cubicBezTo>
                    <a:close/>
                    <a:moveTo>
                      <a:pt x="1821744" y="372525"/>
                    </a:moveTo>
                    <a:lnTo>
                      <a:pt x="1889587" y="372525"/>
                    </a:lnTo>
                    <a:lnTo>
                      <a:pt x="1889587" y="436024"/>
                    </a:lnTo>
                    <a:lnTo>
                      <a:pt x="1821744" y="436024"/>
                    </a:lnTo>
                    <a:close/>
                    <a:moveTo>
                      <a:pt x="4019378" y="371597"/>
                    </a:moveTo>
                    <a:lnTo>
                      <a:pt x="4019378" y="390803"/>
                    </a:lnTo>
                    <a:lnTo>
                      <a:pt x="4082358" y="390803"/>
                    </a:lnTo>
                    <a:lnTo>
                      <a:pt x="4082358" y="371597"/>
                    </a:lnTo>
                    <a:close/>
                    <a:moveTo>
                      <a:pt x="2551233" y="371597"/>
                    </a:moveTo>
                    <a:lnTo>
                      <a:pt x="2551233" y="388631"/>
                    </a:lnTo>
                    <a:lnTo>
                      <a:pt x="2569150" y="388631"/>
                    </a:lnTo>
                    <a:lnTo>
                      <a:pt x="2569150" y="371597"/>
                    </a:lnTo>
                    <a:close/>
                    <a:moveTo>
                      <a:pt x="2033568" y="371416"/>
                    </a:moveTo>
                    <a:lnTo>
                      <a:pt x="2033568" y="386098"/>
                    </a:lnTo>
                    <a:lnTo>
                      <a:pt x="2123513" y="386098"/>
                    </a:lnTo>
                    <a:lnTo>
                      <a:pt x="2123513" y="371416"/>
                    </a:lnTo>
                    <a:close/>
                    <a:moveTo>
                      <a:pt x="3770261" y="371065"/>
                    </a:moveTo>
                    <a:lnTo>
                      <a:pt x="3771347" y="378847"/>
                    </a:lnTo>
                    <a:cubicBezTo>
                      <a:pt x="3762366" y="381781"/>
                      <a:pt x="3753499" y="384646"/>
                      <a:pt x="3744744" y="387444"/>
                    </a:cubicBezTo>
                    <a:cubicBezTo>
                      <a:pt x="3735989" y="390241"/>
                      <a:pt x="3728026" y="392745"/>
                      <a:pt x="3720855" y="394954"/>
                    </a:cubicBezTo>
                    <a:lnTo>
                      <a:pt x="3718322" y="386810"/>
                    </a:lnTo>
                    <a:cubicBezTo>
                      <a:pt x="3724954" y="384865"/>
                      <a:pt x="3732773" y="382512"/>
                      <a:pt x="3741780" y="379752"/>
                    </a:cubicBezTo>
                    <a:cubicBezTo>
                      <a:pt x="3750788" y="376992"/>
                      <a:pt x="3760281" y="374097"/>
                      <a:pt x="3770261" y="371065"/>
                    </a:cubicBezTo>
                    <a:close/>
                    <a:moveTo>
                      <a:pt x="2984316" y="369256"/>
                    </a:moveTo>
                    <a:cubicBezTo>
                      <a:pt x="2989730" y="372370"/>
                      <a:pt x="2995008" y="376004"/>
                      <a:pt x="3000151" y="380159"/>
                    </a:cubicBezTo>
                    <a:cubicBezTo>
                      <a:pt x="3005294" y="384314"/>
                      <a:pt x="3009306" y="388220"/>
                      <a:pt x="3012186" y="391878"/>
                    </a:cubicBezTo>
                    <a:lnTo>
                      <a:pt x="3006214" y="397307"/>
                    </a:lnTo>
                    <a:cubicBezTo>
                      <a:pt x="3003171" y="393653"/>
                      <a:pt x="2999122" y="389694"/>
                      <a:pt x="2994066" y="385430"/>
                    </a:cubicBezTo>
                    <a:cubicBezTo>
                      <a:pt x="2989010" y="381166"/>
                      <a:pt x="2983829" y="377343"/>
                      <a:pt x="2978524" y="373961"/>
                    </a:cubicBezTo>
                    <a:close/>
                    <a:moveTo>
                      <a:pt x="2962418" y="366722"/>
                    </a:moveTo>
                    <a:lnTo>
                      <a:pt x="2970743" y="366722"/>
                    </a:lnTo>
                    <a:lnTo>
                      <a:pt x="2970743" y="392601"/>
                    </a:lnTo>
                    <a:cubicBezTo>
                      <a:pt x="2970746" y="394223"/>
                      <a:pt x="2970739" y="395821"/>
                      <a:pt x="2970720" y="397397"/>
                    </a:cubicBezTo>
                    <a:cubicBezTo>
                      <a:pt x="2970701" y="398973"/>
                      <a:pt x="2970648" y="400572"/>
                      <a:pt x="2970562" y="402193"/>
                    </a:cubicBezTo>
                    <a:lnTo>
                      <a:pt x="3021234" y="402193"/>
                    </a:lnTo>
                    <a:lnTo>
                      <a:pt x="3021234" y="410337"/>
                    </a:lnTo>
                    <a:lnTo>
                      <a:pt x="2971828" y="410337"/>
                    </a:lnTo>
                    <a:cubicBezTo>
                      <a:pt x="2975964" y="426938"/>
                      <a:pt x="2982216" y="441287"/>
                      <a:pt x="2990582" y="453386"/>
                    </a:cubicBezTo>
                    <a:cubicBezTo>
                      <a:pt x="2998948" y="465485"/>
                      <a:pt x="3009588" y="474542"/>
                      <a:pt x="3022502" y="480555"/>
                    </a:cubicBezTo>
                    <a:cubicBezTo>
                      <a:pt x="3021382" y="481407"/>
                      <a:pt x="3020273" y="482463"/>
                      <a:pt x="3019176" y="483722"/>
                    </a:cubicBezTo>
                    <a:cubicBezTo>
                      <a:pt x="3018079" y="484982"/>
                      <a:pt x="3017196" y="486218"/>
                      <a:pt x="3016529" y="487432"/>
                    </a:cubicBezTo>
                    <a:cubicBezTo>
                      <a:pt x="3004785" y="481475"/>
                      <a:pt x="2994884" y="473075"/>
                      <a:pt x="2986826" y="462232"/>
                    </a:cubicBezTo>
                    <a:cubicBezTo>
                      <a:pt x="2978770" y="451388"/>
                      <a:pt x="2972443" y="438554"/>
                      <a:pt x="2967847" y="423729"/>
                    </a:cubicBezTo>
                    <a:cubicBezTo>
                      <a:pt x="2965634" y="434889"/>
                      <a:pt x="2960830" y="446004"/>
                      <a:pt x="2953437" y="457074"/>
                    </a:cubicBezTo>
                    <a:cubicBezTo>
                      <a:pt x="2946043" y="468143"/>
                      <a:pt x="2934680" y="478444"/>
                      <a:pt x="2919346" y="487975"/>
                    </a:cubicBezTo>
                    <a:cubicBezTo>
                      <a:pt x="2918588" y="487029"/>
                      <a:pt x="2917615" y="486026"/>
                      <a:pt x="2916427" y="484967"/>
                    </a:cubicBezTo>
                    <a:cubicBezTo>
                      <a:pt x="2915240" y="483907"/>
                      <a:pt x="2914041" y="483040"/>
                      <a:pt x="2912830" y="482365"/>
                    </a:cubicBezTo>
                    <a:cubicBezTo>
                      <a:pt x="2924545" y="475249"/>
                      <a:pt x="2933792" y="467643"/>
                      <a:pt x="2940573" y="459549"/>
                    </a:cubicBezTo>
                    <a:cubicBezTo>
                      <a:pt x="2947354" y="451454"/>
                      <a:pt x="2952326" y="443219"/>
                      <a:pt x="2955487" y="434842"/>
                    </a:cubicBezTo>
                    <a:cubicBezTo>
                      <a:pt x="2958648" y="426466"/>
                      <a:pt x="2960657" y="418298"/>
                      <a:pt x="2961513" y="410337"/>
                    </a:cubicBezTo>
                    <a:lnTo>
                      <a:pt x="2916993" y="410337"/>
                    </a:lnTo>
                    <a:lnTo>
                      <a:pt x="2916993" y="402193"/>
                    </a:lnTo>
                    <a:lnTo>
                      <a:pt x="2962237" y="402193"/>
                    </a:lnTo>
                    <a:cubicBezTo>
                      <a:pt x="2962324" y="400481"/>
                      <a:pt x="2962376" y="398838"/>
                      <a:pt x="2962395" y="397262"/>
                    </a:cubicBezTo>
                    <a:cubicBezTo>
                      <a:pt x="2962414" y="395686"/>
                      <a:pt x="2962421" y="394132"/>
                      <a:pt x="2962418" y="392601"/>
                    </a:cubicBezTo>
                    <a:close/>
                    <a:moveTo>
                      <a:pt x="2876092" y="365998"/>
                    </a:moveTo>
                    <a:cubicBezTo>
                      <a:pt x="2880342" y="368901"/>
                      <a:pt x="2884104" y="371872"/>
                      <a:pt x="2887381" y="374911"/>
                    </a:cubicBezTo>
                    <a:cubicBezTo>
                      <a:pt x="2890658" y="377950"/>
                      <a:pt x="2893470" y="381011"/>
                      <a:pt x="2895819" y="384096"/>
                    </a:cubicBezTo>
                    <a:cubicBezTo>
                      <a:pt x="2899265" y="381652"/>
                      <a:pt x="2902417" y="379164"/>
                      <a:pt x="2905275" y="376630"/>
                    </a:cubicBezTo>
                    <a:cubicBezTo>
                      <a:pt x="2908133" y="374097"/>
                      <a:pt x="2910651" y="371518"/>
                      <a:pt x="2912830" y="368894"/>
                    </a:cubicBezTo>
                    <a:lnTo>
                      <a:pt x="2919888" y="373056"/>
                    </a:lnTo>
                    <a:cubicBezTo>
                      <a:pt x="2917246" y="376042"/>
                      <a:pt x="2914252" y="378983"/>
                      <a:pt x="2910908" y="381879"/>
                    </a:cubicBezTo>
                    <a:cubicBezTo>
                      <a:pt x="2907563" y="384774"/>
                      <a:pt x="2903982" y="387625"/>
                      <a:pt x="2900162" y="390430"/>
                    </a:cubicBezTo>
                    <a:cubicBezTo>
                      <a:pt x="2904558" y="397853"/>
                      <a:pt x="2907439" y="405447"/>
                      <a:pt x="2908804" y="413210"/>
                    </a:cubicBezTo>
                    <a:cubicBezTo>
                      <a:pt x="2910169" y="420973"/>
                      <a:pt x="2910787" y="428883"/>
                      <a:pt x="2910659" y="436940"/>
                    </a:cubicBezTo>
                    <a:cubicBezTo>
                      <a:pt x="2910723" y="447471"/>
                      <a:pt x="2910142" y="456497"/>
                      <a:pt x="2908917" y="464019"/>
                    </a:cubicBezTo>
                    <a:cubicBezTo>
                      <a:pt x="2907692" y="471540"/>
                      <a:pt x="2905437" y="477354"/>
                      <a:pt x="2902153" y="481460"/>
                    </a:cubicBezTo>
                    <a:cubicBezTo>
                      <a:pt x="2901158" y="482644"/>
                      <a:pt x="2899936" y="483624"/>
                      <a:pt x="2898488" y="484401"/>
                    </a:cubicBezTo>
                    <a:cubicBezTo>
                      <a:pt x="2897040" y="485178"/>
                      <a:pt x="2895366" y="485706"/>
                      <a:pt x="2893466" y="485985"/>
                    </a:cubicBezTo>
                    <a:cubicBezTo>
                      <a:pt x="2890733" y="486426"/>
                      <a:pt x="2887784" y="486674"/>
                      <a:pt x="2884621" y="486731"/>
                    </a:cubicBezTo>
                    <a:cubicBezTo>
                      <a:pt x="2881458" y="486788"/>
                      <a:pt x="2878193" y="486720"/>
                      <a:pt x="2874826" y="486527"/>
                    </a:cubicBezTo>
                    <a:cubicBezTo>
                      <a:pt x="2874724" y="485227"/>
                      <a:pt x="2874384" y="483847"/>
                      <a:pt x="2873808" y="482388"/>
                    </a:cubicBezTo>
                    <a:cubicBezTo>
                      <a:pt x="2873231" y="480929"/>
                      <a:pt x="2872484" y="479594"/>
                      <a:pt x="2871568" y="478384"/>
                    </a:cubicBezTo>
                    <a:cubicBezTo>
                      <a:pt x="2875678" y="478655"/>
                      <a:pt x="2879358" y="478791"/>
                      <a:pt x="2882608" y="478791"/>
                    </a:cubicBezTo>
                    <a:cubicBezTo>
                      <a:pt x="2885858" y="478791"/>
                      <a:pt x="2888452" y="478655"/>
                      <a:pt x="2890390" y="478384"/>
                    </a:cubicBezTo>
                    <a:cubicBezTo>
                      <a:pt x="2891728" y="478297"/>
                      <a:pt x="2892852" y="478018"/>
                      <a:pt x="2893760" y="477547"/>
                    </a:cubicBezTo>
                    <a:cubicBezTo>
                      <a:pt x="2894669" y="477075"/>
                      <a:pt x="2895476" y="476389"/>
                      <a:pt x="2896181" y="475488"/>
                    </a:cubicBezTo>
                    <a:cubicBezTo>
                      <a:pt x="2898504" y="472611"/>
                      <a:pt x="2900147" y="467823"/>
                      <a:pt x="2901112" y="461123"/>
                    </a:cubicBezTo>
                    <a:cubicBezTo>
                      <a:pt x="2902078" y="454423"/>
                      <a:pt x="2902545" y="446242"/>
                      <a:pt x="2902515" y="436578"/>
                    </a:cubicBezTo>
                    <a:cubicBezTo>
                      <a:pt x="2902485" y="432989"/>
                      <a:pt x="2902364" y="429309"/>
                      <a:pt x="2902153" y="425539"/>
                    </a:cubicBezTo>
                    <a:cubicBezTo>
                      <a:pt x="2897040" y="431443"/>
                      <a:pt x="2891204" y="437053"/>
                      <a:pt x="2884644" y="442370"/>
                    </a:cubicBezTo>
                    <a:cubicBezTo>
                      <a:pt x="2878084" y="447686"/>
                      <a:pt x="2871614" y="452029"/>
                      <a:pt x="2865234" y="455400"/>
                    </a:cubicBezTo>
                    <a:cubicBezTo>
                      <a:pt x="2864657" y="454355"/>
                      <a:pt x="2863866" y="453187"/>
                      <a:pt x="2862859" y="451893"/>
                    </a:cubicBezTo>
                    <a:cubicBezTo>
                      <a:pt x="2861852" y="450600"/>
                      <a:pt x="2860834" y="449477"/>
                      <a:pt x="2859805" y="448523"/>
                    </a:cubicBezTo>
                    <a:cubicBezTo>
                      <a:pt x="2867364" y="445273"/>
                      <a:pt x="2874912" y="440643"/>
                      <a:pt x="2882450" y="434633"/>
                    </a:cubicBezTo>
                    <a:cubicBezTo>
                      <a:pt x="2889986" y="428623"/>
                      <a:pt x="2896132" y="422274"/>
                      <a:pt x="2900886" y="415585"/>
                    </a:cubicBezTo>
                    <a:cubicBezTo>
                      <a:pt x="2900260" y="412064"/>
                      <a:pt x="2899340" y="408610"/>
                      <a:pt x="2898126" y="405224"/>
                    </a:cubicBezTo>
                    <a:cubicBezTo>
                      <a:pt x="2896912" y="401839"/>
                      <a:pt x="2895359" y="398476"/>
                      <a:pt x="2893466" y="395135"/>
                    </a:cubicBezTo>
                    <a:cubicBezTo>
                      <a:pt x="2889025" y="397951"/>
                      <a:pt x="2884470" y="400644"/>
                      <a:pt x="2879802" y="403211"/>
                    </a:cubicBezTo>
                    <a:cubicBezTo>
                      <a:pt x="2875135" y="405779"/>
                      <a:pt x="2870399" y="408154"/>
                      <a:pt x="2865596" y="410337"/>
                    </a:cubicBezTo>
                    <a:cubicBezTo>
                      <a:pt x="2864929" y="409489"/>
                      <a:pt x="2864092" y="408561"/>
                      <a:pt x="2863085" y="407555"/>
                    </a:cubicBezTo>
                    <a:cubicBezTo>
                      <a:pt x="2862078" y="406548"/>
                      <a:pt x="2861106" y="405666"/>
                      <a:pt x="2860167" y="404908"/>
                    </a:cubicBezTo>
                    <a:cubicBezTo>
                      <a:pt x="2865170" y="402638"/>
                      <a:pt x="2870139" y="400165"/>
                      <a:pt x="2875075" y="397488"/>
                    </a:cubicBezTo>
                    <a:cubicBezTo>
                      <a:pt x="2880010" y="394811"/>
                      <a:pt x="2884753" y="391976"/>
                      <a:pt x="2889304" y="388982"/>
                    </a:cubicBezTo>
                    <a:cubicBezTo>
                      <a:pt x="2886966" y="385811"/>
                      <a:pt x="2884222" y="382697"/>
                      <a:pt x="2881069" y="379639"/>
                    </a:cubicBezTo>
                    <a:cubicBezTo>
                      <a:pt x="2877918" y="376581"/>
                      <a:pt x="2874268" y="373603"/>
                      <a:pt x="2870120" y="370703"/>
                    </a:cubicBezTo>
                    <a:close/>
                    <a:moveTo>
                      <a:pt x="2025063" y="364381"/>
                    </a:moveTo>
                    <a:lnTo>
                      <a:pt x="2132381" y="364381"/>
                    </a:lnTo>
                    <a:lnTo>
                      <a:pt x="2132381" y="415212"/>
                    </a:lnTo>
                    <a:lnTo>
                      <a:pt x="2055104" y="415212"/>
                    </a:lnTo>
                    <a:cubicBezTo>
                      <a:pt x="2053645" y="417584"/>
                      <a:pt x="2052039" y="419955"/>
                      <a:pt x="2050286" y="422327"/>
                    </a:cubicBezTo>
                    <a:cubicBezTo>
                      <a:pt x="2048533" y="424698"/>
                      <a:pt x="2046700" y="426979"/>
                      <a:pt x="2044789" y="429170"/>
                    </a:cubicBezTo>
                    <a:lnTo>
                      <a:pt x="2122246" y="429170"/>
                    </a:lnTo>
                    <a:lnTo>
                      <a:pt x="2124056" y="428626"/>
                    </a:lnTo>
                    <a:lnTo>
                      <a:pt x="2129485" y="432598"/>
                    </a:lnTo>
                    <a:cubicBezTo>
                      <a:pt x="2124463" y="439361"/>
                      <a:pt x="2118310" y="445414"/>
                      <a:pt x="2111026" y="450756"/>
                    </a:cubicBezTo>
                    <a:cubicBezTo>
                      <a:pt x="2103741" y="456099"/>
                      <a:pt x="2095598" y="460843"/>
                      <a:pt x="2086594" y="464988"/>
                    </a:cubicBezTo>
                    <a:cubicBezTo>
                      <a:pt x="2097057" y="468510"/>
                      <a:pt x="2108255" y="471376"/>
                      <a:pt x="2120188" y="473586"/>
                    </a:cubicBezTo>
                    <a:cubicBezTo>
                      <a:pt x="2132121" y="475796"/>
                      <a:pt x="2144449" y="477395"/>
                      <a:pt x="2157174" y="478384"/>
                    </a:cubicBezTo>
                    <a:cubicBezTo>
                      <a:pt x="2156171" y="479518"/>
                      <a:pt x="2155236" y="480823"/>
                      <a:pt x="2154369" y="482297"/>
                    </a:cubicBezTo>
                    <a:cubicBezTo>
                      <a:pt x="2153502" y="483771"/>
                      <a:pt x="2152748" y="485121"/>
                      <a:pt x="2152107" y="486346"/>
                    </a:cubicBezTo>
                    <a:cubicBezTo>
                      <a:pt x="2138372" y="485095"/>
                      <a:pt x="2125078" y="483074"/>
                      <a:pt x="2112225" y="480284"/>
                    </a:cubicBezTo>
                    <a:cubicBezTo>
                      <a:pt x="2099372" y="477493"/>
                      <a:pt x="2087390" y="473843"/>
                      <a:pt x="2076278" y="469332"/>
                    </a:cubicBezTo>
                    <a:cubicBezTo>
                      <a:pt x="2063663" y="474190"/>
                      <a:pt x="2050437" y="478096"/>
                      <a:pt x="2036600" y="481053"/>
                    </a:cubicBezTo>
                    <a:cubicBezTo>
                      <a:pt x="2022763" y="484009"/>
                      <a:pt x="2009084" y="486196"/>
                      <a:pt x="1995564" y="487613"/>
                    </a:cubicBezTo>
                    <a:cubicBezTo>
                      <a:pt x="1995266" y="486301"/>
                      <a:pt x="1994776" y="484899"/>
                      <a:pt x="1994093" y="483406"/>
                    </a:cubicBezTo>
                    <a:cubicBezTo>
                      <a:pt x="1993411" y="481913"/>
                      <a:pt x="1992695" y="480601"/>
                      <a:pt x="1991944" y="479469"/>
                    </a:cubicBezTo>
                    <a:cubicBezTo>
                      <a:pt x="2004360" y="478406"/>
                      <a:pt x="2016900" y="476686"/>
                      <a:pt x="2029564" y="474310"/>
                    </a:cubicBezTo>
                    <a:cubicBezTo>
                      <a:pt x="2042229" y="471935"/>
                      <a:pt x="2054362" y="468767"/>
                      <a:pt x="2065963" y="464807"/>
                    </a:cubicBezTo>
                    <a:cubicBezTo>
                      <a:pt x="2059421" y="461639"/>
                      <a:pt x="2053366" y="458109"/>
                      <a:pt x="2047798" y="454217"/>
                    </a:cubicBezTo>
                    <a:cubicBezTo>
                      <a:pt x="2042229" y="450325"/>
                      <a:pt x="2037305" y="446071"/>
                      <a:pt x="2033025" y="441455"/>
                    </a:cubicBezTo>
                    <a:cubicBezTo>
                      <a:pt x="2029210" y="444902"/>
                      <a:pt x="2025304" y="448145"/>
                      <a:pt x="2021307" y="451185"/>
                    </a:cubicBezTo>
                    <a:cubicBezTo>
                      <a:pt x="2017311" y="454224"/>
                      <a:pt x="2013314" y="457015"/>
                      <a:pt x="2009318" y="459557"/>
                    </a:cubicBezTo>
                    <a:cubicBezTo>
                      <a:pt x="2008628" y="458765"/>
                      <a:pt x="2007655" y="457769"/>
                      <a:pt x="2006400" y="456570"/>
                    </a:cubicBezTo>
                    <a:cubicBezTo>
                      <a:pt x="2005144" y="455371"/>
                      <a:pt x="2003945" y="454375"/>
                      <a:pt x="2002803" y="453583"/>
                    </a:cubicBezTo>
                    <a:cubicBezTo>
                      <a:pt x="2011075" y="448908"/>
                      <a:pt x="2018962" y="443284"/>
                      <a:pt x="2026465" y="436711"/>
                    </a:cubicBezTo>
                    <a:cubicBezTo>
                      <a:pt x="2033968" y="430138"/>
                      <a:pt x="2040317" y="422972"/>
                      <a:pt x="2045513" y="415212"/>
                    </a:cubicBezTo>
                    <a:lnTo>
                      <a:pt x="2025063" y="415212"/>
                    </a:lnTo>
                    <a:close/>
                    <a:moveTo>
                      <a:pt x="2704263" y="362752"/>
                    </a:moveTo>
                    <a:lnTo>
                      <a:pt x="2774106" y="362752"/>
                    </a:lnTo>
                    <a:lnTo>
                      <a:pt x="2774106" y="370692"/>
                    </a:lnTo>
                    <a:lnTo>
                      <a:pt x="2704263" y="370692"/>
                    </a:lnTo>
                    <a:close/>
                    <a:moveTo>
                      <a:pt x="709841" y="358397"/>
                    </a:moveTo>
                    <a:lnTo>
                      <a:pt x="819693" y="358397"/>
                    </a:lnTo>
                    <a:lnTo>
                      <a:pt x="819693" y="366722"/>
                    </a:lnTo>
                    <a:lnTo>
                      <a:pt x="768658" y="366722"/>
                    </a:lnTo>
                    <a:lnTo>
                      <a:pt x="768658" y="412509"/>
                    </a:lnTo>
                    <a:lnTo>
                      <a:pt x="813178" y="412509"/>
                    </a:lnTo>
                    <a:lnTo>
                      <a:pt x="813178" y="420834"/>
                    </a:lnTo>
                    <a:lnTo>
                      <a:pt x="768658" y="420834"/>
                    </a:lnTo>
                    <a:lnTo>
                      <a:pt x="768658" y="473135"/>
                    </a:lnTo>
                    <a:lnTo>
                      <a:pt x="823855" y="473135"/>
                    </a:lnTo>
                    <a:lnTo>
                      <a:pt x="823855" y="481460"/>
                    </a:lnTo>
                    <a:lnTo>
                      <a:pt x="704050" y="481460"/>
                    </a:lnTo>
                    <a:lnTo>
                      <a:pt x="704050" y="473135"/>
                    </a:lnTo>
                    <a:lnTo>
                      <a:pt x="759609" y="473135"/>
                    </a:lnTo>
                    <a:lnTo>
                      <a:pt x="759609" y="420834"/>
                    </a:lnTo>
                    <a:lnTo>
                      <a:pt x="716718" y="420834"/>
                    </a:lnTo>
                    <a:lnTo>
                      <a:pt x="716718" y="412509"/>
                    </a:lnTo>
                    <a:lnTo>
                      <a:pt x="759609" y="412509"/>
                    </a:lnTo>
                    <a:lnTo>
                      <a:pt x="759609" y="366722"/>
                    </a:lnTo>
                    <a:lnTo>
                      <a:pt x="709841" y="366722"/>
                    </a:lnTo>
                    <a:close/>
                    <a:moveTo>
                      <a:pt x="1182129" y="357854"/>
                    </a:moveTo>
                    <a:lnTo>
                      <a:pt x="1182129" y="386629"/>
                    </a:lnTo>
                    <a:lnTo>
                      <a:pt x="1197150" y="386629"/>
                    </a:lnTo>
                    <a:cubicBezTo>
                      <a:pt x="1208762" y="377761"/>
                      <a:pt x="1219560" y="368170"/>
                      <a:pt x="1229544" y="357854"/>
                    </a:cubicBezTo>
                    <a:close/>
                    <a:moveTo>
                      <a:pt x="3170520" y="353149"/>
                    </a:moveTo>
                    <a:cubicBezTo>
                      <a:pt x="3172752" y="367838"/>
                      <a:pt x="3175617" y="381668"/>
                      <a:pt x="3179116" y="394637"/>
                    </a:cubicBezTo>
                    <a:cubicBezTo>
                      <a:pt x="3182615" y="407607"/>
                      <a:pt x="3186928" y="419537"/>
                      <a:pt x="3192056" y="430425"/>
                    </a:cubicBezTo>
                    <a:cubicBezTo>
                      <a:pt x="3197877" y="419831"/>
                      <a:pt x="3202975" y="408082"/>
                      <a:pt x="3207348" y="395180"/>
                    </a:cubicBezTo>
                    <a:cubicBezTo>
                      <a:pt x="3211722" y="382278"/>
                      <a:pt x="3215190" y="368268"/>
                      <a:pt x="3217754" y="353149"/>
                    </a:cubicBezTo>
                    <a:close/>
                    <a:moveTo>
                      <a:pt x="2551233" y="346622"/>
                    </a:moveTo>
                    <a:lnTo>
                      <a:pt x="2551233" y="364200"/>
                    </a:lnTo>
                    <a:lnTo>
                      <a:pt x="2569150" y="364200"/>
                    </a:lnTo>
                    <a:lnTo>
                      <a:pt x="2569150" y="346622"/>
                    </a:lnTo>
                    <a:close/>
                    <a:moveTo>
                      <a:pt x="4046162" y="344455"/>
                    </a:moveTo>
                    <a:lnTo>
                      <a:pt x="4055392" y="346810"/>
                    </a:lnTo>
                    <a:cubicBezTo>
                      <a:pt x="4054299" y="349742"/>
                      <a:pt x="4053183" y="352708"/>
                      <a:pt x="4052044" y="355708"/>
                    </a:cubicBezTo>
                    <a:cubicBezTo>
                      <a:pt x="4050906" y="358709"/>
                      <a:pt x="4049790" y="361539"/>
                      <a:pt x="4048696" y="364200"/>
                    </a:cubicBezTo>
                    <a:lnTo>
                      <a:pt x="4090682" y="364200"/>
                    </a:lnTo>
                    <a:lnTo>
                      <a:pt x="4090682" y="424804"/>
                    </a:lnTo>
                    <a:lnTo>
                      <a:pt x="4054306" y="424804"/>
                    </a:lnTo>
                    <a:lnTo>
                      <a:pt x="4054306" y="477127"/>
                    </a:lnTo>
                    <a:cubicBezTo>
                      <a:pt x="4054344" y="479706"/>
                      <a:pt x="4053998" y="481687"/>
                      <a:pt x="4053266" y="483067"/>
                    </a:cubicBezTo>
                    <a:cubicBezTo>
                      <a:pt x="4052534" y="484448"/>
                      <a:pt x="4051192" y="485478"/>
                      <a:pt x="4049239" y="486158"/>
                    </a:cubicBezTo>
                    <a:cubicBezTo>
                      <a:pt x="4047196" y="486854"/>
                      <a:pt x="4044225" y="487267"/>
                      <a:pt x="4040326" y="487399"/>
                    </a:cubicBezTo>
                    <a:cubicBezTo>
                      <a:pt x="4036428" y="487530"/>
                      <a:pt x="4031376" y="487538"/>
                      <a:pt x="4025170" y="487421"/>
                    </a:cubicBezTo>
                    <a:cubicBezTo>
                      <a:pt x="4024887" y="486305"/>
                      <a:pt x="4024502" y="485064"/>
                      <a:pt x="4024016" y="483700"/>
                    </a:cubicBezTo>
                    <a:cubicBezTo>
                      <a:pt x="4023529" y="482335"/>
                      <a:pt x="4023009" y="481049"/>
                      <a:pt x="4022455" y="479843"/>
                    </a:cubicBezTo>
                    <a:cubicBezTo>
                      <a:pt x="4027518" y="480008"/>
                      <a:pt x="4031870" y="480084"/>
                      <a:pt x="4035508" y="480069"/>
                    </a:cubicBezTo>
                    <a:cubicBezTo>
                      <a:pt x="4039146" y="480054"/>
                      <a:pt x="4041552" y="480039"/>
                      <a:pt x="4042724" y="480024"/>
                    </a:cubicBezTo>
                    <a:cubicBezTo>
                      <a:pt x="4043968" y="479948"/>
                      <a:pt x="4044828" y="479692"/>
                      <a:pt x="4045303" y="479254"/>
                    </a:cubicBezTo>
                    <a:cubicBezTo>
                      <a:pt x="4045778" y="478817"/>
                      <a:pt x="4046004" y="478108"/>
                      <a:pt x="4045982" y="477127"/>
                    </a:cubicBezTo>
                    <a:lnTo>
                      <a:pt x="4045982" y="424804"/>
                    </a:lnTo>
                    <a:lnTo>
                      <a:pt x="4011234" y="424804"/>
                    </a:lnTo>
                    <a:lnTo>
                      <a:pt x="4011234" y="364200"/>
                    </a:lnTo>
                    <a:lnTo>
                      <a:pt x="4040552" y="364200"/>
                    </a:lnTo>
                    <a:cubicBezTo>
                      <a:pt x="4041578" y="361113"/>
                      <a:pt x="4042604" y="357776"/>
                      <a:pt x="4043629" y="354191"/>
                    </a:cubicBezTo>
                    <a:cubicBezTo>
                      <a:pt x="4044654" y="350606"/>
                      <a:pt x="4045499" y="347361"/>
                      <a:pt x="4046162" y="344455"/>
                    </a:cubicBezTo>
                    <a:close/>
                    <a:moveTo>
                      <a:pt x="3221555" y="344281"/>
                    </a:moveTo>
                    <a:lnTo>
                      <a:pt x="3226984" y="345910"/>
                    </a:lnTo>
                    <a:cubicBezTo>
                      <a:pt x="3224243" y="364999"/>
                      <a:pt x="3220314" y="382335"/>
                      <a:pt x="3215198" y="397918"/>
                    </a:cubicBezTo>
                    <a:cubicBezTo>
                      <a:pt x="3210082" y="413500"/>
                      <a:pt x="3203936" y="427352"/>
                      <a:pt x="3196761" y="439474"/>
                    </a:cubicBezTo>
                    <a:cubicBezTo>
                      <a:pt x="3201542" y="448010"/>
                      <a:pt x="3207046" y="455641"/>
                      <a:pt x="3213275" y="462367"/>
                    </a:cubicBezTo>
                    <a:cubicBezTo>
                      <a:pt x="3219504" y="469094"/>
                      <a:pt x="3226547" y="474734"/>
                      <a:pt x="3234404" y="479288"/>
                    </a:cubicBezTo>
                    <a:cubicBezTo>
                      <a:pt x="3233280" y="480133"/>
                      <a:pt x="3232134" y="481159"/>
                      <a:pt x="3230966" y="482365"/>
                    </a:cubicBezTo>
                    <a:cubicBezTo>
                      <a:pt x="3229796" y="483572"/>
                      <a:pt x="3228832" y="484778"/>
                      <a:pt x="3228070" y="485985"/>
                    </a:cubicBezTo>
                    <a:cubicBezTo>
                      <a:pt x="3220582" y="481370"/>
                      <a:pt x="3213840" y="475850"/>
                      <a:pt x="3207846" y="469425"/>
                    </a:cubicBezTo>
                    <a:cubicBezTo>
                      <a:pt x="3201851" y="463001"/>
                      <a:pt x="3196467" y="455671"/>
                      <a:pt x="3191694" y="447437"/>
                    </a:cubicBezTo>
                    <a:cubicBezTo>
                      <a:pt x="3186069" y="455946"/>
                      <a:pt x="3180081" y="463540"/>
                      <a:pt x="3173732" y="470217"/>
                    </a:cubicBezTo>
                    <a:cubicBezTo>
                      <a:pt x="3167383" y="476894"/>
                      <a:pt x="3160762" y="482633"/>
                      <a:pt x="3153870" y="487432"/>
                    </a:cubicBezTo>
                    <a:cubicBezTo>
                      <a:pt x="3153120" y="486294"/>
                      <a:pt x="3152222" y="485087"/>
                      <a:pt x="3151178" y="483813"/>
                    </a:cubicBezTo>
                    <a:cubicBezTo>
                      <a:pt x="3150134" y="482538"/>
                      <a:pt x="3149101" y="481513"/>
                      <a:pt x="3148079" y="480736"/>
                    </a:cubicBezTo>
                    <a:cubicBezTo>
                      <a:pt x="3155163" y="476099"/>
                      <a:pt x="3161988" y="470262"/>
                      <a:pt x="3168552" y="463227"/>
                    </a:cubicBezTo>
                    <a:cubicBezTo>
                      <a:pt x="3175116" y="456192"/>
                      <a:pt x="3181262" y="448093"/>
                      <a:pt x="3186988" y="438931"/>
                    </a:cubicBezTo>
                    <a:cubicBezTo>
                      <a:pt x="3181141" y="427134"/>
                      <a:pt x="3176232" y="414036"/>
                      <a:pt x="3172262" y="399637"/>
                    </a:cubicBezTo>
                    <a:cubicBezTo>
                      <a:pt x="3168292" y="385238"/>
                      <a:pt x="3165057" y="369742"/>
                      <a:pt x="3162557" y="353149"/>
                    </a:cubicBezTo>
                    <a:lnTo>
                      <a:pt x="3151879" y="353149"/>
                    </a:lnTo>
                    <a:lnTo>
                      <a:pt x="3151879" y="344824"/>
                    </a:lnTo>
                    <a:lnTo>
                      <a:pt x="3220107" y="344824"/>
                    </a:lnTo>
                    <a:close/>
                    <a:moveTo>
                      <a:pt x="3091976" y="340843"/>
                    </a:moveTo>
                    <a:lnTo>
                      <a:pt x="3091976" y="370161"/>
                    </a:lnTo>
                    <a:lnTo>
                      <a:pt x="3128534" y="370161"/>
                    </a:lnTo>
                    <a:lnTo>
                      <a:pt x="3128534" y="340843"/>
                    </a:lnTo>
                    <a:close/>
                    <a:moveTo>
                      <a:pt x="69628" y="340843"/>
                    </a:moveTo>
                    <a:lnTo>
                      <a:pt x="155410" y="340843"/>
                    </a:lnTo>
                    <a:lnTo>
                      <a:pt x="155410" y="487613"/>
                    </a:lnTo>
                    <a:lnTo>
                      <a:pt x="146904" y="487613"/>
                    </a:lnTo>
                    <a:lnTo>
                      <a:pt x="146904" y="472411"/>
                    </a:lnTo>
                    <a:lnTo>
                      <a:pt x="68361" y="472411"/>
                    </a:lnTo>
                    <a:lnTo>
                      <a:pt x="68361" y="464087"/>
                    </a:lnTo>
                    <a:lnTo>
                      <a:pt x="146904" y="464087"/>
                    </a:lnTo>
                    <a:lnTo>
                      <a:pt x="146904" y="407441"/>
                    </a:lnTo>
                    <a:lnTo>
                      <a:pt x="73971" y="407441"/>
                    </a:lnTo>
                    <a:lnTo>
                      <a:pt x="73971" y="398936"/>
                    </a:lnTo>
                    <a:lnTo>
                      <a:pt x="146904" y="398936"/>
                    </a:lnTo>
                    <a:lnTo>
                      <a:pt x="146904" y="348986"/>
                    </a:lnTo>
                    <a:lnTo>
                      <a:pt x="69628" y="348986"/>
                    </a:lnTo>
                    <a:close/>
                    <a:moveTo>
                      <a:pt x="1790412" y="340288"/>
                    </a:moveTo>
                    <a:lnTo>
                      <a:pt x="1790412" y="469165"/>
                    </a:lnTo>
                    <a:lnTo>
                      <a:pt x="1921461" y="469165"/>
                    </a:lnTo>
                    <a:lnTo>
                      <a:pt x="1921461" y="340288"/>
                    </a:lnTo>
                    <a:close/>
                    <a:moveTo>
                      <a:pt x="2477576" y="337585"/>
                    </a:moveTo>
                    <a:lnTo>
                      <a:pt x="2512323" y="337585"/>
                    </a:lnTo>
                    <a:cubicBezTo>
                      <a:pt x="2508979" y="346132"/>
                      <a:pt x="2505307" y="355143"/>
                      <a:pt x="2501306" y="364618"/>
                    </a:cubicBezTo>
                    <a:cubicBezTo>
                      <a:pt x="2497306" y="374093"/>
                      <a:pt x="2493498" y="382697"/>
                      <a:pt x="2489882" y="390430"/>
                    </a:cubicBezTo>
                    <a:lnTo>
                      <a:pt x="2507075" y="390430"/>
                    </a:lnTo>
                    <a:lnTo>
                      <a:pt x="2508704" y="390249"/>
                    </a:lnTo>
                    <a:lnTo>
                      <a:pt x="2513409" y="391697"/>
                    </a:lnTo>
                    <a:cubicBezTo>
                      <a:pt x="2512225" y="403984"/>
                      <a:pt x="2510521" y="415107"/>
                      <a:pt x="2508297" y="425066"/>
                    </a:cubicBezTo>
                    <a:cubicBezTo>
                      <a:pt x="2506072" y="435024"/>
                      <a:pt x="2503372" y="443931"/>
                      <a:pt x="2500198" y="451786"/>
                    </a:cubicBezTo>
                    <a:cubicBezTo>
                      <a:pt x="2508289" y="462376"/>
                      <a:pt x="2517760" y="469435"/>
                      <a:pt x="2528611" y="472965"/>
                    </a:cubicBezTo>
                    <a:cubicBezTo>
                      <a:pt x="2539462" y="476494"/>
                      <a:pt x="2550924" y="478123"/>
                      <a:pt x="2562996" y="477852"/>
                    </a:cubicBezTo>
                    <a:lnTo>
                      <a:pt x="2586704" y="477852"/>
                    </a:lnTo>
                    <a:cubicBezTo>
                      <a:pt x="2585969" y="478908"/>
                      <a:pt x="2585313" y="480179"/>
                      <a:pt x="2584736" y="481664"/>
                    </a:cubicBezTo>
                    <a:cubicBezTo>
                      <a:pt x="2584159" y="483149"/>
                      <a:pt x="2583729" y="484465"/>
                      <a:pt x="2583446" y="485611"/>
                    </a:cubicBezTo>
                    <a:lnTo>
                      <a:pt x="2562453" y="485611"/>
                    </a:lnTo>
                    <a:cubicBezTo>
                      <a:pt x="2549521" y="485883"/>
                      <a:pt x="2537426" y="484257"/>
                      <a:pt x="2526168" y="480732"/>
                    </a:cubicBezTo>
                    <a:cubicBezTo>
                      <a:pt x="2514910" y="477207"/>
                      <a:pt x="2504986" y="470153"/>
                      <a:pt x="2496398" y="459570"/>
                    </a:cubicBezTo>
                    <a:cubicBezTo>
                      <a:pt x="2493404" y="465622"/>
                      <a:pt x="2490026" y="470937"/>
                      <a:pt x="2486263" y="475515"/>
                    </a:cubicBezTo>
                    <a:cubicBezTo>
                      <a:pt x="2482500" y="480093"/>
                      <a:pt x="2478398" y="484001"/>
                      <a:pt x="2473957" y="487240"/>
                    </a:cubicBezTo>
                    <a:cubicBezTo>
                      <a:pt x="2473266" y="486272"/>
                      <a:pt x="2472339" y="485225"/>
                      <a:pt x="2471174" y="484101"/>
                    </a:cubicBezTo>
                    <a:cubicBezTo>
                      <a:pt x="2470009" y="482976"/>
                      <a:pt x="2468946" y="482156"/>
                      <a:pt x="2467984" y="481641"/>
                    </a:cubicBezTo>
                    <a:cubicBezTo>
                      <a:pt x="2472690" y="478219"/>
                      <a:pt x="2476988" y="474082"/>
                      <a:pt x="2480879" y="469230"/>
                    </a:cubicBezTo>
                    <a:cubicBezTo>
                      <a:pt x="2484770" y="464378"/>
                      <a:pt x="2488254" y="458744"/>
                      <a:pt x="2491330" y="452329"/>
                    </a:cubicBezTo>
                    <a:cubicBezTo>
                      <a:pt x="2488616" y="447993"/>
                      <a:pt x="2486127" y="443090"/>
                      <a:pt x="2483865" y="437622"/>
                    </a:cubicBezTo>
                    <a:cubicBezTo>
                      <a:pt x="2481603" y="432154"/>
                      <a:pt x="2479567" y="426075"/>
                      <a:pt x="2477757" y="419386"/>
                    </a:cubicBezTo>
                    <a:lnTo>
                      <a:pt x="2484453" y="416490"/>
                    </a:lnTo>
                    <a:cubicBezTo>
                      <a:pt x="2485901" y="421818"/>
                      <a:pt x="2487484" y="426728"/>
                      <a:pt x="2489204" y="431219"/>
                    </a:cubicBezTo>
                    <a:cubicBezTo>
                      <a:pt x="2490923" y="435710"/>
                      <a:pt x="2492778" y="439851"/>
                      <a:pt x="2494769" y="443641"/>
                    </a:cubicBezTo>
                    <a:cubicBezTo>
                      <a:pt x="2497204" y="437396"/>
                      <a:pt x="2499256" y="430473"/>
                      <a:pt x="2500922" y="422871"/>
                    </a:cubicBezTo>
                    <a:cubicBezTo>
                      <a:pt x="2502588" y="415269"/>
                      <a:pt x="2503916" y="406989"/>
                      <a:pt x="2504903" y="398031"/>
                    </a:cubicBezTo>
                    <a:lnTo>
                      <a:pt x="2478119" y="398031"/>
                    </a:lnTo>
                    <a:cubicBezTo>
                      <a:pt x="2481562" y="391086"/>
                      <a:pt x="2485309" y="382851"/>
                      <a:pt x="2489362" y="373328"/>
                    </a:cubicBezTo>
                    <a:cubicBezTo>
                      <a:pt x="2493416" y="363804"/>
                      <a:pt x="2497208" y="354484"/>
                      <a:pt x="2500741" y="345367"/>
                    </a:cubicBezTo>
                    <a:lnTo>
                      <a:pt x="2477576" y="345367"/>
                    </a:lnTo>
                    <a:close/>
                    <a:moveTo>
                      <a:pt x="359283" y="334520"/>
                    </a:moveTo>
                    <a:lnTo>
                      <a:pt x="365255" y="335424"/>
                    </a:lnTo>
                    <a:cubicBezTo>
                      <a:pt x="364761" y="341434"/>
                      <a:pt x="364120" y="348299"/>
                      <a:pt x="363331" y="356017"/>
                    </a:cubicBezTo>
                    <a:cubicBezTo>
                      <a:pt x="362543" y="363735"/>
                      <a:pt x="361674" y="371676"/>
                      <a:pt x="360724" y="379840"/>
                    </a:cubicBezTo>
                    <a:cubicBezTo>
                      <a:pt x="359775" y="388004"/>
                      <a:pt x="358812" y="395761"/>
                      <a:pt x="357835" y="403109"/>
                    </a:cubicBezTo>
                    <a:lnTo>
                      <a:pt x="381724" y="403109"/>
                    </a:lnTo>
                    <a:cubicBezTo>
                      <a:pt x="381720" y="403215"/>
                      <a:pt x="381682" y="403816"/>
                      <a:pt x="381611" y="404914"/>
                    </a:cubicBezTo>
                    <a:cubicBezTo>
                      <a:pt x="381539" y="406012"/>
                      <a:pt x="381456" y="406974"/>
                      <a:pt x="381362" y="407801"/>
                    </a:cubicBezTo>
                    <a:cubicBezTo>
                      <a:pt x="379930" y="424093"/>
                      <a:pt x="378471" y="437319"/>
                      <a:pt x="376985" y="447478"/>
                    </a:cubicBezTo>
                    <a:cubicBezTo>
                      <a:pt x="375499" y="457638"/>
                      <a:pt x="373893" y="465434"/>
                      <a:pt x="372166" y="470867"/>
                    </a:cubicBezTo>
                    <a:cubicBezTo>
                      <a:pt x="370439" y="476300"/>
                      <a:pt x="368497" y="480072"/>
                      <a:pt x="366341" y="482185"/>
                    </a:cubicBezTo>
                    <a:cubicBezTo>
                      <a:pt x="364856" y="483609"/>
                      <a:pt x="363257" y="484639"/>
                      <a:pt x="361545" y="485275"/>
                    </a:cubicBezTo>
                    <a:cubicBezTo>
                      <a:pt x="359833" y="485910"/>
                      <a:pt x="357692" y="486263"/>
                      <a:pt x="355121" y="486335"/>
                    </a:cubicBezTo>
                    <a:cubicBezTo>
                      <a:pt x="352881" y="486512"/>
                      <a:pt x="349850" y="486565"/>
                      <a:pt x="346027" y="486494"/>
                    </a:cubicBezTo>
                    <a:cubicBezTo>
                      <a:pt x="342203" y="486422"/>
                      <a:pt x="337996" y="486248"/>
                      <a:pt x="333404" y="485973"/>
                    </a:cubicBezTo>
                    <a:cubicBezTo>
                      <a:pt x="333317" y="484669"/>
                      <a:pt x="333083" y="483263"/>
                      <a:pt x="332702" y="481756"/>
                    </a:cubicBezTo>
                    <a:cubicBezTo>
                      <a:pt x="332321" y="480248"/>
                      <a:pt x="331771" y="478886"/>
                      <a:pt x="331051" y="477670"/>
                    </a:cubicBezTo>
                    <a:cubicBezTo>
                      <a:pt x="335775" y="478191"/>
                      <a:pt x="340081" y="478508"/>
                      <a:pt x="343968" y="478621"/>
                    </a:cubicBezTo>
                    <a:cubicBezTo>
                      <a:pt x="347855" y="478734"/>
                      <a:pt x="350668" y="478779"/>
                      <a:pt x="352406" y="478757"/>
                    </a:cubicBezTo>
                    <a:cubicBezTo>
                      <a:pt x="354016" y="478776"/>
                      <a:pt x="355366" y="478647"/>
                      <a:pt x="356455" y="478372"/>
                    </a:cubicBezTo>
                    <a:cubicBezTo>
                      <a:pt x="357545" y="478097"/>
                      <a:pt x="358487" y="477561"/>
                      <a:pt x="359283" y="476765"/>
                    </a:cubicBezTo>
                    <a:cubicBezTo>
                      <a:pt x="361088" y="475104"/>
                      <a:pt x="362766" y="471865"/>
                      <a:pt x="364317" y="467047"/>
                    </a:cubicBezTo>
                    <a:cubicBezTo>
                      <a:pt x="365867" y="462229"/>
                      <a:pt x="367317" y="455289"/>
                      <a:pt x="368667" y="446228"/>
                    </a:cubicBezTo>
                    <a:cubicBezTo>
                      <a:pt x="370016" y="437166"/>
                      <a:pt x="371292" y="425440"/>
                      <a:pt x="372494" y="411050"/>
                    </a:cubicBezTo>
                    <a:lnTo>
                      <a:pt x="298837" y="411050"/>
                    </a:lnTo>
                    <a:lnTo>
                      <a:pt x="298837" y="410869"/>
                    </a:lnTo>
                    <a:lnTo>
                      <a:pt x="296485" y="410869"/>
                    </a:lnTo>
                    <a:cubicBezTo>
                      <a:pt x="297216" y="406192"/>
                      <a:pt x="297945" y="400756"/>
                      <a:pt x="298670" y="394561"/>
                    </a:cubicBezTo>
                    <a:cubicBezTo>
                      <a:pt x="299395" y="388366"/>
                      <a:pt x="300070" y="381990"/>
                      <a:pt x="300694" y="375431"/>
                    </a:cubicBezTo>
                    <a:cubicBezTo>
                      <a:pt x="301318" y="368873"/>
                      <a:pt x="301846" y="362710"/>
                      <a:pt x="302276" y="356941"/>
                    </a:cubicBezTo>
                    <a:lnTo>
                      <a:pt x="310239" y="357665"/>
                    </a:lnTo>
                    <a:cubicBezTo>
                      <a:pt x="309677" y="364910"/>
                      <a:pt x="308991" y="372596"/>
                      <a:pt x="308180" y="380724"/>
                    </a:cubicBezTo>
                    <a:cubicBezTo>
                      <a:pt x="307370" y="388852"/>
                      <a:pt x="306548" y="396313"/>
                      <a:pt x="305714" y="403109"/>
                    </a:cubicBezTo>
                    <a:lnTo>
                      <a:pt x="349510" y="403109"/>
                    </a:lnTo>
                    <a:cubicBezTo>
                      <a:pt x="350364" y="396678"/>
                      <a:pt x="351211" y="389862"/>
                      <a:pt x="352051" y="382662"/>
                    </a:cubicBezTo>
                    <a:cubicBezTo>
                      <a:pt x="352891" y="375461"/>
                      <a:pt x="353671" y="368432"/>
                      <a:pt x="354390" y="361574"/>
                    </a:cubicBezTo>
                    <a:cubicBezTo>
                      <a:pt x="355109" y="354717"/>
                      <a:pt x="355715" y="348587"/>
                      <a:pt x="356206" y="343184"/>
                    </a:cubicBezTo>
                    <a:lnTo>
                      <a:pt x="293589" y="343184"/>
                    </a:lnTo>
                    <a:lnTo>
                      <a:pt x="293589" y="335063"/>
                    </a:lnTo>
                    <a:lnTo>
                      <a:pt x="357835" y="335063"/>
                    </a:lnTo>
                    <a:close/>
                    <a:moveTo>
                      <a:pt x="223009" y="334146"/>
                    </a:moveTo>
                    <a:lnTo>
                      <a:pt x="283274" y="334146"/>
                    </a:lnTo>
                    <a:lnTo>
                      <a:pt x="283274" y="342290"/>
                    </a:lnTo>
                    <a:lnTo>
                      <a:pt x="255584" y="342290"/>
                    </a:lnTo>
                    <a:cubicBezTo>
                      <a:pt x="253967" y="350642"/>
                      <a:pt x="252135" y="358778"/>
                      <a:pt x="250087" y="366699"/>
                    </a:cubicBezTo>
                    <a:cubicBezTo>
                      <a:pt x="248040" y="374621"/>
                      <a:pt x="245710" y="382169"/>
                      <a:pt x="243097" y="389344"/>
                    </a:cubicBezTo>
                    <a:lnTo>
                      <a:pt x="277301" y="389344"/>
                    </a:lnTo>
                    <a:lnTo>
                      <a:pt x="277301" y="464087"/>
                    </a:lnTo>
                    <a:lnTo>
                      <a:pt x="243278" y="464087"/>
                    </a:lnTo>
                    <a:lnTo>
                      <a:pt x="243278" y="479478"/>
                    </a:lnTo>
                    <a:lnTo>
                      <a:pt x="235315" y="479478"/>
                    </a:lnTo>
                    <a:lnTo>
                      <a:pt x="235315" y="407801"/>
                    </a:lnTo>
                    <a:cubicBezTo>
                      <a:pt x="232058" y="414463"/>
                      <a:pt x="228438" y="420496"/>
                      <a:pt x="224457" y="425902"/>
                    </a:cubicBezTo>
                    <a:cubicBezTo>
                      <a:pt x="224042" y="424902"/>
                      <a:pt x="223333" y="423596"/>
                      <a:pt x="222330" y="421985"/>
                    </a:cubicBezTo>
                    <a:cubicBezTo>
                      <a:pt x="221327" y="420374"/>
                      <a:pt x="220347" y="419023"/>
                      <a:pt x="219389" y="417932"/>
                    </a:cubicBezTo>
                    <a:cubicBezTo>
                      <a:pt x="226142" y="408734"/>
                      <a:pt x="231775" y="397599"/>
                      <a:pt x="236288" y="384527"/>
                    </a:cubicBezTo>
                    <a:cubicBezTo>
                      <a:pt x="240801" y="371455"/>
                      <a:pt x="244398" y="357376"/>
                      <a:pt x="247079" y="342290"/>
                    </a:cubicBezTo>
                    <a:lnTo>
                      <a:pt x="223009" y="342290"/>
                    </a:lnTo>
                    <a:close/>
                    <a:moveTo>
                      <a:pt x="2699196" y="333253"/>
                    </a:moveTo>
                    <a:lnTo>
                      <a:pt x="2797986" y="333253"/>
                    </a:lnTo>
                    <a:lnTo>
                      <a:pt x="2797986" y="474401"/>
                    </a:lnTo>
                    <a:cubicBezTo>
                      <a:pt x="2798008" y="477783"/>
                      <a:pt x="2797512" y="480340"/>
                      <a:pt x="2796497" y="482071"/>
                    </a:cubicBezTo>
                    <a:cubicBezTo>
                      <a:pt x="2795482" y="483801"/>
                      <a:pt x="2793812" y="485046"/>
                      <a:pt x="2791488" y="485804"/>
                    </a:cubicBezTo>
                    <a:cubicBezTo>
                      <a:pt x="2789061" y="486584"/>
                      <a:pt x="2785501" y="487059"/>
                      <a:pt x="2780808" y="487229"/>
                    </a:cubicBezTo>
                    <a:cubicBezTo>
                      <a:pt x="2776114" y="487398"/>
                      <a:pt x="2770198" y="487466"/>
                      <a:pt x="2763060" y="487432"/>
                    </a:cubicBezTo>
                    <a:cubicBezTo>
                      <a:pt x="2762687" y="486192"/>
                      <a:pt x="2762214" y="484737"/>
                      <a:pt x="2761638" y="483066"/>
                    </a:cubicBezTo>
                    <a:cubicBezTo>
                      <a:pt x="2761063" y="481396"/>
                      <a:pt x="2760454" y="479895"/>
                      <a:pt x="2759811" y="478565"/>
                    </a:cubicBezTo>
                    <a:cubicBezTo>
                      <a:pt x="2765827" y="478734"/>
                      <a:pt x="2771166" y="478802"/>
                      <a:pt x="2775829" y="478768"/>
                    </a:cubicBezTo>
                    <a:cubicBezTo>
                      <a:pt x="2780492" y="478734"/>
                      <a:pt x="2783660" y="478666"/>
                      <a:pt x="2785336" y="478565"/>
                    </a:cubicBezTo>
                    <a:cubicBezTo>
                      <a:pt x="2786944" y="478508"/>
                      <a:pt x="2788076" y="478169"/>
                      <a:pt x="2788732" y="477546"/>
                    </a:cubicBezTo>
                    <a:cubicBezTo>
                      <a:pt x="2789389" y="476924"/>
                      <a:pt x="2789706" y="475815"/>
                      <a:pt x="2789684" y="474220"/>
                    </a:cubicBezTo>
                    <a:lnTo>
                      <a:pt x="2789684" y="341374"/>
                    </a:lnTo>
                    <a:lnTo>
                      <a:pt x="2699196" y="341374"/>
                    </a:lnTo>
                    <a:close/>
                    <a:moveTo>
                      <a:pt x="3070079" y="332699"/>
                    </a:moveTo>
                    <a:lnTo>
                      <a:pt x="3151517" y="332699"/>
                    </a:lnTo>
                    <a:lnTo>
                      <a:pt x="3151517" y="340843"/>
                    </a:lnTo>
                    <a:lnTo>
                      <a:pt x="3137040" y="340843"/>
                    </a:lnTo>
                    <a:lnTo>
                      <a:pt x="3137040" y="441284"/>
                    </a:lnTo>
                    <a:lnTo>
                      <a:pt x="3152965" y="438388"/>
                    </a:lnTo>
                    <a:lnTo>
                      <a:pt x="3153508" y="446170"/>
                    </a:lnTo>
                    <a:lnTo>
                      <a:pt x="3137040" y="449247"/>
                    </a:lnTo>
                    <a:lnTo>
                      <a:pt x="3137040" y="487251"/>
                    </a:lnTo>
                    <a:lnTo>
                      <a:pt x="3128534" y="487251"/>
                    </a:lnTo>
                    <a:lnTo>
                      <a:pt x="3128534" y="450875"/>
                    </a:lnTo>
                    <a:cubicBezTo>
                      <a:pt x="3117871" y="452866"/>
                      <a:pt x="3107616" y="454721"/>
                      <a:pt x="3097768" y="456440"/>
                    </a:cubicBezTo>
                    <a:cubicBezTo>
                      <a:pt x="3087920" y="458160"/>
                      <a:pt x="3078932" y="459743"/>
                      <a:pt x="3070802" y="461191"/>
                    </a:cubicBezTo>
                    <a:lnTo>
                      <a:pt x="3068812" y="452685"/>
                    </a:lnTo>
                    <a:lnTo>
                      <a:pt x="3083471" y="450332"/>
                    </a:lnTo>
                    <a:lnTo>
                      <a:pt x="3083471" y="340843"/>
                    </a:lnTo>
                    <a:lnTo>
                      <a:pt x="3070079" y="340843"/>
                    </a:lnTo>
                    <a:close/>
                    <a:moveTo>
                      <a:pt x="3989698" y="331986"/>
                    </a:moveTo>
                    <a:lnTo>
                      <a:pt x="4098646" y="331986"/>
                    </a:lnTo>
                    <a:lnTo>
                      <a:pt x="4098646" y="340107"/>
                    </a:lnTo>
                    <a:lnTo>
                      <a:pt x="3998204" y="340107"/>
                    </a:lnTo>
                    <a:lnTo>
                      <a:pt x="3998204" y="381381"/>
                    </a:lnTo>
                    <a:cubicBezTo>
                      <a:pt x="3998300" y="391916"/>
                      <a:pt x="3997788" y="403345"/>
                      <a:pt x="3996669" y="415668"/>
                    </a:cubicBezTo>
                    <a:cubicBezTo>
                      <a:pt x="3995551" y="427991"/>
                      <a:pt x="3993257" y="440263"/>
                      <a:pt x="3989786" y="452484"/>
                    </a:cubicBezTo>
                    <a:cubicBezTo>
                      <a:pt x="3986315" y="464704"/>
                      <a:pt x="3981098" y="475929"/>
                      <a:pt x="3974134" y="486158"/>
                    </a:cubicBezTo>
                    <a:cubicBezTo>
                      <a:pt x="3973320" y="485391"/>
                      <a:pt x="3972189" y="484579"/>
                      <a:pt x="3970741" y="483722"/>
                    </a:cubicBezTo>
                    <a:cubicBezTo>
                      <a:pt x="3969293" y="482865"/>
                      <a:pt x="3968072" y="482234"/>
                      <a:pt x="3967076" y="481828"/>
                    </a:cubicBezTo>
                    <a:cubicBezTo>
                      <a:pt x="3973851" y="471795"/>
                      <a:pt x="3978862" y="460929"/>
                      <a:pt x="3982111" y="449229"/>
                    </a:cubicBezTo>
                    <a:cubicBezTo>
                      <a:pt x="3985360" y="437529"/>
                      <a:pt x="3987462" y="425819"/>
                      <a:pt x="3988418" y="414099"/>
                    </a:cubicBezTo>
                    <a:cubicBezTo>
                      <a:pt x="3989374" y="402379"/>
                      <a:pt x="3989801" y="391473"/>
                      <a:pt x="3989698" y="381381"/>
                    </a:cubicBezTo>
                    <a:close/>
                    <a:moveTo>
                      <a:pt x="1781748" y="331624"/>
                    </a:moveTo>
                    <a:lnTo>
                      <a:pt x="1930306" y="331624"/>
                    </a:lnTo>
                    <a:lnTo>
                      <a:pt x="1930306" y="487240"/>
                    </a:lnTo>
                    <a:lnTo>
                      <a:pt x="1921461" y="487240"/>
                    </a:lnTo>
                    <a:lnTo>
                      <a:pt x="1921461" y="477467"/>
                    </a:lnTo>
                    <a:lnTo>
                      <a:pt x="1790412" y="477467"/>
                    </a:lnTo>
                    <a:lnTo>
                      <a:pt x="1790412" y="487240"/>
                    </a:lnTo>
                    <a:lnTo>
                      <a:pt x="1781748" y="487240"/>
                    </a:lnTo>
                    <a:close/>
                    <a:moveTo>
                      <a:pt x="3730266" y="331251"/>
                    </a:moveTo>
                    <a:cubicBezTo>
                      <a:pt x="3737200" y="333615"/>
                      <a:pt x="3744235" y="336488"/>
                      <a:pt x="3751372" y="339870"/>
                    </a:cubicBezTo>
                    <a:cubicBezTo>
                      <a:pt x="3758510" y="343252"/>
                      <a:pt x="3764323" y="346532"/>
                      <a:pt x="3768814" y="349710"/>
                    </a:cubicBezTo>
                    <a:lnTo>
                      <a:pt x="3764108" y="356949"/>
                    </a:lnTo>
                    <a:cubicBezTo>
                      <a:pt x="3759708" y="353590"/>
                      <a:pt x="3753940" y="350129"/>
                      <a:pt x="3746802" y="346566"/>
                    </a:cubicBezTo>
                    <a:cubicBezTo>
                      <a:pt x="3739665" y="343003"/>
                      <a:pt x="3732585" y="339949"/>
                      <a:pt x="3725560" y="337404"/>
                    </a:cubicBezTo>
                    <a:close/>
                    <a:moveTo>
                      <a:pt x="2659562" y="330357"/>
                    </a:moveTo>
                    <a:cubicBezTo>
                      <a:pt x="2664712" y="334573"/>
                      <a:pt x="2669836" y="339154"/>
                      <a:pt x="2674935" y="344100"/>
                    </a:cubicBezTo>
                    <a:cubicBezTo>
                      <a:pt x="2680034" y="349046"/>
                      <a:pt x="2684074" y="353452"/>
                      <a:pt x="2687053" y="357317"/>
                    </a:cubicBezTo>
                    <a:lnTo>
                      <a:pt x="2681258" y="363654"/>
                    </a:lnTo>
                    <a:cubicBezTo>
                      <a:pt x="2678292" y="359772"/>
                      <a:pt x="2674286" y="355267"/>
                      <a:pt x="2669238" y="350140"/>
                    </a:cubicBezTo>
                    <a:cubicBezTo>
                      <a:pt x="2664190" y="345014"/>
                      <a:pt x="2659095" y="340287"/>
                      <a:pt x="2653952" y="335960"/>
                    </a:cubicBezTo>
                    <a:close/>
                    <a:moveTo>
                      <a:pt x="3412579" y="328717"/>
                    </a:moveTo>
                    <a:cubicBezTo>
                      <a:pt x="3417265" y="332944"/>
                      <a:pt x="3421963" y="337521"/>
                      <a:pt x="3426672" y="342449"/>
                    </a:cubicBezTo>
                    <a:cubicBezTo>
                      <a:pt x="3431381" y="347377"/>
                      <a:pt x="3435129" y="351727"/>
                      <a:pt x="3437915" y="355502"/>
                    </a:cubicBezTo>
                    <a:lnTo>
                      <a:pt x="3431762" y="360569"/>
                    </a:lnTo>
                    <a:cubicBezTo>
                      <a:pt x="3428987" y="356689"/>
                      <a:pt x="3425262" y="352187"/>
                      <a:pt x="3420587" y="347064"/>
                    </a:cubicBezTo>
                    <a:cubicBezTo>
                      <a:pt x="3415912" y="341940"/>
                      <a:pt x="3411191" y="337212"/>
                      <a:pt x="3406425" y="332880"/>
                    </a:cubicBezTo>
                    <a:close/>
                    <a:moveTo>
                      <a:pt x="3949884" y="326014"/>
                    </a:moveTo>
                    <a:cubicBezTo>
                      <a:pt x="3955162" y="329135"/>
                      <a:pt x="3960667" y="332570"/>
                      <a:pt x="3966398" y="336319"/>
                    </a:cubicBezTo>
                    <a:cubicBezTo>
                      <a:pt x="3972129" y="340068"/>
                      <a:pt x="3976819" y="343324"/>
                      <a:pt x="3980468" y="346085"/>
                    </a:cubicBezTo>
                    <a:lnTo>
                      <a:pt x="3975220" y="353150"/>
                    </a:lnTo>
                    <a:cubicBezTo>
                      <a:pt x="3971578" y="350119"/>
                      <a:pt x="3966918" y="346627"/>
                      <a:pt x="3961240" y="342673"/>
                    </a:cubicBezTo>
                    <a:cubicBezTo>
                      <a:pt x="3955562" y="338718"/>
                      <a:pt x="3950088" y="335096"/>
                      <a:pt x="3944816" y="331805"/>
                    </a:cubicBezTo>
                    <a:close/>
                    <a:moveTo>
                      <a:pt x="2253548" y="326003"/>
                    </a:moveTo>
                    <a:cubicBezTo>
                      <a:pt x="2257447" y="330787"/>
                      <a:pt x="2261096" y="335968"/>
                      <a:pt x="2264497" y="341544"/>
                    </a:cubicBezTo>
                    <a:cubicBezTo>
                      <a:pt x="2267898" y="347120"/>
                      <a:pt x="2270462" y="352074"/>
                      <a:pt x="2272189" y="356406"/>
                    </a:cubicBezTo>
                    <a:lnTo>
                      <a:pt x="2264588" y="360750"/>
                    </a:lnTo>
                    <a:cubicBezTo>
                      <a:pt x="2262861" y="356248"/>
                      <a:pt x="2260342" y="351181"/>
                      <a:pt x="2257032" y="345548"/>
                    </a:cubicBezTo>
                    <a:cubicBezTo>
                      <a:pt x="2253722" y="339915"/>
                      <a:pt x="2250208" y="334667"/>
                      <a:pt x="2246490" y="329803"/>
                    </a:cubicBezTo>
                    <a:close/>
                    <a:moveTo>
                      <a:pt x="481898" y="326003"/>
                    </a:moveTo>
                    <a:cubicBezTo>
                      <a:pt x="485797" y="330787"/>
                      <a:pt x="489446" y="335968"/>
                      <a:pt x="492847" y="341544"/>
                    </a:cubicBezTo>
                    <a:cubicBezTo>
                      <a:pt x="496248" y="347120"/>
                      <a:pt x="498812" y="352074"/>
                      <a:pt x="500539" y="356406"/>
                    </a:cubicBezTo>
                    <a:lnTo>
                      <a:pt x="492938" y="360750"/>
                    </a:lnTo>
                    <a:cubicBezTo>
                      <a:pt x="491211" y="356248"/>
                      <a:pt x="488692" y="351181"/>
                      <a:pt x="485382" y="345548"/>
                    </a:cubicBezTo>
                    <a:cubicBezTo>
                      <a:pt x="482072" y="339915"/>
                      <a:pt x="478558" y="334667"/>
                      <a:pt x="474840" y="329803"/>
                    </a:cubicBezTo>
                    <a:close/>
                    <a:moveTo>
                      <a:pt x="3651742" y="325641"/>
                    </a:moveTo>
                    <a:lnTo>
                      <a:pt x="3658800" y="332699"/>
                    </a:lnTo>
                    <a:cubicBezTo>
                      <a:pt x="3651870" y="334146"/>
                      <a:pt x="3644058" y="335504"/>
                      <a:pt x="3635364" y="336771"/>
                    </a:cubicBezTo>
                    <a:cubicBezTo>
                      <a:pt x="3626669" y="338037"/>
                      <a:pt x="3617410" y="339214"/>
                      <a:pt x="3607584" y="340300"/>
                    </a:cubicBezTo>
                    <a:cubicBezTo>
                      <a:pt x="3607218" y="343757"/>
                      <a:pt x="3606819" y="347384"/>
                      <a:pt x="3606385" y="351181"/>
                    </a:cubicBezTo>
                    <a:cubicBezTo>
                      <a:pt x="3605952" y="354977"/>
                      <a:pt x="3605506" y="358831"/>
                      <a:pt x="3605050" y="362741"/>
                    </a:cubicBezTo>
                    <a:lnTo>
                      <a:pt x="3670020" y="362741"/>
                    </a:lnTo>
                    <a:lnTo>
                      <a:pt x="3670020" y="370884"/>
                    </a:lnTo>
                    <a:lnTo>
                      <a:pt x="3603964" y="370884"/>
                    </a:lnTo>
                    <a:cubicBezTo>
                      <a:pt x="3603504" y="374704"/>
                      <a:pt x="3603022" y="378376"/>
                      <a:pt x="3602516" y="381901"/>
                    </a:cubicBezTo>
                    <a:cubicBezTo>
                      <a:pt x="3602012" y="385427"/>
                      <a:pt x="3601529" y="388692"/>
                      <a:pt x="3601069" y="391697"/>
                    </a:cubicBezTo>
                    <a:lnTo>
                      <a:pt x="3654276" y="391697"/>
                    </a:lnTo>
                    <a:lnTo>
                      <a:pt x="3654276" y="453590"/>
                    </a:lnTo>
                    <a:lnTo>
                      <a:pt x="3645408" y="453590"/>
                    </a:lnTo>
                    <a:lnTo>
                      <a:pt x="3645408" y="399840"/>
                    </a:lnTo>
                    <a:lnTo>
                      <a:pt x="3559988" y="399840"/>
                    </a:lnTo>
                    <a:lnTo>
                      <a:pt x="3559988" y="453228"/>
                    </a:lnTo>
                    <a:lnTo>
                      <a:pt x="3551301" y="453228"/>
                    </a:lnTo>
                    <a:lnTo>
                      <a:pt x="3551301" y="391697"/>
                    </a:lnTo>
                    <a:lnTo>
                      <a:pt x="3592563" y="391697"/>
                    </a:lnTo>
                    <a:cubicBezTo>
                      <a:pt x="3593027" y="388692"/>
                      <a:pt x="3593502" y="385427"/>
                      <a:pt x="3593988" y="381901"/>
                    </a:cubicBezTo>
                    <a:cubicBezTo>
                      <a:pt x="3594475" y="378376"/>
                      <a:pt x="3594904" y="374704"/>
                      <a:pt x="3595278" y="370884"/>
                    </a:cubicBezTo>
                    <a:lnTo>
                      <a:pt x="3535375" y="370884"/>
                    </a:lnTo>
                    <a:lnTo>
                      <a:pt x="3535375" y="362741"/>
                    </a:lnTo>
                    <a:lnTo>
                      <a:pt x="3596183" y="362741"/>
                    </a:lnTo>
                    <a:cubicBezTo>
                      <a:pt x="3596635" y="359008"/>
                      <a:pt x="3597042" y="355298"/>
                      <a:pt x="3597404" y="351611"/>
                    </a:cubicBezTo>
                    <a:cubicBezTo>
                      <a:pt x="3597766" y="347923"/>
                      <a:pt x="3598083" y="344394"/>
                      <a:pt x="3598354" y="341024"/>
                    </a:cubicBezTo>
                    <a:cubicBezTo>
                      <a:pt x="3587805" y="341932"/>
                      <a:pt x="3577142" y="342739"/>
                      <a:pt x="3566367" y="343444"/>
                    </a:cubicBezTo>
                    <a:cubicBezTo>
                      <a:pt x="3555591" y="344149"/>
                      <a:pt x="3545020" y="344730"/>
                      <a:pt x="3534651" y="345186"/>
                    </a:cubicBezTo>
                    <a:lnTo>
                      <a:pt x="3534651" y="387896"/>
                    </a:lnTo>
                    <a:cubicBezTo>
                      <a:pt x="3534732" y="397580"/>
                      <a:pt x="3534309" y="408153"/>
                      <a:pt x="3533384" y="419614"/>
                    </a:cubicBezTo>
                    <a:cubicBezTo>
                      <a:pt x="3532459" y="431074"/>
                      <a:pt x="3530549" y="442505"/>
                      <a:pt x="3527654" y="453905"/>
                    </a:cubicBezTo>
                    <a:cubicBezTo>
                      <a:pt x="3524758" y="465305"/>
                      <a:pt x="3520394" y="475757"/>
                      <a:pt x="3514563" y="485261"/>
                    </a:cubicBezTo>
                    <a:cubicBezTo>
                      <a:pt x="3513752" y="484571"/>
                      <a:pt x="3512614" y="483779"/>
                      <a:pt x="3511147" y="482885"/>
                    </a:cubicBezTo>
                    <a:cubicBezTo>
                      <a:pt x="3509680" y="481992"/>
                      <a:pt x="3508406" y="481336"/>
                      <a:pt x="3507324" y="480917"/>
                    </a:cubicBezTo>
                    <a:cubicBezTo>
                      <a:pt x="3512968" y="471618"/>
                      <a:pt x="3517142" y="461542"/>
                      <a:pt x="3519844" y="450688"/>
                    </a:cubicBezTo>
                    <a:cubicBezTo>
                      <a:pt x="3522547" y="439834"/>
                      <a:pt x="3524294" y="428980"/>
                      <a:pt x="3525086" y="418126"/>
                    </a:cubicBezTo>
                    <a:cubicBezTo>
                      <a:pt x="3525878" y="407272"/>
                      <a:pt x="3526232" y="397195"/>
                      <a:pt x="3526145" y="387896"/>
                    </a:cubicBezTo>
                    <a:lnTo>
                      <a:pt x="3526145" y="337947"/>
                    </a:lnTo>
                    <a:cubicBezTo>
                      <a:pt x="3540853" y="337343"/>
                      <a:pt x="3556078" y="336480"/>
                      <a:pt x="3571818" y="335360"/>
                    </a:cubicBezTo>
                    <a:cubicBezTo>
                      <a:pt x="3587558" y="334239"/>
                      <a:pt x="3602434" y="332867"/>
                      <a:pt x="3616445" y="331244"/>
                    </a:cubicBezTo>
                    <a:cubicBezTo>
                      <a:pt x="3630456" y="329621"/>
                      <a:pt x="3642222" y="327753"/>
                      <a:pt x="3651742" y="325641"/>
                    </a:cubicBezTo>
                    <a:close/>
                    <a:moveTo>
                      <a:pt x="673646" y="325641"/>
                    </a:moveTo>
                    <a:cubicBezTo>
                      <a:pt x="679679" y="328370"/>
                      <a:pt x="685937" y="331507"/>
                      <a:pt x="692422" y="335051"/>
                    </a:cubicBezTo>
                    <a:cubicBezTo>
                      <a:pt x="698907" y="338595"/>
                      <a:pt x="704171" y="341913"/>
                      <a:pt x="708212" y="345005"/>
                    </a:cubicBezTo>
                    <a:lnTo>
                      <a:pt x="703145" y="352244"/>
                    </a:lnTo>
                    <a:cubicBezTo>
                      <a:pt x="699133" y="349051"/>
                      <a:pt x="693945" y="345574"/>
                      <a:pt x="687581" y="341815"/>
                    </a:cubicBezTo>
                    <a:cubicBezTo>
                      <a:pt x="681217" y="338056"/>
                      <a:pt x="674943" y="334716"/>
                      <a:pt x="668760" y="331794"/>
                    </a:cubicBezTo>
                    <a:close/>
                    <a:moveTo>
                      <a:pt x="3376746" y="325460"/>
                    </a:moveTo>
                    <a:lnTo>
                      <a:pt x="3385251" y="325460"/>
                    </a:lnTo>
                    <a:cubicBezTo>
                      <a:pt x="3385259" y="332261"/>
                      <a:pt x="3385198" y="339153"/>
                      <a:pt x="3385070" y="346136"/>
                    </a:cubicBezTo>
                    <a:cubicBezTo>
                      <a:pt x="3384942" y="353119"/>
                      <a:pt x="3384701" y="360101"/>
                      <a:pt x="3384346" y="367084"/>
                    </a:cubicBezTo>
                    <a:lnTo>
                      <a:pt x="3450945" y="367084"/>
                    </a:lnTo>
                    <a:lnTo>
                      <a:pt x="3450945" y="375590"/>
                    </a:lnTo>
                    <a:lnTo>
                      <a:pt x="3383804" y="375590"/>
                    </a:lnTo>
                    <a:cubicBezTo>
                      <a:pt x="3382822" y="390474"/>
                      <a:pt x="3380824" y="404843"/>
                      <a:pt x="3377812" y="418695"/>
                    </a:cubicBezTo>
                    <a:cubicBezTo>
                      <a:pt x="3374798" y="432548"/>
                      <a:pt x="3370147" y="445254"/>
                      <a:pt x="3363856" y="456814"/>
                    </a:cubicBezTo>
                    <a:cubicBezTo>
                      <a:pt x="3357566" y="468374"/>
                      <a:pt x="3349013" y="478158"/>
                      <a:pt x="3338198" y="486166"/>
                    </a:cubicBezTo>
                    <a:cubicBezTo>
                      <a:pt x="3337425" y="485144"/>
                      <a:pt x="3336437" y="484111"/>
                      <a:pt x="3335234" y="483066"/>
                    </a:cubicBezTo>
                    <a:cubicBezTo>
                      <a:pt x="3334032" y="482022"/>
                      <a:pt x="3332908" y="481125"/>
                      <a:pt x="3331864" y="480374"/>
                    </a:cubicBezTo>
                    <a:cubicBezTo>
                      <a:pt x="3342206" y="472907"/>
                      <a:pt x="3350397" y="463691"/>
                      <a:pt x="3356436" y="452725"/>
                    </a:cubicBezTo>
                    <a:cubicBezTo>
                      <a:pt x="3362476" y="441760"/>
                      <a:pt x="3366926" y="429688"/>
                      <a:pt x="3369788" y="416510"/>
                    </a:cubicBezTo>
                    <a:cubicBezTo>
                      <a:pt x="3372650" y="403333"/>
                      <a:pt x="3374487" y="389692"/>
                      <a:pt x="3375298" y="375590"/>
                    </a:cubicBezTo>
                    <a:lnTo>
                      <a:pt x="3332406" y="375590"/>
                    </a:lnTo>
                    <a:lnTo>
                      <a:pt x="3332406" y="367084"/>
                    </a:lnTo>
                    <a:lnTo>
                      <a:pt x="3375840" y="367084"/>
                    </a:lnTo>
                    <a:cubicBezTo>
                      <a:pt x="3376195" y="360090"/>
                      <a:pt x="3376436" y="353085"/>
                      <a:pt x="3376565" y="346068"/>
                    </a:cubicBezTo>
                    <a:cubicBezTo>
                      <a:pt x="3376693" y="339052"/>
                      <a:pt x="3376753" y="332182"/>
                      <a:pt x="3376746" y="325460"/>
                    </a:cubicBezTo>
                    <a:close/>
                    <a:moveTo>
                      <a:pt x="2334444" y="324374"/>
                    </a:moveTo>
                    <a:lnTo>
                      <a:pt x="2343493" y="327993"/>
                    </a:lnTo>
                    <a:cubicBezTo>
                      <a:pt x="2340378" y="333811"/>
                      <a:pt x="2337015" y="339821"/>
                      <a:pt x="2333403" y="346023"/>
                    </a:cubicBezTo>
                    <a:cubicBezTo>
                      <a:pt x="2329791" y="352225"/>
                      <a:pt x="2326157" y="357918"/>
                      <a:pt x="2322500" y="363102"/>
                    </a:cubicBezTo>
                    <a:lnTo>
                      <a:pt x="2361952" y="363102"/>
                    </a:lnTo>
                    <a:lnTo>
                      <a:pt x="2361952" y="371789"/>
                    </a:lnTo>
                    <a:lnTo>
                      <a:pt x="2298792" y="371789"/>
                    </a:lnTo>
                    <a:lnTo>
                      <a:pt x="2298792" y="393506"/>
                    </a:lnTo>
                    <a:cubicBezTo>
                      <a:pt x="2298796" y="395870"/>
                      <a:pt x="2298743" y="398336"/>
                      <a:pt x="2298634" y="400904"/>
                    </a:cubicBezTo>
                    <a:cubicBezTo>
                      <a:pt x="2298524" y="403471"/>
                      <a:pt x="2298336" y="406073"/>
                      <a:pt x="2298068" y="408708"/>
                    </a:cubicBezTo>
                    <a:lnTo>
                      <a:pt x="2371906" y="408708"/>
                    </a:lnTo>
                    <a:lnTo>
                      <a:pt x="2371906" y="417214"/>
                    </a:lnTo>
                    <a:lnTo>
                      <a:pt x="2302050" y="417214"/>
                    </a:lnTo>
                    <a:cubicBezTo>
                      <a:pt x="2308764" y="432175"/>
                      <a:pt x="2318364" y="444918"/>
                      <a:pt x="2330847" y="455445"/>
                    </a:cubicBezTo>
                    <a:cubicBezTo>
                      <a:pt x="2343331" y="465972"/>
                      <a:pt x="2358042" y="473558"/>
                      <a:pt x="2374982" y="478203"/>
                    </a:cubicBezTo>
                    <a:cubicBezTo>
                      <a:pt x="2374032" y="479168"/>
                      <a:pt x="2372992" y="480404"/>
                      <a:pt x="2371860" y="481913"/>
                    </a:cubicBezTo>
                    <a:cubicBezTo>
                      <a:pt x="2370730" y="483421"/>
                      <a:pt x="2369779" y="484838"/>
                      <a:pt x="2369010" y="486166"/>
                    </a:cubicBezTo>
                    <a:cubicBezTo>
                      <a:pt x="2352278" y="480929"/>
                      <a:pt x="2337649" y="472853"/>
                      <a:pt x="2325124" y="461937"/>
                    </a:cubicBezTo>
                    <a:cubicBezTo>
                      <a:pt x="2312599" y="451022"/>
                      <a:pt x="2302675" y="437743"/>
                      <a:pt x="2295353" y="422100"/>
                    </a:cubicBezTo>
                    <a:cubicBezTo>
                      <a:pt x="2293368" y="429677"/>
                      <a:pt x="2289697" y="437267"/>
                      <a:pt x="2284341" y="444870"/>
                    </a:cubicBezTo>
                    <a:cubicBezTo>
                      <a:pt x="2278984" y="452473"/>
                      <a:pt x="2271184" y="459875"/>
                      <a:pt x="2260941" y="467076"/>
                    </a:cubicBezTo>
                    <a:cubicBezTo>
                      <a:pt x="2250698" y="474277"/>
                      <a:pt x="2237255" y="481062"/>
                      <a:pt x="2220611" y="487432"/>
                    </a:cubicBezTo>
                    <a:cubicBezTo>
                      <a:pt x="2219936" y="486290"/>
                      <a:pt x="2219024" y="485000"/>
                      <a:pt x="2217874" y="483564"/>
                    </a:cubicBezTo>
                    <a:cubicBezTo>
                      <a:pt x="2216724" y="482128"/>
                      <a:pt x="2215585" y="480883"/>
                      <a:pt x="2214458" y="479831"/>
                    </a:cubicBezTo>
                    <a:cubicBezTo>
                      <a:pt x="2231326" y="473639"/>
                      <a:pt x="2244783" y="467061"/>
                      <a:pt x="2254828" y="460098"/>
                    </a:cubicBezTo>
                    <a:cubicBezTo>
                      <a:pt x="2264874" y="453135"/>
                      <a:pt x="2272365" y="446021"/>
                      <a:pt x="2277303" y="438757"/>
                    </a:cubicBezTo>
                    <a:cubicBezTo>
                      <a:pt x="2282241" y="431492"/>
                      <a:pt x="2285483" y="424311"/>
                      <a:pt x="2287029" y="417214"/>
                    </a:cubicBezTo>
                    <a:lnTo>
                      <a:pt x="2216991" y="417214"/>
                    </a:lnTo>
                    <a:lnTo>
                      <a:pt x="2216991" y="408708"/>
                    </a:lnTo>
                    <a:lnTo>
                      <a:pt x="2288657" y="408708"/>
                    </a:lnTo>
                    <a:cubicBezTo>
                      <a:pt x="2289012" y="406065"/>
                      <a:pt x="2289253" y="403434"/>
                      <a:pt x="2289381" y="400813"/>
                    </a:cubicBezTo>
                    <a:cubicBezTo>
                      <a:pt x="2289509" y="398193"/>
                      <a:pt x="2289570" y="395697"/>
                      <a:pt x="2289562" y="393325"/>
                    </a:cubicBezTo>
                    <a:lnTo>
                      <a:pt x="2289562" y="371789"/>
                    </a:lnTo>
                    <a:lnTo>
                      <a:pt x="2227126" y="371789"/>
                    </a:lnTo>
                    <a:lnTo>
                      <a:pt x="2227126" y="363102"/>
                    </a:lnTo>
                    <a:lnTo>
                      <a:pt x="2313089" y="363102"/>
                    </a:lnTo>
                    <a:cubicBezTo>
                      <a:pt x="2316999" y="357462"/>
                      <a:pt x="2320897" y="351098"/>
                      <a:pt x="2324785" y="344010"/>
                    </a:cubicBezTo>
                    <a:cubicBezTo>
                      <a:pt x="2328672" y="336921"/>
                      <a:pt x="2331892" y="330376"/>
                      <a:pt x="2334444" y="324374"/>
                    </a:cubicBezTo>
                    <a:close/>
                    <a:moveTo>
                      <a:pt x="562794" y="324374"/>
                    </a:moveTo>
                    <a:lnTo>
                      <a:pt x="571843" y="327993"/>
                    </a:lnTo>
                    <a:cubicBezTo>
                      <a:pt x="568729" y="333811"/>
                      <a:pt x="565365" y="339821"/>
                      <a:pt x="561754" y="346023"/>
                    </a:cubicBezTo>
                    <a:cubicBezTo>
                      <a:pt x="558142" y="352225"/>
                      <a:pt x="554507" y="357918"/>
                      <a:pt x="550850" y="363102"/>
                    </a:cubicBezTo>
                    <a:lnTo>
                      <a:pt x="590302" y="363102"/>
                    </a:lnTo>
                    <a:lnTo>
                      <a:pt x="590302" y="371789"/>
                    </a:lnTo>
                    <a:lnTo>
                      <a:pt x="527142" y="371789"/>
                    </a:lnTo>
                    <a:lnTo>
                      <a:pt x="527142" y="393506"/>
                    </a:lnTo>
                    <a:cubicBezTo>
                      <a:pt x="527146" y="395870"/>
                      <a:pt x="527093" y="398336"/>
                      <a:pt x="526984" y="400904"/>
                    </a:cubicBezTo>
                    <a:cubicBezTo>
                      <a:pt x="526874" y="403471"/>
                      <a:pt x="526686" y="406073"/>
                      <a:pt x="526418" y="408708"/>
                    </a:cubicBezTo>
                    <a:lnTo>
                      <a:pt x="600256" y="408708"/>
                    </a:lnTo>
                    <a:lnTo>
                      <a:pt x="600256" y="417214"/>
                    </a:lnTo>
                    <a:lnTo>
                      <a:pt x="530400" y="417214"/>
                    </a:lnTo>
                    <a:cubicBezTo>
                      <a:pt x="537115" y="432175"/>
                      <a:pt x="546714" y="444918"/>
                      <a:pt x="559197" y="455445"/>
                    </a:cubicBezTo>
                    <a:cubicBezTo>
                      <a:pt x="571681" y="465972"/>
                      <a:pt x="586393" y="473558"/>
                      <a:pt x="603333" y="478203"/>
                    </a:cubicBezTo>
                    <a:cubicBezTo>
                      <a:pt x="602382" y="479168"/>
                      <a:pt x="601342" y="480404"/>
                      <a:pt x="600211" y="481913"/>
                    </a:cubicBezTo>
                    <a:cubicBezTo>
                      <a:pt x="599080" y="483421"/>
                      <a:pt x="598130" y="484838"/>
                      <a:pt x="597360" y="486166"/>
                    </a:cubicBezTo>
                    <a:cubicBezTo>
                      <a:pt x="580628" y="480929"/>
                      <a:pt x="565999" y="472853"/>
                      <a:pt x="553474" y="461937"/>
                    </a:cubicBezTo>
                    <a:cubicBezTo>
                      <a:pt x="540949" y="451022"/>
                      <a:pt x="531025" y="437743"/>
                      <a:pt x="523704" y="422100"/>
                    </a:cubicBezTo>
                    <a:cubicBezTo>
                      <a:pt x="521718" y="429677"/>
                      <a:pt x="518048" y="437267"/>
                      <a:pt x="512691" y="444870"/>
                    </a:cubicBezTo>
                    <a:cubicBezTo>
                      <a:pt x="507334" y="452473"/>
                      <a:pt x="499534" y="459875"/>
                      <a:pt x="489291" y="467076"/>
                    </a:cubicBezTo>
                    <a:cubicBezTo>
                      <a:pt x="479049" y="474277"/>
                      <a:pt x="465605" y="481062"/>
                      <a:pt x="448961" y="487432"/>
                    </a:cubicBezTo>
                    <a:cubicBezTo>
                      <a:pt x="448286" y="486290"/>
                      <a:pt x="447374" y="485000"/>
                      <a:pt x="446224" y="483564"/>
                    </a:cubicBezTo>
                    <a:cubicBezTo>
                      <a:pt x="445074" y="482128"/>
                      <a:pt x="443935" y="480883"/>
                      <a:pt x="442808" y="479831"/>
                    </a:cubicBezTo>
                    <a:cubicBezTo>
                      <a:pt x="459676" y="473639"/>
                      <a:pt x="473133" y="467061"/>
                      <a:pt x="483179" y="460098"/>
                    </a:cubicBezTo>
                    <a:cubicBezTo>
                      <a:pt x="493224" y="453135"/>
                      <a:pt x="500715" y="446021"/>
                      <a:pt x="505653" y="438757"/>
                    </a:cubicBezTo>
                    <a:cubicBezTo>
                      <a:pt x="510591" y="431492"/>
                      <a:pt x="513833" y="424311"/>
                      <a:pt x="515379" y="417214"/>
                    </a:cubicBezTo>
                    <a:lnTo>
                      <a:pt x="445341" y="417214"/>
                    </a:lnTo>
                    <a:lnTo>
                      <a:pt x="445341" y="408708"/>
                    </a:lnTo>
                    <a:lnTo>
                      <a:pt x="517007" y="408708"/>
                    </a:lnTo>
                    <a:cubicBezTo>
                      <a:pt x="517362" y="406065"/>
                      <a:pt x="517603" y="403434"/>
                      <a:pt x="517731" y="400813"/>
                    </a:cubicBezTo>
                    <a:cubicBezTo>
                      <a:pt x="517860" y="398193"/>
                      <a:pt x="517920" y="395697"/>
                      <a:pt x="517912" y="393325"/>
                    </a:cubicBezTo>
                    <a:lnTo>
                      <a:pt x="517912" y="371789"/>
                    </a:lnTo>
                    <a:lnTo>
                      <a:pt x="455476" y="371789"/>
                    </a:lnTo>
                    <a:lnTo>
                      <a:pt x="455476" y="363102"/>
                    </a:lnTo>
                    <a:lnTo>
                      <a:pt x="541439" y="363102"/>
                    </a:lnTo>
                    <a:cubicBezTo>
                      <a:pt x="545349" y="357462"/>
                      <a:pt x="549247" y="351098"/>
                      <a:pt x="553135" y="344010"/>
                    </a:cubicBezTo>
                    <a:cubicBezTo>
                      <a:pt x="557022" y="336921"/>
                      <a:pt x="560242" y="330376"/>
                      <a:pt x="562794" y="324374"/>
                    </a:cubicBezTo>
                    <a:close/>
                    <a:moveTo>
                      <a:pt x="2439934" y="324012"/>
                    </a:moveTo>
                    <a:lnTo>
                      <a:pt x="2447534" y="325822"/>
                    </a:lnTo>
                    <a:cubicBezTo>
                      <a:pt x="2446716" y="329268"/>
                      <a:pt x="2445774" y="332691"/>
                      <a:pt x="2444706" y="336092"/>
                    </a:cubicBezTo>
                    <a:cubicBezTo>
                      <a:pt x="2443640" y="339493"/>
                      <a:pt x="2442471" y="342826"/>
                      <a:pt x="2441200" y="346091"/>
                    </a:cubicBezTo>
                    <a:lnTo>
                      <a:pt x="2473414" y="346091"/>
                    </a:lnTo>
                    <a:lnTo>
                      <a:pt x="2473414" y="354054"/>
                    </a:lnTo>
                    <a:lnTo>
                      <a:pt x="2438124" y="354054"/>
                    </a:lnTo>
                    <a:cubicBezTo>
                      <a:pt x="2436318" y="358231"/>
                      <a:pt x="2434410" y="362183"/>
                      <a:pt x="2432400" y="365908"/>
                    </a:cubicBezTo>
                    <a:cubicBezTo>
                      <a:pt x="2430391" y="369633"/>
                      <a:pt x="2428256" y="373041"/>
                      <a:pt x="2425998" y="376133"/>
                    </a:cubicBezTo>
                    <a:cubicBezTo>
                      <a:pt x="2425580" y="375235"/>
                      <a:pt x="2424878" y="374089"/>
                      <a:pt x="2423894" y="372694"/>
                    </a:cubicBezTo>
                    <a:cubicBezTo>
                      <a:pt x="2422910" y="371299"/>
                      <a:pt x="2421983" y="370153"/>
                      <a:pt x="2421112" y="369256"/>
                    </a:cubicBezTo>
                    <a:cubicBezTo>
                      <a:pt x="2425369" y="363457"/>
                      <a:pt x="2429071" y="356640"/>
                      <a:pt x="2432220" y="348805"/>
                    </a:cubicBezTo>
                    <a:cubicBezTo>
                      <a:pt x="2435368" y="340971"/>
                      <a:pt x="2437939" y="332706"/>
                      <a:pt x="2439934" y="324012"/>
                    </a:cubicBezTo>
                    <a:close/>
                    <a:moveTo>
                      <a:pt x="3332226" y="323831"/>
                    </a:moveTo>
                    <a:lnTo>
                      <a:pt x="3340550" y="326365"/>
                    </a:lnTo>
                    <a:cubicBezTo>
                      <a:pt x="3337829" y="333619"/>
                      <a:pt x="3334812" y="340782"/>
                      <a:pt x="3331502" y="347855"/>
                    </a:cubicBezTo>
                    <a:cubicBezTo>
                      <a:pt x="3328192" y="354928"/>
                      <a:pt x="3324632" y="361821"/>
                      <a:pt x="3320824" y="368532"/>
                    </a:cubicBezTo>
                    <a:lnTo>
                      <a:pt x="3320824" y="487432"/>
                    </a:lnTo>
                    <a:lnTo>
                      <a:pt x="3312500" y="487432"/>
                    </a:lnTo>
                    <a:lnTo>
                      <a:pt x="3312500" y="381924"/>
                    </a:lnTo>
                    <a:cubicBezTo>
                      <a:pt x="3309585" y="386448"/>
                      <a:pt x="3306546" y="390746"/>
                      <a:pt x="3303383" y="394818"/>
                    </a:cubicBezTo>
                    <a:cubicBezTo>
                      <a:pt x="3300220" y="398890"/>
                      <a:pt x="3297045" y="402736"/>
                      <a:pt x="3293859" y="406356"/>
                    </a:cubicBezTo>
                    <a:cubicBezTo>
                      <a:pt x="3293346" y="405270"/>
                      <a:pt x="3292562" y="403912"/>
                      <a:pt x="3291506" y="402284"/>
                    </a:cubicBezTo>
                    <a:cubicBezTo>
                      <a:pt x="3290451" y="400655"/>
                      <a:pt x="3289486" y="399297"/>
                      <a:pt x="3288611" y="398212"/>
                    </a:cubicBezTo>
                    <a:cubicBezTo>
                      <a:pt x="3297407" y="388891"/>
                      <a:pt x="3305604" y="377761"/>
                      <a:pt x="3313201" y="364822"/>
                    </a:cubicBezTo>
                    <a:cubicBezTo>
                      <a:pt x="3320798" y="351882"/>
                      <a:pt x="3327140" y="338218"/>
                      <a:pt x="3332226" y="323831"/>
                    </a:cubicBezTo>
                    <a:close/>
                    <a:moveTo>
                      <a:pt x="32528" y="323831"/>
                    </a:moveTo>
                    <a:lnTo>
                      <a:pt x="41034" y="323831"/>
                    </a:lnTo>
                    <a:lnTo>
                      <a:pt x="41034" y="360388"/>
                    </a:lnTo>
                    <a:lnTo>
                      <a:pt x="66551" y="360388"/>
                    </a:lnTo>
                    <a:lnTo>
                      <a:pt x="66551" y="368532"/>
                    </a:lnTo>
                    <a:lnTo>
                      <a:pt x="41034" y="368532"/>
                    </a:lnTo>
                    <a:lnTo>
                      <a:pt x="41034" y="411242"/>
                    </a:lnTo>
                    <a:cubicBezTo>
                      <a:pt x="45125" y="410160"/>
                      <a:pt x="49294" y="409066"/>
                      <a:pt x="53544" y="407962"/>
                    </a:cubicBezTo>
                    <a:cubicBezTo>
                      <a:pt x="57793" y="406857"/>
                      <a:pt x="62008" y="405718"/>
                      <a:pt x="66189" y="404546"/>
                    </a:cubicBezTo>
                    <a:lnTo>
                      <a:pt x="67456" y="412509"/>
                    </a:lnTo>
                    <a:cubicBezTo>
                      <a:pt x="58558" y="415042"/>
                      <a:pt x="49751" y="417395"/>
                      <a:pt x="41034" y="419567"/>
                    </a:cubicBezTo>
                    <a:lnTo>
                      <a:pt x="41034" y="474583"/>
                    </a:lnTo>
                    <a:cubicBezTo>
                      <a:pt x="41037" y="477611"/>
                      <a:pt x="40578" y="479880"/>
                      <a:pt x="39654" y="481392"/>
                    </a:cubicBezTo>
                    <a:cubicBezTo>
                      <a:pt x="38730" y="482904"/>
                      <a:pt x="37320" y="483952"/>
                      <a:pt x="35424" y="484537"/>
                    </a:cubicBezTo>
                    <a:cubicBezTo>
                      <a:pt x="33486" y="485325"/>
                      <a:pt x="30665" y="485830"/>
                      <a:pt x="26963" y="486052"/>
                    </a:cubicBezTo>
                    <a:cubicBezTo>
                      <a:pt x="23260" y="486275"/>
                      <a:pt x="18359" y="486373"/>
                      <a:pt x="12259" y="486346"/>
                    </a:cubicBezTo>
                    <a:cubicBezTo>
                      <a:pt x="12048" y="485129"/>
                      <a:pt x="11655" y="483764"/>
                      <a:pt x="11082" y="482252"/>
                    </a:cubicBezTo>
                    <a:cubicBezTo>
                      <a:pt x="10509" y="480740"/>
                      <a:pt x="9936" y="479330"/>
                      <a:pt x="9363" y="478022"/>
                    </a:cubicBezTo>
                    <a:cubicBezTo>
                      <a:pt x="14159" y="478188"/>
                      <a:pt x="18321" y="478263"/>
                      <a:pt x="21850" y="478248"/>
                    </a:cubicBezTo>
                    <a:cubicBezTo>
                      <a:pt x="25379" y="478233"/>
                      <a:pt x="27732" y="478218"/>
                      <a:pt x="28908" y="478203"/>
                    </a:cubicBezTo>
                    <a:cubicBezTo>
                      <a:pt x="30168" y="478218"/>
                      <a:pt x="31088" y="477961"/>
                      <a:pt x="31668" y="477433"/>
                    </a:cubicBezTo>
                    <a:cubicBezTo>
                      <a:pt x="32249" y="476906"/>
                      <a:pt x="32535" y="476016"/>
                      <a:pt x="32528" y="474764"/>
                    </a:cubicBezTo>
                    <a:lnTo>
                      <a:pt x="32528" y="421919"/>
                    </a:lnTo>
                    <a:cubicBezTo>
                      <a:pt x="27536" y="423277"/>
                      <a:pt x="22725" y="424544"/>
                      <a:pt x="18095" y="425720"/>
                    </a:cubicBezTo>
                    <a:cubicBezTo>
                      <a:pt x="13465" y="426896"/>
                      <a:pt x="9107" y="427982"/>
                      <a:pt x="5020" y="428977"/>
                    </a:cubicBezTo>
                    <a:lnTo>
                      <a:pt x="2124" y="420291"/>
                    </a:lnTo>
                    <a:cubicBezTo>
                      <a:pt x="6320" y="419465"/>
                      <a:pt x="11003" y="418447"/>
                      <a:pt x="16172" y="417237"/>
                    </a:cubicBezTo>
                    <a:cubicBezTo>
                      <a:pt x="21341" y="416026"/>
                      <a:pt x="26793" y="414692"/>
                      <a:pt x="32528" y="413233"/>
                    </a:cubicBezTo>
                    <a:lnTo>
                      <a:pt x="32528" y="368532"/>
                    </a:lnTo>
                    <a:lnTo>
                      <a:pt x="4296" y="368532"/>
                    </a:lnTo>
                    <a:lnTo>
                      <a:pt x="4296" y="360388"/>
                    </a:lnTo>
                    <a:lnTo>
                      <a:pt x="32528" y="360388"/>
                    </a:lnTo>
                    <a:close/>
                    <a:moveTo>
                      <a:pt x="3798494" y="323650"/>
                    </a:moveTo>
                    <a:lnTo>
                      <a:pt x="3806818" y="324917"/>
                    </a:lnTo>
                    <a:cubicBezTo>
                      <a:pt x="3805744" y="327469"/>
                      <a:pt x="3804545" y="330101"/>
                      <a:pt x="3803222" y="332812"/>
                    </a:cubicBezTo>
                    <a:cubicBezTo>
                      <a:pt x="3801898" y="335523"/>
                      <a:pt x="3800382" y="338200"/>
                      <a:pt x="3798674" y="340843"/>
                    </a:cubicBezTo>
                    <a:lnTo>
                      <a:pt x="3866540" y="340843"/>
                    </a:lnTo>
                    <a:lnTo>
                      <a:pt x="3867988" y="340481"/>
                    </a:lnTo>
                    <a:lnTo>
                      <a:pt x="3873960" y="342471"/>
                    </a:lnTo>
                    <a:cubicBezTo>
                      <a:pt x="3871400" y="347275"/>
                      <a:pt x="3868784" y="352010"/>
                      <a:pt x="3866110" y="356678"/>
                    </a:cubicBezTo>
                    <a:cubicBezTo>
                      <a:pt x="3863437" y="361346"/>
                      <a:pt x="3860866" y="365357"/>
                      <a:pt x="3858396" y="368713"/>
                    </a:cubicBezTo>
                    <a:lnTo>
                      <a:pt x="3850976" y="366179"/>
                    </a:lnTo>
                    <a:cubicBezTo>
                      <a:pt x="3852552" y="363781"/>
                      <a:pt x="3854287" y="361021"/>
                      <a:pt x="3856179" y="357899"/>
                    </a:cubicBezTo>
                    <a:cubicBezTo>
                      <a:pt x="3858072" y="354778"/>
                      <a:pt x="3859897" y="351565"/>
                      <a:pt x="3861654" y="348263"/>
                    </a:cubicBezTo>
                    <a:lnTo>
                      <a:pt x="3828535" y="348263"/>
                    </a:lnTo>
                    <a:cubicBezTo>
                      <a:pt x="3827989" y="350336"/>
                      <a:pt x="3827363" y="352342"/>
                      <a:pt x="3826658" y="354280"/>
                    </a:cubicBezTo>
                    <a:cubicBezTo>
                      <a:pt x="3825953" y="356218"/>
                      <a:pt x="3825191" y="358133"/>
                      <a:pt x="3824373" y="360026"/>
                    </a:cubicBezTo>
                    <a:cubicBezTo>
                      <a:pt x="3829896" y="368260"/>
                      <a:pt x="3837490" y="375364"/>
                      <a:pt x="3847153" y="381336"/>
                    </a:cubicBezTo>
                    <a:cubicBezTo>
                      <a:pt x="3856816" y="387308"/>
                      <a:pt x="3867442" y="391606"/>
                      <a:pt x="3879027" y="394230"/>
                    </a:cubicBezTo>
                    <a:cubicBezTo>
                      <a:pt x="3878100" y="395090"/>
                      <a:pt x="3877150" y="396176"/>
                      <a:pt x="3876177" y="397488"/>
                    </a:cubicBezTo>
                    <a:cubicBezTo>
                      <a:pt x="3875204" y="398800"/>
                      <a:pt x="3874345" y="400067"/>
                      <a:pt x="3873598" y="401288"/>
                    </a:cubicBezTo>
                    <a:cubicBezTo>
                      <a:pt x="3862876" y="398246"/>
                      <a:pt x="3852922" y="393789"/>
                      <a:pt x="3843737" y="387919"/>
                    </a:cubicBezTo>
                    <a:cubicBezTo>
                      <a:pt x="3834553" y="382048"/>
                      <a:pt x="3826952" y="375103"/>
                      <a:pt x="3820934" y="367084"/>
                    </a:cubicBezTo>
                    <a:cubicBezTo>
                      <a:pt x="3816674" y="374892"/>
                      <a:pt x="3810581" y="381762"/>
                      <a:pt x="3802656" y="387692"/>
                    </a:cubicBezTo>
                    <a:cubicBezTo>
                      <a:pt x="3794731" y="393623"/>
                      <a:pt x="3784476" y="398457"/>
                      <a:pt x="3771890" y="402193"/>
                    </a:cubicBezTo>
                    <a:cubicBezTo>
                      <a:pt x="3771396" y="401141"/>
                      <a:pt x="3770665" y="399987"/>
                      <a:pt x="3769696" y="398732"/>
                    </a:cubicBezTo>
                    <a:cubicBezTo>
                      <a:pt x="3768727" y="397476"/>
                      <a:pt x="3767769" y="396458"/>
                      <a:pt x="3766823" y="395678"/>
                    </a:cubicBezTo>
                    <a:cubicBezTo>
                      <a:pt x="3783307" y="391191"/>
                      <a:pt x="3795583" y="384782"/>
                      <a:pt x="3803652" y="376449"/>
                    </a:cubicBezTo>
                    <a:cubicBezTo>
                      <a:pt x="3811720" y="368117"/>
                      <a:pt x="3817119" y="358721"/>
                      <a:pt x="3819849" y="348263"/>
                    </a:cubicBezTo>
                    <a:lnTo>
                      <a:pt x="3793969" y="348263"/>
                    </a:lnTo>
                    <a:cubicBezTo>
                      <a:pt x="3791349" y="351897"/>
                      <a:pt x="3788446" y="355441"/>
                      <a:pt x="3785260" y="358895"/>
                    </a:cubicBezTo>
                    <a:cubicBezTo>
                      <a:pt x="3782074" y="362348"/>
                      <a:pt x="3778582" y="365621"/>
                      <a:pt x="3774786" y="368713"/>
                    </a:cubicBezTo>
                    <a:cubicBezTo>
                      <a:pt x="3774013" y="367683"/>
                      <a:pt x="3773025" y="366665"/>
                      <a:pt x="3771822" y="365659"/>
                    </a:cubicBezTo>
                    <a:cubicBezTo>
                      <a:pt x="3770620" y="364652"/>
                      <a:pt x="3769496" y="363860"/>
                      <a:pt x="3768452" y="363283"/>
                    </a:cubicBezTo>
                    <a:cubicBezTo>
                      <a:pt x="3775970" y="357436"/>
                      <a:pt x="3782244" y="350988"/>
                      <a:pt x="3787273" y="343942"/>
                    </a:cubicBezTo>
                    <a:cubicBezTo>
                      <a:pt x="3792303" y="336895"/>
                      <a:pt x="3796043" y="330131"/>
                      <a:pt x="3798494" y="323650"/>
                    </a:cubicBezTo>
                    <a:close/>
                    <a:moveTo>
                      <a:pt x="2908487" y="323650"/>
                    </a:moveTo>
                    <a:lnTo>
                      <a:pt x="2917174" y="323650"/>
                    </a:lnTo>
                    <a:lnTo>
                      <a:pt x="2917174" y="339033"/>
                    </a:lnTo>
                    <a:lnTo>
                      <a:pt x="2967666" y="339033"/>
                    </a:lnTo>
                    <a:lnTo>
                      <a:pt x="2967666" y="323650"/>
                    </a:lnTo>
                    <a:lnTo>
                      <a:pt x="2976172" y="323650"/>
                    </a:lnTo>
                    <a:lnTo>
                      <a:pt x="2976172" y="339033"/>
                    </a:lnTo>
                    <a:lnTo>
                      <a:pt x="3021054" y="339033"/>
                    </a:lnTo>
                    <a:lnTo>
                      <a:pt x="3021054" y="347177"/>
                    </a:lnTo>
                    <a:lnTo>
                      <a:pt x="2976172" y="347177"/>
                    </a:lnTo>
                    <a:lnTo>
                      <a:pt x="2976172" y="363102"/>
                    </a:lnTo>
                    <a:lnTo>
                      <a:pt x="2967666" y="363102"/>
                    </a:lnTo>
                    <a:lnTo>
                      <a:pt x="2967666" y="347177"/>
                    </a:lnTo>
                    <a:lnTo>
                      <a:pt x="2917174" y="347177"/>
                    </a:lnTo>
                    <a:lnTo>
                      <a:pt x="2917174" y="363645"/>
                    </a:lnTo>
                    <a:lnTo>
                      <a:pt x="2908487" y="363645"/>
                    </a:lnTo>
                    <a:lnTo>
                      <a:pt x="2908487" y="347177"/>
                    </a:lnTo>
                    <a:lnTo>
                      <a:pt x="2863605" y="347177"/>
                    </a:lnTo>
                    <a:lnTo>
                      <a:pt x="2863605" y="339033"/>
                    </a:lnTo>
                    <a:lnTo>
                      <a:pt x="2908487" y="339033"/>
                    </a:lnTo>
                    <a:close/>
                    <a:moveTo>
                      <a:pt x="2543632" y="323480"/>
                    </a:moveTo>
                    <a:lnTo>
                      <a:pt x="2551233" y="323480"/>
                    </a:lnTo>
                    <a:lnTo>
                      <a:pt x="2551233" y="339225"/>
                    </a:lnTo>
                    <a:lnTo>
                      <a:pt x="2576570" y="339225"/>
                    </a:lnTo>
                    <a:lnTo>
                      <a:pt x="2576570" y="364200"/>
                    </a:lnTo>
                    <a:lnTo>
                      <a:pt x="2586342" y="364200"/>
                    </a:lnTo>
                    <a:lnTo>
                      <a:pt x="2586342" y="371597"/>
                    </a:lnTo>
                    <a:lnTo>
                      <a:pt x="2576570" y="371597"/>
                    </a:lnTo>
                    <a:lnTo>
                      <a:pt x="2576570" y="396029"/>
                    </a:lnTo>
                    <a:lnTo>
                      <a:pt x="2551233" y="396029"/>
                    </a:lnTo>
                    <a:lnTo>
                      <a:pt x="2551233" y="412701"/>
                    </a:lnTo>
                    <a:lnTo>
                      <a:pt x="2577655" y="412701"/>
                    </a:lnTo>
                    <a:lnTo>
                      <a:pt x="2577655" y="420279"/>
                    </a:lnTo>
                    <a:lnTo>
                      <a:pt x="2551233" y="420279"/>
                    </a:lnTo>
                    <a:lnTo>
                      <a:pt x="2551233" y="438037"/>
                    </a:lnTo>
                    <a:lnTo>
                      <a:pt x="2581094" y="438037"/>
                    </a:lnTo>
                    <a:lnTo>
                      <a:pt x="2581094" y="445616"/>
                    </a:lnTo>
                    <a:lnTo>
                      <a:pt x="2551233" y="445616"/>
                    </a:lnTo>
                    <a:lnTo>
                      <a:pt x="2551233" y="470608"/>
                    </a:lnTo>
                    <a:lnTo>
                      <a:pt x="2543632" y="470608"/>
                    </a:lnTo>
                    <a:lnTo>
                      <a:pt x="2543632" y="445616"/>
                    </a:lnTo>
                    <a:lnTo>
                      <a:pt x="2513047" y="445616"/>
                    </a:lnTo>
                    <a:lnTo>
                      <a:pt x="2513047" y="438037"/>
                    </a:lnTo>
                    <a:lnTo>
                      <a:pt x="2543632" y="438037"/>
                    </a:lnTo>
                    <a:lnTo>
                      <a:pt x="2543632" y="420279"/>
                    </a:lnTo>
                    <a:lnTo>
                      <a:pt x="2518476" y="420279"/>
                    </a:lnTo>
                    <a:lnTo>
                      <a:pt x="2518476" y="412701"/>
                    </a:lnTo>
                    <a:lnTo>
                      <a:pt x="2543632" y="412701"/>
                    </a:lnTo>
                    <a:lnTo>
                      <a:pt x="2543632" y="396029"/>
                    </a:lnTo>
                    <a:lnTo>
                      <a:pt x="2520829" y="396029"/>
                    </a:lnTo>
                    <a:lnTo>
                      <a:pt x="2520829" y="388631"/>
                    </a:lnTo>
                    <a:lnTo>
                      <a:pt x="2543632" y="388631"/>
                    </a:lnTo>
                    <a:lnTo>
                      <a:pt x="2543632" y="371597"/>
                    </a:lnTo>
                    <a:lnTo>
                      <a:pt x="2513771" y="371597"/>
                    </a:lnTo>
                    <a:lnTo>
                      <a:pt x="2513771" y="364200"/>
                    </a:lnTo>
                    <a:lnTo>
                      <a:pt x="2543632" y="364200"/>
                    </a:lnTo>
                    <a:lnTo>
                      <a:pt x="2543632" y="346622"/>
                    </a:lnTo>
                    <a:lnTo>
                      <a:pt x="2520829" y="346622"/>
                    </a:lnTo>
                    <a:lnTo>
                      <a:pt x="2520829" y="339225"/>
                    </a:lnTo>
                    <a:lnTo>
                      <a:pt x="2543632" y="339225"/>
                    </a:lnTo>
                    <a:close/>
                    <a:moveTo>
                      <a:pt x="2035559" y="323480"/>
                    </a:moveTo>
                    <a:lnTo>
                      <a:pt x="2043341" y="326014"/>
                    </a:lnTo>
                    <a:cubicBezTo>
                      <a:pt x="2041984" y="328744"/>
                      <a:pt x="2040491" y="331473"/>
                      <a:pt x="2038862" y="334203"/>
                    </a:cubicBezTo>
                    <a:cubicBezTo>
                      <a:pt x="2037233" y="336933"/>
                      <a:pt x="2035469" y="339572"/>
                      <a:pt x="2033568" y="342121"/>
                    </a:cubicBezTo>
                    <a:lnTo>
                      <a:pt x="2145773" y="342121"/>
                    </a:lnTo>
                    <a:lnTo>
                      <a:pt x="2145773" y="349880"/>
                    </a:lnTo>
                    <a:lnTo>
                      <a:pt x="2027958" y="349880"/>
                    </a:lnTo>
                    <a:cubicBezTo>
                      <a:pt x="2023675" y="355241"/>
                      <a:pt x="2019166" y="360236"/>
                      <a:pt x="2014430" y="364865"/>
                    </a:cubicBezTo>
                    <a:cubicBezTo>
                      <a:pt x="2009695" y="369493"/>
                      <a:pt x="2004914" y="373671"/>
                      <a:pt x="2000088" y="377397"/>
                    </a:cubicBezTo>
                    <a:cubicBezTo>
                      <a:pt x="1999568" y="376408"/>
                      <a:pt x="1998753" y="375170"/>
                      <a:pt x="1997645" y="373683"/>
                    </a:cubicBezTo>
                    <a:cubicBezTo>
                      <a:pt x="1996536" y="372195"/>
                      <a:pt x="1995541" y="370959"/>
                      <a:pt x="1994659" y="369973"/>
                    </a:cubicBezTo>
                    <a:cubicBezTo>
                      <a:pt x="2002686" y="364352"/>
                      <a:pt x="2010339" y="357510"/>
                      <a:pt x="2017620" y="349445"/>
                    </a:cubicBezTo>
                    <a:cubicBezTo>
                      <a:pt x="2024900" y="341380"/>
                      <a:pt x="2030880" y="332725"/>
                      <a:pt x="2035559" y="323480"/>
                    </a:cubicBezTo>
                    <a:close/>
                    <a:moveTo>
                      <a:pt x="1415253" y="323480"/>
                    </a:moveTo>
                    <a:lnTo>
                      <a:pt x="1424121" y="324385"/>
                    </a:lnTo>
                    <a:cubicBezTo>
                      <a:pt x="1423578" y="327119"/>
                      <a:pt x="1422944" y="329931"/>
                      <a:pt x="1422221" y="332823"/>
                    </a:cubicBezTo>
                    <a:cubicBezTo>
                      <a:pt x="1421497" y="335715"/>
                      <a:pt x="1420682" y="338573"/>
                      <a:pt x="1419777" y="341397"/>
                    </a:cubicBezTo>
                    <a:lnTo>
                      <a:pt x="1489996" y="341397"/>
                    </a:lnTo>
                    <a:lnTo>
                      <a:pt x="1489996" y="348975"/>
                    </a:lnTo>
                    <a:lnTo>
                      <a:pt x="1417244" y="348975"/>
                    </a:lnTo>
                    <a:cubicBezTo>
                      <a:pt x="1416339" y="351596"/>
                      <a:pt x="1415344" y="354193"/>
                      <a:pt x="1414258" y="356768"/>
                    </a:cubicBezTo>
                    <a:cubicBezTo>
                      <a:pt x="1413172" y="359343"/>
                      <a:pt x="1411996" y="361941"/>
                      <a:pt x="1410729" y="364562"/>
                    </a:cubicBezTo>
                    <a:lnTo>
                      <a:pt x="1480766" y="364562"/>
                    </a:lnTo>
                    <a:lnTo>
                      <a:pt x="1480766" y="371959"/>
                    </a:lnTo>
                    <a:lnTo>
                      <a:pt x="1407109" y="371959"/>
                    </a:lnTo>
                    <a:cubicBezTo>
                      <a:pt x="1405650" y="374681"/>
                      <a:pt x="1404089" y="377392"/>
                      <a:pt x="1402426" y="380092"/>
                    </a:cubicBezTo>
                    <a:cubicBezTo>
                      <a:pt x="1400764" y="382791"/>
                      <a:pt x="1399067" y="385457"/>
                      <a:pt x="1397337" y="388088"/>
                    </a:cubicBezTo>
                    <a:lnTo>
                      <a:pt x="1497959" y="388088"/>
                    </a:lnTo>
                    <a:lnTo>
                      <a:pt x="1497959" y="395667"/>
                    </a:lnTo>
                    <a:lnTo>
                      <a:pt x="1454706" y="395667"/>
                    </a:lnTo>
                    <a:cubicBezTo>
                      <a:pt x="1460685" y="403110"/>
                      <a:pt x="1467864" y="410043"/>
                      <a:pt x="1476242" y="416466"/>
                    </a:cubicBezTo>
                    <a:cubicBezTo>
                      <a:pt x="1484619" y="422890"/>
                      <a:pt x="1493065" y="428149"/>
                      <a:pt x="1501578" y="432243"/>
                    </a:cubicBezTo>
                    <a:cubicBezTo>
                      <a:pt x="1500289" y="433186"/>
                      <a:pt x="1499067" y="434287"/>
                      <a:pt x="1497913" y="435546"/>
                    </a:cubicBezTo>
                    <a:cubicBezTo>
                      <a:pt x="1496760" y="436805"/>
                      <a:pt x="1495810" y="437994"/>
                      <a:pt x="1495063" y="439115"/>
                    </a:cubicBezTo>
                    <a:cubicBezTo>
                      <a:pt x="1485867" y="433981"/>
                      <a:pt x="1476751" y="427555"/>
                      <a:pt x="1467713" y="419838"/>
                    </a:cubicBezTo>
                    <a:cubicBezTo>
                      <a:pt x="1458676" y="412121"/>
                      <a:pt x="1451143" y="404064"/>
                      <a:pt x="1445114" y="395667"/>
                    </a:cubicBezTo>
                    <a:lnTo>
                      <a:pt x="1391545" y="395667"/>
                    </a:lnTo>
                    <a:cubicBezTo>
                      <a:pt x="1384947" y="404317"/>
                      <a:pt x="1377286" y="412412"/>
                      <a:pt x="1368561" y="419951"/>
                    </a:cubicBezTo>
                    <a:cubicBezTo>
                      <a:pt x="1359837" y="427490"/>
                      <a:pt x="1350004" y="434179"/>
                      <a:pt x="1339062" y="440017"/>
                    </a:cubicBezTo>
                    <a:cubicBezTo>
                      <a:pt x="1338557" y="438889"/>
                      <a:pt x="1337758" y="437715"/>
                      <a:pt x="1336665" y="436495"/>
                    </a:cubicBezTo>
                    <a:cubicBezTo>
                      <a:pt x="1335571" y="435275"/>
                      <a:pt x="1334501" y="434281"/>
                      <a:pt x="1333452" y="433511"/>
                    </a:cubicBezTo>
                    <a:cubicBezTo>
                      <a:pt x="1343127" y="428504"/>
                      <a:pt x="1351919" y="422807"/>
                      <a:pt x="1359829" y="416421"/>
                    </a:cubicBezTo>
                    <a:cubicBezTo>
                      <a:pt x="1367740" y="410035"/>
                      <a:pt x="1374813" y="403117"/>
                      <a:pt x="1381049" y="395667"/>
                    </a:cubicBezTo>
                    <a:lnTo>
                      <a:pt x="1337977" y="395667"/>
                    </a:lnTo>
                    <a:lnTo>
                      <a:pt x="1337977" y="388088"/>
                    </a:lnTo>
                    <a:lnTo>
                      <a:pt x="1387021" y="388088"/>
                    </a:lnTo>
                    <a:cubicBezTo>
                      <a:pt x="1389008" y="385457"/>
                      <a:pt x="1390870" y="382791"/>
                      <a:pt x="1392608" y="380092"/>
                    </a:cubicBezTo>
                    <a:cubicBezTo>
                      <a:pt x="1394347" y="377392"/>
                      <a:pt x="1395983" y="374681"/>
                      <a:pt x="1397517" y="371959"/>
                    </a:cubicBezTo>
                    <a:lnTo>
                      <a:pt x="1356798" y="371959"/>
                    </a:lnTo>
                    <a:lnTo>
                      <a:pt x="1356798" y="364562"/>
                    </a:lnTo>
                    <a:lnTo>
                      <a:pt x="1401499" y="364562"/>
                    </a:lnTo>
                    <a:cubicBezTo>
                      <a:pt x="1402773" y="361941"/>
                      <a:pt x="1403980" y="359343"/>
                      <a:pt x="1405118" y="356768"/>
                    </a:cubicBezTo>
                    <a:cubicBezTo>
                      <a:pt x="1406257" y="354193"/>
                      <a:pt x="1407283" y="351596"/>
                      <a:pt x="1408195" y="348975"/>
                    </a:cubicBezTo>
                    <a:lnTo>
                      <a:pt x="1347026" y="348975"/>
                    </a:lnTo>
                    <a:lnTo>
                      <a:pt x="1347026" y="341397"/>
                    </a:lnTo>
                    <a:lnTo>
                      <a:pt x="1410729" y="341397"/>
                    </a:lnTo>
                    <a:cubicBezTo>
                      <a:pt x="1411720" y="338399"/>
                      <a:pt x="1412587" y="335391"/>
                      <a:pt x="1413330" y="332371"/>
                    </a:cubicBezTo>
                    <a:cubicBezTo>
                      <a:pt x="1414073" y="329351"/>
                      <a:pt x="1414714" y="326387"/>
                      <a:pt x="1415253" y="323480"/>
                    </a:cubicBezTo>
                    <a:close/>
                    <a:moveTo>
                      <a:pt x="1173442" y="323469"/>
                    </a:moveTo>
                    <a:lnTo>
                      <a:pt x="1182129" y="323469"/>
                    </a:lnTo>
                    <a:lnTo>
                      <a:pt x="1182129" y="349710"/>
                    </a:lnTo>
                    <a:lnTo>
                      <a:pt x="1230449" y="349710"/>
                    </a:lnTo>
                    <a:lnTo>
                      <a:pt x="1230449" y="356949"/>
                    </a:lnTo>
                    <a:cubicBezTo>
                      <a:pt x="1234528" y="352696"/>
                      <a:pt x="1238450" y="348353"/>
                      <a:pt x="1242212" y="343919"/>
                    </a:cubicBezTo>
                    <a:cubicBezTo>
                      <a:pt x="1245975" y="339485"/>
                      <a:pt x="1249534" y="334961"/>
                      <a:pt x="1252890" y="330346"/>
                    </a:cubicBezTo>
                    <a:lnTo>
                      <a:pt x="1260491" y="334689"/>
                    </a:lnTo>
                    <a:cubicBezTo>
                      <a:pt x="1253331" y="344206"/>
                      <a:pt x="1245572" y="353315"/>
                      <a:pt x="1237213" y="362017"/>
                    </a:cubicBezTo>
                    <a:cubicBezTo>
                      <a:pt x="1228854" y="370719"/>
                      <a:pt x="1219964" y="378923"/>
                      <a:pt x="1210542" y="386629"/>
                    </a:cubicBezTo>
                    <a:lnTo>
                      <a:pt x="1269359" y="386629"/>
                    </a:lnTo>
                    <a:lnTo>
                      <a:pt x="1269359" y="394954"/>
                    </a:lnTo>
                    <a:lnTo>
                      <a:pt x="1199864" y="394954"/>
                    </a:lnTo>
                    <a:cubicBezTo>
                      <a:pt x="1194786" y="398834"/>
                      <a:pt x="1189560" y="402566"/>
                      <a:pt x="1184187" y="406152"/>
                    </a:cubicBezTo>
                    <a:cubicBezTo>
                      <a:pt x="1178815" y="409738"/>
                      <a:pt x="1173363" y="413244"/>
                      <a:pt x="1167832" y="416671"/>
                    </a:cubicBezTo>
                    <a:lnTo>
                      <a:pt x="1167832" y="441103"/>
                    </a:lnTo>
                    <a:cubicBezTo>
                      <a:pt x="1176609" y="438790"/>
                      <a:pt x="1185336" y="436257"/>
                      <a:pt x="1194013" y="433502"/>
                    </a:cubicBezTo>
                    <a:cubicBezTo>
                      <a:pt x="1202689" y="430747"/>
                      <a:pt x="1210773" y="427892"/>
                      <a:pt x="1218263" y="424936"/>
                    </a:cubicBezTo>
                    <a:cubicBezTo>
                      <a:pt x="1225754" y="421980"/>
                      <a:pt x="1232108" y="419044"/>
                      <a:pt x="1237326" y="416128"/>
                    </a:cubicBezTo>
                    <a:lnTo>
                      <a:pt x="1245289" y="422462"/>
                    </a:lnTo>
                    <a:cubicBezTo>
                      <a:pt x="1235151" y="427311"/>
                      <a:pt x="1223214" y="432001"/>
                      <a:pt x="1209479" y="436533"/>
                    </a:cubicBezTo>
                    <a:cubicBezTo>
                      <a:pt x="1195743" y="441065"/>
                      <a:pt x="1181861" y="445122"/>
                      <a:pt x="1167832" y="448704"/>
                    </a:cubicBezTo>
                    <a:lnTo>
                      <a:pt x="1167832" y="468430"/>
                    </a:lnTo>
                    <a:cubicBezTo>
                      <a:pt x="1167651" y="471627"/>
                      <a:pt x="1168737" y="473829"/>
                      <a:pt x="1171089" y="475036"/>
                    </a:cubicBezTo>
                    <a:cubicBezTo>
                      <a:pt x="1173442" y="476242"/>
                      <a:pt x="1178147" y="476815"/>
                      <a:pt x="1185205" y="476755"/>
                    </a:cubicBezTo>
                    <a:lnTo>
                      <a:pt x="1239136" y="476755"/>
                    </a:lnTo>
                    <a:cubicBezTo>
                      <a:pt x="1245176" y="477049"/>
                      <a:pt x="1249203" y="475420"/>
                      <a:pt x="1251216" y="471868"/>
                    </a:cubicBezTo>
                    <a:cubicBezTo>
                      <a:pt x="1253229" y="468317"/>
                      <a:pt x="1254451" y="461078"/>
                      <a:pt x="1254881" y="450151"/>
                    </a:cubicBezTo>
                    <a:cubicBezTo>
                      <a:pt x="1256098" y="450981"/>
                      <a:pt x="1257463" y="451720"/>
                      <a:pt x="1258975" y="452368"/>
                    </a:cubicBezTo>
                    <a:cubicBezTo>
                      <a:pt x="1260487" y="453017"/>
                      <a:pt x="1261897" y="453484"/>
                      <a:pt x="1263205" y="453771"/>
                    </a:cubicBezTo>
                    <a:cubicBezTo>
                      <a:pt x="1262662" y="465908"/>
                      <a:pt x="1260808" y="474165"/>
                      <a:pt x="1257640" y="478542"/>
                    </a:cubicBezTo>
                    <a:cubicBezTo>
                      <a:pt x="1254473" y="482919"/>
                      <a:pt x="1248366" y="484978"/>
                      <a:pt x="1239317" y="484718"/>
                    </a:cubicBezTo>
                    <a:lnTo>
                      <a:pt x="1185567" y="484718"/>
                    </a:lnTo>
                    <a:cubicBezTo>
                      <a:pt x="1175433" y="484876"/>
                      <a:pt x="1168420" y="483835"/>
                      <a:pt x="1164529" y="481596"/>
                    </a:cubicBezTo>
                    <a:cubicBezTo>
                      <a:pt x="1160638" y="479356"/>
                      <a:pt x="1158783" y="474968"/>
                      <a:pt x="1158964" y="468430"/>
                    </a:cubicBezTo>
                    <a:lnTo>
                      <a:pt x="1158964" y="421919"/>
                    </a:lnTo>
                    <a:cubicBezTo>
                      <a:pt x="1151533" y="426086"/>
                      <a:pt x="1143954" y="430059"/>
                      <a:pt x="1136229" y="433841"/>
                    </a:cubicBezTo>
                    <a:cubicBezTo>
                      <a:pt x="1128504" y="437623"/>
                      <a:pt x="1120699" y="441189"/>
                      <a:pt x="1112815" y="444541"/>
                    </a:cubicBezTo>
                    <a:cubicBezTo>
                      <a:pt x="1112042" y="443474"/>
                      <a:pt x="1111055" y="442215"/>
                      <a:pt x="1109852" y="440763"/>
                    </a:cubicBezTo>
                    <a:cubicBezTo>
                      <a:pt x="1108649" y="439312"/>
                      <a:pt x="1107526" y="438098"/>
                      <a:pt x="1106481" y="437121"/>
                    </a:cubicBezTo>
                    <a:cubicBezTo>
                      <a:pt x="1120537" y="431756"/>
                      <a:pt x="1134231" y="425520"/>
                      <a:pt x="1147562" y="418413"/>
                    </a:cubicBezTo>
                    <a:cubicBezTo>
                      <a:pt x="1160894" y="411306"/>
                      <a:pt x="1173683" y="403486"/>
                      <a:pt x="1185929" y="394954"/>
                    </a:cubicBezTo>
                    <a:lnTo>
                      <a:pt x="1109196" y="394954"/>
                    </a:lnTo>
                    <a:lnTo>
                      <a:pt x="1109196" y="386629"/>
                    </a:lnTo>
                    <a:lnTo>
                      <a:pt x="1173442" y="386629"/>
                    </a:lnTo>
                    <a:lnTo>
                      <a:pt x="1173442" y="357854"/>
                    </a:lnTo>
                    <a:lnTo>
                      <a:pt x="1124579" y="357854"/>
                    </a:lnTo>
                    <a:lnTo>
                      <a:pt x="1124579" y="349710"/>
                    </a:lnTo>
                    <a:lnTo>
                      <a:pt x="1173442" y="349710"/>
                    </a:lnTo>
                    <a:close/>
                    <a:moveTo>
                      <a:pt x="758161" y="322745"/>
                    </a:moveTo>
                    <a:cubicBezTo>
                      <a:pt x="761532" y="327628"/>
                      <a:pt x="764790" y="332838"/>
                      <a:pt x="767934" y="338377"/>
                    </a:cubicBezTo>
                    <a:cubicBezTo>
                      <a:pt x="771079" y="343915"/>
                      <a:pt x="773431" y="348719"/>
                      <a:pt x="774992" y="352787"/>
                    </a:cubicBezTo>
                    <a:lnTo>
                      <a:pt x="766667" y="356587"/>
                    </a:lnTo>
                    <a:cubicBezTo>
                      <a:pt x="765208" y="352350"/>
                      <a:pt x="762969" y="347433"/>
                      <a:pt x="759949" y="341838"/>
                    </a:cubicBezTo>
                    <a:cubicBezTo>
                      <a:pt x="756929" y="336243"/>
                      <a:pt x="753739" y="330964"/>
                      <a:pt x="750379" y="326003"/>
                    </a:cubicBezTo>
                    <a:close/>
                    <a:moveTo>
                      <a:pt x="1553251" y="321840"/>
                    </a:moveTo>
                    <a:lnTo>
                      <a:pt x="1606096" y="321840"/>
                    </a:lnTo>
                    <a:lnTo>
                      <a:pt x="1606096" y="489061"/>
                    </a:lnTo>
                    <a:lnTo>
                      <a:pt x="1553251" y="489061"/>
                    </a:lnTo>
                    <a:lnTo>
                      <a:pt x="1553251" y="488156"/>
                    </a:lnTo>
                    <a:cubicBezTo>
                      <a:pt x="1563375" y="479779"/>
                      <a:pt x="1571813" y="468483"/>
                      <a:pt x="1578565" y="454269"/>
                    </a:cubicBezTo>
                    <a:cubicBezTo>
                      <a:pt x="1585318" y="440055"/>
                      <a:pt x="1588824" y="423782"/>
                      <a:pt x="1589084" y="405451"/>
                    </a:cubicBezTo>
                    <a:cubicBezTo>
                      <a:pt x="1588824" y="387119"/>
                      <a:pt x="1585318" y="370847"/>
                      <a:pt x="1578565" y="356633"/>
                    </a:cubicBezTo>
                    <a:cubicBezTo>
                      <a:pt x="1571813" y="342419"/>
                      <a:pt x="1563375" y="331123"/>
                      <a:pt x="1553251" y="322745"/>
                    </a:cubicBezTo>
                    <a:close/>
                    <a:moveTo>
                      <a:pt x="991352" y="321840"/>
                    </a:moveTo>
                    <a:lnTo>
                      <a:pt x="1044197" y="321840"/>
                    </a:lnTo>
                    <a:lnTo>
                      <a:pt x="1044197" y="322745"/>
                    </a:lnTo>
                    <a:cubicBezTo>
                      <a:pt x="1034074" y="331123"/>
                      <a:pt x="1025636" y="342419"/>
                      <a:pt x="1018883" y="356633"/>
                    </a:cubicBezTo>
                    <a:cubicBezTo>
                      <a:pt x="1012131" y="370847"/>
                      <a:pt x="1008624" y="387119"/>
                      <a:pt x="1008364" y="405451"/>
                    </a:cubicBezTo>
                    <a:cubicBezTo>
                      <a:pt x="1008624" y="423782"/>
                      <a:pt x="1012131" y="440055"/>
                      <a:pt x="1018883" y="454269"/>
                    </a:cubicBezTo>
                    <a:cubicBezTo>
                      <a:pt x="1025636" y="468483"/>
                      <a:pt x="1034074" y="479779"/>
                      <a:pt x="1044197" y="488156"/>
                    </a:cubicBezTo>
                    <a:lnTo>
                      <a:pt x="1044197" y="489061"/>
                    </a:lnTo>
                    <a:lnTo>
                      <a:pt x="991352" y="489061"/>
                    </a:lnTo>
                    <a:close/>
                    <a:moveTo>
                      <a:pt x="93612" y="128808"/>
                    </a:moveTo>
                    <a:lnTo>
                      <a:pt x="114614" y="135012"/>
                    </a:lnTo>
                    <a:cubicBezTo>
                      <a:pt x="111406" y="142296"/>
                      <a:pt x="107722" y="149642"/>
                      <a:pt x="103563" y="157050"/>
                    </a:cubicBezTo>
                    <a:cubicBezTo>
                      <a:pt x="99404" y="164457"/>
                      <a:pt x="95420" y="170848"/>
                      <a:pt x="91611" y="176222"/>
                    </a:cubicBezTo>
                    <a:cubicBezTo>
                      <a:pt x="89236" y="174329"/>
                      <a:pt x="86236" y="172273"/>
                      <a:pt x="82610" y="170054"/>
                    </a:cubicBezTo>
                    <a:cubicBezTo>
                      <a:pt x="78985" y="167835"/>
                      <a:pt x="75785" y="166028"/>
                      <a:pt x="73009" y="164632"/>
                    </a:cubicBezTo>
                    <a:cubicBezTo>
                      <a:pt x="76968" y="159812"/>
                      <a:pt x="80752" y="154242"/>
                      <a:pt x="84361" y="147921"/>
                    </a:cubicBezTo>
                    <a:cubicBezTo>
                      <a:pt x="87969" y="141600"/>
                      <a:pt x="91053" y="135229"/>
                      <a:pt x="93612" y="128808"/>
                    </a:cubicBezTo>
                    <a:close/>
                    <a:moveTo>
                      <a:pt x="170821" y="126806"/>
                    </a:moveTo>
                    <a:cubicBezTo>
                      <a:pt x="174168" y="133032"/>
                      <a:pt x="177676" y="139644"/>
                      <a:pt x="181348" y="146645"/>
                    </a:cubicBezTo>
                    <a:cubicBezTo>
                      <a:pt x="185019" y="153645"/>
                      <a:pt x="187978" y="159708"/>
                      <a:pt x="190224" y="164832"/>
                    </a:cubicBezTo>
                    <a:lnTo>
                      <a:pt x="168221" y="174424"/>
                    </a:lnTo>
                    <a:cubicBezTo>
                      <a:pt x="166296" y="169007"/>
                      <a:pt x="163645" y="162648"/>
                      <a:pt x="160270" y="155349"/>
                    </a:cubicBezTo>
                    <a:cubicBezTo>
                      <a:pt x="156895" y="148050"/>
                      <a:pt x="153544" y="141137"/>
                      <a:pt x="150219" y="134612"/>
                    </a:cubicBezTo>
                    <a:close/>
                    <a:moveTo>
                      <a:pt x="1031481" y="121015"/>
                    </a:moveTo>
                    <a:cubicBezTo>
                      <a:pt x="1038595" y="121107"/>
                      <a:pt x="1043970" y="123574"/>
                      <a:pt x="1047608" y="128416"/>
                    </a:cubicBezTo>
                    <a:cubicBezTo>
                      <a:pt x="1051246" y="133258"/>
                      <a:pt x="1053071" y="139926"/>
                      <a:pt x="1053084" y="148418"/>
                    </a:cubicBezTo>
                    <a:cubicBezTo>
                      <a:pt x="1052992" y="159957"/>
                      <a:pt x="1049525" y="169984"/>
                      <a:pt x="1042683" y="178497"/>
                    </a:cubicBezTo>
                    <a:cubicBezTo>
                      <a:pt x="1035840" y="187011"/>
                      <a:pt x="1026172" y="193187"/>
                      <a:pt x="1013679" y="197025"/>
                    </a:cubicBezTo>
                    <a:lnTo>
                      <a:pt x="1007278" y="180823"/>
                    </a:lnTo>
                    <a:cubicBezTo>
                      <a:pt x="1015104" y="178289"/>
                      <a:pt x="1021205" y="174955"/>
                      <a:pt x="1025581" y="170821"/>
                    </a:cubicBezTo>
                    <a:cubicBezTo>
                      <a:pt x="1029956" y="166687"/>
                      <a:pt x="1032456" y="161954"/>
                      <a:pt x="1033081" y="156619"/>
                    </a:cubicBezTo>
                    <a:cubicBezTo>
                      <a:pt x="1032448" y="156786"/>
                      <a:pt x="1031715" y="156853"/>
                      <a:pt x="1030881" y="156819"/>
                    </a:cubicBezTo>
                    <a:cubicBezTo>
                      <a:pt x="1025714" y="156790"/>
                      <a:pt x="1021297" y="155248"/>
                      <a:pt x="1017630" y="152194"/>
                    </a:cubicBezTo>
                    <a:cubicBezTo>
                      <a:pt x="1013962" y="149139"/>
                      <a:pt x="1012046" y="144747"/>
                      <a:pt x="1011879" y="139017"/>
                    </a:cubicBezTo>
                    <a:cubicBezTo>
                      <a:pt x="1012033" y="133367"/>
                      <a:pt x="1013975" y="128966"/>
                      <a:pt x="1017705" y="125816"/>
                    </a:cubicBezTo>
                    <a:cubicBezTo>
                      <a:pt x="1021434" y="122665"/>
                      <a:pt x="1026026" y="121065"/>
                      <a:pt x="1031481" y="121015"/>
                    </a:cubicBezTo>
                    <a:close/>
                    <a:moveTo>
                      <a:pt x="30404" y="107221"/>
                    </a:moveTo>
                    <a:lnTo>
                      <a:pt x="50006" y="120204"/>
                    </a:lnTo>
                    <a:cubicBezTo>
                      <a:pt x="46156" y="131002"/>
                      <a:pt x="42005" y="141875"/>
                      <a:pt x="37555" y="152820"/>
                    </a:cubicBezTo>
                    <a:cubicBezTo>
                      <a:pt x="33104" y="163766"/>
                      <a:pt x="28654" y="174230"/>
                      <a:pt x="24203" y="184213"/>
                    </a:cubicBezTo>
                    <a:lnTo>
                      <a:pt x="2400" y="171428"/>
                    </a:lnTo>
                    <a:cubicBezTo>
                      <a:pt x="6630" y="163376"/>
                      <a:pt x="11272" y="153623"/>
                      <a:pt x="16327" y="142169"/>
                    </a:cubicBezTo>
                    <a:cubicBezTo>
                      <a:pt x="21382" y="130715"/>
                      <a:pt x="26074" y="119066"/>
                      <a:pt x="30404" y="107221"/>
                    </a:cubicBezTo>
                    <a:close/>
                    <a:moveTo>
                      <a:pt x="111214" y="92799"/>
                    </a:moveTo>
                    <a:lnTo>
                      <a:pt x="111214" y="104025"/>
                    </a:lnTo>
                    <a:lnTo>
                      <a:pt x="157420" y="104025"/>
                    </a:lnTo>
                    <a:lnTo>
                      <a:pt x="157420" y="92799"/>
                    </a:lnTo>
                    <a:close/>
                    <a:moveTo>
                      <a:pt x="111214" y="65796"/>
                    </a:moveTo>
                    <a:lnTo>
                      <a:pt x="111214" y="76822"/>
                    </a:lnTo>
                    <a:lnTo>
                      <a:pt x="157420" y="76822"/>
                    </a:lnTo>
                    <a:lnTo>
                      <a:pt x="157420" y="65796"/>
                    </a:lnTo>
                    <a:close/>
                    <a:moveTo>
                      <a:pt x="13402" y="55210"/>
                    </a:moveTo>
                    <a:cubicBezTo>
                      <a:pt x="18757" y="57835"/>
                      <a:pt x="24599" y="60875"/>
                      <a:pt x="30929" y="64330"/>
                    </a:cubicBezTo>
                    <a:cubicBezTo>
                      <a:pt x="37259" y="67784"/>
                      <a:pt x="42551" y="70879"/>
                      <a:pt x="46806" y="73614"/>
                    </a:cubicBezTo>
                    <a:lnTo>
                      <a:pt x="32404" y="92799"/>
                    </a:lnTo>
                    <a:cubicBezTo>
                      <a:pt x="28641" y="89883"/>
                      <a:pt x="23665" y="86528"/>
                      <a:pt x="17477" y="82736"/>
                    </a:cubicBezTo>
                    <a:cubicBezTo>
                      <a:pt x="11289" y="78944"/>
                      <a:pt x="5463" y="75436"/>
                      <a:pt x="0" y="72211"/>
                    </a:cubicBezTo>
                    <a:close/>
                    <a:moveTo>
                      <a:pt x="1908493" y="44793"/>
                    </a:moveTo>
                    <a:lnTo>
                      <a:pt x="1908493" y="93424"/>
                    </a:lnTo>
                    <a:lnTo>
                      <a:pt x="1926304" y="93424"/>
                    </a:lnTo>
                    <a:cubicBezTo>
                      <a:pt x="1936494" y="93420"/>
                      <a:pt x="1944082" y="91277"/>
                      <a:pt x="1949069" y="86995"/>
                    </a:cubicBezTo>
                    <a:cubicBezTo>
                      <a:pt x="1954055" y="82713"/>
                      <a:pt x="1956540" y="76317"/>
                      <a:pt x="1956524" y="67808"/>
                    </a:cubicBezTo>
                    <a:cubicBezTo>
                      <a:pt x="1956499" y="59319"/>
                      <a:pt x="1953847" y="53332"/>
                      <a:pt x="1948568" y="49846"/>
                    </a:cubicBezTo>
                    <a:cubicBezTo>
                      <a:pt x="1943290" y="46361"/>
                      <a:pt x="1935535" y="44676"/>
                      <a:pt x="1925303" y="44793"/>
                    </a:cubicBezTo>
                    <a:close/>
                    <a:moveTo>
                      <a:pt x="1737043" y="44793"/>
                    </a:moveTo>
                    <a:lnTo>
                      <a:pt x="1737043" y="93424"/>
                    </a:lnTo>
                    <a:lnTo>
                      <a:pt x="1754854" y="93424"/>
                    </a:lnTo>
                    <a:cubicBezTo>
                      <a:pt x="1765044" y="93420"/>
                      <a:pt x="1772632" y="91277"/>
                      <a:pt x="1777619" y="86995"/>
                    </a:cubicBezTo>
                    <a:cubicBezTo>
                      <a:pt x="1782605" y="82713"/>
                      <a:pt x="1785090" y="76317"/>
                      <a:pt x="1785074" y="67808"/>
                    </a:cubicBezTo>
                    <a:cubicBezTo>
                      <a:pt x="1785049" y="59319"/>
                      <a:pt x="1782397" y="53332"/>
                      <a:pt x="1777118" y="49846"/>
                    </a:cubicBezTo>
                    <a:cubicBezTo>
                      <a:pt x="1771840" y="46361"/>
                      <a:pt x="1764085" y="44676"/>
                      <a:pt x="1753853" y="44793"/>
                    </a:cubicBezTo>
                    <a:close/>
                    <a:moveTo>
                      <a:pt x="689293" y="44793"/>
                    </a:moveTo>
                    <a:lnTo>
                      <a:pt x="689293" y="93424"/>
                    </a:lnTo>
                    <a:lnTo>
                      <a:pt x="707104" y="93424"/>
                    </a:lnTo>
                    <a:cubicBezTo>
                      <a:pt x="717294" y="93420"/>
                      <a:pt x="724882" y="91277"/>
                      <a:pt x="729869" y="86995"/>
                    </a:cubicBezTo>
                    <a:cubicBezTo>
                      <a:pt x="734855" y="82713"/>
                      <a:pt x="737340" y="76317"/>
                      <a:pt x="737324" y="67808"/>
                    </a:cubicBezTo>
                    <a:cubicBezTo>
                      <a:pt x="737299" y="59319"/>
                      <a:pt x="734647" y="53332"/>
                      <a:pt x="729369" y="49846"/>
                    </a:cubicBezTo>
                    <a:cubicBezTo>
                      <a:pt x="724090" y="46361"/>
                      <a:pt x="716335" y="44676"/>
                      <a:pt x="706103" y="44793"/>
                    </a:cubicBezTo>
                    <a:close/>
                    <a:moveTo>
                      <a:pt x="517843" y="44793"/>
                    </a:moveTo>
                    <a:lnTo>
                      <a:pt x="517843" y="93424"/>
                    </a:lnTo>
                    <a:lnTo>
                      <a:pt x="535654" y="93424"/>
                    </a:lnTo>
                    <a:cubicBezTo>
                      <a:pt x="545844" y="93420"/>
                      <a:pt x="553432" y="91277"/>
                      <a:pt x="558419" y="86995"/>
                    </a:cubicBezTo>
                    <a:cubicBezTo>
                      <a:pt x="563405" y="82713"/>
                      <a:pt x="565890" y="76317"/>
                      <a:pt x="565874" y="67808"/>
                    </a:cubicBezTo>
                    <a:cubicBezTo>
                      <a:pt x="565849" y="59319"/>
                      <a:pt x="563197" y="53332"/>
                      <a:pt x="557919" y="49846"/>
                    </a:cubicBezTo>
                    <a:cubicBezTo>
                      <a:pt x="552640" y="46361"/>
                      <a:pt x="544885" y="44676"/>
                      <a:pt x="534654" y="44793"/>
                    </a:cubicBezTo>
                    <a:close/>
                    <a:moveTo>
                      <a:pt x="2038162" y="21415"/>
                    </a:moveTo>
                    <a:lnTo>
                      <a:pt x="2151352" y="21415"/>
                    </a:lnTo>
                    <a:lnTo>
                      <a:pt x="2151352" y="45993"/>
                    </a:lnTo>
                    <a:lnTo>
                      <a:pt x="2109346" y="45993"/>
                    </a:lnTo>
                    <a:lnTo>
                      <a:pt x="2109346" y="169409"/>
                    </a:lnTo>
                    <a:lnTo>
                      <a:pt x="2079768" y="169409"/>
                    </a:lnTo>
                    <a:lnTo>
                      <a:pt x="2079768" y="45993"/>
                    </a:lnTo>
                    <a:lnTo>
                      <a:pt x="2038162" y="45993"/>
                    </a:lnTo>
                    <a:close/>
                    <a:moveTo>
                      <a:pt x="1878914" y="21415"/>
                    </a:moveTo>
                    <a:lnTo>
                      <a:pt x="1927505" y="21415"/>
                    </a:lnTo>
                    <a:cubicBezTo>
                      <a:pt x="1938552" y="21340"/>
                      <a:pt x="1948426" y="22756"/>
                      <a:pt x="1957126" y="25664"/>
                    </a:cubicBezTo>
                    <a:cubicBezTo>
                      <a:pt x="1965827" y="28573"/>
                      <a:pt x="1972704" y="33425"/>
                      <a:pt x="1977758" y="40223"/>
                    </a:cubicBezTo>
                    <a:cubicBezTo>
                      <a:pt x="1982813" y="47020"/>
                      <a:pt x="1985394" y="56215"/>
                      <a:pt x="1985502" y="67808"/>
                    </a:cubicBezTo>
                    <a:cubicBezTo>
                      <a:pt x="1985385" y="79056"/>
                      <a:pt x="1982799" y="88299"/>
                      <a:pt x="1977744" y="95536"/>
                    </a:cubicBezTo>
                    <a:cubicBezTo>
                      <a:pt x="1972688" y="102773"/>
                      <a:pt x="1965865" y="108132"/>
                      <a:pt x="1957274" y="111613"/>
                    </a:cubicBezTo>
                    <a:cubicBezTo>
                      <a:pt x="1948684" y="115093"/>
                      <a:pt x="1939028" y="116823"/>
                      <a:pt x="1928305" y="116802"/>
                    </a:cubicBezTo>
                    <a:lnTo>
                      <a:pt x="1908493" y="116802"/>
                    </a:lnTo>
                    <a:lnTo>
                      <a:pt x="1908493" y="169409"/>
                    </a:lnTo>
                    <a:lnTo>
                      <a:pt x="1878914" y="169409"/>
                    </a:lnTo>
                    <a:close/>
                    <a:moveTo>
                      <a:pt x="1707464" y="21415"/>
                    </a:moveTo>
                    <a:lnTo>
                      <a:pt x="1756055" y="21415"/>
                    </a:lnTo>
                    <a:cubicBezTo>
                      <a:pt x="1767102" y="21340"/>
                      <a:pt x="1776976" y="22756"/>
                      <a:pt x="1785676" y="25664"/>
                    </a:cubicBezTo>
                    <a:cubicBezTo>
                      <a:pt x="1794377" y="28573"/>
                      <a:pt x="1801254" y="33425"/>
                      <a:pt x="1806308" y="40223"/>
                    </a:cubicBezTo>
                    <a:cubicBezTo>
                      <a:pt x="1811363" y="47020"/>
                      <a:pt x="1813944" y="56215"/>
                      <a:pt x="1814052" y="67808"/>
                    </a:cubicBezTo>
                    <a:cubicBezTo>
                      <a:pt x="1813935" y="79056"/>
                      <a:pt x="1811349" y="88299"/>
                      <a:pt x="1806294" y="95536"/>
                    </a:cubicBezTo>
                    <a:cubicBezTo>
                      <a:pt x="1801238" y="102773"/>
                      <a:pt x="1794415" y="108132"/>
                      <a:pt x="1785824" y="111613"/>
                    </a:cubicBezTo>
                    <a:cubicBezTo>
                      <a:pt x="1777234" y="115093"/>
                      <a:pt x="1767578" y="116823"/>
                      <a:pt x="1756855" y="116802"/>
                    </a:cubicBezTo>
                    <a:lnTo>
                      <a:pt x="1737043" y="116802"/>
                    </a:lnTo>
                    <a:lnTo>
                      <a:pt x="1737043" y="169409"/>
                    </a:lnTo>
                    <a:lnTo>
                      <a:pt x="1707464" y="169409"/>
                    </a:lnTo>
                    <a:close/>
                    <a:moveTo>
                      <a:pt x="818962" y="21415"/>
                    </a:moveTo>
                    <a:lnTo>
                      <a:pt x="932152" y="21415"/>
                    </a:lnTo>
                    <a:lnTo>
                      <a:pt x="932152" y="45993"/>
                    </a:lnTo>
                    <a:lnTo>
                      <a:pt x="890146" y="45993"/>
                    </a:lnTo>
                    <a:lnTo>
                      <a:pt x="890146" y="169409"/>
                    </a:lnTo>
                    <a:lnTo>
                      <a:pt x="860568" y="169409"/>
                    </a:lnTo>
                    <a:lnTo>
                      <a:pt x="860568" y="45993"/>
                    </a:lnTo>
                    <a:lnTo>
                      <a:pt x="818962" y="45993"/>
                    </a:lnTo>
                    <a:close/>
                    <a:moveTo>
                      <a:pt x="659714" y="21415"/>
                    </a:moveTo>
                    <a:lnTo>
                      <a:pt x="708305" y="21415"/>
                    </a:lnTo>
                    <a:cubicBezTo>
                      <a:pt x="719352" y="21340"/>
                      <a:pt x="729226" y="22756"/>
                      <a:pt x="737926" y="25664"/>
                    </a:cubicBezTo>
                    <a:cubicBezTo>
                      <a:pt x="746627" y="28573"/>
                      <a:pt x="753504" y="33425"/>
                      <a:pt x="758558" y="40223"/>
                    </a:cubicBezTo>
                    <a:cubicBezTo>
                      <a:pt x="763613" y="47020"/>
                      <a:pt x="766194" y="56215"/>
                      <a:pt x="766302" y="67808"/>
                    </a:cubicBezTo>
                    <a:cubicBezTo>
                      <a:pt x="766185" y="79056"/>
                      <a:pt x="763599" y="88299"/>
                      <a:pt x="758544" y="95536"/>
                    </a:cubicBezTo>
                    <a:cubicBezTo>
                      <a:pt x="753488" y="102773"/>
                      <a:pt x="746665" y="108132"/>
                      <a:pt x="738075" y="111613"/>
                    </a:cubicBezTo>
                    <a:cubicBezTo>
                      <a:pt x="729484" y="115093"/>
                      <a:pt x="719828" y="116823"/>
                      <a:pt x="709105" y="116802"/>
                    </a:cubicBezTo>
                    <a:lnTo>
                      <a:pt x="689293" y="116802"/>
                    </a:lnTo>
                    <a:lnTo>
                      <a:pt x="689293" y="169409"/>
                    </a:lnTo>
                    <a:lnTo>
                      <a:pt x="659714" y="169409"/>
                    </a:lnTo>
                    <a:close/>
                    <a:moveTo>
                      <a:pt x="488264" y="21415"/>
                    </a:moveTo>
                    <a:lnTo>
                      <a:pt x="536855" y="21415"/>
                    </a:lnTo>
                    <a:cubicBezTo>
                      <a:pt x="547902" y="21340"/>
                      <a:pt x="557776" y="22756"/>
                      <a:pt x="566476" y="25664"/>
                    </a:cubicBezTo>
                    <a:cubicBezTo>
                      <a:pt x="575177" y="28573"/>
                      <a:pt x="582054" y="33425"/>
                      <a:pt x="587108" y="40223"/>
                    </a:cubicBezTo>
                    <a:cubicBezTo>
                      <a:pt x="592163" y="47020"/>
                      <a:pt x="594744" y="56215"/>
                      <a:pt x="594852" y="67808"/>
                    </a:cubicBezTo>
                    <a:cubicBezTo>
                      <a:pt x="594735" y="79056"/>
                      <a:pt x="592149" y="88299"/>
                      <a:pt x="587094" y="95536"/>
                    </a:cubicBezTo>
                    <a:cubicBezTo>
                      <a:pt x="582038" y="102773"/>
                      <a:pt x="575215" y="108132"/>
                      <a:pt x="566625" y="111613"/>
                    </a:cubicBezTo>
                    <a:cubicBezTo>
                      <a:pt x="558034" y="115093"/>
                      <a:pt x="548378" y="116823"/>
                      <a:pt x="537655" y="116802"/>
                    </a:cubicBezTo>
                    <a:lnTo>
                      <a:pt x="517843" y="116802"/>
                    </a:lnTo>
                    <a:lnTo>
                      <a:pt x="517843" y="169409"/>
                    </a:lnTo>
                    <a:lnTo>
                      <a:pt x="488264" y="169409"/>
                    </a:lnTo>
                    <a:close/>
                    <a:moveTo>
                      <a:pt x="1226401" y="13402"/>
                    </a:moveTo>
                    <a:lnTo>
                      <a:pt x="1399823" y="13402"/>
                    </a:lnTo>
                    <a:lnTo>
                      <a:pt x="1399823" y="37805"/>
                    </a:lnTo>
                    <a:lnTo>
                      <a:pt x="1337615" y="37805"/>
                    </a:lnTo>
                    <a:cubicBezTo>
                      <a:pt x="1335906" y="40909"/>
                      <a:pt x="1334073" y="44001"/>
                      <a:pt x="1332114" y="47081"/>
                    </a:cubicBezTo>
                    <a:cubicBezTo>
                      <a:pt x="1330155" y="50160"/>
                      <a:pt x="1328122" y="53202"/>
                      <a:pt x="1326013" y="56207"/>
                    </a:cubicBezTo>
                    <a:lnTo>
                      <a:pt x="1326013" y="77010"/>
                    </a:lnTo>
                    <a:lnTo>
                      <a:pt x="1340815" y="64608"/>
                    </a:lnTo>
                    <a:cubicBezTo>
                      <a:pt x="1348109" y="69833"/>
                      <a:pt x="1355969" y="75629"/>
                      <a:pt x="1364396" y="81995"/>
                    </a:cubicBezTo>
                    <a:cubicBezTo>
                      <a:pt x="1372823" y="88362"/>
                      <a:pt x="1380861" y="94750"/>
                      <a:pt x="1388510" y="101161"/>
                    </a:cubicBezTo>
                    <a:cubicBezTo>
                      <a:pt x="1396159" y="107571"/>
                      <a:pt x="1402464" y="113456"/>
                      <a:pt x="1407423" y="118815"/>
                    </a:cubicBezTo>
                    <a:lnTo>
                      <a:pt x="1387221" y="137017"/>
                    </a:lnTo>
                    <a:cubicBezTo>
                      <a:pt x="1382961" y="131995"/>
                      <a:pt x="1377435" y="126348"/>
                      <a:pt x="1370641" y="120074"/>
                    </a:cubicBezTo>
                    <a:cubicBezTo>
                      <a:pt x="1363848" y="113801"/>
                      <a:pt x="1356543" y="107427"/>
                      <a:pt x="1348727" y="100953"/>
                    </a:cubicBezTo>
                    <a:cubicBezTo>
                      <a:pt x="1340911" y="94480"/>
                      <a:pt x="1333340" y="88432"/>
                      <a:pt x="1326013" y="82810"/>
                    </a:cubicBezTo>
                    <a:lnTo>
                      <a:pt x="1326013" y="186423"/>
                    </a:lnTo>
                    <a:lnTo>
                      <a:pt x="1300010" y="186423"/>
                    </a:lnTo>
                    <a:lnTo>
                      <a:pt x="1300010" y="88811"/>
                    </a:lnTo>
                    <a:cubicBezTo>
                      <a:pt x="1290896" y="98575"/>
                      <a:pt x="1281020" y="107651"/>
                      <a:pt x="1270381" y="116039"/>
                    </a:cubicBezTo>
                    <a:cubicBezTo>
                      <a:pt x="1259743" y="124428"/>
                      <a:pt x="1248416" y="131754"/>
                      <a:pt x="1236402" y="138017"/>
                    </a:cubicBezTo>
                    <a:cubicBezTo>
                      <a:pt x="1234381" y="134654"/>
                      <a:pt x="1231822" y="130929"/>
                      <a:pt x="1228726" y="126841"/>
                    </a:cubicBezTo>
                    <a:cubicBezTo>
                      <a:pt x="1225630" y="122753"/>
                      <a:pt x="1222721" y="119277"/>
                      <a:pt x="1220000" y="116414"/>
                    </a:cubicBezTo>
                    <a:cubicBezTo>
                      <a:pt x="1238357" y="107613"/>
                      <a:pt x="1254950" y="96212"/>
                      <a:pt x="1269781" y="82210"/>
                    </a:cubicBezTo>
                    <a:cubicBezTo>
                      <a:pt x="1284612" y="68208"/>
                      <a:pt x="1296755" y="53407"/>
                      <a:pt x="1306211" y="37805"/>
                    </a:cubicBezTo>
                    <a:lnTo>
                      <a:pt x="1226401" y="37805"/>
                    </a:lnTo>
                    <a:close/>
                    <a:moveTo>
                      <a:pt x="255927" y="12801"/>
                    </a:moveTo>
                    <a:lnTo>
                      <a:pt x="407946" y="12801"/>
                    </a:lnTo>
                    <a:lnTo>
                      <a:pt x="407946" y="36404"/>
                    </a:lnTo>
                    <a:lnTo>
                      <a:pt x="346539" y="36404"/>
                    </a:lnTo>
                    <a:lnTo>
                      <a:pt x="346539" y="77410"/>
                    </a:lnTo>
                    <a:lnTo>
                      <a:pt x="421548" y="77410"/>
                    </a:lnTo>
                    <a:lnTo>
                      <a:pt x="421548" y="101013"/>
                    </a:lnTo>
                    <a:lnTo>
                      <a:pt x="346539" y="101013"/>
                    </a:lnTo>
                    <a:lnTo>
                      <a:pt x="346539" y="156019"/>
                    </a:lnTo>
                    <a:cubicBezTo>
                      <a:pt x="346605" y="163308"/>
                      <a:pt x="345672" y="168884"/>
                      <a:pt x="343738" y="172747"/>
                    </a:cubicBezTo>
                    <a:cubicBezTo>
                      <a:pt x="341805" y="176610"/>
                      <a:pt x="338471" y="179435"/>
                      <a:pt x="333737" y="181223"/>
                    </a:cubicBezTo>
                    <a:cubicBezTo>
                      <a:pt x="329036" y="183165"/>
                      <a:pt x="323036" y="184431"/>
                      <a:pt x="315735" y="185023"/>
                    </a:cubicBezTo>
                    <a:cubicBezTo>
                      <a:pt x="308434" y="185615"/>
                      <a:pt x="299833" y="185882"/>
                      <a:pt x="289931" y="185823"/>
                    </a:cubicBezTo>
                    <a:cubicBezTo>
                      <a:pt x="289152" y="182060"/>
                      <a:pt x="287810" y="177835"/>
                      <a:pt x="285906" y="173147"/>
                    </a:cubicBezTo>
                    <a:cubicBezTo>
                      <a:pt x="284002" y="168459"/>
                      <a:pt x="282010" y="164283"/>
                      <a:pt x="279930" y="160620"/>
                    </a:cubicBezTo>
                    <a:cubicBezTo>
                      <a:pt x="287585" y="161008"/>
                      <a:pt x="294728" y="161233"/>
                      <a:pt x="301358" y="161295"/>
                    </a:cubicBezTo>
                    <a:cubicBezTo>
                      <a:pt x="307988" y="161358"/>
                      <a:pt x="312580" y="161333"/>
                      <a:pt x="315135" y="161220"/>
                    </a:cubicBezTo>
                    <a:cubicBezTo>
                      <a:pt x="317318" y="161158"/>
                      <a:pt x="318902" y="160733"/>
                      <a:pt x="319885" y="159945"/>
                    </a:cubicBezTo>
                    <a:cubicBezTo>
                      <a:pt x="320869" y="159157"/>
                      <a:pt x="321352" y="157782"/>
                      <a:pt x="321335" y="155819"/>
                    </a:cubicBezTo>
                    <a:lnTo>
                      <a:pt x="321335" y="101013"/>
                    </a:lnTo>
                    <a:lnTo>
                      <a:pt x="242326" y="101013"/>
                    </a:lnTo>
                    <a:lnTo>
                      <a:pt x="242326" y="77410"/>
                    </a:lnTo>
                    <a:lnTo>
                      <a:pt x="321335" y="77410"/>
                    </a:lnTo>
                    <a:lnTo>
                      <a:pt x="321335" y="36404"/>
                    </a:lnTo>
                    <a:lnTo>
                      <a:pt x="255927" y="36404"/>
                    </a:lnTo>
                    <a:close/>
                    <a:moveTo>
                      <a:pt x="60208" y="10414"/>
                    </a:moveTo>
                    <a:lnTo>
                      <a:pt x="185223" y="10414"/>
                    </a:lnTo>
                    <a:lnTo>
                      <a:pt x="185223" y="31791"/>
                    </a:lnTo>
                    <a:lnTo>
                      <a:pt x="126616" y="31791"/>
                    </a:lnTo>
                    <a:lnTo>
                      <a:pt x="149019" y="35798"/>
                    </a:lnTo>
                    <a:cubicBezTo>
                      <a:pt x="147718" y="38006"/>
                      <a:pt x="146418" y="40201"/>
                      <a:pt x="145118" y="42383"/>
                    </a:cubicBezTo>
                    <a:cubicBezTo>
                      <a:pt x="143818" y="44566"/>
                      <a:pt x="142518" y="46711"/>
                      <a:pt x="141218" y="48818"/>
                    </a:cubicBezTo>
                    <a:lnTo>
                      <a:pt x="179422" y="48818"/>
                    </a:lnTo>
                    <a:lnTo>
                      <a:pt x="179422" y="121003"/>
                    </a:lnTo>
                    <a:lnTo>
                      <a:pt x="144618" y="121003"/>
                    </a:lnTo>
                    <a:lnTo>
                      <a:pt x="144618" y="164232"/>
                    </a:lnTo>
                    <a:cubicBezTo>
                      <a:pt x="144697" y="169282"/>
                      <a:pt x="144139" y="173320"/>
                      <a:pt x="142943" y="176347"/>
                    </a:cubicBezTo>
                    <a:cubicBezTo>
                      <a:pt x="141747" y="179373"/>
                      <a:pt x="139438" y="181662"/>
                      <a:pt x="136017" y="183215"/>
                    </a:cubicBezTo>
                    <a:cubicBezTo>
                      <a:pt x="132621" y="184767"/>
                      <a:pt x="128562" y="185758"/>
                      <a:pt x="123841" y="186186"/>
                    </a:cubicBezTo>
                    <a:cubicBezTo>
                      <a:pt x="119119" y="186615"/>
                      <a:pt x="113710" y="186757"/>
                      <a:pt x="107613" y="186611"/>
                    </a:cubicBezTo>
                    <a:cubicBezTo>
                      <a:pt x="107080" y="183414"/>
                      <a:pt x="106247" y="179968"/>
                      <a:pt x="105113" y="176272"/>
                    </a:cubicBezTo>
                    <a:cubicBezTo>
                      <a:pt x="103980" y="172576"/>
                      <a:pt x="102746" y="169230"/>
                      <a:pt x="101413" y="166233"/>
                    </a:cubicBezTo>
                    <a:cubicBezTo>
                      <a:pt x="105051" y="166329"/>
                      <a:pt x="108526" y="166387"/>
                      <a:pt x="111839" y="166408"/>
                    </a:cubicBezTo>
                    <a:cubicBezTo>
                      <a:pt x="115152" y="166429"/>
                      <a:pt x="117477" y="166437"/>
                      <a:pt x="118815" y="166433"/>
                    </a:cubicBezTo>
                    <a:cubicBezTo>
                      <a:pt x="119903" y="166454"/>
                      <a:pt x="120678" y="166262"/>
                      <a:pt x="121140" y="165858"/>
                    </a:cubicBezTo>
                    <a:cubicBezTo>
                      <a:pt x="121603" y="165453"/>
                      <a:pt x="121828" y="164711"/>
                      <a:pt x="121815" y="163631"/>
                    </a:cubicBezTo>
                    <a:lnTo>
                      <a:pt x="121815" y="121003"/>
                    </a:lnTo>
                    <a:lnTo>
                      <a:pt x="90211" y="121003"/>
                    </a:lnTo>
                    <a:lnTo>
                      <a:pt x="90211" y="48818"/>
                    </a:lnTo>
                    <a:lnTo>
                      <a:pt x="117015" y="48818"/>
                    </a:lnTo>
                    <a:cubicBezTo>
                      <a:pt x="118027" y="45893"/>
                      <a:pt x="118952" y="42980"/>
                      <a:pt x="119790" y="40080"/>
                    </a:cubicBezTo>
                    <a:cubicBezTo>
                      <a:pt x="120628" y="37179"/>
                      <a:pt x="121303" y="34416"/>
                      <a:pt x="121815" y="31791"/>
                    </a:cubicBezTo>
                    <a:lnTo>
                      <a:pt x="83210" y="31791"/>
                    </a:lnTo>
                    <a:lnTo>
                      <a:pt x="83210" y="65596"/>
                    </a:lnTo>
                    <a:cubicBezTo>
                      <a:pt x="83313" y="77633"/>
                      <a:pt x="82708" y="90914"/>
                      <a:pt x="81395" y="105441"/>
                    </a:cubicBezTo>
                    <a:cubicBezTo>
                      <a:pt x="80083" y="119967"/>
                      <a:pt x="77448" y="134369"/>
                      <a:pt x="73491" y="148648"/>
                    </a:cubicBezTo>
                    <a:cubicBezTo>
                      <a:pt x="69533" y="162927"/>
                      <a:pt x="63639" y="175715"/>
                      <a:pt x="55807" y="187011"/>
                    </a:cubicBezTo>
                    <a:cubicBezTo>
                      <a:pt x="53498" y="184977"/>
                      <a:pt x="50365" y="182694"/>
                      <a:pt x="46406" y="180160"/>
                    </a:cubicBezTo>
                    <a:cubicBezTo>
                      <a:pt x="42447" y="177626"/>
                      <a:pt x="38913" y="175643"/>
                      <a:pt x="35804" y="174209"/>
                    </a:cubicBezTo>
                    <a:cubicBezTo>
                      <a:pt x="43159" y="163771"/>
                      <a:pt x="48586" y="152223"/>
                      <a:pt x="52088" y="139565"/>
                    </a:cubicBezTo>
                    <a:cubicBezTo>
                      <a:pt x="55590" y="126907"/>
                      <a:pt x="57847" y="114159"/>
                      <a:pt x="58859" y="101321"/>
                    </a:cubicBezTo>
                    <a:cubicBezTo>
                      <a:pt x="59872" y="88482"/>
                      <a:pt x="60321" y="76574"/>
                      <a:pt x="60208" y="65596"/>
                    </a:cubicBezTo>
                    <a:close/>
                    <a:moveTo>
                      <a:pt x="23203" y="1413"/>
                    </a:moveTo>
                    <a:cubicBezTo>
                      <a:pt x="28487" y="4342"/>
                      <a:pt x="34321" y="7633"/>
                      <a:pt x="40705" y="11285"/>
                    </a:cubicBezTo>
                    <a:cubicBezTo>
                      <a:pt x="47089" y="14937"/>
                      <a:pt x="52323" y="18176"/>
                      <a:pt x="56407" y="21003"/>
                    </a:cubicBezTo>
                    <a:lnTo>
                      <a:pt x="42005" y="40005"/>
                    </a:lnTo>
                    <a:cubicBezTo>
                      <a:pt x="38142" y="36958"/>
                      <a:pt x="33117" y="33440"/>
                      <a:pt x="26928" y="29449"/>
                    </a:cubicBezTo>
                    <a:cubicBezTo>
                      <a:pt x="20740" y="25458"/>
                      <a:pt x="14964" y="21843"/>
                      <a:pt x="9601" y="18605"/>
                    </a:cubicBezTo>
                    <a:close/>
                    <a:moveTo>
                      <a:pt x="1546536" y="0"/>
                    </a:moveTo>
                    <a:lnTo>
                      <a:pt x="1571939" y="0"/>
                    </a:lnTo>
                    <a:lnTo>
                      <a:pt x="1571939" y="62408"/>
                    </a:lnTo>
                    <a:lnTo>
                      <a:pt x="1631547" y="62408"/>
                    </a:lnTo>
                    <a:lnTo>
                      <a:pt x="1631547" y="86411"/>
                    </a:lnTo>
                    <a:lnTo>
                      <a:pt x="1571939" y="86411"/>
                    </a:lnTo>
                    <a:lnTo>
                      <a:pt x="1571939" y="153019"/>
                    </a:lnTo>
                    <a:lnTo>
                      <a:pt x="1642348" y="153019"/>
                    </a:lnTo>
                    <a:lnTo>
                      <a:pt x="1642348" y="176822"/>
                    </a:lnTo>
                    <a:lnTo>
                      <a:pt x="1459725" y="176822"/>
                    </a:lnTo>
                    <a:lnTo>
                      <a:pt x="1459725" y="153019"/>
                    </a:lnTo>
                    <a:lnTo>
                      <a:pt x="1485128" y="153019"/>
                    </a:lnTo>
                    <a:lnTo>
                      <a:pt x="1485128" y="41005"/>
                    </a:lnTo>
                    <a:lnTo>
                      <a:pt x="1510132" y="41005"/>
                    </a:lnTo>
                    <a:lnTo>
                      <a:pt x="1510132" y="153019"/>
                    </a:lnTo>
                    <a:lnTo>
                      <a:pt x="1546536" y="153019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40000"/>
                  </a:lnSpc>
                </a:pPr>
                <a:endParaRPr lang="zh-CN" altLang="en-US" sz="1400" spc="300" dirty="0">
                  <a:solidFill>
                    <a:srgbClr val="ECBD8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grpSp>
            <p:nvGrpSpPr>
              <p:cNvPr id="24" name="组合 23">
                <a:extLst>
                  <a:ext uri="{FF2B5EF4-FFF2-40B4-BE49-F238E27FC236}">
                    <a16:creationId xmlns:a16="http://schemas.microsoft.com/office/drawing/2014/main" id="{4251BDF5-BD9A-C68B-B4DF-4ADF75E15C49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>
                <a:off x="4980705" y="2314286"/>
                <a:ext cx="3813754" cy="81601"/>
                <a:chOff x="3955432" y="5643520"/>
                <a:chExt cx="3026445" cy="86703"/>
              </a:xfrm>
              <a:grpFill/>
            </p:grpSpPr>
            <p:sp>
              <p:nvSpPr>
                <p:cNvPr id="26" name="Rectangle 151">
                  <a:extLst>
                    <a:ext uri="{FF2B5EF4-FFF2-40B4-BE49-F238E27FC236}">
                      <a16:creationId xmlns:a16="http://schemas.microsoft.com/office/drawing/2014/main" id="{033F9F3E-6911-772A-FAB2-00CDDF8800B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7" name="Rectangle 152">
                  <a:extLst>
                    <a:ext uri="{FF2B5EF4-FFF2-40B4-BE49-F238E27FC236}">
                      <a16:creationId xmlns:a16="http://schemas.microsoft.com/office/drawing/2014/main" id="{3F2EADEE-FE01-C5FE-B8C4-8BDBC614D55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8" name="Rectangle 153">
                  <a:extLst>
                    <a:ext uri="{FF2B5EF4-FFF2-40B4-BE49-F238E27FC236}">
                      <a16:creationId xmlns:a16="http://schemas.microsoft.com/office/drawing/2014/main" id="{CFC87A91-5686-FE8D-C1E4-5C084ED983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9" name="Rectangle 154">
                  <a:extLst>
                    <a:ext uri="{FF2B5EF4-FFF2-40B4-BE49-F238E27FC236}">
                      <a16:creationId xmlns:a16="http://schemas.microsoft.com/office/drawing/2014/main" id="{B005EA1C-85A5-F28C-FF34-1C8EE9CF605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0" name="Rectangle 155">
                  <a:extLst>
                    <a:ext uri="{FF2B5EF4-FFF2-40B4-BE49-F238E27FC236}">
                      <a16:creationId xmlns:a16="http://schemas.microsoft.com/office/drawing/2014/main" id="{D3F8CF27-D5C6-C7B9-CEBD-C42600ADC47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1" name="Rectangle 156">
                  <a:extLst>
                    <a:ext uri="{FF2B5EF4-FFF2-40B4-BE49-F238E27FC236}">
                      <a16:creationId xmlns:a16="http://schemas.microsoft.com/office/drawing/2014/main" id="{FD63DBFA-82CA-5E34-66EE-7B7FC2B1C9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2" name="Rectangle 157">
                  <a:extLst>
                    <a:ext uri="{FF2B5EF4-FFF2-40B4-BE49-F238E27FC236}">
                      <a16:creationId xmlns:a16="http://schemas.microsoft.com/office/drawing/2014/main" id="{9A9FAD6D-6B01-D3C3-ED2C-E8C0066D28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3" name="Rectangle 158">
                  <a:extLst>
                    <a:ext uri="{FF2B5EF4-FFF2-40B4-BE49-F238E27FC236}">
                      <a16:creationId xmlns:a16="http://schemas.microsoft.com/office/drawing/2014/main" id="{9A5CDE47-3EFF-D9B5-ADFD-7689905A252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4" name="Rectangle 159">
                  <a:extLst>
                    <a:ext uri="{FF2B5EF4-FFF2-40B4-BE49-F238E27FC236}">
                      <a16:creationId xmlns:a16="http://schemas.microsoft.com/office/drawing/2014/main" id="{60B3374E-D8AB-F4E9-5C3C-57E36D2FCDB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5" name="Rectangle 160">
                  <a:extLst>
                    <a:ext uri="{FF2B5EF4-FFF2-40B4-BE49-F238E27FC236}">
                      <a16:creationId xmlns:a16="http://schemas.microsoft.com/office/drawing/2014/main" id="{70B44FD4-8A02-14CC-D70E-880283B3F54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6" name="Rectangle 161">
                  <a:extLst>
                    <a:ext uri="{FF2B5EF4-FFF2-40B4-BE49-F238E27FC236}">
                      <a16:creationId xmlns:a16="http://schemas.microsoft.com/office/drawing/2014/main" id="{5A0AAF4C-C8DA-81DB-C968-CE54D9FA7A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7" name="Rectangle 162">
                  <a:extLst>
                    <a:ext uri="{FF2B5EF4-FFF2-40B4-BE49-F238E27FC236}">
                      <a16:creationId xmlns:a16="http://schemas.microsoft.com/office/drawing/2014/main" id="{A4D779BD-3947-0FF4-1841-C5F9A17AFB2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8" name="Rectangle 163">
                  <a:extLst>
                    <a:ext uri="{FF2B5EF4-FFF2-40B4-BE49-F238E27FC236}">
                      <a16:creationId xmlns:a16="http://schemas.microsoft.com/office/drawing/2014/main" id="{06FB5830-D0DF-0160-E4CE-30FCCBB4F22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9" name="Rectangle 164">
                  <a:extLst>
                    <a:ext uri="{FF2B5EF4-FFF2-40B4-BE49-F238E27FC236}">
                      <a16:creationId xmlns:a16="http://schemas.microsoft.com/office/drawing/2014/main" id="{DB379346-644F-6333-3A4E-278F3CA86D0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0" name="Rectangle 165">
                  <a:extLst>
                    <a:ext uri="{FF2B5EF4-FFF2-40B4-BE49-F238E27FC236}">
                      <a16:creationId xmlns:a16="http://schemas.microsoft.com/office/drawing/2014/main" id="{D0570026-9C3A-81C9-DF8D-6750E3279C8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1" name="Rectangle 166">
                  <a:extLst>
                    <a:ext uri="{FF2B5EF4-FFF2-40B4-BE49-F238E27FC236}">
                      <a16:creationId xmlns:a16="http://schemas.microsoft.com/office/drawing/2014/main" id="{A0BC763F-AFF9-57E7-6649-18C7D4E21C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2" name="Rectangle 167">
                  <a:extLst>
                    <a:ext uri="{FF2B5EF4-FFF2-40B4-BE49-F238E27FC236}">
                      <a16:creationId xmlns:a16="http://schemas.microsoft.com/office/drawing/2014/main" id="{BCEB1D31-50CD-FA0D-EC8E-1961CCC4AA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3" name="Rectangle 168">
                  <a:extLst>
                    <a:ext uri="{FF2B5EF4-FFF2-40B4-BE49-F238E27FC236}">
                      <a16:creationId xmlns:a16="http://schemas.microsoft.com/office/drawing/2014/main" id="{DE0B0B05-FF23-82A5-B656-BABF447A380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4" name="Rectangle 169">
                  <a:extLst>
                    <a:ext uri="{FF2B5EF4-FFF2-40B4-BE49-F238E27FC236}">
                      <a16:creationId xmlns:a16="http://schemas.microsoft.com/office/drawing/2014/main" id="{9FFBA4AF-717E-0CC6-89DE-22DF96B168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5" name="Rectangle 170">
                  <a:extLst>
                    <a:ext uri="{FF2B5EF4-FFF2-40B4-BE49-F238E27FC236}">
                      <a16:creationId xmlns:a16="http://schemas.microsoft.com/office/drawing/2014/main" id="{2DA06C9A-EBBF-4BFD-A535-F7DEB81D20B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6" name="Rectangle 171">
                  <a:extLst>
                    <a:ext uri="{FF2B5EF4-FFF2-40B4-BE49-F238E27FC236}">
                      <a16:creationId xmlns:a16="http://schemas.microsoft.com/office/drawing/2014/main" id="{D87214DD-7ACB-B86E-41B3-DEB6E1C5BAA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7" name="Rectangle 172">
                  <a:extLst>
                    <a:ext uri="{FF2B5EF4-FFF2-40B4-BE49-F238E27FC236}">
                      <a16:creationId xmlns:a16="http://schemas.microsoft.com/office/drawing/2014/main" id="{87D9E076-1E11-C4F8-A1D0-4FFE6F80453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8" name="Rectangle 173">
                  <a:extLst>
                    <a:ext uri="{FF2B5EF4-FFF2-40B4-BE49-F238E27FC236}">
                      <a16:creationId xmlns:a16="http://schemas.microsoft.com/office/drawing/2014/main" id="{F2F3D1E4-663D-7E9F-1EC1-06BFD44376F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9" name="Rectangle 174">
                  <a:extLst>
                    <a:ext uri="{FF2B5EF4-FFF2-40B4-BE49-F238E27FC236}">
                      <a16:creationId xmlns:a16="http://schemas.microsoft.com/office/drawing/2014/main" id="{B58BCB2F-137D-358A-B322-57A92A37BC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0" name="Rectangle 175">
                  <a:extLst>
                    <a:ext uri="{FF2B5EF4-FFF2-40B4-BE49-F238E27FC236}">
                      <a16:creationId xmlns:a16="http://schemas.microsoft.com/office/drawing/2014/main" id="{34E6E4CF-71BF-EBEC-2A84-A6B64F63091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1" name="Rectangle 176">
                  <a:extLst>
                    <a:ext uri="{FF2B5EF4-FFF2-40B4-BE49-F238E27FC236}">
                      <a16:creationId xmlns:a16="http://schemas.microsoft.com/office/drawing/2014/main" id="{24A6EC9B-02D4-06EB-6AFA-D46BB0F5450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2" name="Rectangle 177">
                  <a:extLst>
                    <a:ext uri="{FF2B5EF4-FFF2-40B4-BE49-F238E27FC236}">
                      <a16:creationId xmlns:a16="http://schemas.microsoft.com/office/drawing/2014/main" id="{8F0E35C1-83B9-08D7-BB5C-10CEEDEA57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3" name="Rectangle 178">
                  <a:extLst>
                    <a:ext uri="{FF2B5EF4-FFF2-40B4-BE49-F238E27FC236}">
                      <a16:creationId xmlns:a16="http://schemas.microsoft.com/office/drawing/2014/main" id="{30B57125-4389-6E3B-B094-0EB98DB8D78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4" name="Rectangle 179">
                  <a:extLst>
                    <a:ext uri="{FF2B5EF4-FFF2-40B4-BE49-F238E27FC236}">
                      <a16:creationId xmlns:a16="http://schemas.microsoft.com/office/drawing/2014/main" id="{6D822FE5-550F-DFC3-4741-8F4C9303BD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5" name="Rectangle 180">
                  <a:extLst>
                    <a:ext uri="{FF2B5EF4-FFF2-40B4-BE49-F238E27FC236}">
                      <a16:creationId xmlns:a16="http://schemas.microsoft.com/office/drawing/2014/main" id="{5D41E260-C050-CD24-47FF-077DB8C2D4D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6" name="Rectangle 181">
                  <a:extLst>
                    <a:ext uri="{FF2B5EF4-FFF2-40B4-BE49-F238E27FC236}">
                      <a16:creationId xmlns:a16="http://schemas.microsoft.com/office/drawing/2014/main" id="{ED5292D8-BA64-BAA0-2144-2A77D1E794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7" name="Rectangle 182">
                  <a:extLst>
                    <a:ext uri="{FF2B5EF4-FFF2-40B4-BE49-F238E27FC236}">
                      <a16:creationId xmlns:a16="http://schemas.microsoft.com/office/drawing/2014/main" id="{8CC6657C-935F-C84C-E029-0DF58AB7D5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8" name="Rectangle 183">
                  <a:extLst>
                    <a:ext uri="{FF2B5EF4-FFF2-40B4-BE49-F238E27FC236}">
                      <a16:creationId xmlns:a16="http://schemas.microsoft.com/office/drawing/2014/main" id="{44469D0D-AB95-AEE5-8CB6-1855547F020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9" name="Rectangle 184">
                  <a:extLst>
                    <a:ext uri="{FF2B5EF4-FFF2-40B4-BE49-F238E27FC236}">
                      <a16:creationId xmlns:a16="http://schemas.microsoft.com/office/drawing/2014/main" id="{5058A3DE-41BF-8CBE-9DA4-7C1E31A035A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0" name="Rectangle 185">
                  <a:extLst>
                    <a:ext uri="{FF2B5EF4-FFF2-40B4-BE49-F238E27FC236}">
                      <a16:creationId xmlns:a16="http://schemas.microsoft.com/office/drawing/2014/main" id="{DEADD0F7-DB13-2764-A2B6-66A167D7C43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1" name="Rectangle 186">
                  <a:extLst>
                    <a:ext uri="{FF2B5EF4-FFF2-40B4-BE49-F238E27FC236}">
                      <a16:creationId xmlns:a16="http://schemas.microsoft.com/office/drawing/2014/main" id="{49EEF308-0C7F-81D9-55B0-B33297D41DA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2" name="Rectangle 187">
                  <a:extLst>
                    <a:ext uri="{FF2B5EF4-FFF2-40B4-BE49-F238E27FC236}">
                      <a16:creationId xmlns:a16="http://schemas.microsoft.com/office/drawing/2014/main" id="{46675D19-2522-2643-4FA9-A2D5B0913F7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3" name="Rectangle 188">
                  <a:extLst>
                    <a:ext uri="{FF2B5EF4-FFF2-40B4-BE49-F238E27FC236}">
                      <a16:creationId xmlns:a16="http://schemas.microsoft.com/office/drawing/2014/main" id="{E8B50BDF-EF29-AF39-7BCF-7BC8188B45C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4" name="Rectangle 189">
                  <a:extLst>
                    <a:ext uri="{FF2B5EF4-FFF2-40B4-BE49-F238E27FC236}">
                      <a16:creationId xmlns:a16="http://schemas.microsoft.com/office/drawing/2014/main" id="{67473D17-BFC9-CDF3-D488-103639B07B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5" name="Rectangle 190">
                  <a:extLst>
                    <a:ext uri="{FF2B5EF4-FFF2-40B4-BE49-F238E27FC236}">
                      <a16:creationId xmlns:a16="http://schemas.microsoft.com/office/drawing/2014/main" id="{E9DA4BA8-DDB8-D115-95E5-30E4E8B82AF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6" name="Rectangle 191">
                  <a:extLst>
                    <a:ext uri="{FF2B5EF4-FFF2-40B4-BE49-F238E27FC236}">
                      <a16:creationId xmlns:a16="http://schemas.microsoft.com/office/drawing/2014/main" id="{F54421AB-416E-AB86-2208-9BB5CC60C2D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7" name="Rectangle 192">
                  <a:extLst>
                    <a:ext uri="{FF2B5EF4-FFF2-40B4-BE49-F238E27FC236}">
                      <a16:creationId xmlns:a16="http://schemas.microsoft.com/office/drawing/2014/main" id="{8AC54D4C-D463-41E8-1A72-30BA4A9A8D3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8" name="Rectangle 193">
                  <a:extLst>
                    <a:ext uri="{FF2B5EF4-FFF2-40B4-BE49-F238E27FC236}">
                      <a16:creationId xmlns:a16="http://schemas.microsoft.com/office/drawing/2014/main" id="{89D90681-82AC-51F5-EC68-A94F4CAC239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9" name="Rectangle 194">
                  <a:extLst>
                    <a:ext uri="{FF2B5EF4-FFF2-40B4-BE49-F238E27FC236}">
                      <a16:creationId xmlns:a16="http://schemas.microsoft.com/office/drawing/2014/main" id="{73718AB3-0B6B-75D5-2352-1190961F01D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0" name="Rectangle 195">
                  <a:extLst>
                    <a:ext uri="{FF2B5EF4-FFF2-40B4-BE49-F238E27FC236}">
                      <a16:creationId xmlns:a16="http://schemas.microsoft.com/office/drawing/2014/main" id="{AFE2C539-7FE5-B504-DE67-E28A5D79817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1" name="Rectangle 196">
                  <a:extLst>
                    <a:ext uri="{FF2B5EF4-FFF2-40B4-BE49-F238E27FC236}">
                      <a16:creationId xmlns:a16="http://schemas.microsoft.com/office/drawing/2014/main" id="{4429E89F-872C-4B1F-6F38-4F596A9B12E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2" name="Rectangle 197">
                  <a:extLst>
                    <a:ext uri="{FF2B5EF4-FFF2-40B4-BE49-F238E27FC236}">
                      <a16:creationId xmlns:a16="http://schemas.microsoft.com/office/drawing/2014/main" id="{63D8E5D2-924B-F12D-AE7C-9978B1D92E0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3" name="Rectangle 198">
                  <a:extLst>
                    <a:ext uri="{FF2B5EF4-FFF2-40B4-BE49-F238E27FC236}">
                      <a16:creationId xmlns:a16="http://schemas.microsoft.com/office/drawing/2014/main" id="{C2421006-9BCF-BC59-8948-6D02DEC118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4" name="Rectangle 199">
                  <a:extLst>
                    <a:ext uri="{FF2B5EF4-FFF2-40B4-BE49-F238E27FC236}">
                      <a16:creationId xmlns:a16="http://schemas.microsoft.com/office/drawing/2014/main" id="{A5450F66-2A76-EABC-005A-BF192F0CB74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5" name="Rectangle 200">
                  <a:extLst>
                    <a:ext uri="{FF2B5EF4-FFF2-40B4-BE49-F238E27FC236}">
                      <a16:creationId xmlns:a16="http://schemas.microsoft.com/office/drawing/2014/main" id="{5878CA1F-1833-CF38-248A-91C5643F8D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6" name="Rectangle 201">
                  <a:extLst>
                    <a:ext uri="{FF2B5EF4-FFF2-40B4-BE49-F238E27FC236}">
                      <a16:creationId xmlns:a16="http://schemas.microsoft.com/office/drawing/2014/main" id="{3AA4CB93-F774-5CBA-2E7C-1C3110FF41C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7" name="Rectangle 202">
                  <a:extLst>
                    <a:ext uri="{FF2B5EF4-FFF2-40B4-BE49-F238E27FC236}">
                      <a16:creationId xmlns:a16="http://schemas.microsoft.com/office/drawing/2014/main" id="{B4C8702E-8408-D1B0-A258-731C8DBED09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8" name="Rectangle 203">
                  <a:extLst>
                    <a:ext uri="{FF2B5EF4-FFF2-40B4-BE49-F238E27FC236}">
                      <a16:creationId xmlns:a16="http://schemas.microsoft.com/office/drawing/2014/main" id="{64A56488-D01A-9414-705C-3DFBA973A2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9" name="Rectangle 204">
                  <a:extLst>
                    <a:ext uri="{FF2B5EF4-FFF2-40B4-BE49-F238E27FC236}">
                      <a16:creationId xmlns:a16="http://schemas.microsoft.com/office/drawing/2014/main" id="{6EDE7040-90C5-38CC-C1FC-50BC5C7A687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0" name="Rectangle 205">
                  <a:extLst>
                    <a:ext uri="{FF2B5EF4-FFF2-40B4-BE49-F238E27FC236}">
                      <a16:creationId xmlns:a16="http://schemas.microsoft.com/office/drawing/2014/main" id="{45F1BA36-07E0-87EB-AA56-7339CE501A1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1" name="Rectangle 206">
                  <a:extLst>
                    <a:ext uri="{FF2B5EF4-FFF2-40B4-BE49-F238E27FC236}">
                      <a16:creationId xmlns:a16="http://schemas.microsoft.com/office/drawing/2014/main" id="{05E42C2D-1502-1857-1FD4-39B540B7A83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2" name="Rectangle 207">
                  <a:extLst>
                    <a:ext uri="{FF2B5EF4-FFF2-40B4-BE49-F238E27FC236}">
                      <a16:creationId xmlns:a16="http://schemas.microsoft.com/office/drawing/2014/main" id="{A96D52EB-B715-3685-C51A-09331B4764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3" name="Rectangle 208">
                  <a:extLst>
                    <a:ext uri="{FF2B5EF4-FFF2-40B4-BE49-F238E27FC236}">
                      <a16:creationId xmlns:a16="http://schemas.microsoft.com/office/drawing/2014/main" id="{5736EC16-D7F9-51FC-6CE8-58B570A328C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4" name="Rectangle 209">
                  <a:extLst>
                    <a:ext uri="{FF2B5EF4-FFF2-40B4-BE49-F238E27FC236}">
                      <a16:creationId xmlns:a16="http://schemas.microsoft.com/office/drawing/2014/main" id="{02CA2990-F262-598A-677D-64671CA4F09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5" name="Rectangle 210">
                  <a:extLst>
                    <a:ext uri="{FF2B5EF4-FFF2-40B4-BE49-F238E27FC236}">
                      <a16:creationId xmlns:a16="http://schemas.microsoft.com/office/drawing/2014/main" id="{06B05CAE-9484-9BE4-C93B-FD2BC29032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6" name="Rectangle 211">
                  <a:extLst>
                    <a:ext uri="{FF2B5EF4-FFF2-40B4-BE49-F238E27FC236}">
                      <a16:creationId xmlns:a16="http://schemas.microsoft.com/office/drawing/2014/main" id="{D3AA47A7-D488-FEE1-A384-3E34F154A59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7" name="Rectangle 212">
                  <a:extLst>
                    <a:ext uri="{FF2B5EF4-FFF2-40B4-BE49-F238E27FC236}">
                      <a16:creationId xmlns:a16="http://schemas.microsoft.com/office/drawing/2014/main" id="{66320491-BD6A-C899-A087-AD74503E71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8" name="Rectangle 213">
                  <a:extLst>
                    <a:ext uri="{FF2B5EF4-FFF2-40B4-BE49-F238E27FC236}">
                      <a16:creationId xmlns:a16="http://schemas.microsoft.com/office/drawing/2014/main" id="{666B7655-F9B9-2EAC-C6F3-2D018B836B2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9" name="Rectangle 214">
                  <a:extLst>
                    <a:ext uri="{FF2B5EF4-FFF2-40B4-BE49-F238E27FC236}">
                      <a16:creationId xmlns:a16="http://schemas.microsoft.com/office/drawing/2014/main" id="{4273A1B0-0957-5E11-938D-CA9A3CFF26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0" name="Rectangle 215">
                  <a:extLst>
                    <a:ext uri="{FF2B5EF4-FFF2-40B4-BE49-F238E27FC236}">
                      <a16:creationId xmlns:a16="http://schemas.microsoft.com/office/drawing/2014/main" id="{97339BC5-6064-2898-3A77-77BD1C17E5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1" name="Rectangle 216">
                  <a:extLst>
                    <a:ext uri="{FF2B5EF4-FFF2-40B4-BE49-F238E27FC236}">
                      <a16:creationId xmlns:a16="http://schemas.microsoft.com/office/drawing/2014/main" id="{A03D7F0D-1122-11F9-F2E3-8158B0192C0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2" name="Rectangle 217">
                  <a:extLst>
                    <a:ext uri="{FF2B5EF4-FFF2-40B4-BE49-F238E27FC236}">
                      <a16:creationId xmlns:a16="http://schemas.microsoft.com/office/drawing/2014/main" id="{98430F97-3F9D-2C35-4959-689A303C5108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3" name="Rectangle 218">
                  <a:extLst>
                    <a:ext uri="{FF2B5EF4-FFF2-40B4-BE49-F238E27FC236}">
                      <a16:creationId xmlns:a16="http://schemas.microsoft.com/office/drawing/2014/main" id="{162DD10F-89EE-D018-CCB9-3F15814A44F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4" name="Rectangle 219">
                  <a:extLst>
                    <a:ext uri="{FF2B5EF4-FFF2-40B4-BE49-F238E27FC236}">
                      <a16:creationId xmlns:a16="http://schemas.microsoft.com/office/drawing/2014/main" id="{5338833A-3BDC-A61A-9CC8-C3BFA0C52A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5" name="Rectangle 220">
                  <a:extLst>
                    <a:ext uri="{FF2B5EF4-FFF2-40B4-BE49-F238E27FC236}">
                      <a16:creationId xmlns:a16="http://schemas.microsoft.com/office/drawing/2014/main" id="{3D3B1DA9-A6C8-E674-DD07-B5DE101FFDB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6" name="Rectangle 221">
                  <a:extLst>
                    <a:ext uri="{FF2B5EF4-FFF2-40B4-BE49-F238E27FC236}">
                      <a16:creationId xmlns:a16="http://schemas.microsoft.com/office/drawing/2014/main" id="{1EB8535A-B471-56F8-DEDC-4F8BEB60A3C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7" name="Rectangle 222">
                  <a:extLst>
                    <a:ext uri="{FF2B5EF4-FFF2-40B4-BE49-F238E27FC236}">
                      <a16:creationId xmlns:a16="http://schemas.microsoft.com/office/drawing/2014/main" id="{3AB7DB0A-E1AC-D33C-F725-AFCFCB6B5BD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8" name="Rectangle 223">
                  <a:extLst>
                    <a:ext uri="{FF2B5EF4-FFF2-40B4-BE49-F238E27FC236}">
                      <a16:creationId xmlns:a16="http://schemas.microsoft.com/office/drawing/2014/main" id="{EB7F5903-2223-EA3A-3A6A-7FCB2629DF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9" name="Rectangle 224">
                  <a:extLst>
                    <a:ext uri="{FF2B5EF4-FFF2-40B4-BE49-F238E27FC236}">
                      <a16:creationId xmlns:a16="http://schemas.microsoft.com/office/drawing/2014/main" id="{58F3ED3E-78E2-DCFB-AF6C-745421C581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0" name="Rectangle 225">
                  <a:extLst>
                    <a:ext uri="{FF2B5EF4-FFF2-40B4-BE49-F238E27FC236}">
                      <a16:creationId xmlns:a16="http://schemas.microsoft.com/office/drawing/2014/main" id="{842F7D01-DDDA-27F8-8991-45D0B71BE0E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1" name="Rectangle 226">
                  <a:extLst>
                    <a:ext uri="{FF2B5EF4-FFF2-40B4-BE49-F238E27FC236}">
                      <a16:creationId xmlns:a16="http://schemas.microsoft.com/office/drawing/2014/main" id="{60671CFA-C686-068F-973C-A1339D62B74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2" name="Rectangle 227">
                  <a:extLst>
                    <a:ext uri="{FF2B5EF4-FFF2-40B4-BE49-F238E27FC236}">
                      <a16:creationId xmlns:a16="http://schemas.microsoft.com/office/drawing/2014/main" id="{2CF5F911-26EC-1099-940A-BA294ABE594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3" name="Rectangle 228">
                  <a:extLst>
                    <a:ext uri="{FF2B5EF4-FFF2-40B4-BE49-F238E27FC236}">
                      <a16:creationId xmlns:a16="http://schemas.microsoft.com/office/drawing/2014/main" id="{1E601F2A-5E3C-0740-A28E-1635C308FC8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</p:grpSp>
          <p:cxnSp>
            <p:nvCxnSpPr>
              <p:cNvPr id="25" name="直接连接符 24">
                <a:extLst>
                  <a:ext uri="{FF2B5EF4-FFF2-40B4-BE49-F238E27FC236}">
                    <a16:creationId xmlns:a16="http://schemas.microsoft.com/office/drawing/2014/main" id="{FE6C1BBC-EE5D-76C3-DD92-848FD9BF71DD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6991236" y="1803529"/>
                <a:ext cx="1803222" cy="0"/>
              </a:xfrm>
              <a:prstGeom prst="line">
                <a:avLst/>
              </a:prstGeom>
              <a:grpFill/>
              <a:ln>
                <a:gradFill flip="none" rotWithShape="1">
                  <a:gsLst>
                    <a:gs pos="0">
                      <a:srgbClr val="ECBD81">
                        <a:alpha val="25000"/>
                      </a:srgbClr>
                    </a:gs>
                    <a:gs pos="100000">
                      <a:srgbClr val="ECBD81">
                        <a:alpha val="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4" name="矩形 7">
              <a:extLst>
                <a:ext uri="{FF2B5EF4-FFF2-40B4-BE49-F238E27FC236}">
                  <a16:creationId xmlns:a16="http://schemas.microsoft.com/office/drawing/2014/main" id="{FDDE9F93-5979-2092-BE7E-DA9BF92DE90E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4339044"/>
              <a:ext cx="7103415" cy="2862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219F2295-E867-2A5E-0268-A9D080B815B5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276591"/>
              <a:ext cx="4783319" cy="212546"/>
            </a:xfrm>
            <a:custGeom>
              <a:avLst/>
              <a:gdLst/>
              <a:ahLst/>
              <a:cxnLst/>
              <a:rect l="l" t="t" r="r" b="b"/>
              <a:pathLst>
                <a:path w="6618942" h="294113">
                  <a:moveTo>
                    <a:pt x="2540184" y="230086"/>
                  </a:moveTo>
                  <a:cubicBezTo>
                    <a:pt x="2553400" y="233817"/>
                    <a:pt x="2567236" y="238107"/>
                    <a:pt x="2581694" y="242956"/>
                  </a:cubicBezTo>
                  <a:cubicBezTo>
                    <a:pt x="2596151" y="247804"/>
                    <a:pt x="2609964" y="252771"/>
                    <a:pt x="2623135" y="257857"/>
                  </a:cubicBezTo>
                  <a:cubicBezTo>
                    <a:pt x="2636305" y="262943"/>
                    <a:pt x="2647568" y="267707"/>
                    <a:pt x="2656923" y="272149"/>
                  </a:cubicBezTo>
                  <a:lnTo>
                    <a:pt x="2648388" y="284645"/>
                  </a:lnTo>
                  <a:cubicBezTo>
                    <a:pt x="2639532" y="280096"/>
                    <a:pt x="2628593" y="275174"/>
                    <a:pt x="2615572" y="269880"/>
                  </a:cubicBezTo>
                  <a:cubicBezTo>
                    <a:pt x="2602550" y="264585"/>
                    <a:pt x="2588766" y="259392"/>
                    <a:pt x="2574220" y="254301"/>
                  </a:cubicBezTo>
                  <a:cubicBezTo>
                    <a:pt x="2559674" y="249210"/>
                    <a:pt x="2545688" y="244694"/>
                    <a:pt x="2532260" y="240754"/>
                  </a:cubicBezTo>
                  <a:close/>
                  <a:moveTo>
                    <a:pt x="4416228" y="216085"/>
                  </a:moveTo>
                  <a:cubicBezTo>
                    <a:pt x="4428208" y="221467"/>
                    <a:pt x="4440656" y="227533"/>
                    <a:pt x="4453572" y="234282"/>
                  </a:cubicBezTo>
                  <a:cubicBezTo>
                    <a:pt x="4466488" y="241031"/>
                    <a:pt x="4478710" y="247865"/>
                    <a:pt x="4490238" y="254783"/>
                  </a:cubicBezTo>
                  <a:cubicBezTo>
                    <a:pt x="4501766" y="261701"/>
                    <a:pt x="4511437" y="268106"/>
                    <a:pt x="4519250" y="273997"/>
                  </a:cubicBezTo>
                  <a:lnTo>
                    <a:pt x="4510106" y="285579"/>
                  </a:lnTo>
                  <a:cubicBezTo>
                    <a:pt x="4502396" y="279784"/>
                    <a:pt x="4492824" y="273357"/>
                    <a:pt x="4481388" y="266298"/>
                  </a:cubicBezTo>
                  <a:cubicBezTo>
                    <a:pt x="4469952" y="259238"/>
                    <a:pt x="4457805" y="252179"/>
                    <a:pt x="4444947" y="245120"/>
                  </a:cubicBezTo>
                  <a:cubicBezTo>
                    <a:pt x="4432089" y="238060"/>
                    <a:pt x="4419671" y="231633"/>
                    <a:pt x="4407694" y="225838"/>
                  </a:cubicBezTo>
                  <a:close/>
                  <a:moveTo>
                    <a:pt x="5670252" y="215480"/>
                  </a:moveTo>
                  <a:lnTo>
                    <a:pt x="5682748" y="220968"/>
                  </a:lnTo>
                  <a:cubicBezTo>
                    <a:pt x="5678418" y="229384"/>
                    <a:pt x="5673516" y="238619"/>
                    <a:pt x="5668042" y="248671"/>
                  </a:cubicBezTo>
                  <a:cubicBezTo>
                    <a:pt x="5662568" y="258724"/>
                    <a:pt x="5656904" y="267573"/>
                    <a:pt x="5651050" y="275219"/>
                  </a:cubicBezTo>
                  <a:lnTo>
                    <a:pt x="5637638" y="269443"/>
                  </a:lnTo>
                  <a:cubicBezTo>
                    <a:pt x="5644140" y="261917"/>
                    <a:pt x="5650262" y="253113"/>
                    <a:pt x="5656002" y="243033"/>
                  </a:cubicBezTo>
                  <a:cubicBezTo>
                    <a:pt x="5661743" y="232953"/>
                    <a:pt x="5666492" y="223769"/>
                    <a:pt x="5670252" y="215480"/>
                  </a:cubicBezTo>
                  <a:close/>
                  <a:moveTo>
                    <a:pt x="5868372" y="208788"/>
                  </a:moveTo>
                  <a:cubicBezTo>
                    <a:pt x="5875426" y="217628"/>
                    <a:pt x="5882120" y="227153"/>
                    <a:pt x="5888450" y="237363"/>
                  </a:cubicBezTo>
                  <a:cubicBezTo>
                    <a:pt x="5894782" y="247574"/>
                    <a:pt x="5899569" y="256642"/>
                    <a:pt x="5902814" y="264567"/>
                  </a:cubicBezTo>
                  <a:lnTo>
                    <a:pt x="5889402" y="270053"/>
                  </a:lnTo>
                  <a:cubicBezTo>
                    <a:pt x="5886164" y="262122"/>
                    <a:pt x="5881440" y="252991"/>
                    <a:pt x="5875230" y="242659"/>
                  </a:cubicBezTo>
                  <a:cubicBezTo>
                    <a:pt x="5869019" y="232328"/>
                    <a:pt x="5862466" y="222663"/>
                    <a:pt x="5855570" y="213665"/>
                  </a:cubicBezTo>
                  <a:close/>
                  <a:moveTo>
                    <a:pt x="5702866" y="205740"/>
                  </a:moveTo>
                  <a:lnTo>
                    <a:pt x="5717496" y="205740"/>
                  </a:lnTo>
                  <a:lnTo>
                    <a:pt x="5717496" y="260300"/>
                  </a:lnTo>
                  <a:cubicBezTo>
                    <a:pt x="5717222" y="264040"/>
                    <a:pt x="5718683" y="266618"/>
                    <a:pt x="5721877" y="268034"/>
                  </a:cubicBezTo>
                  <a:cubicBezTo>
                    <a:pt x="5725071" y="269450"/>
                    <a:pt x="5731638" y="270123"/>
                    <a:pt x="5741575" y="270053"/>
                  </a:cubicBezTo>
                  <a:lnTo>
                    <a:pt x="5818080" y="270053"/>
                  </a:lnTo>
                  <a:cubicBezTo>
                    <a:pt x="5826493" y="270523"/>
                    <a:pt x="5832068" y="268364"/>
                    <a:pt x="5834806" y="263576"/>
                  </a:cubicBezTo>
                  <a:cubicBezTo>
                    <a:pt x="5837542" y="258788"/>
                    <a:pt x="5839079" y="248552"/>
                    <a:pt x="5839416" y="232868"/>
                  </a:cubicBezTo>
                  <a:cubicBezTo>
                    <a:pt x="5841466" y="234112"/>
                    <a:pt x="5843766" y="235204"/>
                    <a:pt x="5846312" y="236144"/>
                  </a:cubicBezTo>
                  <a:cubicBezTo>
                    <a:pt x="5848858" y="237084"/>
                    <a:pt x="5851233" y="237719"/>
                    <a:pt x="5853436" y="238049"/>
                  </a:cubicBezTo>
                  <a:cubicBezTo>
                    <a:pt x="5852744" y="255898"/>
                    <a:pt x="5850090" y="267878"/>
                    <a:pt x="5845474" y="273991"/>
                  </a:cubicBezTo>
                  <a:cubicBezTo>
                    <a:pt x="5840857" y="280104"/>
                    <a:pt x="5832030" y="282944"/>
                    <a:pt x="5818994" y="282512"/>
                  </a:cubicBezTo>
                  <a:lnTo>
                    <a:pt x="5741880" y="282512"/>
                  </a:lnTo>
                  <a:cubicBezTo>
                    <a:pt x="5726786" y="282728"/>
                    <a:pt x="5716436" y="281308"/>
                    <a:pt x="5710828" y="278254"/>
                  </a:cubicBezTo>
                  <a:cubicBezTo>
                    <a:pt x="5705221" y="275200"/>
                    <a:pt x="5702567" y="269215"/>
                    <a:pt x="5702866" y="260300"/>
                  </a:cubicBezTo>
                  <a:close/>
                  <a:moveTo>
                    <a:pt x="1609630" y="200248"/>
                  </a:moveTo>
                  <a:cubicBezTo>
                    <a:pt x="1615205" y="209868"/>
                    <a:pt x="1621047" y="220163"/>
                    <a:pt x="1627156" y="231134"/>
                  </a:cubicBezTo>
                  <a:cubicBezTo>
                    <a:pt x="1633265" y="242105"/>
                    <a:pt x="1638192" y="251723"/>
                    <a:pt x="1641939" y="259986"/>
                  </a:cubicBezTo>
                  <a:lnTo>
                    <a:pt x="1599572" y="274600"/>
                  </a:lnTo>
                  <a:cubicBezTo>
                    <a:pt x="1597997" y="269971"/>
                    <a:pt x="1595889" y="264692"/>
                    <a:pt x="1593247" y="258765"/>
                  </a:cubicBezTo>
                  <a:cubicBezTo>
                    <a:pt x="1590605" y="252838"/>
                    <a:pt x="1587735" y="246639"/>
                    <a:pt x="1584636" y="240168"/>
                  </a:cubicBezTo>
                  <a:cubicBezTo>
                    <a:pt x="1582090" y="258081"/>
                    <a:pt x="1576743" y="270319"/>
                    <a:pt x="1568596" y="276880"/>
                  </a:cubicBezTo>
                  <a:cubicBezTo>
                    <a:pt x="1560449" y="283441"/>
                    <a:pt x="1547406" y="286538"/>
                    <a:pt x="1529468" y="286169"/>
                  </a:cubicBezTo>
                  <a:lnTo>
                    <a:pt x="1478566" y="286169"/>
                  </a:lnTo>
                  <a:cubicBezTo>
                    <a:pt x="1455566" y="286411"/>
                    <a:pt x="1439844" y="283340"/>
                    <a:pt x="1431398" y="276957"/>
                  </a:cubicBezTo>
                  <a:cubicBezTo>
                    <a:pt x="1422953" y="270574"/>
                    <a:pt x="1418965" y="259430"/>
                    <a:pt x="1419435" y="243525"/>
                  </a:cubicBezTo>
                  <a:lnTo>
                    <a:pt x="1419435" y="219723"/>
                  </a:lnTo>
                  <a:cubicBezTo>
                    <a:pt x="1415720" y="229329"/>
                    <a:pt x="1411643" y="239482"/>
                    <a:pt x="1407205" y="250184"/>
                  </a:cubicBezTo>
                  <a:cubicBezTo>
                    <a:pt x="1402766" y="260886"/>
                    <a:pt x="1398308" y="270344"/>
                    <a:pt x="1393832" y="278558"/>
                  </a:cubicBezTo>
                  <a:lnTo>
                    <a:pt x="1352074" y="262117"/>
                  </a:lnTo>
                  <a:cubicBezTo>
                    <a:pt x="1357376" y="254142"/>
                    <a:pt x="1362545" y="245098"/>
                    <a:pt x="1367581" y="234984"/>
                  </a:cubicBezTo>
                  <a:cubicBezTo>
                    <a:pt x="1372616" y="224871"/>
                    <a:pt x="1376795" y="214918"/>
                    <a:pt x="1380116" y="205125"/>
                  </a:cubicBezTo>
                  <a:lnTo>
                    <a:pt x="1419435" y="218811"/>
                  </a:lnTo>
                  <a:lnTo>
                    <a:pt x="1419435" y="202692"/>
                  </a:lnTo>
                  <a:lnTo>
                    <a:pt x="1464240" y="202692"/>
                  </a:lnTo>
                  <a:lnTo>
                    <a:pt x="1464240" y="242915"/>
                  </a:lnTo>
                  <a:cubicBezTo>
                    <a:pt x="1464012" y="247193"/>
                    <a:pt x="1465155" y="249927"/>
                    <a:pt x="1467669" y="251116"/>
                  </a:cubicBezTo>
                  <a:cubicBezTo>
                    <a:pt x="1470184" y="252305"/>
                    <a:pt x="1475442" y="252826"/>
                    <a:pt x="1483443" y="252680"/>
                  </a:cubicBezTo>
                  <a:lnTo>
                    <a:pt x="1526420" y="252680"/>
                  </a:lnTo>
                  <a:cubicBezTo>
                    <a:pt x="1533474" y="253118"/>
                    <a:pt x="1538186" y="251174"/>
                    <a:pt x="1540555" y="246847"/>
                  </a:cubicBezTo>
                  <a:cubicBezTo>
                    <a:pt x="1542923" y="242520"/>
                    <a:pt x="1544511" y="233180"/>
                    <a:pt x="1545317" y="218827"/>
                  </a:cubicBezTo>
                  <a:cubicBezTo>
                    <a:pt x="1549508" y="221331"/>
                    <a:pt x="1554842" y="223720"/>
                    <a:pt x="1561319" y="225994"/>
                  </a:cubicBezTo>
                  <a:cubicBezTo>
                    <a:pt x="1567796" y="228269"/>
                    <a:pt x="1574045" y="230048"/>
                    <a:pt x="1580064" y="231331"/>
                  </a:cubicBezTo>
                  <a:cubicBezTo>
                    <a:pt x="1578382" y="228104"/>
                    <a:pt x="1576718" y="224876"/>
                    <a:pt x="1575073" y="221648"/>
                  </a:cubicBezTo>
                  <a:cubicBezTo>
                    <a:pt x="1573429" y="218421"/>
                    <a:pt x="1571841" y="215345"/>
                    <a:pt x="1570311" y="212423"/>
                  </a:cubicBezTo>
                  <a:close/>
                  <a:moveTo>
                    <a:pt x="406280" y="198997"/>
                  </a:moveTo>
                  <a:cubicBezTo>
                    <a:pt x="414096" y="207375"/>
                    <a:pt x="423380" y="215009"/>
                    <a:pt x="434131" y="221901"/>
                  </a:cubicBezTo>
                  <a:cubicBezTo>
                    <a:pt x="444881" y="228792"/>
                    <a:pt x="456832" y="234979"/>
                    <a:pt x="469983" y="240461"/>
                  </a:cubicBezTo>
                  <a:cubicBezTo>
                    <a:pt x="483318" y="234979"/>
                    <a:pt x="495586" y="228792"/>
                    <a:pt x="506787" y="221901"/>
                  </a:cubicBezTo>
                  <a:cubicBezTo>
                    <a:pt x="517989" y="215009"/>
                    <a:pt x="527666" y="207375"/>
                    <a:pt x="535820" y="198997"/>
                  </a:cubicBezTo>
                  <a:close/>
                  <a:moveTo>
                    <a:pt x="5759558" y="193834"/>
                  </a:moveTo>
                  <a:cubicBezTo>
                    <a:pt x="5767312" y="200986"/>
                    <a:pt x="5775122" y="208938"/>
                    <a:pt x="5782990" y="217690"/>
                  </a:cubicBezTo>
                  <a:cubicBezTo>
                    <a:pt x="5790857" y="226443"/>
                    <a:pt x="5797068" y="234243"/>
                    <a:pt x="5801620" y="241090"/>
                  </a:cubicBezTo>
                  <a:lnTo>
                    <a:pt x="5788818" y="248102"/>
                  </a:lnTo>
                  <a:cubicBezTo>
                    <a:pt x="5784602" y="241280"/>
                    <a:pt x="5778710" y="233430"/>
                    <a:pt x="5771140" y="224550"/>
                  </a:cubicBezTo>
                  <a:cubicBezTo>
                    <a:pt x="5763572" y="215670"/>
                    <a:pt x="5755850" y="207362"/>
                    <a:pt x="5747976" y="199626"/>
                  </a:cubicBezTo>
                  <a:close/>
                  <a:moveTo>
                    <a:pt x="2520372" y="188329"/>
                  </a:moveTo>
                  <a:lnTo>
                    <a:pt x="2535308" y="188329"/>
                  </a:lnTo>
                  <a:cubicBezTo>
                    <a:pt x="2532034" y="208118"/>
                    <a:pt x="2525610" y="224487"/>
                    <a:pt x="2516038" y="237435"/>
                  </a:cubicBezTo>
                  <a:cubicBezTo>
                    <a:pt x="2506464" y="250384"/>
                    <a:pt x="2492048" y="260657"/>
                    <a:pt x="2472790" y="268254"/>
                  </a:cubicBezTo>
                  <a:cubicBezTo>
                    <a:pt x="2453531" y="275851"/>
                    <a:pt x="2427736" y="281518"/>
                    <a:pt x="2395404" y="285255"/>
                  </a:cubicBezTo>
                  <a:cubicBezTo>
                    <a:pt x="2394890" y="283325"/>
                    <a:pt x="2394014" y="281166"/>
                    <a:pt x="2392776" y="278778"/>
                  </a:cubicBezTo>
                  <a:cubicBezTo>
                    <a:pt x="2391537" y="276390"/>
                    <a:pt x="2390280" y="274384"/>
                    <a:pt x="2389003" y="272758"/>
                  </a:cubicBezTo>
                  <a:cubicBezTo>
                    <a:pt x="2420208" y="269611"/>
                    <a:pt x="2444904" y="264730"/>
                    <a:pt x="2463092" y="258117"/>
                  </a:cubicBezTo>
                  <a:cubicBezTo>
                    <a:pt x="2481281" y="251503"/>
                    <a:pt x="2494711" y="242536"/>
                    <a:pt x="2503382" y="231215"/>
                  </a:cubicBezTo>
                  <a:cubicBezTo>
                    <a:pt x="2512054" y="219894"/>
                    <a:pt x="2517718" y="205599"/>
                    <a:pt x="2520372" y="188329"/>
                  </a:cubicBezTo>
                  <a:close/>
                  <a:moveTo>
                    <a:pt x="6050108" y="178594"/>
                  </a:moveTo>
                  <a:lnTo>
                    <a:pt x="6050108" y="250832"/>
                  </a:lnTo>
                  <a:lnTo>
                    <a:pt x="6204338" y="250832"/>
                  </a:lnTo>
                  <a:lnTo>
                    <a:pt x="6204338" y="178594"/>
                  </a:lnTo>
                  <a:close/>
                  <a:moveTo>
                    <a:pt x="6470504" y="171265"/>
                  </a:moveTo>
                  <a:lnTo>
                    <a:pt x="6484830" y="171265"/>
                  </a:lnTo>
                  <a:lnTo>
                    <a:pt x="6484830" y="194463"/>
                  </a:lnTo>
                  <a:lnTo>
                    <a:pt x="6613150" y="194463"/>
                  </a:lnTo>
                  <a:lnTo>
                    <a:pt x="6613150" y="207531"/>
                  </a:lnTo>
                  <a:lnTo>
                    <a:pt x="6500984" y="207531"/>
                  </a:lnTo>
                  <a:cubicBezTo>
                    <a:pt x="6510992" y="215919"/>
                    <a:pt x="6522540" y="223832"/>
                    <a:pt x="6535630" y="231272"/>
                  </a:cubicBezTo>
                  <a:cubicBezTo>
                    <a:pt x="6548719" y="238711"/>
                    <a:pt x="6562435" y="245338"/>
                    <a:pt x="6576778" y="251151"/>
                  </a:cubicBezTo>
                  <a:cubicBezTo>
                    <a:pt x="6591120" y="256965"/>
                    <a:pt x="6605174" y="261627"/>
                    <a:pt x="6618942" y="265138"/>
                  </a:cubicBezTo>
                  <a:cubicBezTo>
                    <a:pt x="6617214" y="266897"/>
                    <a:pt x="6615487" y="268942"/>
                    <a:pt x="6613760" y="271272"/>
                  </a:cubicBezTo>
                  <a:cubicBezTo>
                    <a:pt x="6612033" y="273603"/>
                    <a:pt x="6610610" y="275724"/>
                    <a:pt x="6609493" y="277635"/>
                  </a:cubicBezTo>
                  <a:cubicBezTo>
                    <a:pt x="6595084" y="273400"/>
                    <a:pt x="6580247" y="267849"/>
                    <a:pt x="6564980" y="260984"/>
                  </a:cubicBezTo>
                  <a:cubicBezTo>
                    <a:pt x="6549714" y="254118"/>
                    <a:pt x="6535126" y="246355"/>
                    <a:pt x="6521214" y="237695"/>
                  </a:cubicBezTo>
                  <a:cubicBezTo>
                    <a:pt x="6507302" y="229035"/>
                    <a:pt x="6495174" y="219894"/>
                    <a:pt x="6484830" y="210274"/>
                  </a:cubicBezTo>
                  <a:lnTo>
                    <a:pt x="6484830" y="284645"/>
                  </a:lnTo>
                  <a:lnTo>
                    <a:pt x="6470504" y="284645"/>
                  </a:lnTo>
                  <a:lnTo>
                    <a:pt x="6470504" y="209969"/>
                  </a:lnTo>
                  <a:cubicBezTo>
                    <a:pt x="6460152" y="219994"/>
                    <a:pt x="6448074" y="229511"/>
                    <a:pt x="6434266" y="238519"/>
                  </a:cubicBezTo>
                  <a:cubicBezTo>
                    <a:pt x="6420460" y="247528"/>
                    <a:pt x="6406078" y="255622"/>
                    <a:pt x="6391120" y="262802"/>
                  </a:cubicBezTo>
                  <a:cubicBezTo>
                    <a:pt x="6376162" y="269981"/>
                    <a:pt x="6361781" y="275840"/>
                    <a:pt x="6347974" y="280378"/>
                  </a:cubicBezTo>
                  <a:cubicBezTo>
                    <a:pt x="6346565" y="278308"/>
                    <a:pt x="6344964" y="276124"/>
                    <a:pt x="6343174" y="273825"/>
                  </a:cubicBezTo>
                  <a:cubicBezTo>
                    <a:pt x="6341384" y="271526"/>
                    <a:pt x="6339630" y="269647"/>
                    <a:pt x="6337916" y="268186"/>
                  </a:cubicBezTo>
                  <a:cubicBezTo>
                    <a:pt x="6351282" y="264361"/>
                    <a:pt x="6365021" y="259345"/>
                    <a:pt x="6379132" y="253138"/>
                  </a:cubicBezTo>
                  <a:cubicBezTo>
                    <a:pt x="6393243" y="246931"/>
                    <a:pt x="6406778" y="239928"/>
                    <a:pt x="6419738" y="232130"/>
                  </a:cubicBezTo>
                  <a:cubicBezTo>
                    <a:pt x="6432698" y="224331"/>
                    <a:pt x="6444134" y="216131"/>
                    <a:pt x="6454045" y="207531"/>
                  </a:cubicBezTo>
                  <a:lnTo>
                    <a:pt x="6343707" y="207531"/>
                  </a:lnTo>
                  <a:lnTo>
                    <a:pt x="6343707" y="194463"/>
                  </a:lnTo>
                  <a:lnTo>
                    <a:pt x="6470504" y="194463"/>
                  </a:lnTo>
                  <a:close/>
                  <a:moveTo>
                    <a:pt x="6035174" y="165183"/>
                  </a:moveTo>
                  <a:lnTo>
                    <a:pt x="6219272" y="165183"/>
                  </a:lnTo>
                  <a:lnTo>
                    <a:pt x="6219272" y="282836"/>
                  </a:lnTo>
                  <a:lnTo>
                    <a:pt x="6204338" y="282836"/>
                  </a:lnTo>
                  <a:lnTo>
                    <a:pt x="6204338" y="264853"/>
                  </a:lnTo>
                  <a:lnTo>
                    <a:pt x="6050108" y="264853"/>
                  </a:lnTo>
                  <a:lnTo>
                    <a:pt x="6050108" y="284055"/>
                  </a:lnTo>
                  <a:lnTo>
                    <a:pt x="6035174" y="284055"/>
                  </a:lnTo>
                  <a:close/>
                  <a:moveTo>
                    <a:pt x="3111075" y="164269"/>
                  </a:moveTo>
                  <a:lnTo>
                    <a:pt x="3111075" y="219742"/>
                  </a:lnTo>
                  <a:cubicBezTo>
                    <a:pt x="3120555" y="218224"/>
                    <a:pt x="3130474" y="216612"/>
                    <a:pt x="3140831" y="214903"/>
                  </a:cubicBezTo>
                  <a:cubicBezTo>
                    <a:pt x="3151188" y="213195"/>
                    <a:pt x="3161792" y="211354"/>
                    <a:pt x="3172644" y="209379"/>
                  </a:cubicBezTo>
                  <a:lnTo>
                    <a:pt x="3172644" y="164269"/>
                  </a:lnTo>
                  <a:close/>
                  <a:moveTo>
                    <a:pt x="2432590" y="161240"/>
                  </a:moveTo>
                  <a:lnTo>
                    <a:pt x="2620651" y="161240"/>
                  </a:lnTo>
                  <a:lnTo>
                    <a:pt x="2620651" y="244717"/>
                  </a:lnTo>
                  <a:lnTo>
                    <a:pt x="2606021" y="244717"/>
                  </a:lnTo>
                  <a:lnTo>
                    <a:pt x="2606021" y="174308"/>
                  </a:lnTo>
                  <a:lnTo>
                    <a:pt x="2446610" y="174308"/>
                  </a:lnTo>
                  <a:lnTo>
                    <a:pt x="2446610" y="246241"/>
                  </a:lnTo>
                  <a:lnTo>
                    <a:pt x="2432590" y="246241"/>
                  </a:lnTo>
                  <a:close/>
                  <a:moveTo>
                    <a:pt x="5511984" y="156039"/>
                  </a:moveTo>
                  <a:lnTo>
                    <a:pt x="5524481" y="163659"/>
                  </a:lnTo>
                  <a:cubicBezTo>
                    <a:pt x="5519655" y="172879"/>
                    <a:pt x="5514524" y="182328"/>
                    <a:pt x="5509088" y="192005"/>
                  </a:cubicBezTo>
                  <a:cubicBezTo>
                    <a:pt x="5503653" y="201683"/>
                    <a:pt x="5498522" y="210217"/>
                    <a:pt x="5493696" y="217609"/>
                  </a:cubicBezTo>
                  <a:lnTo>
                    <a:pt x="5482724" y="210903"/>
                  </a:lnTo>
                  <a:cubicBezTo>
                    <a:pt x="5487638" y="203264"/>
                    <a:pt x="5492820" y="194387"/>
                    <a:pt x="5498268" y="184271"/>
                  </a:cubicBezTo>
                  <a:cubicBezTo>
                    <a:pt x="5503716" y="174155"/>
                    <a:pt x="5508289" y="164745"/>
                    <a:pt x="5511984" y="156039"/>
                  </a:cubicBezTo>
                  <a:close/>
                  <a:moveTo>
                    <a:pt x="5334590" y="156039"/>
                  </a:moveTo>
                  <a:lnTo>
                    <a:pt x="5347392" y="161525"/>
                  </a:lnTo>
                  <a:cubicBezTo>
                    <a:pt x="5343894" y="170650"/>
                    <a:pt x="5339614" y="180137"/>
                    <a:pt x="5334552" y="189986"/>
                  </a:cubicBezTo>
                  <a:cubicBezTo>
                    <a:pt x="5329492" y="199835"/>
                    <a:pt x="5323612" y="208331"/>
                    <a:pt x="5316912" y="215475"/>
                  </a:cubicBezTo>
                  <a:lnTo>
                    <a:pt x="5304110" y="208160"/>
                  </a:lnTo>
                  <a:cubicBezTo>
                    <a:pt x="5310867" y="201454"/>
                    <a:pt x="5316862" y="193301"/>
                    <a:pt x="5322094" y="183700"/>
                  </a:cubicBezTo>
                  <a:cubicBezTo>
                    <a:pt x="5327326" y="174098"/>
                    <a:pt x="5331492" y="164878"/>
                    <a:pt x="5334590" y="156039"/>
                  </a:cubicBezTo>
                  <a:close/>
                  <a:moveTo>
                    <a:pt x="1058552" y="146895"/>
                  </a:moveTo>
                  <a:lnTo>
                    <a:pt x="1096652" y="160916"/>
                  </a:lnTo>
                  <a:cubicBezTo>
                    <a:pt x="1093051" y="173171"/>
                    <a:pt x="1088441" y="185160"/>
                    <a:pt x="1082821" y="196882"/>
                  </a:cubicBezTo>
                  <a:cubicBezTo>
                    <a:pt x="1077202" y="208604"/>
                    <a:pt x="1070229" y="218764"/>
                    <a:pt x="1061904" y="227362"/>
                  </a:cubicBezTo>
                  <a:lnTo>
                    <a:pt x="1025024" y="205112"/>
                  </a:lnTo>
                  <a:cubicBezTo>
                    <a:pt x="1032688" y="197790"/>
                    <a:pt x="1039381" y="189040"/>
                    <a:pt x="1045102" y="178861"/>
                  </a:cubicBezTo>
                  <a:cubicBezTo>
                    <a:pt x="1050824" y="168682"/>
                    <a:pt x="1055307" y="158026"/>
                    <a:pt x="1058552" y="146895"/>
                  </a:cubicBezTo>
                  <a:close/>
                  <a:moveTo>
                    <a:pt x="1239298" y="145066"/>
                  </a:moveTo>
                  <a:lnTo>
                    <a:pt x="1277703" y="167012"/>
                  </a:lnTo>
                  <a:cubicBezTo>
                    <a:pt x="1271365" y="177559"/>
                    <a:pt x="1264914" y="187935"/>
                    <a:pt x="1258348" y="198139"/>
                  </a:cubicBezTo>
                  <a:cubicBezTo>
                    <a:pt x="1251782" y="208344"/>
                    <a:pt x="1245635" y="217272"/>
                    <a:pt x="1239908" y="224924"/>
                  </a:cubicBezTo>
                  <a:lnTo>
                    <a:pt x="1206989" y="204807"/>
                  </a:lnTo>
                  <a:cubicBezTo>
                    <a:pt x="1212526" y="196869"/>
                    <a:pt x="1218292" y="187446"/>
                    <a:pt x="1224287" y="176537"/>
                  </a:cubicBezTo>
                  <a:cubicBezTo>
                    <a:pt x="1230281" y="165627"/>
                    <a:pt x="1235285" y="155137"/>
                    <a:pt x="1239298" y="145066"/>
                  </a:cubicBezTo>
                  <a:close/>
                  <a:moveTo>
                    <a:pt x="1454487" y="140780"/>
                  </a:moveTo>
                  <a:lnTo>
                    <a:pt x="1454487" y="157887"/>
                  </a:lnTo>
                  <a:lnTo>
                    <a:pt x="1479176" y="157887"/>
                  </a:lnTo>
                  <a:lnTo>
                    <a:pt x="1479176" y="140780"/>
                  </a:lnTo>
                  <a:close/>
                  <a:moveTo>
                    <a:pt x="1130789" y="137751"/>
                  </a:moveTo>
                  <a:lnTo>
                    <a:pt x="1177728" y="137751"/>
                  </a:lnTo>
                  <a:cubicBezTo>
                    <a:pt x="1176865" y="147149"/>
                    <a:pt x="1175849" y="156090"/>
                    <a:pt x="1174680" y="164573"/>
                  </a:cubicBezTo>
                  <a:cubicBezTo>
                    <a:pt x="1182300" y="190246"/>
                    <a:pt x="1195864" y="210071"/>
                    <a:pt x="1215371" y="224047"/>
                  </a:cubicBezTo>
                  <a:cubicBezTo>
                    <a:pt x="1234878" y="238024"/>
                    <a:pt x="1263072" y="246647"/>
                    <a:pt x="1299953" y="249917"/>
                  </a:cubicBezTo>
                  <a:cubicBezTo>
                    <a:pt x="1295356" y="254959"/>
                    <a:pt x="1290682" y="261335"/>
                    <a:pt x="1285932" y="269044"/>
                  </a:cubicBezTo>
                  <a:cubicBezTo>
                    <a:pt x="1281183" y="276752"/>
                    <a:pt x="1277423" y="283890"/>
                    <a:pt x="1274655" y="290456"/>
                  </a:cubicBezTo>
                  <a:cubicBezTo>
                    <a:pt x="1244772" y="285681"/>
                    <a:pt x="1220566" y="277553"/>
                    <a:pt x="1202036" y="266072"/>
                  </a:cubicBezTo>
                  <a:cubicBezTo>
                    <a:pt x="1183507" y="254591"/>
                    <a:pt x="1168902" y="239148"/>
                    <a:pt x="1158221" y="219742"/>
                  </a:cubicBezTo>
                  <a:cubicBezTo>
                    <a:pt x="1149687" y="236824"/>
                    <a:pt x="1135437" y="251581"/>
                    <a:pt x="1115473" y="264014"/>
                  </a:cubicBezTo>
                  <a:cubicBezTo>
                    <a:pt x="1095509" y="276448"/>
                    <a:pt x="1067086" y="286481"/>
                    <a:pt x="1030205" y="294113"/>
                  </a:cubicBezTo>
                  <a:cubicBezTo>
                    <a:pt x="1028205" y="288036"/>
                    <a:pt x="1025043" y="281369"/>
                    <a:pt x="1020718" y="274111"/>
                  </a:cubicBezTo>
                  <a:cubicBezTo>
                    <a:pt x="1016394" y="266853"/>
                    <a:pt x="1011936" y="260719"/>
                    <a:pt x="1007345" y="255709"/>
                  </a:cubicBezTo>
                  <a:cubicBezTo>
                    <a:pt x="1035113" y="250910"/>
                    <a:pt x="1057073" y="244867"/>
                    <a:pt x="1073225" y="237578"/>
                  </a:cubicBezTo>
                  <a:cubicBezTo>
                    <a:pt x="1089377" y="230289"/>
                    <a:pt x="1101364" y="221740"/>
                    <a:pt x="1109187" y="211932"/>
                  </a:cubicBezTo>
                  <a:cubicBezTo>
                    <a:pt x="1117009" y="202123"/>
                    <a:pt x="1122310" y="191041"/>
                    <a:pt x="1125088" y="178685"/>
                  </a:cubicBezTo>
                  <a:cubicBezTo>
                    <a:pt x="1127867" y="166328"/>
                    <a:pt x="1129768" y="152684"/>
                    <a:pt x="1130789" y="137751"/>
                  </a:cubicBezTo>
                  <a:close/>
                  <a:moveTo>
                    <a:pt x="5415362" y="136532"/>
                  </a:moveTo>
                  <a:lnTo>
                    <a:pt x="5430908" y="136532"/>
                  </a:lnTo>
                  <a:cubicBezTo>
                    <a:pt x="5429078" y="153956"/>
                    <a:pt x="5426336" y="170009"/>
                    <a:pt x="5422678" y="184690"/>
                  </a:cubicBezTo>
                  <a:cubicBezTo>
                    <a:pt x="5433340" y="208776"/>
                    <a:pt x="5450344" y="227965"/>
                    <a:pt x="5473694" y="242259"/>
                  </a:cubicBezTo>
                  <a:cubicBezTo>
                    <a:pt x="5497043" y="256553"/>
                    <a:pt x="5525859" y="265913"/>
                    <a:pt x="5560142" y="270339"/>
                  </a:cubicBezTo>
                  <a:cubicBezTo>
                    <a:pt x="5558555" y="271945"/>
                    <a:pt x="5556930" y="273990"/>
                    <a:pt x="5555266" y="276473"/>
                  </a:cubicBezTo>
                  <a:cubicBezTo>
                    <a:pt x="5553602" y="278956"/>
                    <a:pt x="5552282" y="281382"/>
                    <a:pt x="5551304" y="283750"/>
                  </a:cubicBezTo>
                  <a:cubicBezTo>
                    <a:pt x="5519394" y="278499"/>
                    <a:pt x="5492153" y="269190"/>
                    <a:pt x="5469579" y="255823"/>
                  </a:cubicBezTo>
                  <a:cubicBezTo>
                    <a:pt x="5447004" y="242456"/>
                    <a:pt x="5429440" y="224536"/>
                    <a:pt x="5416887" y="202064"/>
                  </a:cubicBezTo>
                  <a:cubicBezTo>
                    <a:pt x="5409165" y="223076"/>
                    <a:pt x="5395576" y="240564"/>
                    <a:pt x="5376120" y="254527"/>
                  </a:cubicBezTo>
                  <a:cubicBezTo>
                    <a:pt x="5356663" y="268491"/>
                    <a:pt x="5328292" y="279045"/>
                    <a:pt x="5291004" y="286189"/>
                  </a:cubicBezTo>
                  <a:cubicBezTo>
                    <a:pt x="5290356" y="284391"/>
                    <a:pt x="5289366" y="282271"/>
                    <a:pt x="5288032" y="279826"/>
                  </a:cubicBezTo>
                  <a:cubicBezTo>
                    <a:pt x="5286699" y="277381"/>
                    <a:pt x="5285251" y="275336"/>
                    <a:pt x="5283689" y="273692"/>
                  </a:cubicBezTo>
                  <a:cubicBezTo>
                    <a:pt x="5318577" y="267500"/>
                    <a:pt x="5345152" y="258311"/>
                    <a:pt x="5363411" y="246124"/>
                  </a:cubicBezTo>
                  <a:cubicBezTo>
                    <a:pt x="5381671" y="233938"/>
                    <a:pt x="5394427" y="218721"/>
                    <a:pt x="5401681" y="200472"/>
                  </a:cubicBezTo>
                  <a:cubicBezTo>
                    <a:pt x="5408934" y="182224"/>
                    <a:pt x="5413494" y="160910"/>
                    <a:pt x="5415362" y="136532"/>
                  </a:cubicBezTo>
                  <a:close/>
                  <a:moveTo>
                    <a:pt x="6395523" y="129198"/>
                  </a:moveTo>
                  <a:lnTo>
                    <a:pt x="6395523" y="155144"/>
                  </a:lnTo>
                  <a:lnTo>
                    <a:pt x="6476600" y="155144"/>
                  </a:lnTo>
                  <a:lnTo>
                    <a:pt x="6476600" y="129198"/>
                  </a:lnTo>
                  <a:close/>
                  <a:moveTo>
                    <a:pt x="398050" y="125540"/>
                  </a:moveTo>
                  <a:lnTo>
                    <a:pt x="398050" y="151181"/>
                  </a:lnTo>
                  <a:lnTo>
                    <a:pt x="549536" y="151181"/>
                  </a:lnTo>
                  <a:lnTo>
                    <a:pt x="549536" y="125540"/>
                  </a:lnTo>
                  <a:close/>
                  <a:moveTo>
                    <a:pt x="5709876" y="123101"/>
                  </a:moveTo>
                  <a:lnTo>
                    <a:pt x="5709876" y="160935"/>
                  </a:lnTo>
                  <a:lnTo>
                    <a:pt x="5768092" y="160935"/>
                  </a:lnTo>
                  <a:lnTo>
                    <a:pt x="5768092" y="123101"/>
                  </a:lnTo>
                  <a:close/>
                  <a:moveTo>
                    <a:pt x="4385444" y="119158"/>
                  </a:moveTo>
                  <a:lnTo>
                    <a:pt x="4400074" y="119158"/>
                  </a:lnTo>
                  <a:lnTo>
                    <a:pt x="4400074" y="174937"/>
                  </a:lnTo>
                  <a:cubicBezTo>
                    <a:pt x="4400324" y="185043"/>
                    <a:pt x="4399024" y="195158"/>
                    <a:pt x="4396173" y="205283"/>
                  </a:cubicBezTo>
                  <a:cubicBezTo>
                    <a:pt x="4393323" y="215408"/>
                    <a:pt x="4387422" y="225257"/>
                    <a:pt x="4378471" y="234830"/>
                  </a:cubicBezTo>
                  <a:cubicBezTo>
                    <a:pt x="4369520" y="244402"/>
                    <a:pt x="4356018" y="253413"/>
                    <a:pt x="4337966" y="261862"/>
                  </a:cubicBezTo>
                  <a:cubicBezTo>
                    <a:pt x="4319914" y="270310"/>
                    <a:pt x="4295811" y="277911"/>
                    <a:pt x="4265657" y="284665"/>
                  </a:cubicBezTo>
                  <a:cubicBezTo>
                    <a:pt x="4264818" y="282887"/>
                    <a:pt x="4263600" y="280804"/>
                    <a:pt x="4262000" y="278416"/>
                  </a:cubicBezTo>
                  <a:cubicBezTo>
                    <a:pt x="4260400" y="276029"/>
                    <a:pt x="4258875" y="273946"/>
                    <a:pt x="4257428" y="272168"/>
                  </a:cubicBezTo>
                  <a:cubicBezTo>
                    <a:pt x="4286514" y="266095"/>
                    <a:pt x="4309684" y="259229"/>
                    <a:pt x="4326936" y="251570"/>
                  </a:cubicBezTo>
                  <a:cubicBezTo>
                    <a:pt x="4344188" y="243911"/>
                    <a:pt x="4357024" y="235778"/>
                    <a:pt x="4365441" y="227172"/>
                  </a:cubicBezTo>
                  <a:cubicBezTo>
                    <a:pt x="4373858" y="218565"/>
                    <a:pt x="4379360" y="209804"/>
                    <a:pt x="4381943" y="200887"/>
                  </a:cubicBezTo>
                  <a:cubicBezTo>
                    <a:pt x="4384526" y="191971"/>
                    <a:pt x="4385694" y="183219"/>
                    <a:pt x="4385444" y="174632"/>
                  </a:cubicBezTo>
                  <a:close/>
                  <a:moveTo>
                    <a:pt x="5697074" y="111252"/>
                  </a:moveTo>
                  <a:lnTo>
                    <a:pt x="5780894" y="111252"/>
                  </a:lnTo>
                  <a:lnTo>
                    <a:pt x="5780894" y="172784"/>
                  </a:lnTo>
                  <a:lnTo>
                    <a:pt x="5697074" y="172784"/>
                  </a:lnTo>
                  <a:close/>
                  <a:moveTo>
                    <a:pt x="6048890" y="108795"/>
                  </a:moveTo>
                  <a:lnTo>
                    <a:pt x="6202813" y="108795"/>
                  </a:lnTo>
                  <a:lnTo>
                    <a:pt x="6202813" y="122511"/>
                  </a:lnTo>
                  <a:lnTo>
                    <a:pt x="6048890" y="122511"/>
                  </a:lnTo>
                  <a:close/>
                  <a:moveTo>
                    <a:pt x="81344" y="104813"/>
                  </a:moveTo>
                  <a:lnTo>
                    <a:pt x="81344" y="184709"/>
                  </a:lnTo>
                  <a:lnTo>
                    <a:pt x="167335" y="184709"/>
                  </a:lnTo>
                  <a:lnTo>
                    <a:pt x="167335" y="104813"/>
                  </a:lnTo>
                  <a:close/>
                  <a:moveTo>
                    <a:pt x="3111075" y="100261"/>
                  </a:moveTo>
                  <a:lnTo>
                    <a:pt x="3111075" y="150857"/>
                  </a:lnTo>
                  <a:lnTo>
                    <a:pt x="3172644" y="150857"/>
                  </a:lnTo>
                  <a:lnTo>
                    <a:pt x="3172644" y="100261"/>
                  </a:lnTo>
                  <a:close/>
                  <a:moveTo>
                    <a:pt x="2191798" y="99327"/>
                  </a:moveTo>
                  <a:cubicBezTo>
                    <a:pt x="2190909" y="110300"/>
                    <a:pt x="2189791" y="120911"/>
                    <a:pt x="2188445" y="131160"/>
                  </a:cubicBezTo>
                  <a:cubicBezTo>
                    <a:pt x="2187099" y="141409"/>
                    <a:pt x="2185372" y="151334"/>
                    <a:pt x="2183264" y="160935"/>
                  </a:cubicBezTo>
                  <a:lnTo>
                    <a:pt x="2280190" y="160935"/>
                  </a:lnTo>
                  <a:lnTo>
                    <a:pt x="2280190" y="99327"/>
                  </a:lnTo>
                  <a:close/>
                  <a:moveTo>
                    <a:pt x="2094567" y="99327"/>
                  </a:moveTo>
                  <a:lnTo>
                    <a:pt x="2094567" y="160935"/>
                  </a:lnTo>
                  <a:lnTo>
                    <a:pt x="2168328" y="160935"/>
                  </a:lnTo>
                  <a:cubicBezTo>
                    <a:pt x="2170424" y="151467"/>
                    <a:pt x="2172100" y="141581"/>
                    <a:pt x="2173358" y="131274"/>
                  </a:cubicBezTo>
                  <a:cubicBezTo>
                    <a:pt x="2174615" y="120968"/>
                    <a:pt x="2175682" y="110319"/>
                    <a:pt x="2176558" y="99327"/>
                  </a:cubicBezTo>
                  <a:close/>
                  <a:moveTo>
                    <a:pt x="1754715" y="97822"/>
                  </a:moveTo>
                  <a:lnTo>
                    <a:pt x="1798301" y="97822"/>
                  </a:lnTo>
                  <a:lnTo>
                    <a:pt x="1798301" y="291370"/>
                  </a:lnTo>
                  <a:lnTo>
                    <a:pt x="1694669" y="291370"/>
                  </a:lnTo>
                  <a:lnTo>
                    <a:pt x="1694669" y="251746"/>
                  </a:lnTo>
                  <a:lnTo>
                    <a:pt x="1754715" y="251746"/>
                  </a:lnTo>
                  <a:close/>
                  <a:moveTo>
                    <a:pt x="6395523" y="92621"/>
                  </a:moveTo>
                  <a:lnTo>
                    <a:pt x="6395523" y="117348"/>
                  </a:lnTo>
                  <a:lnTo>
                    <a:pt x="6476600" y="117348"/>
                  </a:lnTo>
                  <a:lnTo>
                    <a:pt x="6476600" y="92621"/>
                  </a:lnTo>
                  <a:close/>
                  <a:moveTo>
                    <a:pt x="67361" y="91136"/>
                  </a:moveTo>
                  <a:lnTo>
                    <a:pt x="181623" y="91136"/>
                  </a:lnTo>
                  <a:lnTo>
                    <a:pt x="181623" y="198082"/>
                  </a:lnTo>
                  <a:lnTo>
                    <a:pt x="67361" y="198082"/>
                  </a:lnTo>
                  <a:close/>
                  <a:moveTo>
                    <a:pt x="398050" y="89269"/>
                  </a:moveTo>
                  <a:lnTo>
                    <a:pt x="398050" y="113996"/>
                  </a:lnTo>
                  <a:lnTo>
                    <a:pt x="549536" y="113996"/>
                  </a:lnTo>
                  <a:lnTo>
                    <a:pt x="549536" y="89269"/>
                  </a:lnTo>
                  <a:close/>
                  <a:moveTo>
                    <a:pt x="2939777" y="85630"/>
                  </a:moveTo>
                  <a:cubicBezTo>
                    <a:pt x="2948896" y="90875"/>
                    <a:pt x="2957786" y="96997"/>
                    <a:pt x="2966447" y="103994"/>
                  </a:cubicBezTo>
                  <a:cubicBezTo>
                    <a:pt x="2975108" y="110992"/>
                    <a:pt x="2981865" y="117571"/>
                    <a:pt x="2986716" y="123730"/>
                  </a:cubicBezTo>
                  <a:lnTo>
                    <a:pt x="2976658" y="132874"/>
                  </a:lnTo>
                  <a:cubicBezTo>
                    <a:pt x="2971534" y="126721"/>
                    <a:pt x="2964714" y="120053"/>
                    <a:pt x="2956198" y="112872"/>
                  </a:cubicBezTo>
                  <a:cubicBezTo>
                    <a:pt x="2947683" y="105690"/>
                    <a:pt x="2938958" y="99251"/>
                    <a:pt x="2930024" y="93555"/>
                  </a:cubicBezTo>
                  <a:close/>
                  <a:moveTo>
                    <a:pt x="2902896" y="81363"/>
                  </a:moveTo>
                  <a:lnTo>
                    <a:pt x="2916917" y="81363"/>
                  </a:lnTo>
                  <a:lnTo>
                    <a:pt x="2916917" y="124949"/>
                  </a:lnTo>
                  <a:cubicBezTo>
                    <a:pt x="2916924" y="127680"/>
                    <a:pt x="2916910" y="130372"/>
                    <a:pt x="2916879" y="133027"/>
                  </a:cubicBezTo>
                  <a:cubicBezTo>
                    <a:pt x="2916847" y="135681"/>
                    <a:pt x="2916758" y="138373"/>
                    <a:pt x="2916612" y="141104"/>
                  </a:cubicBezTo>
                  <a:lnTo>
                    <a:pt x="3001956" y="141104"/>
                  </a:lnTo>
                  <a:lnTo>
                    <a:pt x="3001956" y="154820"/>
                  </a:lnTo>
                  <a:lnTo>
                    <a:pt x="2918746" y="154820"/>
                  </a:lnTo>
                  <a:cubicBezTo>
                    <a:pt x="2925712" y="182779"/>
                    <a:pt x="2936240" y="206947"/>
                    <a:pt x="2950331" y="227324"/>
                  </a:cubicBezTo>
                  <a:cubicBezTo>
                    <a:pt x="2964422" y="247701"/>
                    <a:pt x="2982341" y="262954"/>
                    <a:pt x="3004090" y="273082"/>
                  </a:cubicBezTo>
                  <a:cubicBezTo>
                    <a:pt x="3002204" y="274517"/>
                    <a:pt x="3000337" y="276295"/>
                    <a:pt x="2998489" y="278416"/>
                  </a:cubicBezTo>
                  <a:cubicBezTo>
                    <a:pt x="2996641" y="280537"/>
                    <a:pt x="2995155" y="282620"/>
                    <a:pt x="2994032" y="284665"/>
                  </a:cubicBezTo>
                  <a:cubicBezTo>
                    <a:pt x="2974251" y="274632"/>
                    <a:pt x="2957576" y="260484"/>
                    <a:pt x="2944006" y="242221"/>
                  </a:cubicBezTo>
                  <a:cubicBezTo>
                    <a:pt x="2930436" y="223959"/>
                    <a:pt x="2919781" y="202343"/>
                    <a:pt x="2912040" y="177375"/>
                  </a:cubicBezTo>
                  <a:cubicBezTo>
                    <a:pt x="2908313" y="196171"/>
                    <a:pt x="2900223" y="214891"/>
                    <a:pt x="2887770" y="233534"/>
                  </a:cubicBezTo>
                  <a:cubicBezTo>
                    <a:pt x="2875318" y="252178"/>
                    <a:pt x="2856180" y="269526"/>
                    <a:pt x="2830354" y="285579"/>
                  </a:cubicBezTo>
                  <a:cubicBezTo>
                    <a:pt x="2829078" y="283985"/>
                    <a:pt x="2827439" y="282296"/>
                    <a:pt x="2825439" y="280512"/>
                  </a:cubicBezTo>
                  <a:cubicBezTo>
                    <a:pt x="2823439" y="278727"/>
                    <a:pt x="2821419" y="277267"/>
                    <a:pt x="2819381" y="276130"/>
                  </a:cubicBezTo>
                  <a:cubicBezTo>
                    <a:pt x="2839110" y="264145"/>
                    <a:pt x="2854685" y="251336"/>
                    <a:pt x="2866106" y="237703"/>
                  </a:cubicBezTo>
                  <a:cubicBezTo>
                    <a:pt x="2877526" y="224070"/>
                    <a:pt x="2885899" y="210199"/>
                    <a:pt x="2891224" y="196092"/>
                  </a:cubicBezTo>
                  <a:cubicBezTo>
                    <a:pt x="2896548" y="181985"/>
                    <a:pt x="2899931" y="168227"/>
                    <a:pt x="2901372" y="154820"/>
                  </a:cubicBezTo>
                  <a:lnTo>
                    <a:pt x="2826392" y="154820"/>
                  </a:lnTo>
                  <a:lnTo>
                    <a:pt x="2826392" y="141104"/>
                  </a:lnTo>
                  <a:lnTo>
                    <a:pt x="2902592" y="141104"/>
                  </a:lnTo>
                  <a:cubicBezTo>
                    <a:pt x="2902737" y="138221"/>
                    <a:pt x="2902826" y="135452"/>
                    <a:pt x="2902858" y="132798"/>
                  </a:cubicBezTo>
                  <a:cubicBezTo>
                    <a:pt x="2902890" y="130144"/>
                    <a:pt x="2902902" y="127527"/>
                    <a:pt x="2902896" y="124949"/>
                  </a:cubicBezTo>
                  <a:close/>
                  <a:moveTo>
                    <a:pt x="2497817" y="80734"/>
                  </a:moveTo>
                  <a:cubicBezTo>
                    <a:pt x="2497392" y="85751"/>
                    <a:pt x="2496718" y="90596"/>
                    <a:pt x="2495798" y="95270"/>
                  </a:cubicBezTo>
                  <a:cubicBezTo>
                    <a:pt x="2494877" y="99943"/>
                    <a:pt x="2493518" y="104560"/>
                    <a:pt x="2491721" y="109119"/>
                  </a:cubicBezTo>
                  <a:lnTo>
                    <a:pt x="2555729" y="109119"/>
                  </a:lnTo>
                  <a:lnTo>
                    <a:pt x="2555729" y="80734"/>
                  </a:lnTo>
                  <a:close/>
                  <a:moveTo>
                    <a:pt x="2432894" y="80734"/>
                  </a:moveTo>
                  <a:cubicBezTo>
                    <a:pt x="2432133" y="85637"/>
                    <a:pt x="2431370" y="90482"/>
                    <a:pt x="2430608" y="95270"/>
                  </a:cubicBezTo>
                  <a:cubicBezTo>
                    <a:pt x="2429847" y="100058"/>
                    <a:pt x="2429084" y="104674"/>
                    <a:pt x="2428323" y="109119"/>
                  </a:cubicBezTo>
                  <a:lnTo>
                    <a:pt x="2476176" y="109119"/>
                  </a:lnTo>
                  <a:cubicBezTo>
                    <a:pt x="2478437" y="104560"/>
                    <a:pt x="2480164" y="99943"/>
                    <a:pt x="2481358" y="95270"/>
                  </a:cubicBezTo>
                  <a:cubicBezTo>
                    <a:pt x="2482552" y="90596"/>
                    <a:pt x="2483364" y="85751"/>
                    <a:pt x="2483796" y="80734"/>
                  </a:cubicBezTo>
                  <a:close/>
                  <a:moveTo>
                    <a:pt x="2757507" y="80144"/>
                  </a:moveTo>
                  <a:cubicBezTo>
                    <a:pt x="2764663" y="85033"/>
                    <a:pt x="2771000" y="90037"/>
                    <a:pt x="2776518" y="95155"/>
                  </a:cubicBezTo>
                  <a:cubicBezTo>
                    <a:pt x="2782036" y="100273"/>
                    <a:pt x="2786774" y="105429"/>
                    <a:pt x="2790730" y="110624"/>
                  </a:cubicBezTo>
                  <a:cubicBezTo>
                    <a:pt x="2796534" y="106509"/>
                    <a:pt x="2801842" y="102318"/>
                    <a:pt x="2806656" y="98051"/>
                  </a:cubicBezTo>
                  <a:cubicBezTo>
                    <a:pt x="2811469" y="93784"/>
                    <a:pt x="2815711" y="89440"/>
                    <a:pt x="2819381" y="85021"/>
                  </a:cubicBezTo>
                  <a:lnTo>
                    <a:pt x="2831268" y="92031"/>
                  </a:lnTo>
                  <a:cubicBezTo>
                    <a:pt x="2826817" y="97060"/>
                    <a:pt x="2821775" y="102013"/>
                    <a:pt x="2816143" y="106890"/>
                  </a:cubicBezTo>
                  <a:cubicBezTo>
                    <a:pt x="2810510" y="111767"/>
                    <a:pt x="2804478" y="116567"/>
                    <a:pt x="2798045" y="121292"/>
                  </a:cubicBezTo>
                  <a:cubicBezTo>
                    <a:pt x="2805449" y="133795"/>
                    <a:pt x="2810300" y="146584"/>
                    <a:pt x="2812599" y="159658"/>
                  </a:cubicBezTo>
                  <a:cubicBezTo>
                    <a:pt x="2814898" y="172733"/>
                    <a:pt x="2815939" y="186055"/>
                    <a:pt x="2815724" y="199625"/>
                  </a:cubicBezTo>
                  <a:cubicBezTo>
                    <a:pt x="2815831" y="217361"/>
                    <a:pt x="2814854" y="232563"/>
                    <a:pt x="2812790" y="245231"/>
                  </a:cubicBezTo>
                  <a:cubicBezTo>
                    <a:pt x="2810726" y="257899"/>
                    <a:pt x="2806929" y="267691"/>
                    <a:pt x="2801398" y="274606"/>
                  </a:cubicBezTo>
                  <a:cubicBezTo>
                    <a:pt x="2799722" y="276600"/>
                    <a:pt x="2797664" y="278251"/>
                    <a:pt x="2795226" y="279559"/>
                  </a:cubicBezTo>
                  <a:cubicBezTo>
                    <a:pt x="2792787" y="280867"/>
                    <a:pt x="2789968" y="281756"/>
                    <a:pt x="2786768" y="282226"/>
                  </a:cubicBezTo>
                  <a:cubicBezTo>
                    <a:pt x="2782164" y="282969"/>
                    <a:pt x="2777198" y="283388"/>
                    <a:pt x="2771870" y="283483"/>
                  </a:cubicBezTo>
                  <a:cubicBezTo>
                    <a:pt x="2766543" y="283579"/>
                    <a:pt x="2761044" y="283464"/>
                    <a:pt x="2755373" y="283141"/>
                  </a:cubicBezTo>
                  <a:cubicBezTo>
                    <a:pt x="2755202" y="280950"/>
                    <a:pt x="2754630" y="278626"/>
                    <a:pt x="2753659" y="276168"/>
                  </a:cubicBezTo>
                  <a:cubicBezTo>
                    <a:pt x="2752687" y="273711"/>
                    <a:pt x="2751430" y="271463"/>
                    <a:pt x="2749886" y="269425"/>
                  </a:cubicBezTo>
                  <a:cubicBezTo>
                    <a:pt x="2756808" y="269882"/>
                    <a:pt x="2763006" y="270110"/>
                    <a:pt x="2768480" y="270110"/>
                  </a:cubicBezTo>
                  <a:cubicBezTo>
                    <a:pt x="2773953" y="270110"/>
                    <a:pt x="2778322" y="269882"/>
                    <a:pt x="2781586" y="269425"/>
                  </a:cubicBezTo>
                  <a:cubicBezTo>
                    <a:pt x="2783840" y="269279"/>
                    <a:pt x="2785732" y="268809"/>
                    <a:pt x="2787263" y="268015"/>
                  </a:cubicBezTo>
                  <a:cubicBezTo>
                    <a:pt x="2788793" y="267221"/>
                    <a:pt x="2790152" y="266065"/>
                    <a:pt x="2791340" y="264548"/>
                  </a:cubicBezTo>
                  <a:cubicBezTo>
                    <a:pt x="2795251" y="259703"/>
                    <a:pt x="2798020" y="251638"/>
                    <a:pt x="2799645" y="240354"/>
                  </a:cubicBezTo>
                  <a:cubicBezTo>
                    <a:pt x="2801271" y="229070"/>
                    <a:pt x="2802058" y="215291"/>
                    <a:pt x="2802008" y="199016"/>
                  </a:cubicBezTo>
                  <a:cubicBezTo>
                    <a:pt x="2801956" y="192971"/>
                    <a:pt x="2801754" y="186773"/>
                    <a:pt x="2801398" y="180423"/>
                  </a:cubicBezTo>
                  <a:cubicBezTo>
                    <a:pt x="2792787" y="190367"/>
                    <a:pt x="2782958" y="199816"/>
                    <a:pt x="2771908" y="208769"/>
                  </a:cubicBezTo>
                  <a:cubicBezTo>
                    <a:pt x="2760860" y="217723"/>
                    <a:pt x="2749963" y="225038"/>
                    <a:pt x="2739218" y="230715"/>
                  </a:cubicBezTo>
                  <a:cubicBezTo>
                    <a:pt x="2738247" y="228956"/>
                    <a:pt x="2736914" y="226987"/>
                    <a:pt x="2735218" y="224809"/>
                  </a:cubicBezTo>
                  <a:cubicBezTo>
                    <a:pt x="2733523" y="222631"/>
                    <a:pt x="2731808" y="220739"/>
                    <a:pt x="2730075" y="219133"/>
                  </a:cubicBezTo>
                  <a:cubicBezTo>
                    <a:pt x="2742806" y="213659"/>
                    <a:pt x="2755519" y="205861"/>
                    <a:pt x="2768213" y="195739"/>
                  </a:cubicBezTo>
                  <a:cubicBezTo>
                    <a:pt x="2780906" y="185617"/>
                    <a:pt x="2791257" y="174924"/>
                    <a:pt x="2799264" y="163659"/>
                  </a:cubicBezTo>
                  <a:cubicBezTo>
                    <a:pt x="2798210" y="157728"/>
                    <a:pt x="2796661" y="151911"/>
                    <a:pt x="2794616" y="146209"/>
                  </a:cubicBezTo>
                  <a:cubicBezTo>
                    <a:pt x="2792572" y="140507"/>
                    <a:pt x="2789955" y="134843"/>
                    <a:pt x="2786768" y="129217"/>
                  </a:cubicBezTo>
                  <a:cubicBezTo>
                    <a:pt x="2779287" y="133960"/>
                    <a:pt x="2771616" y="138494"/>
                    <a:pt x="2763755" y="142818"/>
                  </a:cubicBezTo>
                  <a:cubicBezTo>
                    <a:pt x="2755894" y="147143"/>
                    <a:pt x="2747918" y="151143"/>
                    <a:pt x="2739828" y="154820"/>
                  </a:cubicBezTo>
                  <a:cubicBezTo>
                    <a:pt x="2738704" y="153391"/>
                    <a:pt x="2737294" y="151829"/>
                    <a:pt x="2735599" y="150133"/>
                  </a:cubicBezTo>
                  <a:cubicBezTo>
                    <a:pt x="2733904" y="148438"/>
                    <a:pt x="2732266" y="146952"/>
                    <a:pt x="2730684" y="145676"/>
                  </a:cubicBezTo>
                  <a:cubicBezTo>
                    <a:pt x="2739111" y="141853"/>
                    <a:pt x="2747480" y="137687"/>
                    <a:pt x="2755792" y="133179"/>
                  </a:cubicBezTo>
                  <a:cubicBezTo>
                    <a:pt x="2764104" y="128670"/>
                    <a:pt x="2772093" y="123895"/>
                    <a:pt x="2779757" y="118853"/>
                  </a:cubicBezTo>
                  <a:cubicBezTo>
                    <a:pt x="2775820" y="113513"/>
                    <a:pt x="2771197" y="108268"/>
                    <a:pt x="2765889" y="103118"/>
                  </a:cubicBezTo>
                  <a:cubicBezTo>
                    <a:pt x="2760580" y="97968"/>
                    <a:pt x="2754433" y="92952"/>
                    <a:pt x="2747448" y="88069"/>
                  </a:cubicBezTo>
                  <a:close/>
                  <a:moveTo>
                    <a:pt x="5691588" y="77724"/>
                  </a:moveTo>
                  <a:lnTo>
                    <a:pt x="5787904" y="77724"/>
                  </a:lnTo>
                  <a:lnTo>
                    <a:pt x="5787904" y="89878"/>
                  </a:lnTo>
                  <a:lnTo>
                    <a:pt x="5691588" y="89878"/>
                  </a:lnTo>
                  <a:close/>
                  <a:moveTo>
                    <a:pt x="383724" y="77420"/>
                  </a:moveTo>
                  <a:lnTo>
                    <a:pt x="564471" y="77420"/>
                  </a:lnTo>
                  <a:lnTo>
                    <a:pt x="564471" y="163030"/>
                  </a:lnTo>
                  <a:lnTo>
                    <a:pt x="434321" y="163030"/>
                  </a:lnTo>
                  <a:cubicBezTo>
                    <a:pt x="431864" y="167025"/>
                    <a:pt x="429159" y="171019"/>
                    <a:pt x="426206" y="175013"/>
                  </a:cubicBezTo>
                  <a:cubicBezTo>
                    <a:pt x="423253" y="179007"/>
                    <a:pt x="420167" y="182849"/>
                    <a:pt x="416948" y="186538"/>
                  </a:cubicBezTo>
                  <a:lnTo>
                    <a:pt x="547402" y="186538"/>
                  </a:lnTo>
                  <a:lnTo>
                    <a:pt x="550450" y="185622"/>
                  </a:lnTo>
                  <a:lnTo>
                    <a:pt x="559594" y="192312"/>
                  </a:lnTo>
                  <a:cubicBezTo>
                    <a:pt x="551136" y="203702"/>
                    <a:pt x="540773" y="213896"/>
                    <a:pt x="528504" y="222894"/>
                  </a:cubicBezTo>
                  <a:cubicBezTo>
                    <a:pt x="516236" y="231893"/>
                    <a:pt x="502520" y="239882"/>
                    <a:pt x="487356" y="246863"/>
                  </a:cubicBezTo>
                  <a:cubicBezTo>
                    <a:pt x="504978" y="252796"/>
                    <a:pt x="523837" y="257623"/>
                    <a:pt x="543935" y="261345"/>
                  </a:cubicBezTo>
                  <a:cubicBezTo>
                    <a:pt x="564033" y="265067"/>
                    <a:pt x="584797" y="267760"/>
                    <a:pt x="606228" y="269425"/>
                  </a:cubicBezTo>
                  <a:cubicBezTo>
                    <a:pt x="604539" y="271336"/>
                    <a:pt x="602965" y="273533"/>
                    <a:pt x="601504" y="276016"/>
                  </a:cubicBezTo>
                  <a:cubicBezTo>
                    <a:pt x="600043" y="278499"/>
                    <a:pt x="598774" y="280772"/>
                    <a:pt x="597694" y="282836"/>
                  </a:cubicBezTo>
                  <a:cubicBezTo>
                    <a:pt x="574561" y="280728"/>
                    <a:pt x="552171" y="277324"/>
                    <a:pt x="530524" y="272624"/>
                  </a:cubicBezTo>
                  <a:cubicBezTo>
                    <a:pt x="508877" y="267925"/>
                    <a:pt x="488696" y="261777"/>
                    <a:pt x="469983" y="254180"/>
                  </a:cubicBezTo>
                  <a:cubicBezTo>
                    <a:pt x="448736" y="262361"/>
                    <a:pt x="426460" y="268941"/>
                    <a:pt x="403155" y="273920"/>
                  </a:cubicBezTo>
                  <a:cubicBezTo>
                    <a:pt x="379851" y="278899"/>
                    <a:pt x="356813" y="282582"/>
                    <a:pt x="334042" y="284969"/>
                  </a:cubicBezTo>
                  <a:cubicBezTo>
                    <a:pt x="333540" y="282760"/>
                    <a:pt x="332715" y="280397"/>
                    <a:pt x="331566" y="277883"/>
                  </a:cubicBezTo>
                  <a:cubicBezTo>
                    <a:pt x="330416" y="275368"/>
                    <a:pt x="329210" y="273158"/>
                    <a:pt x="327946" y="271253"/>
                  </a:cubicBezTo>
                  <a:cubicBezTo>
                    <a:pt x="348857" y="269462"/>
                    <a:pt x="369977" y="266566"/>
                    <a:pt x="391306" y="262565"/>
                  </a:cubicBezTo>
                  <a:cubicBezTo>
                    <a:pt x="412636" y="258563"/>
                    <a:pt x="433070" y="253228"/>
                    <a:pt x="452609" y="246558"/>
                  </a:cubicBezTo>
                  <a:cubicBezTo>
                    <a:pt x="441592" y="241223"/>
                    <a:pt x="431394" y="235278"/>
                    <a:pt x="422015" y="228723"/>
                  </a:cubicBezTo>
                  <a:cubicBezTo>
                    <a:pt x="412636" y="222168"/>
                    <a:pt x="404343" y="215003"/>
                    <a:pt x="397136" y="207228"/>
                  </a:cubicBezTo>
                  <a:cubicBezTo>
                    <a:pt x="390709" y="213034"/>
                    <a:pt x="384131" y="218496"/>
                    <a:pt x="377400" y="223616"/>
                  </a:cubicBezTo>
                  <a:cubicBezTo>
                    <a:pt x="370669" y="228735"/>
                    <a:pt x="363938" y="233436"/>
                    <a:pt x="357207" y="237717"/>
                  </a:cubicBezTo>
                  <a:cubicBezTo>
                    <a:pt x="356045" y="236383"/>
                    <a:pt x="354406" y="234706"/>
                    <a:pt x="352292" y="232686"/>
                  </a:cubicBezTo>
                  <a:cubicBezTo>
                    <a:pt x="350177" y="230666"/>
                    <a:pt x="348158" y="228989"/>
                    <a:pt x="346234" y="227655"/>
                  </a:cubicBezTo>
                  <a:cubicBezTo>
                    <a:pt x="360166" y="219781"/>
                    <a:pt x="373450" y="210309"/>
                    <a:pt x="386087" y="199239"/>
                  </a:cubicBezTo>
                  <a:cubicBezTo>
                    <a:pt x="398723" y="188169"/>
                    <a:pt x="409417" y="176099"/>
                    <a:pt x="418167" y="163030"/>
                  </a:cubicBezTo>
                  <a:lnTo>
                    <a:pt x="383724" y="163030"/>
                  </a:lnTo>
                  <a:close/>
                  <a:moveTo>
                    <a:pt x="1420959" y="73762"/>
                  </a:moveTo>
                  <a:lnTo>
                    <a:pt x="1514532" y="73762"/>
                  </a:lnTo>
                  <a:lnTo>
                    <a:pt x="1514532" y="102375"/>
                  </a:lnTo>
                  <a:lnTo>
                    <a:pt x="1420959" y="102375"/>
                  </a:lnTo>
                  <a:close/>
                  <a:moveTo>
                    <a:pt x="3243358" y="58503"/>
                  </a:moveTo>
                  <a:cubicBezTo>
                    <a:pt x="3247117" y="83243"/>
                    <a:pt x="3251943" y="106534"/>
                    <a:pt x="3257836" y="128378"/>
                  </a:cubicBezTo>
                  <a:cubicBezTo>
                    <a:pt x="3263729" y="150222"/>
                    <a:pt x="3270993" y="170314"/>
                    <a:pt x="3279629" y="188653"/>
                  </a:cubicBezTo>
                  <a:cubicBezTo>
                    <a:pt x="3289433" y="170809"/>
                    <a:pt x="3298019" y="151022"/>
                    <a:pt x="3305384" y="129293"/>
                  </a:cubicBezTo>
                  <a:cubicBezTo>
                    <a:pt x="3312750" y="107563"/>
                    <a:pt x="3318592" y="83966"/>
                    <a:pt x="3322910" y="58503"/>
                  </a:cubicBezTo>
                  <a:close/>
                  <a:moveTo>
                    <a:pt x="6395523" y="55741"/>
                  </a:moveTo>
                  <a:lnTo>
                    <a:pt x="6395523" y="80772"/>
                  </a:lnTo>
                  <a:lnTo>
                    <a:pt x="6476600" y="80772"/>
                  </a:lnTo>
                  <a:lnTo>
                    <a:pt x="6476600" y="55741"/>
                  </a:lnTo>
                  <a:close/>
                  <a:moveTo>
                    <a:pt x="4871352" y="55436"/>
                  </a:moveTo>
                  <a:lnTo>
                    <a:pt x="4871352" y="153315"/>
                  </a:lnTo>
                  <a:lnTo>
                    <a:pt x="4908246" y="153315"/>
                  </a:lnTo>
                  <a:cubicBezTo>
                    <a:pt x="4930162" y="153435"/>
                    <a:pt x="4946476" y="149459"/>
                    <a:pt x="4957185" y="141385"/>
                  </a:cubicBezTo>
                  <a:cubicBezTo>
                    <a:pt x="4967895" y="133311"/>
                    <a:pt x="4973232" y="120415"/>
                    <a:pt x="4973193" y="102698"/>
                  </a:cubicBezTo>
                  <a:cubicBezTo>
                    <a:pt x="4973200" y="84987"/>
                    <a:pt x="4967698" y="72613"/>
                    <a:pt x="4956690" y="65574"/>
                  </a:cubicBezTo>
                  <a:cubicBezTo>
                    <a:pt x="4945682" y="58536"/>
                    <a:pt x="4929127" y="55156"/>
                    <a:pt x="4907027" y="55436"/>
                  </a:cubicBezTo>
                  <a:close/>
                  <a:moveTo>
                    <a:pt x="4642752" y="55436"/>
                  </a:moveTo>
                  <a:lnTo>
                    <a:pt x="4642752" y="153315"/>
                  </a:lnTo>
                  <a:lnTo>
                    <a:pt x="4679646" y="153315"/>
                  </a:lnTo>
                  <a:cubicBezTo>
                    <a:pt x="4701562" y="153435"/>
                    <a:pt x="4717876" y="149459"/>
                    <a:pt x="4728585" y="141385"/>
                  </a:cubicBezTo>
                  <a:cubicBezTo>
                    <a:pt x="4739296" y="133311"/>
                    <a:pt x="4744632" y="120415"/>
                    <a:pt x="4744593" y="102698"/>
                  </a:cubicBezTo>
                  <a:cubicBezTo>
                    <a:pt x="4744600" y="84987"/>
                    <a:pt x="4739098" y="72613"/>
                    <a:pt x="4728090" y="65574"/>
                  </a:cubicBezTo>
                  <a:cubicBezTo>
                    <a:pt x="4717082" y="58536"/>
                    <a:pt x="4700527" y="55156"/>
                    <a:pt x="4678427" y="55436"/>
                  </a:cubicBezTo>
                  <a:close/>
                  <a:moveTo>
                    <a:pt x="4111886" y="51169"/>
                  </a:moveTo>
                  <a:cubicBezTo>
                    <a:pt x="4097218" y="51175"/>
                    <a:pt x="4085618" y="59470"/>
                    <a:pt x="4077086" y="76053"/>
                  </a:cubicBezTo>
                  <a:cubicBezTo>
                    <a:pt x="4068555" y="92637"/>
                    <a:pt x="4064197" y="117470"/>
                    <a:pt x="4064013" y="150553"/>
                  </a:cubicBezTo>
                  <a:cubicBezTo>
                    <a:pt x="4064197" y="184233"/>
                    <a:pt x="4068555" y="209473"/>
                    <a:pt x="4077086" y="226272"/>
                  </a:cubicBezTo>
                  <a:cubicBezTo>
                    <a:pt x="4085618" y="243071"/>
                    <a:pt x="4097218" y="251467"/>
                    <a:pt x="4111886" y="251460"/>
                  </a:cubicBezTo>
                  <a:cubicBezTo>
                    <a:pt x="4126407" y="251467"/>
                    <a:pt x="4137918" y="243071"/>
                    <a:pt x="4146418" y="226272"/>
                  </a:cubicBezTo>
                  <a:cubicBezTo>
                    <a:pt x="4154918" y="209473"/>
                    <a:pt x="4159262" y="184233"/>
                    <a:pt x="4159454" y="150553"/>
                  </a:cubicBezTo>
                  <a:cubicBezTo>
                    <a:pt x="4159262" y="117470"/>
                    <a:pt x="4154918" y="92637"/>
                    <a:pt x="4146418" y="76053"/>
                  </a:cubicBezTo>
                  <a:cubicBezTo>
                    <a:pt x="4137918" y="59470"/>
                    <a:pt x="4126407" y="51175"/>
                    <a:pt x="4111886" y="51169"/>
                  </a:cubicBezTo>
                  <a:close/>
                  <a:moveTo>
                    <a:pt x="3902335" y="51169"/>
                  </a:moveTo>
                  <a:cubicBezTo>
                    <a:pt x="3887667" y="51175"/>
                    <a:pt x="3876068" y="59470"/>
                    <a:pt x="3867536" y="76053"/>
                  </a:cubicBezTo>
                  <a:cubicBezTo>
                    <a:pt x="3859005" y="92637"/>
                    <a:pt x="3854647" y="117470"/>
                    <a:pt x="3854463" y="150553"/>
                  </a:cubicBezTo>
                  <a:cubicBezTo>
                    <a:pt x="3854647" y="184233"/>
                    <a:pt x="3859005" y="209473"/>
                    <a:pt x="3867536" y="226272"/>
                  </a:cubicBezTo>
                  <a:cubicBezTo>
                    <a:pt x="3876068" y="243071"/>
                    <a:pt x="3887667" y="251467"/>
                    <a:pt x="3902335" y="251460"/>
                  </a:cubicBezTo>
                  <a:cubicBezTo>
                    <a:pt x="3916857" y="251467"/>
                    <a:pt x="3928368" y="243071"/>
                    <a:pt x="3936868" y="226272"/>
                  </a:cubicBezTo>
                  <a:cubicBezTo>
                    <a:pt x="3945368" y="209473"/>
                    <a:pt x="3949713" y="184233"/>
                    <a:pt x="3949904" y="150553"/>
                  </a:cubicBezTo>
                  <a:cubicBezTo>
                    <a:pt x="3949713" y="117470"/>
                    <a:pt x="3945368" y="92637"/>
                    <a:pt x="3936868" y="76053"/>
                  </a:cubicBezTo>
                  <a:cubicBezTo>
                    <a:pt x="3928368" y="59470"/>
                    <a:pt x="3916857" y="51175"/>
                    <a:pt x="3902335" y="51169"/>
                  </a:cubicBezTo>
                  <a:close/>
                  <a:moveTo>
                    <a:pt x="3692785" y="51169"/>
                  </a:moveTo>
                  <a:cubicBezTo>
                    <a:pt x="3678117" y="51175"/>
                    <a:pt x="3666518" y="59470"/>
                    <a:pt x="3657986" y="76053"/>
                  </a:cubicBezTo>
                  <a:cubicBezTo>
                    <a:pt x="3649455" y="92637"/>
                    <a:pt x="3645097" y="117470"/>
                    <a:pt x="3644913" y="150553"/>
                  </a:cubicBezTo>
                  <a:cubicBezTo>
                    <a:pt x="3645097" y="184233"/>
                    <a:pt x="3649455" y="209473"/>
                    <a:pt x="3657986" y="226272"/>
                  </a:cubicBezTo>
                  <a:cubicBezTo>
                    <a:pt x="3666518" y="243071"/>
                    <a:pt x="3678117" y="251467"/>
                    <a:pt x="3692785" y="251460"/>
                  </a:cubicBezTo>
                  <a:cubicBezTo>
                    <a:pt x="3707307" y="251467"/>
                    <a:pt x="3718818" y="243071"/>
                    <a:pt x="3727318" y="226272"/>
                  </a:cubicBezTo>
                  <a:cubicBezTo>
                    <a:pt x="3735818" y="209473"/>
                    <a:pt x="3740163" y="184233"/>
                    <a:pt x="3740354" y="150553"/>
                  </a:cubicBezTo>
                  <a:cubicBezTo>
                    <a:pt x="3740163" y="117470"/>
                    <a:pt x="3735818" y="92637"/>
                    <a:pt x="3727318" y="76053"/>
                  </a:cubicBezTo>
                  <a:cubicBezTo>
                    <a:pt x="3718818" y="59470"/>
                    <a:pt x="3707307" y="51175"/>
                    <a:pt x="3692785" y="51169"/>
                  </a:cubicBezTo>
                  <a:close/>
                  <a:moveTo>
                    <a:pt x="2128704" y="46901"/>
                  </a:moveTo>
                  <a:cubicBezTo>
                    <a:pt x="2123529" y="53474"/>
                    <a:pt x="2118030" y="60008"/>
                    <a:pt x="2112207" y="66504"/>
                  </a:cubicBezTo>
                  <a:cubicBezTo>
                    <a:pt x="2106384" y="73000"/>
                    <a:pt x="2100199" y="79382"/>
                    <a:pt x="2093652" y="85649"/>
                  </a:cubicBezTo>
                  <a:lnTo>
                    <a:pt x="2184788" y="85649"/>
                  </a:lnTo>
                  <a:cubicBezTo>
                    <a:pt x="2190045" y="80183"/>
                    <a:pt x="2195227" y="74030"/>
                    <a:pt x="2200332" y="67191"/>
                  </a:cubicBezTo>
                  <a:cubicBezTo>
                    <a:pt x="2205438" y="60351"/>
                    <a:pt x="2210010" y="53588"/>
                    <a:pt x="2214048" y="46901"/>
                  </a:cubicBezTo>
                  <a:close/>
                  <a:moveTo>
                    <a:pt x="3329311" y="43568"/>
                  </a:moveTo>
                  <a:lnTo>
                    <a:pt x="3338456" y="46311"/>
                  </a:lnTo>
                  <a:cubicBezTo>
                    <a:pt x="3333839" y="78461"/>
                    <a:pt x="3327222" y="107658"/>
                    <a:pt x="3318605" y="133903"/>
                  </a:cubicBezTo>
                  <a:cubicBezTo>
                    <a:pt x="3309988" y="160147"/>
                    <a:pt x="3299638" y="183477"/>
                    <a:pt x="3287554" y="203893"/>
                  </a:cubicBezTo>
                  <a:cubicBezTo>
                    <a:pt x="3295606" y="218269"/>
                    <a:pt x="3304877" y="231121"/>
                    <a:pt x="3315367" y="242450"/>
                  </a:cubicBezTo>
                  <a:cubicBezTo>
                    <a:pt x="3325857" y="253778"/>
                    <a:pt x="3337719" y="263278"/>
                    <a:pt x="3350952" y="270949"/>
                  </a:cubicBezTo>
                  <a:cubicBezTo>
                    <a:pt x="3349060" y="272371"/>
                    <a:pt x="3347130" y="274098"/>
                    <a:pt x="3345161" y="276130"/>
                  </a:cubicBezTo>
                  <a:cubicBezTo>
                    <a:pt x="3343192" y="278162"/>
                    <a:pt x="3341567" y="280194"/>
                    <a:pt x="3340284" y="282226"/>
                  </a:cubicBezTo>
                  <a:cubicBezTo>
                    <a:pt x="3327673" y="274454"/>
                    <a:pt x="3316320" y="265157"/>
                    <a:pt x="3306223" y="254337"/>
                  </a:cubicBezTo>
                  <a:cubicBezTo>
                    <a:pt x="3296126" y="243517"/>
                    <a:pt x="3287058" y="231172"/>
                    <a:pt x="3279019" y="217304"/>
                  </a:cubicBezTo>
                  <a:cubicBezTo>
                    <a:pt x="3269545" y="231636"/>
                    <a:pt x="3259461" y="244425"/>
                    <a:pt x="3248768" y="255670"/>
                  </a:cubicBezTo>
                  <a:cubicBezTo>
                    <a:pt x="3238075" y="266916"/>
                    <a:pt x="3226924" y="276581"/>
                    <a:pt x="3215316" y="284665"/>
                  </a:cubicBezTo>
                  <a:cubicBezTo>
                    <a:pt x="3214053" y="282747"/>
                    <a:pt x="3212541" y="280715"/>
                    <a:pt x="3210782" y="278569"/>
                  </a:cubicBezTo>
                  <a:cubicBezTo>
                    <a:pt x="3209023" y="276422"/>
                    <a:pt x="3207284" y="274695"/>
                    <a:pt x="3205563" y="273387"/>
                  </a:cubicBezTo>
                  <a:cubicBezTo>
                    <a:pt x="3217494" y="265576"/>
                    <a:pt x="3228988" y="255747"/>
                    <a:pt x="3240043" y="243898"/>
                  </a:cubicBezTo>
                  <a:cubicBezTo>
                    <a:pt x="3251098" y="232048"/>
                    <a:pt x="3261449" y="218409"/>
                    <a:pt x="3271094" y="202978"/>
                  </a:cubicBezTo>
                  <a:cubicBezTo>
                    <a:pt x="3261246" y="183109"/>
                    <a:pt x="3252978" y="161049"/>
                    <a:pt x="3246292" y="136798"/>
                  </a:cubicBezTo>
                  <a:cubicBezTo>
                    <a:pt x="3239605" y="112548"/>
                    <a:pt x="3234157" y="86449"/>
                    <a:pt x="3229947" y="58503"/>
                  </a:cubicBezTo>
                  <a:lnTo>
                    <a:pt x="3211964" y="58503"/>
                  </a:lnTo>
                  <a:lnTo>
                    <a:pt x="3211964" y="44482"/>
                  </a:lnTo>
                  <a:lnTo>
                    <a:pt x="3326873" y="44482"/>
                  </a:lnTo>
                  <a:close/>
                  <a:moveTo>
                    <a:pt x="2569750" y="42329"/>
                  </a:moveTo>
                  <a:lnTo>
                    <a:pt x="2569750" y="68885"/>
                  </a:lnTo>
                  <a:lnTo>
                    <a:pt x="2623090" y="68885"/>
                  </a:lnTo>
                  <a:lnTo>
                    <a:pt x="2623090" y="42329"/>
                  </a:lnTo>
                  <a:close/>
                  <a:moveTo>
                    <a:pt x="2498122" y="42329"/>
                  </a:moveTo>
                  <a:lnTo>
                    <a:pt x="2498122" y="67359"/>
                  </a:lnTo>
                  <a:lnTo>
                    <a:pt x="2498122" y="68885"/>
                  </a:lnTo>
                  <a:lnTo>
                    <a:pt x="2555729" y="68885"/>
                  </a:lnTo>
                  <a:lnTo>
                    <a:pt x="2555729" y="42329"/>
                  </a:lnTo>
                  <a:close/>
                  <a:moveTo>
                    <a:pt x="5049622" y="40234"/>
                  </a:moveTo>
                  <a:lnTo>
                    <a:pt x="5208080" y="40234"/>
                  </a:lnTo>
                  <a:lnTo>
                    <a:pt x="5208080" y="55741"/>
                  </a:lnTo>
                  <a:lnTo>
                    <a:pt x="5137976" y="55741"/>
                  </a:lnTo>
                  <a:lnTo>
                    <a:pt x="5137976" y="262395"/>
                  </a:lnTo>
                  <a:lnTo>
                    <a:pt x="5119420" y="262395"/>
                  </a:lnTo>
                  <a:lnTo>
                    <a:pt x="5119420" y="55741"/>
                  </a:lnTo>
                  <a:lnTo>
                    <a:pt x="5049622" y="55741"/>
                  </a:lnTo>
                  <a:close/>
                  <a:moveTo>
                    <a:pt x="4853102" y="40234"/>
                  </a:moveTo>
                  <a:lnTo>
                    <a:pt x="4910686" y="40234"/>
                  </a:lnTo>
                  <a:cubicBezTo>
                    <a:pt x="4936075" y="39959"/>
                    <a:pt x="4955874" y="44614"/>
                    <a:pt x="4970084" y="54200"/>
                  </a:cubicBezTo>
                  <a:cubicBezTo>
                    <a:pt x="4984294" y="63785"/>
                    <a:pt x="4991514" y="79951"/>
                    <a:pt x="4991748" y="102698"/>
                  </a:cubicBezTo>
                  <a:cubicBezTo>
                    <a:pt x="4991508" y="124917"/>
                    <a:pt x="4984376" y="141452"/>
                    <a:pt x="4970350" y="152302"/>
                  </a:cubicBezTo>
                  <a:cubicBezTo>
                    <a:pt x="4956325" y="163152"/>
                    <a:pt x="4936844" y="168557"/>
                    <a:pt x="4911906" y="168517"/>
                  </a:cubicBezTo>
                  <a:lnTo>
                    <a:pt x="4871352" y="168517"/>
                  </a:lnTo>
                  <a:lnTo>
                    <a:pt x="4871352" y="262395"/>
                  </a:lnTo>
                  <a:lnTo>
                    <a:pt x="4853102" y="262395"/>
                  </a:lnTo>
                  <a:close/>
                  <a:moveTo>
                    <a:pt x="4624502" y="40234"/>
                  </a:moveTo>
                  <a:lnTo>
                    <a:pt x="4682086" y="40234"/>
                  </a:lnTo>
                  <a:cubicBezTo>
                    <a:pt x="4707474" y="39959"/>
                    <a:pt x="4727274" y="44614"/>
                    <a:pt x="4741484" y="54200"/>
                  </a:cubicBezTo>
                  <a:cubicBezTo>
                    <a:pt x="4755693" y="63785"/>
                    <a:pt x="4762914" y="79951"/>
                    <a:pt x="4763148" y="102698"/>
                  </a:cubicBezTo>
                  <a:cubicBezTo>
                    <a:pt x="4762908" y="124917"/>
                    <a:pt x="4755776" y="141452"/>
                    <a:pt x="4741750" y="152302"/>
                  </a:cubicBezTo>
                  <a:cubicBezTo>
                    <a:pt x="4727725" y="163152"/>
                    <a:pt x="4708244" y="168557"/>
                    <a:pt x="4683306" y="168517"/>
                  </a:cubicBezTo>
                  <a:lnTo>
                    <a:pt x="4642752" y="168517"/>
                  </a:lnTo>
                  <a:lnTo>
                    <a:pt x="4642752" y="262395"/>
                  </a:lnTo>
                  <a:lnTo>
                    <a:pt x="4624502" y="262395"/>
                  </a:lnTo>
                  <a:close/>
                  <a:moveTo>
                    <a:pt x="3435706" y="40234"/>
                  </a:moveTo>
                  <a:lnTo>
                    <a:pt x="3537189" y="40234"/>
                  </a:lnTo>
                  <a:lnTo>
                    <a:pt x="3537189" y="55741"/>
                  </a:lnTo>
                  <a:lnTo>
                    <a:pt x="3451555" y="55741"/>
                  </a:lnTo>
                  <a:lnTo>
                    <a:pt x="3445154" y="130428"/>
                  </a:lnTo>
                  <a:cubicBezTo>
                    <a:pt x="3450419" y="127191"/>
                    <a:pt x="3456044" y="124619"/>
                    <a:pt x="3462033" y="122713"/>
                  </a:cubicBezTo>
                  <a:cubicBezTo>
                    <a:pt x="3468021" y="120807"/>
                    <a:pt x="3474790" y="119831"/>
                    <a:pt x="3482340" y="119787"/>
                  </a:cubicBezTo>
                  <a:cubicBezTo>
                    <a:pt x="3501084" y="119671"/>
                    <a:pt x="3516622" y="125381"/>
                    <a:pt x="3528956" y="136916"/>
                  </a:cubicBezTo>
                  <a:cubicBezTo>
                    <a:pt x="3541289" y="148452"/>
                    <a:pt x="3547683" y="166510"/>
                    <a:pt x="3548139" y="191091"/>
                  </a:cubicBezTo>
                  <a:cubicBezTo>
                    <a:pt x="3547936" y="207186"/>
                    <a:pt x="3544552" y="220827"/>
                    <a:pt x="3537989" y="232015"/>
                  </a:cubicBezTo>
                  <a:cubicBezTo>
                    <a:pt x="3531424" y="243203"/>
                    <a:pt x="3522896" y="251714"/>
                    <a:pt x="3512404" y="257549"/>
                  </a:cubicBezTo>
                  <a:cubicBezTo>
                    <a:pt x="3501911" y="263384"/>
                    <a:pt x="3490671" y="266320"/>
                    <a:pt x="3478682" y="266357"/>
                  </a:cubicBezTo>
                  <a:cubicBezTo>
                    <a:pt x="3461652" y="266029"/>
                    <a:pt x="3447707" y="262962"/>
                    <a:pt x="3436849" y="257156"/>
                  </a:cubicBezTo>
                  <a:cubicBezTo>
                    <a:pt x="3425990" y="251349"/>
                    <a:pt x="3417075" y="244776"/>
                    <a:pt x="3410102" y="237435"/>
                  </a:cubicBezTo>
                  <a:lnTo>
                    <a:pt x="3419856" y="224934"/>
                  </a:lnTo>
                  <a:cubicBezTo>
                    <a:pt x="3426073" y="231896"/>
                    <a:pt x="3433756" y="237943"/>
                    <a:pt x="3442907" y="243076"/>
                  </a:cubicBezTo>
                  <a:cubicBezTo>
                    <a:pt x="3452057" y="248208"/>
                    <a:pt x="3463779" y="250902"/>
                    <a:pt x="3478073" y="251156"/>
                  </a:cubicBezTo>
                  <a:cubicBezTo>
                    <a:pt x="3492500" y="250927"/>
                    <a:pt x="3504641" y="245515"/>
                    <a:pt x="3514496" y="234920"/>
                  </a:cubicBezTo>
                  <a:cubicBezTo>
                    <a:pt x="3524352" y="224325"/>
                    <a:pt x="3529482" y="209918"/>
                    <a:pt x="3529889" y="191701"/>
                  </a:cubicBezTo>
                  <a:cubicBezTo>
                    <a:pt x="3529711" y="173851"/>
                    <a:pt x="3525114" y="159927"/>
                    <a:pt x="3516097" y="149929"/>
                  </a:cubicBezTo>
                  <a:cubicBezTo>
                    <a:pt x="3507080" y="139931"/>
                    <a:pt x="3494710" y="134849"/>
                    <a:pt x="3478987" y="134684"/>
                  </a:cubicBezTo>
                  <a:cubicBezTo>
                    <a:pt x="3471062" y="134735"/>
                    <a:pt x="3464052" y="136005"/>
                    <a:pt x="3457956" y="138495"/>
                  </a:cubicBezTo>
                  <a:cubicBezTo>
                    <a:pt x="3451860" y="140986"/>
                    <a:pt x="3445764" y="144391"/>
                    <a:pt x="3439668" y="148710"/>
                  </a:cubicBezTo>
                  <a:lnTo>
                    <a:pt x="3428086" y="141697"/>
                  </a:lnTo>
                  <a:close/>
                  <a:moveTo>
                    <a:pt x="3111075" y="37777"/>
                  </a:moveTo>
                  <a:lnTo>
                    <a:pt x="3111075" y="87154"/>
                  </a:lnTo>
                  <a:lnTo>
                    <a:pt x="3172644" y="87154"/>
                  </a:lnTo>
                  <a:lnTo>
                    <a:pt x="3172644" y="37777"/>
                  </a:lnTo>
                  <a:close/>
                  <a:moveTo>
                    <a:pt x="14593" y="36843"/>
                  </a:moveTo>
                  <a:lnTo>
                    <a:pt x="14593" y="253899"/>
                  </a:lnTo>
                  <a:lnTo>
                    <a:pt x="235306" y="253899"/>
                  </a:lnTo>
                  <a:lnTo>
                    <a:pt x="235306" y="36843"/>
                  </a:lnTo>
                  <a:close/>
                  <a:moveTo>
                    <a:pt x="4111886" y="36272"/>
                  </a:moveTo>
                  <a:cubicBezTo>
                    <a:pt x="4132212" y="36213"/>
                    <a:pt x="4148111" y="45619"/>
                    <a:pt x="4159583" y="64489"/>
                  </a:cubicBezTo>
                  <a:cubicBezTo>
                    <a:pt x="4171056" y="83360"/>
                    <a:pt x="4176892" y="112048"/>
                    <a:pt x="4177094" y="150553"/>
                  </a:cubicBezTo>
                  <a:cubicBezTo>
                    <a:pt x="4176892" y="189522"/>
                    <a:pt x="4171056" y="218578"/>
                    <a:pt x="4159583" y="237721"/>
                  </a:cubicBezTo>
                  <a:cubicBezTo>
                    <a:pt x="4148111" y="256865"/>
                    <a:pt x="4132212" y="266410"/>
                    <a:pt x="4111886" y="266357"/>
                  </a:cubicBezTo>
                  <a:cubicBezTo>
                    <a:pt x="4091413" y="266410"/>
                    <a:pt x="4075425" y="256865"/>
                    <a:pt x="4063921" y="237721"/>
                  </a:cubicBezTo>
                  <a:cubicBezTo>
                    <a:pt x="4052417" y="218578"/>
                    <a:pt x="4046568" y="189522"/>
                    <a:pt x="4046372" y="150553"/>
                  </a:cubicBezTo>
                  <a:cubicBezTo>
                    <a:pt x="4046568" y="112048"/>
                    <a:pt x="4052417" y="83360"/>
                    <a:pt x="4063921" y="64489"/>
                  </a:cubicBezTo>
                  <a:cubicBezTo>
                    <a:pt x="4075425" y="45619"/>
                    <a:pt x="4091413" y="36213"/>
                    <a:pt x="4111886" y="36272"/>
                  </a:cubicBezTo>
                  <a:close/>
                  <a:moveTo>
                    <a:pt x="3902335" y="36272"/>
                  </a:moveTo>
                  <a:cubicBezTo>
                    <a:pt x="3922662" y="36213"/>
                    <a:pt x="3938561" y="45619"/>
                    <a:pt x="3950033" y="64489"/>
                  </a:cubicBezTo>
                  <a:cubicBezTo>
                    <a:pt x="3961505" y="83360"/>
                    <a:pt x="3967342" y="112048"/>
                    <a:pt x="3967544" y="150553"/>
                  </a:cubicBezTo>
                  <a:cubicBezTo>
                    <a:pt x="3967342" y="189522"/>
                    <a:pt x="3961505" y="218578"/>
                    <a:pt x="3950033" y="237721"/>
                  </a:cubicBezTo>
                  <a:cubicBezTo>
                    <a:pt x="3938561" y="256865"/>
                    <a:pt x="3922662" y="266410"/>
                    <a:pt x="3902335" y="266357"/>
                  </a:cubicBezTo>
                  <a:cubicBezTo>
                    <a:pt x="3881863" y="266410"/>
                    <a:pt x="3865875" y="256865"/>
                    <a:pt x="3854371" y="237721"/>
                  </a:cubicBezTo>
                  <a:cubicBezTo>
                    <a:pt x="3842867" y="218578"/>
                    <a:pt x="3837018" y="189522"/>
                    <a:pt x="3836822" y="150553"/>
                  </a:cubicBezTo>
                  <a:cubicBezTo>
                    <a:pt x="3837018" y="112048"/>
                    <a:pt x="3842867" y="83360"/>
                    <a:pt x="3854371" y="64489"/>
                  </a:cubicBezTo>
                  <a:cubicBezTo>
                    <a:pt x="3865875" y="45619"/>
                    <a:pt x="3881863" y="36213"/>
                    <a:pt x="3902335" y="36272"/>
                  </a:cubicBezTo>
                  <a:close/>
                  <a:moveTo>
                    <a:pt x="3692785" y="36272"/>
                  </a:moveTo>
                  <a:cubicBezTo>
                    <a:pt x="3713112" y="36213"/>
                    <a:pt x="3729011" y="45619"/>
                    <a:pt x="3740483" y="64489"/>
                  </a:cubicBezTo>
                  <a:cubicBezTo>
                    <a:pt x="3751955" y="83360"/>
                    <a:pt x="3757792" y="112048"/>
                    <a:pt x="3757994" y="150553"/>
                  </a:cubicBezTo>
                  <a:cubicBezTo>
                    <a:pt x="3757792" y="189522"/>
                    <a:pt x="3751955" y="218578"/>
                    <a:pt x="3740483" y="237721"/>
                  </a:cubicBezTo>
                  <a:cubicBezTo>
                    <a:pt x="3729011" y="256865"/>
                    <a:pt x="3713112" y="266410"/>
                    <a:pt x="3692785" y="266357"/>
                  </a:cubicBezTo>
                  <a:cubicBezTo>
                    <a:pt x="3672313" y="266410"/>
                    <a:pt x="3656325" y="256865"/>
                    <a:pt x="3644821" y="237721"/>
                  </a:cubicBezTo>
                  <a:cubicBezTo>
                    <a:pt x="3633317" y="218578"/>
                    <a:pt x="3627468" y="189522"/>
                    <a:pt x="3627272" y="150553"/>
                  </a:cubicBezTo>
                  <a:cubicBezTo>
                    <a:pt x="3627468" y="112048"/>
                    <a:pt x="3633317" y="83360"/>
                    <a:pt x="3644821" y="64489"/>
                  </a:cubicBezTo>
                  <a:cubicBezTo>
                    <a:pt x="3656325" y="45619"/>
                    <a:pt x="3672313" y="36213"/>
                    <a:pt x="3692785" y="36272"/>
                  </a:cubicBezTo>
                  <a:close/>
                  <a:moveTo>
                    <a:pt x="4263828" y="26499"/>
                  </a:moveTo>
                  <a:lnTo>
                    <a:pt x="4522908" y="26499"/>
                  </a:lnTo>
                  <a:lnTo>
                    <a:pt x="4522908" y="40520"/>
                  </a:lnTo>
                  <a:lnTo>
                    <a:pt x="4400684" y="40520"/>
                  </a:lnTo>
                  <a:cubicBezTo>
                    <a:pt x="4397604" y="47632"/>
                    <a:pt x="4394390" y="54820"/>
                    <a:pt x="4391044" y="62084"/>
                  </a:cubicBezTo>
                  <a:cubicBezTo>
                    <a:pt x="4387698" y="69349"/>
                    <a:pt x="4384408" y="76080"/>
                    <a:pt x="4381176" y="82277"/>
                  </a:cubicBezTo>
                  <a:lnTo>
                    <a:pt x="4489990" y="82277"/>
                  </a:lnTo>
                  <a:lnTo>
                    <a:pt x="4489990" y="224314"/>
                  </a:lnTo>
                  <a:lnTo>
                    <a:pt x="4474750" y="224314"/>
                  </a:lnTo>
                  <a:lnTo>
                    <a:pt x="4474750" y="96298"/>
                  </a:lnTo>
                  <a:lnTo>
                    <a:pt x="4311072" y="96298"/>
                  </a:lnTo>
                  <a:lnTo>
                    <a:pt x="4311072" y="224314"/>
                  </a:lnTo>
                  <a:lnTo>
                    <a:pt x="4296442" y="224314"/>
                  </a:lnTo>
                  <a:lnTo>
                    <a:pt x="4296442" y="82277"/>
                  </a:lnTo>
                  <a:lnTo>
                    <a:pt x="4365632" y="82277"/>
                  </a:lnTo>
                  <a:cubicBezTo>
                    <a:pt x="4368895" y="76156"/>
                    <a:pt x="4372121" y="69349"/>
                    <a:pt x="4375309" y="61856"/>
                  </a:cubicBezTo>
                  <a:cubicBezTo>
                    <a:pt x="4378496" y="54363"/>
                    <a:pt x="4381265" y="47251"/>
                    <a:pt x="4383614" y="40520"/>
                  </a:cubicBezTo>
                  <a:lnTo>
                    <a:pt x="4263828" y="40520"/>
                  </a:lnTo>
                  <a:close/>
                  <a:moveTo>
                    <a:pt x="3074194" y="24061"/>
                  </a:moveTo>
                  <a:lnTo>
                    <a:pt x="3211354" y="24061"/>
                  </a:lnTo>
                  <a:lnTo>
                    <a:pt x="3211354" y="37777"/>
                  </a:lnTo>
                  <a:lnTo>
                    <a:pt x="3186970" y="37777"/>
                  </a:lnTo>
                  <a:lnTo>
                    <a:pt x="3186970" y="206941"/>
                  </a:lnTo>
                  <a:lnTo>
                    <a:pt x="3213792" y="202064"/>
                  </a:lnTo>
                  <a:lnTo>
                    <a:pt x="3214707" y="215170"/>
                  </a:lnTo>
                  <a:lnTo>
                    <a:pt x="3186970" y="220352"/>
                  </a:lnTo>
                  <a:lnTo>
                    <a:pt x="3186970" y="284360"/>
                  </a:lnTo>
                  <a:lnTo>
                    <a:pt x="3172644" y="284360"/>
                  </a:lnTo>
                  <a:lnTo>
                    <a:pt x="3172644" y="223095"/>
                  </a:lnTo>
                  <a:cubicBezTo>
                    <a:pt x="3154686" y="226448"/>
                    <a:pt x="3137414" y="229572"/>
                    <a:pt x="3120828" y="232468"/>
                  </a:cubicBezTo>
                  <a:cubicBezTo>
                    <a:pt x="3104242" y="235363"/>
                    <a:pt x="3089104" y="238030"/>
                    <a:pt x="3075413" y="240469"/>
                  </a:cubicBezTo>
                  <a:lnTo>
                    <a:pt x="3072060" y="226143"/>
                  </a:lnTo>
                  <a:lnTo>
                    <a:pt x="3096749" y="222181"/>
                  </a:lnTo>
                  <a:lnTo>
                    <a:pt x="3096749" y="37777"/>
                  </a:lnTo>
                  <a:lnTo>
                    <a:pt x="3074194" y="37777"/>
                  </a:lnTo>
                  <a:close/>
                  <a:moveTo>
                    <a:pt x="5314169" y="22841"/>
                  </a:moveTo>
                  <a:lnTo>
                    <a:pt x="5519604" y="22841"/>
                  </a:lnTo>
                  <a:lnTo>
                    <a:pt x="5519604" y="129217"/>
                  </a:lnTo>
                  <a:lnTo>
                    <a:pt x="5314169" y="129217"/>
                  </a:lnTo>
                  <a:lnTo>
                    <a:pt x="5314169" y="115501"/>
                  </a:lnTo>
                  <a:lnTo>
                    <a:pt x="5505583" y="115501"/>
                  </a:lnTo>
                  <a:lnTo>
                    <a:pt x="5505583" y="81973"/>
                  </a:lnTo>
                  <a:lnTo>
                    <a:pt x="5327580" y="81973"/>
                  </a:lnTo>
                  <a:lnTo>
                    <a:pt x="5327580" y="69781"/>
                  </a:lnTo>
                  <a:lnTo>
                    <a:pt x="5505583" y="69781"/>
                  </a:lnTo>
                  <a:lnTo>
                    <a:pt x="5505583" y="36557"/>
                  </a:lnTo>
                  <a:lnTo>
                    <a:pt x="5314169" y="36557"/>
                  </a:lnTo>
                  <a:close/>
                  <a:moveTo>
                    <a:pt x="0" y="22251"/>
                  </a:moveTo>
                  <a:lnTo>
                    <a:pt x="250203" y="22251"/>
                  </a:lnTo>
                  <a:lnTo>
                    <a:pt x="250203" y="284341"/>
                  </a:lnTo>
                  <a:lnTo>
                    <a:pt x="235306" y="284341"/>
                  </a:lnTo>
                  <a:lnTo>
                    <a:pt x="235306" y="267881"/>
                  </a:lnTo>
                  <a:lnTo>
                    <a:pt x="14593" y="267881"/>
                  </a:lnTo>
                  <a:lnTo>
                    <a:pt x="14593" y="284341"/>
                  </a:lnTo>
                  <a:lnTo>
                    <a:pt x="0" y="284341"/>
                  </a:lnTo>
                  <a:close/>
                  <a:moveTo>
                    <a:pt x="1032948" y="9430"/>
                  </a:moveTo>
                  <a:lnTo>
                    <a:pt x="1267644" y="9430"/>
                  </a:lnTo>
                  <a:lnTo>
                    <a:pt x="1267644" y="132265"/>
                  </a:lnTo>
                  <a:lnTo>
                    <a:pt x="1032948" y="132265"/>
                  </a:lnTo>
                  <a:lnTo>
                    <a:pt x="1032948" y="93250"/>
                  </a:lnTo>
                  <a:lnTo>
                    <a:pt x="1225277" y="93250"/>
                  </a:lnTo>
                  <a:lnTo>
                    <a:pt x="1225277" y="86240"/>
                  </a:lnTo>
                  <a:lnTo>
                    <a:pt x="1046360" y="86240"/>
                  </a:lnTo>
                  <a:lnTo>
                    <a:pt x="1046360" y="56369"/>
                  </a:lnTo>
                  <a:lnTo>
                    <a:pt x="1225277" y="56369"/>
                  </a:lnTo>
                  <a:lnTo>
                    <a:pt x="1225277" y="48445"/>
                  </a:lnTo>
                  <a:lnTo>
                    <a:pt x="1032948" y="48445"/>
                  </a:lnTo>
                  <a:close/>
                  <a:moveTo>
                    <a:pt x="2812066" y="8821"/>
                  </a:moveTo>
                  <a:lnTo>
                    <a:pt x="2826696" y="8821"/>
                  </a:lnTo>
                  <a:lnTo>
                    <a:pt x="2826696" y="34729"/>
                  </a:lnTo>
                  <a:lnTo>
                    <a:pt x="2911735" y="34729"/>
                  </a:lnTo>
                  <a:lnTo>
                    <a:pt x="2911735" y="8821"/>
                  </a:lnTo>
                  <a:lnTo>
                    <a:pt x="2926061" y="8821"/>
                  </a:lnTo>
                  <a:lnTo>
                    <a:pt x="2926061" y="34729"/>
                  </a:lnTo>
                  <a:lnTo>
                    <a:pt x="3001651" y="34729"/>
                  </a:lnTo>
                  <a:lnTo>
                    <a:pt x="3001651" y="48445"/>
                  </a:lnTo>
                  <a:lnTo>
                    <a:pt x="2926061" y="48445"/>
                  </a:lnTo>
                  <a:lnTo>
                    <a:pt x="2926061" y="75267"/>
                  </a:lnTo>
                  <a:lnTo>
                    <a:pt x="2911735" y="75267"/>
                  </a:lnTo>
                  <a:lnTo>
                    <a:pt x="2911735" y="48445"/>
                  </a:lnTo>
                  <a:lnTo>
                    <a:pt x="2826696" y="48445"/>
                  </a:lnTo>
                  <a:lnTo>
                    <a:pt x="2826696" y="76181"/>
                  </a:lnTo>
                  <a:lnTo>
                    <a:pt x="2812066" y="76181"/>
                  </a:lnTo>
                  <a:lnTo>
                    <a:pt x="2812066" y="48445"/>
                  </a:lnTo>
                  <a:lnTo>
                    <a:pt x="2736476" y="48445"/>
                  </a:lnTo>
                  <a:lnTo>
                    <a:pt x="2736476" y="34729"/>
                  </a:lnTo>
                  <a:lnTo>
                    <a:pt x="2812066" y="34729"/>
                  </a:lnTo>
                  <a:close/>
                  <a:moveTo>
                    <a:pt x="5795830" y="8535"/>
                  </a:moveTo>
                  <a:lnTo>
                    <a:pt x="5810154" y="8535"/>
                  </a:lnTo>
                  <a:cubicBezTo>
                    <a:pt x="5810510" y="19863"/>
                    <a:pt x="5811323" y="30734"/>
                    <a:pt x="5812594" y="41148"/>
                  </a:cubicBezTo>
                  <a:lnTo>
                    <a:pt x="5908605" y="41148"/>
                  </a:lnTo>
                  <a:lnTo>
                    <a:pt x="5908605" y="53912"/>
                  </a:lnTo>
                  <a:lnTo>
                    <a:pt x="5814117" y="53912"/>
                  </a:lnTo>
                  <a:cubicBezTo>
                    <a:pt x="5816588" y="70124"/>
                    <a:pt x="5819800" y="85115"/>
                    <a:pt x="5823756" y="98886"/>
                  </a:cubicBezTo>
                  <a:cubicBezTo>
                    <a:pt x="5827713" y="112658"/>
                    <a:pt x="5832222" y="124899"/>
                    <a:pt x="5837282" y="135611"/>
                  </a:cubicBezTo>
                  <a:cubicBezTo>
                    <a:pt x="5844762" y="126311"/>
                    <a:pt x="5851519" y="116419"/>
                    <a:pt x="5857551" y="105935"/>
                  </a:cubicBezTo>
                  <a:cubicBezTo>
                    <a:pt x="5863584" y="95452"/>
                    <a:pt x="5868816" y="84420"/>
                    <a:pt x="5873248" y="72840"/>
                  </a:cubicBezTo>
                  <a:lnTo>
                    <a:pt x="5886660" y="76198"/>
                  </a:lnTo>
                  <a:cubicBezTo>
                    <a:pt x="5881313" y="90066"/>
                    <a:pt x="5875090" y="103078"/>
                    <a:pt x="5867990" y="115234"/>
                  </a:cubicBezTo>
                  <a:cubicBezTo>
                    <a:pt x="5860891" y="127389"/>
                    <a:pt x="5852992" y="138657"/>
                    <a:pt x="5844292" y="149036"/>
                  </a:cubicBezTo>
                  <a:cubicBezTo>
                    <a:pt x="5850757" y="160367"/>
                    <a:pt x="5857488" y="169075"/>
                    <a:pt x="5864486" y="175160"/>
                  </a:cubicBezTo>
                  <a:cubicBezTo>
                    <a:pt x="5871483" y="181246"/>
                    <a:pt x="5878367" y="184321"/>
                    <a:pt x="5885136" y="184385"/>
                  </a:cubicBezTo>
                  <a:cubicBezTo>
                    <a:pt x="5888755" y="184371"/>
                    <a:pt x="5891498" y="181270"/>
                    <a:pt x="5893366" y="175082"/>
                  </a:cubicBezTo>
                  <a:cubicBezTo>
                    <a:pt x="5895232" y="168894"/>
                    <a:pt x="5896451" y="158788"/>
                    <a:pt x="5897022" y="144764"/>
                  </a:cubicBezTo>
                  <a:cubicBezTo>
                    <a:pt x="5898769" y="146309"/>
                    <a:pt x="5900763" y="147644"/>
                    <a:pt x="5903005" y="148769"/>
                  </a:cubicBezTo>
                  <a:cubicBezTo>
                    <a:pt x="5905246" y="149894"/>
                    <a:pt x="5907316" y="150695"/>
                    <a:pt x="5909215" y="151171"/>
                  </a:cubicBezTo>
                  <a:cubicBezTo>
                    <a:pt x="5908148" y="168725"/>
                    <a:pt x="5905786" y="181003"/>
                    <a:pt x="5902128" y="188006"/>
                  </a:cubicBezTo>
                  <a:cubicBezTo>
                    <a:pt x="5898471" y="195009"/>
                    <a:pt x="5892603" y="198374"/>
                    <a:pt x="5884526" y="198101"/>
                  </a:cubicBezTo>
                  <a:cubicBezTo>
                    <a:pt x="5875471" y="197999"/>
                    <a:pt x="5866682" y="194622"/>
                    <a:pt x="5858161" y="187969"/>
                  </a:cubicBezTo>
                  <a:cubicBezTo>
                    <a:pt x="5849640" y="181316"/>
                    <a:pt x="5841765" y="171999"/>
                    <a:pt x="5834538" y="160019"/>
                  </a:cubicBezTo>
                  <a:cubicBezTo>
                    <a:pt x="5827966" y="166848"/>
                    <a:pt x="5821070" y="173191"/>
                    <a:pt x="5813850" y="179047"/>
                  </a:cubicBezTo>
                  <a:cubicBezTo>
                    <a:pt x="5806630" y="184903"/>
                    <a:pt x="5799202" y="190340"/>
                    <a:pt x="5791562" y="195358"/>
                  </a:cubicBezTo>
                  <a:cubicBezTo>
                    <a:pt x="5790381" y="193891"/>
                    <a:pt x="5788705" y="192177"/>
                    <a:pt x="5786533" y="190215"/>
                  </a:cubicBezTo>
                  <a:cubicBezTo>
                    <a:pt x="5784361" y="188252"/>
                    <a:pt x="5782380" y="186614"/>
                    <a:pt x="5780589" y="185300"/>
                  </a:cubicBezTo>
                  <a:cubicBezTo>
                    <a:pt x="5789142" y="180125"/>
                    <a:pt x="5797334" y="174384"/>
                    <a:pt x="5805164" y="168079"/>
                  </a:cubicBezTo>
                  <a:cubicBezTo>
                    <a:pt x="5812994" y="161773"/>
                    <a:pt x="5820346" y="154815"/>
                    <a:pt x="5827224" y="147205"/>
                  </a:cubicBezTo>
                  <a:cubicBezTo>
                    <a:pt x="5821083" y="134793"/>
                    <a:pt x="5815686" y="120727"/>
                    <a:pt x="5811032" y="105008"/>
                  </a:cubicBezTo>
                  <a:cubicBezTo>
                    <a:pt x="5806376" y="89289"/>
                    <a:pt x="5802732" y="72257"/>
                    <a:pt x="5800096" y="53912"/>
                  </a:cubicBezTo>
                  <a:lnTo>
                    <a:pt x="5676652" y="53912"/>
                  </a:lnTo>
                  <a:lnTo>
                    <a:pt x="5676652" y="86232"/>
                  </a:lnTo>
                  <a:cubicBezTo>
                    <a:pt x="5676739" y="97579"/>
                    <a:pt x="5676024" y="110005"/>
                    <a:pt x="5674508" y="123509"/>
                  </a:cubicBezTo>
                  <a:cubicBezTo>
                    <a:pt x="5672991" y="137014"/>
                    <a:pt x="5670154" y="150569"/>
                    <a:pt x="5665996" y="164175"/>
                  </a:cubicBezTo>
                  <a:cubicBezTo>
                    <a:pt x="5661838" y="177782"/>
                    <a:pt x="5655840" y="190412"/>
                    <a:pt x="5648001" y="202065"/>
                  </a:cubicBezTo>
                  <a:cubicBezTo>
                    <a:pt x="5646661" y="200433"/>
                    <a:pt x="5644922" y="198667"/>
                    <a:pt x="5642782" y="196768"/>
                  </a:cubicBezTo>
                  <a:cubicBezTo>
                    <a:pt x="5640642" y="194869"/>
                    <a:pt x="5638826" y="193485"/>
                    <a:pt x="5637333" y="192615"/>
                  </a:cubicBezTo>
                  <a:cubicBezTo>
                    <a:pt x="5644554" y="181802"/>
                    <a:pt x="5649992" y="170151"/>
                    <a:pt x="5653646" y="157661"/>
                  </a:cubicBezTo>
                  <a:cubicBezTo>
                    <a:pt x="5657300" y="145172"/>
                    <a:pt x="5659734" y="132748"/>
                    <a:pt x="5660950" y="120391"/>
                  </a:cubicBezTo>
                  <a:cubicBezTo>
                    <a:pt x="5662165" y="108033"/>
                    <a:pt x="5662726" y="96647"/>
                    <a:pt x="5662632" y="86232"/>
                  </a:cubicBezTo>
                  <a:lnTo>
                    <a:pt x="5662632" y="41148"/>
                  </a:lnTo>
                  <a:lnTo>
                    <a:pt x="5798268" y="41148"/>
                  </a:lnTo>
                  <a:cubicBezTo>
                    <a:pt x="5797652" y="35941"/>
                    <a:pt x="5797131" y="30582"/>
                    <a:pt x="5796706" y="25070"/>
                  </a:cubicBezTo>
                  <a:cubicBezTo>
                    <a:pt x="5796280" y="19558"/>
                    <a:pt x="5795988" y="14047"/>
                    <a:pt x="5795830" y="8535"/>
                  </a:cubicBezTo>
                  <a:close/>
                  <a:moveTo>
                    <a:pt x="2484406" y="8535"/>
                  </a:moveTo>
                  <a:lnTo>
                    <a:pt x="2498122" y="8535"/>
                  </a:lnTo>
                  <a:lnTo>
                    <a:pt x="2498122" y="30176"/>
                  </a:lnTo>
                  <a:lnTo>
                    <a:pt x="2555729" y="30176"/>
                  </a:lnTo>
                  <a:lnTo>
                    <a:pt x="2555729" y="8535"/>
                  </a:lnTo>
                  <a:lnTo>
                    <a:pt x="2569750" y="8535"/>
                  </a:lnTo>
                  <a:lnTo>
                    <a:pt x="2569750" y="30176"/>
                  </a:lnTo>
                  <a:lnTo>
                    <a:pt x="2636806" y="30176"/>
                  </a:lnTo>
                  <a:lnTo>
                    <a:pt x="2636806" y="80734"/>
                  </a:lnTo>
                  <a:lnTo>
                    <a:pt x="2569750" y="80734"/>
                  </a:lnTo>
                  <a:lnTo>
                    <a:pt x="2569750" y="109119"/>
                  </a:lnTo>
                  <a:lnTo>
                    <a:pt x="2654484" y="109119"/>
                  </a:lnTo>
                  <a:cubicBezTo>
                    <a:pt x="2654472" y="109239"/>
                    <a:pt x="2654421" y="109986"/>
                    <a:pt x="2654332" y="111359"/>
                  </a:cubicBezTo>
                  <a:cubicBezTo>
                    <a:pt x="2654243" y="112733"/>
                    <a:pt x="2654192" y="114012"/>
                    <a:pt x="2654180" y="115195"/>
                  </a:cubicBezTo>
                  <a:cubicBezTo>
                    <a:pt x="2652865" y="124826"/>
                    <a:pt x="2651532" y="132153"/>
                    <a:pt x="2650179" y="137177"/>
                  </a:cubicBezTo>
                  <a:cubicBezTo>
                    <a:pt x="2648826" y="142201"/>
                    <a:pt x="2647112" y="145644"/>
                    <a:pt x="2645035" y="147505"/>
                  </a:cubicBezTo>
                  <a:cubicBezTo>
                    <a:pt x="2643258" y="149016"/>
                    <a:pt x="2641327" y="150108"/>
                    <a:pt x="2639244" y="150781"/>
                  </a:cubicBezTo>
                  <a:cubicBezTo>
                    <a:pt x="2637162" y="151454"/>
                    <a:pt x="2634622" y="151784"/>
                    <a:pt x="2631624" y="151772"/>
                  </a:cubicBezTo>
                  <a:cubicBezTo>
                    <a:pt x="2629218" y="152064"/>
                    <a:pt x="2625725" y="152165"/>
                    <a:pt x="2621147" y="152077"/>
                  </a:cubicBezTo>
                  <a:cubicBezTo>
                    <a:pt x="2616568" y="151988"/>
                    <a:pt x="2611628" y="151784"/>
                    <a:pt x="2606326" y="151467"/>
                  </a:cubicBezTo>
                  <a:cubicBezTo>
                    <a:pt x="2606161" y="149740"/>
                    <a:pt x="2605805" y="147860"/>
                    <a:pt x="2605259" y="145828"/>
                  </a:cubicBezTo>
                  <a:cubicBezTo>
                    <a:pt x="2604713" y="143796"/>
                    <a:pt x="2604052" y="141916"/>
                    <a:pt x="2603278" y="140188"/>
                  </a:cubicBezTo>
                  <a:cubicBezTo>
                    <a:pt x="2608580" y="140773"/>
                    <a:pt x="2613368" y="141129"/>
                    <a:pt x="2617642" y="141256"/>
                  </a:cubicBezTo>
                  <a:cubicBezTo>
                    <a:pt x="2621915" y="141383"/>
                    <a:pt x="2624950" y="141434"/>
                    <a:pt x="2626748" y="141409"/>
                  </a:cubicBezTo>
                  <a:cubicBezTo>
                    <a:pt x="2628557" y="141428"/>
                    <a:pt x="2630043" y="141313"/>
                    <a:pt x="2631205" y="141065"/>
                  </a:cubicBezTo>
                  <a:cubicBezTo>
                    <a:pt x="2632367" y="140817"/>
                    <a:pt x="2633320" y="140322"/>
                    <a:pt x="2634063" y="139578"/>
                  </a:cubicBezTo>
                  <a:cubicBezTo>
                    <a:pt x="2635110" y="138574"/>
                    <a:pt x="2636063" y="136616"/>
                    <a:pt x="2636920" y="133705"/>
                  </a:cubicBezTo>
                  <a:cubicBezTo>
                    <a:pt x="2637777" y="130794"/>
                    <a:pt x="2638654" y="126548"/>
                    <a:pt x="2639549" y="120968"/>
                  </a:cubicBezTo>
                  <a:lnTo>
                    <a:pt x="2569750" y="120968"/>
                  </a:lnTo>
                  <a:lnTo>
                    <a:pt x="2569750" y="152972"/>
                  </a:lnTo>
                  <a:lnTo>
                    <a:pt x="2555729" y="152972"/>
                  </a:lnTo>
                  <a:lnTo>
                    <a:pt x="2555729" y="120968"/>
                  </a:lnTo>
                  <a:lnTo>
                    <a:pt x="2486234" y="120968"/>
                  </a:lnTo>
                  <a:cubicBezTo>
                    <a:pt x="2480221" y="131179"/>
                    <a:pt x="2470455" y="140551"/>
                    <a:pt x="2456936" y="149086"/>
                  </a:cubicBezTo>
                  <a:cubicBezTo>
                    <a:pt x="2443416" y="157620"/>
                    <a:pt x="2424735" y="165316"/>
                    <a:pt x="2400891" y="172174"/>
                  </a:cubicBezTo>
                  <a:cubicBezTo>
                    <a:pt x="2400090" y="170250"/>
                    <a:pt x="2399024" y="168155"/>
                    <a:pt x="2397690" y="165888"/>
                  </a:cubicBezTo>
                  <a:cubicBezTo>
                    <a:pt x="2396357" y="163621"/>
                    <a:pt x="2394985" y="161754"/>
                    <a:pt x="2393576" y="160287"/>
                  </a:cubicBezTo>
                  <a:cubicBezTo>
                    <a:pt x="2413235" y="154934"/>
                    <a:pt x="2429084" y="148952"/>
                    <a:pt x="2441124" y="142342"/>
                  </a:cubicBezTo>
                  <a:cubicBezTo>
                    <a:pt x="2453164" y="135732"/>
                    <a:pt x="2462308" y="128607"/>
                    <a:pt x="2468556" y="120968"/>
                  </a:cubicBezTo>
                  <a:lnTo>
                    <a:pt x="2412168" y="120968"/>
                  </a:lnTo>
                  <a:cubicBezTo>
                    <a:pt x="2413737" y="113725"/>
                    <a:pt x="2415324" y="105388"/>
                    <a:pt x="2416931" y="95957"/>
                  </a:cubicBezTo>
                  <a:cubicBezTo>
                    <a:pt x="2418537" y="86525"/>
                    <a:pt x="2419896" y="77502"/>
                    <a:pt x="2421008" y="68885"/>
                  </a:cubicBezTo>
                  <a:lnTo>
                    <a:pt x="2484406" y="68885"/>
                  </a:lnTo>
                  <a:lnTo>
                    <a:pt x="2484406" y="67359"/>
                  </a:lnTo>
                  <a:lnTo>
                    <a:pt x="2484406" y="42329"/>
                  </a:lnTo>
                  <a:lnTo>
                    <a:pt x="2406377" y="42329"/>
                  </a:lnTo>
                  <a:lnTo>
                    <a:pt x="2406377" y="30176"/>
                  </a:lnTo>
                  <a:lnTo>
                    <a:pt x="2484406" y="30176"/>
                  </a:lnTo>
                  <a:close/>
                  <a:moveTo>
                    <a:pt x="2136324" y="8535"/>
                  </a:moveTo>
                  <a:lnTo>
                    <a:pt x="2152479" y="11278"/>
                  </a:lnTo>
                  <a:cubicBezTo>
                    <a:pt x="2150358" y="14942"/>
                    <a:pt x="2148123" y="18663"/>
                    <a:pt x="2145773" y="22441"/>
                  </a:cubicBezTo>
                  <a:cubicBezTo>
                    <a:pt x="2143424" y="26220"/>
                    <a:pt x="2140884" y="30017"/>
                    <a:pt x="2138153" y="33833"/>
                  </a:cubicBezTo>
                  <a:lnTo>
                    <a:pt x="2222278" y="33833"/>
                  </a:lnTo>
                  <a:lnTo>
                    <a:pt x="2225021" y="32919"/>
                  </a:lnTo>
                  <a:lnTo>
                    <a:pt x="2234470" y="39608"/>
                  </a:lnTo>
                  <a:cubicBezTo>
                    <a:pt x="2230107" y="47348"/>
                    <a:pt x="2225040" y="55247"/>
                    <a:pt x="2219268" y="63304"/>
                  </a:cubicBezTo>
                  <a:cubicBezTo>
                    <a:pt x="2213496" y="71361"/>
                    <a:pt x="2207590" y="78809"/>
                    <a:pt x="2201551" y="85649"/>
                  </a:cubicBezTo>
                  <a:lnTo>
                    <a:pt x="2295125" y="85649"/>
                  </a:lnTo>
                  <a:lnTo>
                    <a:pt x="2295125" y="174613"/>
                  </a:lnTo>
                  <a:lnTo>
                    <a:pt x="2213743" y="174613"/>
                  </a:lnTo>
                  <a:lnTo>
                    <a:pt x="2213743" y="254504"/>
                  </a:lnTo>
                  <a:cubicBezTo>
                    <a:pt x="2213534" y="258659"/>
                    <a:pt x="2214639" y="261403"/>
                    <a:pt x="2217058" y="262737"/>
                  </a:cubicBezTo>
                  <a:cubicBezTo>
                    <a:pt x="2219478" y="264071"/>
                    <a:pt x="2224469" y="264681"/>
                    <a:pt x="2232031" y="264567"/>
                  </a:cubicBezTo>
                  <a:lnTo>
                    <a:pt x="2287200" y="264567"/>
                  </a:lnTo>
                  <a:cubicBezTo>
                    <a:pt x="2291906" y="264734"/>
                    <a:pt x="2295466" y="263756"/>
                    <a:pt x="2297880" y="261630"/>
                  </a:cubicBezTo>
                  <a:cubicBezTo>
                    <a:pt x="2300294" y="259505"/>
                    <a:pt x="2301979" y="255229"/>
                    <a:pt x="2302937" y="248801"/>
                  </a:cubicBezTo>
                  <a:cubicBezTo>
                    <a:pt x="2303895" y="242373"/>
                    <a:pt x="2304542" y="232788"/>
                    <a:pt x="2304879" y="220047"/>
                  </a:cubicBezTo>
                  <a:cubicBezTo>
                    <a:pt x="2306911" y="221292"/>
                    <a:pt x="2309171" y="222461"/>
                    <a:pt x="2311660" y="223554"/>
                  </a:cubicBezTo>
                  <a:cubicBezTo>
                    <a:pt x="2314150" y="224646"/>
                    <a:pt x="2316563" y="225510"/>
                    <a:pt x="2318900" y="226146"/>
                  </a:cubicBezTo>
                  <a:cubicBezTo>
                    <a:pt x="2318042" y="246721"/>
                    <a:pt x="2315566" y="260663"/>
                    <a:pt x="2311470" y="267971"/>
                  </a:cubicBezTo>
                  <a:cubicBezTo>
                    <a:pt x="2307374" y="275279"/>
                    <a:pt x="2299488" y="278703"/>
                    <a:pt x="2287810" y="278245"/>
                  </a:cubicBezTo>
                  <a:lnTo>
                    <a:pt x="2231422" y="278245"/>
                  </a:lnTo>
                  <a:cubicBezTo>
                    <a:pt x="2219008" y="278454"/>
                    <a:pt x="2210461" y="276895"/>
                    <a:pt x="2205781" y="273567"/>
                  </a:cubicBezTo>
                  <a:cubicBezTo>
                    <a:pt x="2201101" y="270240"/>
                    <a:pt x="2198878" y="263885"/>
                    <a:pt x="2199113" y="254504"/>
                  </a:cubicBezTo>
                  <a:lnTo>
                    <a:pt x="2199113" y="174613"/>
                  </a:lnTo>
                  <a:lnTo>
                    <a:pt x="2179606" y="174613"/>
                  </a:lnTo>
                  <a:cubicBezTo>
                    <a:pt x="2174897" y="191115"/>
                    <a:pt x="2167788" y="206188"/>
                    <a:pt x="2158281" y="219831"/>
                  </a:cubicBezTo>
                  <a:cubicBezTo>
                    <a:pt x="2148774" y="233474"/>
                    <a:pt x="2135863" y="245472"/>
                    <a:pt x="2119549" y="255823"/>
                  </a:cubicBezTo>
                  <a:cubicBezTo>
                    <a:pt x="2103235" y="266175"/>
                    <a:pt x="2082512" y="274665"/>
                    <a:pt x="2057381" y="281293"/>
                  </a:cubicBezTo>
                  <a:cubicBezTo>
                    <a:pt x="2056549" y="279345"/>
                    <a:pt x="2055317" y="277151"/>
                    <a:pt x="2053685" y="274712"/>
                  </a:cubicBezTo>
                  <a:cubicBezTo>
                    <a:pt x="2052054" y="272273"/>
                    <a:pt x="2050441" y="270310"/>
                    <a:pt x="2048847" y="268822"/>
                  </a:cubicBezTo>
                  <a:cubicBezTo>
                    <a:pt x="2072467" y="262999"/>
                    <a:pt x="2091978" y="255515"/>
                    <a:pt x="2107380" y="246369"/>
                  </a:cubicBezTo>
                  <a:cubicBezTo>
                    <a:pt x="2122781" y="237223"/>
                    <a:pt x="2135000" y="226619"/>
                    <a:pt x="2144035" y="214558"/>
                  </a:cubicBezTo>
                  <a:cubicBezTo>
                    <a:pt x="2153070" y="202497"/>
                    <a:pt x="2159847" y="189182"/>
                    <a:pt x="2164366" y="174613"/>
                  </a:cubicBezTo>
                  <a:lnTo>
                    <a:pt x="2079936" y="174613"/>
                  </a:lnTo>
                  <a:lnTo>
                    <a:pt x="2079936" y="97807"/>
                  </a:lnTo>
                  <a:cubicBezTo>
                    <a:pt x="2076291" y="100982"/>
                    <a:pt x="2072608" y="104004"/>
                    <a:pt x="2068887" y="106876"/>
                  </a:cubicBezTo>
                  <a:cubicBezTo>
                    <a:pt x="2065166" y="109747"/>
                    <a:pt x="2061331" y="112619"/>
                    <a:pt x="2057381" y="115491"/>
                  </a:cubicBezTo>
                  <a:cubicBezTo>
                    <a:pt x="2056086" y="113737"/>
                    <a:pt x="2054409" y="111908"/>
                    <a:pt x="2052352" y="110001"/>
                  </a:cubicBezTo>
                  <a:cubicBezTo>
                    <a:pt x="2050295" y="108095"/>
                    <a:pt x="2048313" y="106570"/>
                    <a:pt x="2046408" y="105426"/>
                  </a:cubicBezTo>
                  <a:cubicBezTo>
                    <a:pt x="2067662" y="91018"/>
                    <a:pt x="2085886" y="75137"/>
                    <a:pt x="2101082" y="57785"/>
                  </a:cubicBezTo>
                  <a:cubicBezTo>
                    <a:pt x="2116277" y="40433"/>
                    <a:pt x="2128025" y="24016"/>
                    <a:pt x="2136324" y="8535"/>
                  </a:cubicBezTo>
                  <a:close/>
                  <a:moveTo>
                    <a:pt x="401403" y="8535"/>
                  </a:moveTo>
                  <a:lnTo>
                    <a:pt x="414509" y="12802"/>
                  </a:lnTo>
                  <a:cubicBezTo>
                    <a:pt x="412223" y="17399"/>
                    <a:pt x="409709" y="21997"/>
                    <a:pt x="406965" y="26594"/>
                  </a:cubicBezTo>
                  <a:cubicBezTo>
                    <a:pt x="404222" y="31192"/>
                    <a:pt x="401250" y="35637"/>
                    <a:pt x="398050" y="39929"/>
                  </a:cubicBezTo>
                  <a:lnTo>
                    <a:pt x="587026" y="39929"/>
                  </a:lnTo>
                  <a:lnTo>
                    <a:pt x="587026" y="52997"/>
                  </a:lnTo>
                  <a:lnTo>
                    <a:pt x="388601" y="52997"/>
                  </a:lnTo>
                  <a:cubicBezTo>
                    <a:pt x="381388" y="62027"/>
                    <a:pt x="373793" y="70440"/>
                    <a:pt x="365817" y="78235"/>
                  </a:cubicBezTo>
                  <a:cubicBezTo>
                    <a:pt x="357842" y="86031"/>
                    <a:pt x="349790" y="93067"/>
                    <a:pt x="341662" y="99343"/>
                  </a:cubicBezTo>
                  <a:cubicBezTo>
                    <a:pt x="340786" y="97676"/>
                    <a:pt x="339414" y="95591"/>
                    <a:pt x="337547" y="93086"/>
                  </a:cubicBezTo>
                  <a:cubicBezTo>
                    <a:pt x="335680" y="90581"/>
                    <a:pt x="334004" y="88499"/>
                    <a:pt x="332518" y="86838"/>
                  </a:cubicBezTo>
                  <a:cubicBezTo>
                    <a:pt x="346037" y="77372"/>
                    <a:pt x="358928" y="65848"/>
                    <a:pt x="371190" y="52264"/>
                  </a:cubicBezTo>
                  <a:cubicBezTo>
                    <a:pt x="383451" y="38681"/>
                    <a:pt x="393522" y="24105"/>
                    <a:pt x="401403" y="8535"/>
                  </a:cubicBezTo>
                  <a:close/>
                  <a:moveTo>
                    <a:pt x="6132405" y="8516"/>
                  </a:moveTo>
                  <a:lnTo>
                    <a:pt x="6144902" y="14307"/>
                  </a:lnTo>
                  <a:cubicBezTo>
                    <a:pt x="6143371" y="16612"/>
                    <a:pt x="6141784" y="18936"/>
                    <a:pt x="6140139" y="21279"/>
                  </a:cubicBezTo>
                  <a:cubicBezTo>
                    <a:pt x="6138494" y="23622"/>
                    <a:pt x="6136830" y="25870"/>
                    <a:pt x="6135148" y="28023"/>
                  </a:cubicBezTo>
                  <a:cubicBezTo>
                    <a:pt x="6151944" y="47098"/>
                    <a:pt x="6171311" y="63964"/>
                    <a:pt x="6193250" y="78620"/>
                  </a:cubicBezTo>
                  <a:cubicBezTo>
                    <a:pt x="6215190" y="93276"/>
                    <a:pt x="6239510" y="106484"/>
                    <a:pt x="6266212" y="118244"/>
                  </a:cubicBezTo>
                  <a:cubicBezTo>
                    <a:pt x="6264160" y="119844"/>
                    <a:pt x="6262167" y="121825"/>
                    <a:pt x="6260230" y="124187"/>
                  </a:cubicBezTo>
                  <a:cubicBezTo>
                    <a:pt x="6258294" y="126550"/>
                    <a:pt x="6256832" y="128836"/>
                    <a:pt x="6255848" y="131045"/>
                  </a:cubicBezTo>
                  <a:cubicBezTo>
                    <a:pt x="6229978" y="118701"/>
                    <a:pt x="6206356" y="105061"/>
                    <a:pt x="6184982" y="90126"/>
                  </a:cubicBezTo>
                  <a:cubicBezTo>
                    <a:pt x="6163608" y="75191"/>
                    <a:pt x="6144254" y="58046"/>
                    <a:pt x="6126918" y="38691"/>
                  </a:cubicBezTo>
                  <a:cubicBezTo>
                    <a:pt x="6110376" y="58541"/>
                    <a:pt x="6091034" y="76600"/>
                    <a:pt x="6068892" y="92869"/>
                  </a:cubicBezTo>
                  <a:cubicBezTo>
                    <a:pt x="6046750" y="109138"/>
                    <a:pt x="6023216" y="122473"/>
                    <a:pt x="5998292" y="132874"/>
                  </a:cubicBezTo>
                  <a:cubicBezTo>
                    <a:pt x="5997175" y="131102"/>
                    <a:pt x="5995676" y="129083"/>
                    <a:pt x="5993797" y="126816"/>
                  </a:cubicBezTo>
                  <a:cubicBezTo>
                    <a:pt x="5991918" y="124549"/>
                    <a:pt x="5989962" y="122606"/>
                    <a:pt x="5987930" y="120987"/>
                  </a:cubicBezTo>
                  <a:cubicBezTo>
                    <a:pt x="6017800" y="109100"/>
                    <a:pt x="6045460" y="93326"/>
                    <a:pt x="6070912" y="73667"/>
                  </a:cubicBezTo>
                  <a:cubicBezTo>
                    <a:pt x="6096362" y="54007"/>
                    <a:pt x="6116860" y="32290"/>
                    <a:pt x="6132405" y="8516"/>
                  </a:cubicBezTo>
                  <a:close/>
                  <a:moveTo>
                    <a:pt x="5839111" y="8230"/>
                  </a:moveTo>
                  <a:cubicBezTo>
                    <a:pt x="5846826" y="11062"/>
                    <a:pt x="5854560" y="14466"/>
                    <a:pt x="5862314" y="18441"/>
                  </a:cubicBezTo>
                  <a:cubicBezTo>
                    <a:pt x="5870068" y="22416"/>
                    <a:pt x="5876354" y="26429"/>
                    <a:pt x="5881173" y="30480"/>
                  </a:cubicBezTo>
                  <a:lnTo>
                    <a:pt x="5872638" y="39929"/>
                  </a:lnTo>
                  <a:cubicBezTo>
                    <a:pt x="5867692" y="35840"/>
                    <a:pt x="5861355" y="31674"/>
                    <a:pt x="5853627" y="27432"/>
                  </a:cubicBezTo>
                  <a:cubicBezTo>
                    <a:pt x="5845899" y="23191"/>
                    <a:pt x="5838114" y="19635"/>
                    <a:pt x="5830272" y="16764"/>
                  </a:cubicBezTo>
                  <a:close/>
                  <a:moveTo>
                    <a:pt x="6407716" y="7925"/>
                  </a:moveTo>
                  <a:lnTo>
                    <a:pt x="6423260" y="10668"/>
                  </a:lnTo>
                  <a:cubicBezTo>
                    <a:pt x="6420536" y="15729"/>
                    <a:pt x="6417602" y="21000"/>
                    <a:pt x="6414459" y="26480"/>
                  </a:cubicBezTo>
                  <a:cubicBezTo>
                    <a:pt x="6411316" y="31960"/>
                    <a:pt x="6407848" y="37459"/>
                    <a:pt x="6404058" y="42977"/>
                  </a:cubicBezTo>
                  <a:lnTo>
                    <a:pt x="6485134" y="42977"/>
                  </a:lnTo>
                  <a:cubicBezTo>
                    <a:pt x="6483096" y="38138"/>
                    <a:pt x="6480620" y="32957"/>
                    <a:pt x="6477705" y="27432"/>
                  </a:cubicBezTo>
                  <a:cubicBezTo>
                    <a:pt x="6474790" y="21908"/>
                    <a:pt x="6471780" y="16726"/>
                    <a:pt x="6468676" y="11888"/>
                  </a:cubicBezTo>
                  <a:lnTo>
                    <a:pt x="6481782" y="7925"/>
                  </a:lnTo>
                  <a:cubicBezTo>
                    <a:pt x="6485401" y="13577"/>
                    <a:pt x="6488982" y="19571"/>
                    <a:pt x="6492526" y="25908"/>
                  </a:cubicBezTo>
                  <a:cubicBezTo>
                    <a:pt x="6496069" y="32246"/>
                    <a:pt x="6498888" y="37935"/>
                    <a:pt x="6500984" y="42977"/>
                  </a:cubicBezTo>
                  <a:lnTo>
                    <a:pt x="6592729" y="42977"/>
                  </a:lnTo>
                  <a:lnTo>
                    <a:pt x="6592729" y="55741"/>
                  </a:lnTo>
                  <a:lnTo>
                    <a:pt x="6490926" y="55741"/>
                  </a:lnTo>
                  <a:lnTo>
                    <a:pt x="6490926" y="80772"/>
                  </a:lnTo>
                  <a:lnTo>
                    <a:pt x="6581146" y="80772"/>
                  </a:lnTo>
                  <a:lnTo>
                    <a:pt x="6581146" y="92621"/>
                  </a:lnTo>
                  <a:lnTo>
                    <a:pt x="6490926" y="92621"/>
                  </a:lnTo>
                  <a:lnTo>
                    <a:pt x="6490926" y="117348"/>
                  </a:lnTo>
                  <a:lnTo>
                    <a:pt x="6582366" y="117348"/>
                  </a:lnTo>
                  <a:lnTo>
                    <a:pt x="6582366" y="129198"/>
                  </a:lnTo>
                  <a:lnTo>
                    <a:pt x="6490926" y="129198"/>
                  </a:lnTo>
                  <a:lnTo>
                    <a:pt x="6490926" y="155144"/>
                  </a:lnTo>
                  <a:lnTo>
                    <a:pt x="6604006" y="155144"/>
                  </a:lnTo>
                  <a:lnTo>
                    <a:pt x="6604006" y="167907"/>
                  </a:lnTo>
                  <a:lnTo>
                    <a:pt x="6395523" y="167907"/>
                  </a:lnTo>
                  <a:lnTo>
                    <a:pt x="6395523" y="177980"/>
                  </a:lnTo>
                  <a:lnTo>
                    <a:pt x="6381198" y="177980"/>
                  </a:lnTo>
                  <a:lnTo>
                    <a:pt x="6381198" y="73446"/>
                  </a:lnTo>
                  <a:cubicBezTo>
                    <a:pt x="6371444" y="85068"/>
                    <a:pt x="6360471" y="95937"/>
                    <a:pt x="6348280" y="106053"/>
                  </a:cubicBezTo>
                  <a:cubicBezTo>
                    <a:pt x="6346850" y="104444"/>
                    <a:pt x="6345136" y="102778"/>
                    <a:pt x="6343136" y="101055"/>
                  </a:cubicBezTo>
                  <a:cubicBezTo>
                    <a:pt x="6341136" y="99331"/>
                    <a:pt x="6339192" y="98046"/>
                    <a:pt x="6337306" y="97201"/>
                  </a:cubicBezTo>
                  <a:cubicBezTo>
                    <a:pt x="6353975" y="83467"/>
                    <a:pt x="6368262" y="68666"/>
                    <a:pt x="6380168" y="52797"/>
                  </a:cubicBezTo>
                  <a:cubicBezTo>
                    <a:pt x="6392075" y="36928"/>
                    <a:pt x="6401258" y="21971"/>
                    <a:pt x="6407716" y="7925"/>
                  </a:cubicBezTo>
                  <a:close/>
                  <a:moveTo>
                    <a:pt x="851897" y="1810"/>
                  </a:moveTo>
                  <a:lnTo>
                    <a:pt x="955529" y="1810"/>
                  </a:lnTo>
                  <a:lnTo>
                    <a:pt x="955529" y="41434"/>
                  </a:lnTo>
                  <a:lnTo>
                    <a:pt x="895484" y="41434"/>
                  </a:lnTo>
                  <a:lnTo>
                    <a:pt x="895484" y="195358"/>
                  </a:lnTo>
                  <a:lnTo>
                    <a:pt x="851897" y="195358"/>
                  </a:lnTo>
                  <a:close/>
                  <a:moveTo>
                    <a:pt x="1590732" y="0"/>
                  </a:moveTo>
                  <a:cubicBezTo>
                    <a:pt x="1595342" y="3790"/>
                    <a:pt x="1600219" y="7923"/>
                    <a:pt x="1605363" y="12400"/>
                  </a:cubicBezTo>
                  <a:cubicBezTo>
                    <a:pt x="1610506" y="16877"/>
                    <a:pt x="1614774" y="20867"/>
                    <a:pt x="1618164" y="24370"/>
                  </a:cubicBezTo>
                  <a:lnTo>
                    <a:pt x="1612373" y="28652"/>
                  </a:lnTo>
                  <a:lnTo>
                    <a:pt x="1635538" y="28652"/>
                  </a:lnTo>
                  <a:lnTo>
                    <a:pt x="1635538" y="63361"/>
                  </a:lnTo>
                  <a:lnTo>
                    <a:pt x="1560557" y="63361"/>
                  </a:lnTo>
                  <a:cubicBezTo>
                    <a:pt x="1561021" y="72846"/>
                    <a:pt x="1561770" y="81792"/>
                    <a:pt x="1562805" y="90199"/>
                  </a:cubicBezTo>
                  <a:cubicBezTo>
                    <a:pt x="1563840" y="98606"/>
                    <a:pt x="1565123" y="106334"/>
                    <a:pt x="1566653" y="113384"/>
                  </a:cubicBezTo>
                  <a:cubicBezTo>
                    <a:pt x="1571682" y="106493"/>
                    <a:pt x="1576178" y="99209"/>
                    <a:pt x="1580141" y="91534"/>
                  </a:cubicBezTo>
                  <a:cubicBezTo>
                    <a:pt x="1584103" y="83858"/>
                    <a:pt x="1587532" y="75895"/>
                    <a:pt x="1590428" y="67644"/>
                  </a:cubicBezTo>
                  <a:lnTo>
                    <a:pt x="1630052" y="77110"/>
                  </a:lnTo>
                  <a:cubicBezTo>
                    <a:pt x="1624680" y="91611"/>
                    <a:pt x="1618203" y="105257"/>
                    <a:pt x="1610621" y="118050"/>
                  </a:cubicBezTo>
                  <a:cubicBezTo>
                    <a:pt x="1603039" y="130842"/>
                    <a:pt x="1594580" y="142589"/>
                    <a:pt x="1585246" y="153290"/>
                  </a:cubicBezTo>
                  <a:cubicBezTo>
                    <a:pt x="1587227" y="154975"/>
                    <a:pt x="1589361" y="156259"/>
                    <a:pt x="1591647" y="157142"/>
                  </a:cubicBezTo>
                  <a:cubicBezTo>
                    <a:pt x="1593933" y="158026"/>
                    <a:pt x="1596371" y="158471"/>
                    <a:pt x="1598962" y="158477"/>
                  </a:cubicBezTo>
                  <a:cubicBezTo>
                    <a:pt x="1602391" y="158578"/>
                    <a:pt x="1604906" y="155783"/>
                    <a:pt x="1606506" y="150092"/>
                  </a:cubicBezTo>
                  <a:cubicBezTo>
                    <a:pt x="1608106" y="144401"/>
                    <a:pt x="1609249" y="135209"/>
                    <a:pt x="1609935" y="122516"/>
                  </a:cubicBezTo>
                  <a:cubicBezTo>
                    <a:pt x="1614418" y="126549"/>
                    <a:pt x="1619777" y="130202"/>
                    <a:pt x="1626013" y="133474"/>
                  </a:cubicBezTo>
                  <a:cubicBezTo>
                    <a:pt x="1632249" y="136747"/>
                    <a:pt x="1638065" y="139182"/>
                    <a:pt x="1643463" y="140780"/>
                  </a:cubicBezTo>
                  <a:cubicBezTo>
                    <a:pt x="1641075" y="163300"/>
                    <a:pt x="1636325" y="178558"/>
                    <a:pt x="1629213" y="186555"/>
                  </a:cubicBezTo>
                  <a:cubicBezTo>
                    <a:pt x="1622101" y="194551"/>
                    <a:pt x="1611408" y="198299"/>
                    <a:pt x="1597133" y="197797"/>
                  </a:cubicBezTo>
                  <a:cubicBezTo>
                    <a:pt x="1588472" y="197765"/>
                    <a:pt x="1580725" y="196380"/>
                    <a:pt x="1573892" y="193644"/>
                  </a:cubicBezTo>
                  <a:cubicBezTo>
                    <a:pt x="1567060" y="190907"/>
                    <a:pt x="1560989" y="187008"/>
                    <a:pt x="1555680" y="181947"/>
                  </a:cubicBezTo>
                  <a:cubicBezTo>
                    <a:pt x="1552785" y="184093"/>
                    <a:pt x="1549889" y="186201"/>
                    <a:pt x="1546994" y="188272"/>
                  </a:cubicBezTo>
                  <a:cubicBezTo>
                    <a:pt x="1544098" y="190342"/>
                    <a:pt x="1541202" y="192297"/>
                    <a:pt x="1538307" y="194139"/>
                  </a:cubicBezTo>
                  <a:cubicBezTo>
                    <a:pt x="1535506" y="190710"/>
                    <a:pt x="1531658" y="186443"/>
                    <a:pt x="1526763" y="181337"/>
                  </a:cubicBezTo>
                  <a:cubicBezTo>
                    <a:pt x="1521867" y="176232"/>
                    <a:pt x="1517180" y="171660"/>
                    <a:pt x="1512704" y="167621"/>
                  </a:cubicBezTo>
                  <a:lnTo>
                    <a:pt x="1512704" y="186500"/>
                  </a:lnTo>
                  <a:lnTo>
                    <a:pt x="1504474" y="186500"/>
                  </a:lnTo>
                  <a:cubicBezTo>
                    <a:pt x="1510716" y="192974"/>
                    <a:pt x="1517434" y="199925"/>
                    <a:pt x="1524629" y="207352"/>
                  </a:cubicBezTo>
                  <a:cubicBezTo>
                    <a:pt x="1531824" y="214780"/>
                    <a:pt x="1537704" y="221350"/>
                    <a:pt x="1542269" y="227062"/>
                  </a:cubicBezTo>
                  <a:lnTo>
                    <a:pt x="1505388" y="245055"/>
                  </a:lnTo>
                  <a:cubicBezTo>
                    <a:pt x="1501432" y="239153"/>
                    <a:pt x="1496009" y="232202"/>
                    <a:pt x="1489120" y="224202"/>
                  </a:cubicBezTo>
                  <a:cubicBezTo>
                    <a:pt x="1482230" y="216203"/>
                    <a:pt x="1475664" y="208718"/>
                    <a:pt x="1469422" y="201748"/>
                  </a:cubicBezTo>
                  <a:lnTo>
                    <a:pt x="1503560" y="186500"/>
                  </a:lnTo>
                  <a:lnTo>
                    <a:pt x="1420044" y="186500"/>
                  </a:lnTo>
                  <a:lnTo>
                    <a:pt x="1420044" y="112167"/>
                  </a:lnTo>
                  <a:lnTo>
                    <a:pt x="1512704" y="112167"/>
                  </a:lnTo>
                  <a:lnTo>
                    <a:pt x="1512704" y="162148"/>
                  </a:lnTo>
                  <a:cubicBezTo>
                    <a:pt x="1520324" y="157630"/>
                    <a:pt x="1527639" y="152645"/>
                    <a:pt x="1534649" y="147195"/>
                  </a:cubicBezTo>
                  <a:cubicBezTo>
                    <a:pt x="1530572" y="136028"/>
                    <a:pt x="1527372" y="123391"/>
                    <a:pt x="1525048" y="109284"/>
                  </a:cubicBezTo>
                  <a:cubicBezTo>
                    <a:pt x="1522724" y="95177"/>
                    <a:pt x="1521047" y="79869"/>
                    <a:pt x="1520019" y="63361"/>
                  </a:cubicBezTo>
                  <a:lnTo>
                    <a:pt x="1416387" y="63361"/>
                  </a:lnTo>
                  <a:lnTo>
                    <a:pt x="1416387" y="75893"/>
                  </a:lnTo>
                  <a:cubicBezTo>
                    <a:pt x="1416490" y="88929"/>
                    <a:pt x="1415674" y="103190"/>
                    <a:pt x="1413937" y="118674"/>
                  </a:cubicBezTo>
                  <a:cubicBezTo>
                    <a:pt x="1412200" y="134158"/>
                    <a:pt x="1408923" y="149455"/>
                    <a:pt x="1404104" y="164565"/>
                  </a:cubicBezTo>
                  <a:cubicBezTo>
                    <a:pt x="1399286" y="179675"/>
                    <a:pt x="1392306" y="193188"/>
                    <a:pt x="1383164" y="205103"/>
                  </a:cubicBezTo>
                  <a:cubicBezTo>
                    <a:pt x="1379557" y="200935"/>
                    <a:pt x="1374426" y="196083"/>
                    <a:pt x="1367771" y="190545"/>
                  </a:cubicBezTo>
                  <a:cubicBezTo>
                    <a:pt x="1361116" y="185008"/>
                    <a:pt x="1355376" y="180920"/>
                    <a:pt x="1350550" y="178281"/>
                  </a:cubicBezTo>
                  <a:cubicBezTo>
                    <a:pt x="1361739" y="162694"/>
                    <a:pt x="1368851" y="145564"/>
                    <a:pt x="1371886" y="126890"/>
                  </a:cubicBezTo>
                  <a:cubicBezTo>
                    <a:pt x="1374921" y="108217"/>
                    <a:pt x="1376242" y="91015"/>
                    <a:pt x="1375848" y="75284"/>
                  </a:cubicBezTo>
                  <a:lnTo>
                    <a:pt x="1375848" y="28652"/>
                  </a:lnTo>
                  <a:lnTo>
                    <a:pt x="1518495" y="28652"/>
                  </a:lnTo>
                  <a:cubicBezTo>
                    <a:pt x="1518349" y="24224"/>
                    <a:pt x="1518260" y="19785"/>
                    <a:pt x="1518228" y="15335"/>
                  </a:cubicBezTo>
                  <a:cubicBezTo>
                    <a:pt x="1518196" y="10885"/>
                    <a:pt x="1518184" y="6383"/>
                    <a:pt x="1518190" y="1829"/>
                  </a:cubicBezTo>
                  <a:lnTo>
                    <a:pt x="1559643" y="1829"/>
                  </a:lnTo>
                  <a:cubicBezTo>
                    <a:pt x="1559497" y="6402"/>
                    <a:pt x="1559408" y="10943"/>
                    <a:pt x="1559376" y="15450"/>
                  </a:cubicBezTo>
                  <a:cubicBezTo>
                    <a:pt x="1559344" y="19957"/>
                    <a:pt x="1559332" y="24358"/>
                    <a:pt x="1559338" y="28652"/>
                  </a:cubicBezTo>
                  <a:lnTo>
                    <a:pt x="1576712" y="28652"/>
                  </a:lnTo>
                  <a:cubicBezTo>
                    <a:pt x="1574578" y="26651"/>
                    <a:pt x="1572521" y="24689"/>
                    <a:pt x="1570539" y="22764"/>
                  </a:cubicBezTo>
                  <a:cubicBezTo>
                    <a:pt x="1568558" y="20840"/>
                    <a:pt x="1566653" y="19031"/>
                    <a:pt x="1564824" y="1733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06" name="矩形 7">
              <a:extLst>
                <a:ext uri="{FF2B5EF4-FFF2-40B4-BE49-F238E27FC236}">
                  <a16:creationId xmlns:a16="http://schemas.microsoft.com/office/drawing/2014/main" id="{70AEC687-590D-B5B9-EB03-682ABE844EAA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7" y="4809682"/>
              <a:ext cx="6994339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F3511573-A48F-8F57-F4E7-B5B479C8F85B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779764"/>
              <a:ext cx="4981177" cy="201313"/>
            </a:xfrm>
            <a:custGeom>
              <a:avLst/>
              <a:gdLst>
                <a:gd name="connsiteX0" fmla="*/ 3434461 w 6487123"/>
                <a:gd name="connsiteY0" fmla="*/ 212852 h 262175"/>
                <a:gd name="connsiteX1" fmla="*/ 3444667 w 6487123"/>
                <a:gd name="connsiteY1" fmla="*/ 217077 h 262175"/>
                <a:gd name="connsiteX2" fmla="*/ 3449073 w 6487123"/>
                <a:gd name="connsiteY2" fmla="*/ 228594 h 262175"/>
                <a:gd name="connsiteX3" fmla="*/ 3444667 w 6487123"/>
                <a:gd name="connsiteY3" fmla="*/ 239890 h 262175"/>
                <a:gd name="connsiteX4" fmla="*/ 3434461 w 6487123"/>
                <a:gd name="connsiteY4" fmla="*/ 244086 h 262175"/>
                <a:gd name="connsiteX5" fmla="*/ 3424254 w 6487123"/>
                <a:gd name="connsiteY5" fmla="*/ 239892 h 262175"/>
                <a:gd name="connsiteX6" fmla="*/ 3419848 w 6487123"/>
                <a:gd name="connsiteY6" fmla="*/ 228612 h 262175"/>
                <a:gd name="connsiteX7" fmla="*/ 3424254 w 6487123"/>
                <a:gd name="connsiteY7" fmla="*/ 217079 h 262175"/>
                <a:gd name="connsiteX8" fmla="*/ 3434461 w 6487123"/>
                <a:gd name="connsiteY8" fmla="*/ 212852 h 262175"/>
                <a:gd name="connsiteX9" fmla="*/ 2390706 w 6487123"/>
                <a:gd name="connsiteY9" fmla="*/ 209948 h 262175"/>
                <a:gd name="connsiteX10" fmla="*/ 2429773 w 6487123"/>
                <a:gd name="connsiteY10" fmla="*/ 222061 h 262175"/>
                <a:gd name="connsiteX11" fmla="*/ 2468776 w 6487123"/>
                <a:gd name="connsiteY11" fmla="*/ 236085 h 262175"/>
                <a:gd name="connsiteX12" fmla="*/ 2500576 w 6487123"/>
                <a:gd name="connsiteY12" fmla="*/ 249536 h 262175"/>
                <a:gd name="connsiteX13" fmla="*/ 2492543 w 6487123"/>
                <a:gd name="connsiteY13" fmla="*/ 261297 h 262175"/>
                <a:gd name="connsiteX14" fmla="*/ 2461658 w 6487123"/>
                <a:gd name="connsiteY14" fmla="*/ 247400 h 262175"/>
                <a:gd name="connsiteX15" fmla="*/ 2422739 w 6487123"/>
                <a:gd name="connsiteY15" fmla="*/ 232738 h 262175"/>
                <a:gd name="connsiteX16" fmla="*/ 2383248 w 6487123"/>
                <a:gd name="connsiteY16" fmla="*/ 219988 h 262175"/>
                <a:gd name="connsiteX17" fmla="*/ 5724639 w 6487123"/>
                <a:gd name="connsiteY17" fmla="*/ 203943 h 262175"/>
                <a:gd name="connsiteX18" fmla="*/ 5763950 w 6487123"/>
                <a:gd name="connsiteY18" fmla="*/ 217690 h 262175"/>
                <a:gd name="connsiteX19" fmla="*/ 5802942 w 6487123"/>
                <a:gd name="connsiteY19" fmla="*/ 233415 h 262175"/>
                <a:gd name="connsiteX20" fmla="*/ 5834221 w 6487123"/>
                <a:gd name="connsiteY20" fmla="*/ 248119 h 262175"/>
                <a:gd name="connsiteX21" fmla="*/ 5826475 w 6487123"/>
                <a:gd name="connsiteY21" fmla="*/ 260454 h 262175"/>
                <a:gd name="connsiteX22" fmla="*/ 5795600 w 6487123"/>
                <a:gd name="connsiteY22" fmla="*/ 245229 h 262175"/>
                <a:gd name="connsiteX23" fmla="*/ 5756757 w 6487123"/>
                <a:gd name="connsiteY23" fmla="*/ 228730 h 262175"/>
                <a:gd name="connsiteX24" fmla="*/ 5717467 w 6487123"/>
                <a:gd name="connsiteY24" fmla="*/ 214269 h 262175"/>
                <a:gd name="connsiteX25" fmla="*/ 382373 w 6487123"/>
                <a:gd name="connsiteY25" fmla="*/ 180688 h 262175"/>
                <a:gd name="connsiteX26" fmla="*/ 408585 w 6487123"/>
                <a:gd name="connsiteY26" fmla="*/ 202245 h 262175"/>
                <a:gd name="connsiteX27" fmla="*/ 442327 w 6487123"/>
                <a:gd name="connsiteY27" fmla="*/ 219712 h 262175"/>
                <a:gd name="connsiteX28" fmla="*/ 476965 w 6487123"/>
                <a:gd name="connsiteY28" fmla="*/ 202245 h 262175"/>
                <a:gd name="connsiteX29" fmla="*/ 504290 w 6487123"/>
                <a:gd name="connsiteY29" fmla="*/ 180688 h 262175"/>
                <a:gd name="connsiteX30" fmla="*/ 2372060 w 6487123"/>
                <a:gd name="connsiteY30" fmla="*/ 170648 h 262175"/>
                <a:gd name="connsiteX31" fmla="*/ 2386117 w 6487123"/>
                <a:gd name="connsiteY31" fmla="*/ 170648 h 262175"/>
                <a:gd name="connsiteX32" fmla="*/ 2367981 w 6487123"/>
                <a:gd name="connsiteY32" fmla="*/ 216865 h 262175"/>
                <a:gd name="connsiteX33" fmla="*/ 2327278 w 6487123"/>
                <a:gd name="connsiteY33" fmla="*/ 245870 h 262175"/>
                <a:gd name="connsiteX34" fmla="*/ 2254446 w 6487123"/>
                <a:gd name="connsiteY34" fmla="*/ 261871 h 262175"/>
                <a:gd name="connsiteX35" fmla="*/ 2251972 w 6487123"/>
                <a:gd name="connsiteY35" fmla="*/ 255775 h 262175"/>
                <a:gd name="connsiteX36" fmla="*/ 2248421 w 6487123"/>
                <a:gd name="connsiteY36" fmla="*/ 250109 h 262175"/>
                <a:gd name="connsiteX37" fmla="*/ 2318151 w 6487123"/>
                <a:gd name="connsiteY37" fmla="*/ 236330 h 262175"/>
                <a:gd name="connsiteX38" fmla="*/ 2356070 w 6487123"/>
                <a:gd name="connsiteY38" fmla="*/ 211011 h 262175"/>
                <a:gd name="connsiteX39" fmla="*/ 2372060 w 6487123"/>
                <a:gd name="connsiteY39" fmla="*/ 170648 h 262175"/>
                <a:gd name="connsiteX40" fmla="*/ 5708287 w 6487123"/>
                <a:gd name="connsiteY40" fmla="*/ 156323 h 262175"/>
                <a:gd name="connsiteX41" fmla="*/ 5722343 w 6487123"/>
                <a:gd name="connsiteY41" fmla="*/ 156323 h 262175"/>
                <a:gd name="connsiteX42" fmla="*/ 5705197 w 6487123"/>
                <a:gd name="connsiteY42" fmla="*/ 208107 h 262175"/>
                <a:gd name="connsiteX43" fmla="*/ 5665290 w 6487123"/>
                <a:gd name="connsiteY43" fmla="*/ 242424 h 262175"/>
                <a:gd name="connsiteX44" fmla="*/ 5591533 w 6487123"/>
                <a:gd name="connsiteY44" fmla="*/ 261888 h 262175"/>
                <a:gd name="connsiteX45" fmla="*/ 5588952 w 6487123"/>
                <a:gd name="connsiteY45" fmla="*/ 256223 h 262175"/>
                <a:gd name="connsiteX46" fmla="*/ 5585510 w 6487123"/>
                <a:gd name="connsiteY46" fmla="*/ 250988 h 262175"/>
                <a:gd name="connsiteX47" fmla="*/ 5655845 w 6487123"/>
                <a:gd name="connsiteY47" fmla="*/ 233075 h 262175"/>
                <a:gd name="connsiteX48" fmla="*/ 5693031 w 6487123"/>
                <a:gd name="connsiteY48" fmla="*/ 202348 h 262175"/>
                <a:gd name="connsiteX49" fmla="*/ 5708287 w 6487123"/>
                <a:gd name="connsiteY49" fmla="*/ 156323 h 262175"/>
                <a:gd name="connsiteX50" fmla="*/ 2928003 w 6487123"/>
                <a:gd name="connsiteY50" fmla="*/ 148004 h 262175"/>
                <a:gd name="connsiteX51" fmla="*/ 2928003 w 6487123"/>
                <a:gd name="connsiteY51" fmla="*/ 200213 h 262175"/>
                <a:gd name="connsiteX52" fmla="*/ 2956008 w 6487123"/>
                <a:gd name="connsiteY52" fmla="*/ 195658 h 262175"/>
                <a:gd name="connsiteX53" fmla="*/ 2985949 w 6487123"/>
                <a:gd name="connsiteY53" fmla="*/ 190460 h 262175"/>
                <a:gd name="connsiteX54" fmla="*/ 2985949 w 6487123"/>
                <a:gd name="connsiteY54" fmla="*/ 148004 h 262175"/>
                <a:gd name="connsiteX55" fmla="*/ 2289444 w 6487123"/>
                <a:gd name="connsiteY55" fmla="*/ 145153 h 262175"/>
                <a:gd name="connsiteX56" fmla="*/ 2466438 w 6487123"/>
                <a:gd name="connsiteY56" fmla="*/ 145153 h 262175"/>
                <a:gd name="connsiteX57" fmla="*/ 2466438 w 6487123"/>
                <a:gd name="connsiteY57" fmla="*/ 223718 h 262175"/>
                <a:gd name="connsiteX58" fmla="*/ 2452669 w 6487123"/>
                <a:gd name="connsiteY58" fmla="*/ 223718 h 262175"/>
                <a:gd name="connsiteX59" fmla="*/ 2452669 w 6487123"/>
                <a:gd name="connsiteY59" fmla="*/ 157452 h 262175"/>
                <a:gd name="connsiteX60" fmla="*/ 2302639 w 6487123"/>
                <a:gd name="connsiteY60" fmla="*/ 157452 h 262175"/>
                <a:gd name="connsiteX61" fmla="*/ 2302639 w 6487123"/>
                <a:gd name="connsiteY61" fmla="*/ 225152 h 262175"/>
                <a:gd name="connsiteX62" fmla="*/ 2289444 w 6487123"/>
                <a:gd name="connsiteY62" fmla="*/ 225152 h 262175"/>
                <a:gd name="connsiteX63" fmla="*/ 4109219 w 6487123"/>
                <a:gd name="connsiteY63" fmla="*/ 137659 h 262175"/>
                <a:gd name="connsiteX64" fmla="*/ 4109219 w 6487123"/>
                <a:gd name="connsiteY64" fmla="*/ 200805 h 262175"/>
                <a:gd name="connsiteX65" fmla="*/ 4190723 w 6487123"/>
                <a:gd name="connsiteY65" fmla="*/ 200805 h 262175"/>
                <a:gd name="connsiteX66" fmla="*/ 4190723 w 6487123"/>
                <a:gd name="connsiteY66" fmla="*/ 137659 h 262175"/>
                <a:gd name="connsiteX67" fmla="*/ 5623663 w 6487123"/>
                <a:gd name="connsiteY67" fmla="*/ 134521 h 262175"/>
                <a:gd name="connsiteX68" fmla="*/ 5802379 w 6487123"/>
                <a:gd name="connsiteY68" fmla="*/ 134521 h 262175"/>
                <a:gd name="connsiteX69" fmla="*/ 5802379 w 6487123"/>
                <a:gd name="connsiteY69" fmla="*/ 213122 h 262175"/>
                <a:gd name="connsiteX70" fmla="*/ 5788323 w 6487123"/>
                <a:gd name="connsiteY70" fmla="*/ 213122 h 262175"/>
                <a:gd name="connsiteX71" fmla="*/ 5788323 w 6487123"/>
                <a:gd name="connsiteY71" fmla="*/ 147430 h 262175"/>
                <a:gd name="connsiteX72" fmla="*/ 5637145 w 6487123"/>
                <a:gd name="connsiteY72" fmla="*/ 147430 h 262175"/>
                <a:gd name="connsiteX73" fmla="*/ 5637145 w 6487123"/>
                <a:gd name="connsiteY73" fmla="*/ 214556 h 262175"/>
                <a:gd name="connsiteX74" fmla="*/ 5623663 w 6487123"/>
                <a:gd name="connsiteY74" fmla="*/ 214556 h 262175"/>
                <a:gd name="connsiteX75" fmla="*/ 4096059 w 6487123"/>
                <a:gd name="connsiteY75" fmla="*/ 125359 h 262175"/>
                <a:gd name="connsiteX76" fmla="*/ 4204170 w 6487123"/>
                <a:gd name="connsiteY76" fmla="*/ 125359 h 262175"/>
                <a:gd name="connsiteX77" fmla="*/ 4204170 w 6487123"/>
                <a:gd name="connsiteY77" fmla="*/ 213104 h 262175"/>
                <a:gd name="connsiteX78" fmla="*/ 4096059 w 6487123"/>
                <a:gd name="connsiteY78" fmla="*/ 213104 h 262175"/>
                <a:gd name="connsiteX79" fmla="*/ 374627 w 6487123"/>
                <a:gd name="connsiteY79" fmla="*/ 111554 h 262175"/>
                <a:gd name="connsiteX80" fmla="*/ 374627 w 6487123"/>
                <a:gd name="connsiteY80" fmla="*/ 135686 h 262175"/>
                <a:gd name="connsiteX81" fmla="*/ 517199 w 6487123"/>
                <a:gd name="connsiteY81" fmla="*/ 135686 h 262175"/>
                <a:gd name="connsiteX82" fmla="*/ 517199 w 6487123"/>
                <a:gd name="connsiteY82" fmla="*/ 111554 h 262175"/>
                <a:gd name="connsiteX83" fmla="*/ 6284311 w 6487123"/>
                <a:gd name="connsiteY83" fmla="*/ 101801 h 262175"/>
                <a:gd name="connsiteX84" fmla="*/ 6284311 w 6487123"/>
                <a:gd name="connsiteY84" fmla="*/ 157201 h 262175"/>
                <a:gd name="connsiteX85" fmla="*/ 6371803 w 6487123"/>
                <a:gd name="connsiteY85" fmla="*/ 157201 h 262175"/>
                <a:gd name="connsiteX86" fmla="*/ 6371803 w 6487123"/>
                <a:gd name="connsiteY86" fmla="*/ 101801 h 262175"/>
                <a:gd name="connsiteX87" fmla="*/ 5463235 w 6487123"/>
                <a:gd name="connsiteY87" fmla="*/ 97784 h 262175"/>
                <a:gd name="connsiteX88" fmla="*/ 5429803 w 6487123"/>
                <a:gd name="connsiteY88" fmla="*/ 112496 h 262175"/>
                <a:gd name="connsiteX89" fmla="*/ 5412728 w 6487123"/>
                <a:gd name="connsiteY89" fmla="*/ 153472 h 262175"/>
                <a:gd name="connsiteX90" fmla="*/ 5506856 w 6487123"/>
                <a:gd name="connsiteY90" fmla="*/ 153472 h 262175"/>
                <a:gd name="connsiteX91" fmla="*/ 5495054 w 6487123"/>
                <a:gd name="connsiteY91" fmla="*/ 111742 h 262175"/>
                <a:gd name="connsiteX92" fmla="*/ 5463235 w 6487123"/>
                <a:gd name="connsiteY92" fmla="*/ 97784 h 262175"/>
                <a:gd name="connsiteX93" fmla="*/ 6031869 w 6487123"/>
                <a:gd name="connsiteY93" fmla="*/ 96655 h 262175"/>
                <a:gd name="connsiteX94" fmla="*/ 6058800 w 6487123"/>
                <a:gd name="connsiteY94" fmla="*/ 112182 h 262175"/>
                <a:gd name="connsiteX95" fmla="*/ 6080351 w 6487123"/>
                <a:gd name="connsiteY95" fmla="*/ 128784 h 262175"/>
                <a:gd name="connsiteX96" fmla="*/ 6073465 w 6487123"/>
                <a:gd name="connsiteY96" fmla="*/ 139971 h 262175"/>
                <a:gd name="connsiteX97" fmla="*/ 6051950 w 6487123"/>
                <a:gd name="connsiteY97" fmla="*/ 122652 h 262175"/>
                <a:gd name="connsiteX98" fmla="*/ 6025272 w 6487123"/>
                <a:gd name="connsiteY98" fmla="*/ 106409 h 262175"/>
                <a:gd name="connsiteX99" fmla="*/ 76558 w 6487123"/>
                <a:gd name="connsiteY99" fmla="*/ 92047 h 262175"/>
                <a:gd name="connsiteX100" fmla="*/ 76558 w 6487123"/>
                <a:gd name="connsiteY100" fmla="*/ 167241 h 262175"/>
                <a:gd name="connsiteX101" fmla="*/ 157488 w 6487123"/>
                <a:gd name="connsiteY101" fmla="*/ 167241 h 262175"/>
                <a:gd name="connsiteX102" fmla="*/ 157488 w 6487123"/>
                <a:gd name="connsiteY102" fmla="*/ 92047 h 262175"/>
                <a:gd name="connsiteX103" fmla="*/ 6270828 w 6487123"/>
                <a:gd name="connsiteY103" fmla="*/ 89215 h 262175"/>
                <a:gd name="connsiteX104" fmla="*/ 6385287 w 6487123"/>
                <a:gd name="connsiteY104" fmla="*/ 89215 h 262175"/>
                <a:gd name="connsiteX105" fmla="*/ 6385287 w 6487123"/>
                <a:gd name="connsiteY105" fmla="*/ 169787 h 262175"/>
                <a:gd name="connsiteX106" fmla="*/ 6284311 w 6487123"/>
                <a:gd name="connsiteY106" fmla="*/ 169787 h 262175"/>
                <a:gd name="connsiteX107" fmla="*/ 6284311 w 6487123"/>
                <a:gd name="connsiteY107" fmla="*/ 221451 h 262175"/>
                <a:gd name="connsiteX108" fmla="*/ 6291195 w 6487123"/>
                <a:gd name="connsiteY108" fmla="*/ 237557 h 262175"/>
                <a:gd name="connsiteX109" fmla="*/ 6321316 w 6487123"/>
                <a:gd name="connsiteY109" fmla="*/ 241826 h 262175"/>
                <a:gd name="connsiteX110" fmla="*/ 6441512 w 6487123"/>
                <a:gd name="connsiteY110" fmla="*/ 241826 h 262175"/>
                <a:gd name="connsiteX111" fmla="*/ 6465931 w 6487123"/>
                <a:gd name="connsiteY111" fmla="*/ 234293 h 262175"/>
                <a:gd name="connsiteX112" fmla="*/ 6473354 w 6487123"/>
                <a:gd name="connsiteY112" fmla="*/ 203084 h 262175"/>
                <a:gd name="connsiteX113" fmla="*/ 6480131 w 6487123"/>
                <a:gd name="connsiteY113" fmla="*/ 206456 h 262175"/>
                <a:gd name="connsiteX114" fmla="*/ 6487123 w 6487123"/>
                <a:gd name="connsiteY114" fmla="*/ 208536 h 262175"/>
                <a:gd name="connsiteX115" fmla="*/ 6481524 w 6487123"/>
                <a:gd name="connsiteY115" fmla="*/ 236646 h 262175"/>
                <a:gd name="connsiteX116" fmla="*/ 6468147 w 6487123"/>
                <a:gd name="connsiteY116" fmla="*/ 250977 h 262175"/>
                <a:gd name="connsiteX117" fmla="*/ 6440939 w 6487123"/>
                <a:gd name="connsiteY117" fmla="*/ 254986 h 262175"/>
                <a:gd name="connsiteX118" fmla="*/ 6323325 w 6487123"/>
                <a:gd name="connsiteY118" fmla="*/ 254986 h 262175"/>
                <a:gd name="connsiteX119" fmla="*/ 6282015 w 6487123"/>
                <a:gd name="connsiteY119" fmla="*/ 248434 h 262175"/>
                <a:gd name="connsiteX120" fmla="*/ 6270828 w 6487123"/>
                <a:gd name="connsiteY120" fmla="*/ 221451 h 262175"/>
                <a:gd name="connsiteX121" fmla="*/ 2928003 w 6487123"/>
                <a:gd name="connsiteY121" fmla="*/ 87763 h 262175"/>
                <a:gd name="connsiteX122" fmla="*/ 2928003 w 6487123"/>
                <a:gd name="connsiteY122" fmla="*/ 135381 h 262175"/>
                <a:gd name="connsiteX123" fmla="*/ 2985949 w 6487123"/>
                <a:gd name="connsiteY123" fmla="*/ 135381 h 262175"/>
                <a:gd name="connsiteX124" fmla="*/ 2985949 w 6487123"/>
                <a:gd name="connsiteY124" fmla="*/ 87763 h 262175"/>
                <a:gd name="connsiteX125" fmla="*/ 5130561 w 6487123"/>
                <a:gd name="connsiteY125" fmla="*/ 87494 h 262175"/>
                <a:gd name="connsiteX126" fmla="*/ 5147163 w 6487123"/>
                <a:gd name="connsiteY126" fmla="*/ 87494 h 262175"/>
                <a:gd name="connsiteX127" fmla="*/ 5147163 w 6487123"/>
                <a:gd name="connsiteY127" fmla="*/ 240356 h 262175"/>
                <a:gd name="connsiteX128" fmla="*/ 5130561 w 6487123"/>
                <a:gd name="connsiteY128" fmla="*/ 240356 h 262175"/>
                <a:gd name="connsiteX129" fmla="*/ 2062821 w 6487123"/>
                <a:gd name="connsiteY129" fmla="*/ 86884 h 262175"/>
                <a:gd name="connsiteX130" fmla="*/ 2059665 w 6487123"/>
                <a:gd name="connsiteY130" fmla="*/ 116843 h 262175"/>
                <a:gd name="connsiteX131" fmla="*/ 2054789 w 6487123"/>
                <a:gd name="connsiteY131" fmla="*/ 144866 h 262175"/>
                <a:gd name="connsiteX132" fmla="*/ 2146012 w 6487123"/>
                <a:gd name="connsiteY132" fmla="*/ 144866 h 262175"/>
                <a:gd name="connsiteX133" fmla="*/ 2146012 w 6487123"/>
                <a:gd name="connsiteY133" fmla="*/ 86884 h 262175"/>
                <a:gd name="connsiteX134" fmla="*/ 1971312 w 6487123"/>
                <a:gd name="connsiteY134" fmla="*/ 86884 h 262175"/>
                <a:gd name="connsiteX135" fmla="*/ 1971312 w 6487123"/>
                <a:gd name="connsiteY135" fmla="*/ 144866 h 262175"/>
                <a:gd name="connsiteX136" fmla="*/ 2040732 w 6487123"/>
                <a:gd name="connsiteY136" fmla="*/ 144866 h 262175"/>
                <a:gd name="connsiteX137" fmla="*/ 2045466 w 6487123"/>
                <a:gd name="connsiteY137" fmla="*/ 116951 h 262175"/>
                <a:gd name="connsiteX138" fmla="*/ 2048478 w 6487123"/>
                <a:gd name="connsiteY138" fmla="*/ 86884 h 262175"/>
                <a:gd name="connsiteX139" fmla="*/ 5462948 w 6487123"/>
                <a:gd name="connsiteY139" fmla="*/ 83478 h 262175"/>
                <a:gd name="connsiteX140" fmla="*/ 5506369 w 6487123"/>
                <a:gd name="connsiteY140" fmla="*/ 102256 h 262175"/>
                <a:gd name="connsiteX141" fmla="*/ 5522023 w 6487123"/>
                <a:gd name="connsiteY141" fmla="*/ 154617 h 262175"/>
                <a:gd name="connsiteX142" fmla="*/ 5521165 w 6487123"/>
                <a:gd name="connsiteY142" fmla="*/ 166632 h 262175"/>
                <a:gd name="connsiteX143" fmla="*/ 5412728 w 6487123"/>
                <a:gd name="connsiteY143" fmla="*/ 166632 h 262175"/>
                <a:gd name="connsiteX144" fmla="*/ 5428655 w 6487123"/>
                <a:gd name="connsiteY144" fmla="*/ 212340 h 262175"/>
                <a:gd name="connsiteX145" fmla="*/ 5468689 w 6487123"/>
                <a:gd name="connsiteY145" fmla="*/ 230064 h 262175"/>
                <a:gd name="connsiteX146" fmla="*/ 5490892 w 6487123"/>
                <a:gd name="connsiteY146" fmla="*/ 226477 h 262175"/>
                <a:gd name="connsiteX147" fmla="*/ 5509431 w 6487123"/>
                <a:gd name="connsiteY147" fmla="*/ 216862 h 262175"/>
                <a:gd name="connsiteX148" fmla="*/ 5515727 w 6487123"/>
                <a:gd name="connsiteY148" fmla="*/ 229203 h 262175"/>
                <a:gd name="connsiteX149" fmla="*/ 5495014 w 6487123"/>
                <a:gd name="connsiteY149" fmla="*/ 239543 h 262175"/>
                <a:gd name="connsiteX150" fmla="*/ 5466966 w 6487123"/>
                <a:gd name="connsiteY150" fmla="*/ 244086 h 262175"/>
                <a:gd name="connsiteX151" fmla="*/ 5431053 w 6487123"/>
                <a:gd name="connsiteY151" fmla="*/ 234497 h 262175"/>
                <a:gd name="connsiteX152" fmla="*/ 5405543 w 6487123"/>
                <a:gd name="connsiteY152" fmla="*/ 207126 h 262175"/>
                <a:gd name="connsiteX153" fmla="*/ 5395839 w 6487123"/>
                <a:gd name="connsiteY153" fmla="*/ 164057 h 262175"/>
                <a:gd name="connsiteX154" fmla="*/ 5405521 w 6487123"/>
                <a:gd name="connsiteY154" fmla="*/ 121112 h 262175"/>
                <a:gd name="connsiteX155" fmla="*/ 5430118 w 6487123"/>
                <a:gd name="connsiteY155" fmla="*/ 93341 h 262175"/>
                <a:gd name="connsiteX156" fmla="*/ 5462948 w 6487123"/>
                <a:gd name="connsiteY156" fmla="*/ 83478 h 262175"/>
                <a:gd name="connsiteX157" fmla="*/ 5296333 w 6487123"/>
                <a:gd name="connsiteY157" fmla="*/ 83478 h 262175"/>
                <a:gd name="connsiteX158" fmla="*/ 5322366 w 6487123"/>
                <a:gd name="connsiteY158" fmla="*/ 89237 h 262175"/>
                <a:gd name="connsiteX159" fmla="*/ 5341085 w 6487123"/>
                <a:gd name="connsiteY159" fmla="*/ 102088 h 262175"/>
                <a:gd name="connsiteX160" fmla="*/ 5331617 w 6487123"/>
                <a:gd name="connsiteY160" fmla="*/ 113566 h 262175"/>
                <a:gd name="connsiteX161" fmla="*/ 5315947 w 6487123"/>
                <a:gd name="connsiteY161" fmla="*/ 102483 h 262175"/>
                <a:gd name="connsiteX162" fmla="*/ 5296620 w 6487123"/>
                <a:gd name="connsiteY162" fmla="*/ 98071 h 262175"/>
                <a:gd name="connsiteX163" fmla="*/ 5258395 w 6487123"/>
                <a:gd name="connsiteY163" fmla="*/ 116436 h 262175"/>
                <a:gd name="connsiteX164" fmla="*/ 5242977 w 6487123"/>
                <a:gd name="connsiteY164" fmla="*/ 164068 h 262175"/>
                <a:gd name="connsiteX165" fmla="*/ 5257606 w 6487123"/>
                <a:gd name="connsiteY165" fmla="*/ 211556 h 262175"/>
                <a:gd name="connsiteX166" fmla="*/ 5296333 w 6487123"/>
                <a:gd name="connsiteY166" fmla="*/ 229778 h 262175"/>
                <a:gd name="connsiteX167" fmla="*/ 5318315 w 6487123"/>
                <a:gd name="connsiteY167" fmla="*/ 224756 h 262175"/>
                <a:gd name="connsiteX168" fmla="*/ 5336207 w 6487123"/>
                <a:gd name="connsiteY168" fmla="*/ 212848 h 262175"/>
                <a:gd name="connsiteX169" fmla="*/ 5344239 w 6487123"/>
                <a:gd name="connsiteY169" fmla="*/ 224326 h 262175"/>
                <a:gd name="connsiteX170" fmla="*/ 5322115 w 6487123"/>
                <a:gd name="connsiteY170" fmla="*/ 238504 h 262175"/>
                <a:gd name="connsiteX171" fmla="*/ 5295473 w 6487123"/>
                <a:gd name="connsiteY171" fmla="*/ 244086 h 262175"/>
                <a:gd name="connsiteX172" fmla="*/ 5245541 w 6487123"/>
                <a:gd name="connsiteY172" fmla="*/ 223122 h 262175"/>
                <a:gd name="connsiteX173" fmla="*/ 5225513 w 6487123"/>
                <a:gd name="connsiteY173" fmla="*/ 164068 h 262175"/>
                <a:gd name="connsiteX174" fmla="*/ 5235459 w 6487123"/>
                <a:gd name="connsiteY174" fmla="*/ 120473 h 262175"/>
                <a:gd name="connsiteX175" fmla="*/ 5261143 w 6487123"/>
                <a:gd name="connsiteY175" fmla="*/ 93021 h 262175"/>
                <a:gd name="connsiteX176" fmla="*/ 5296333 w 6487123"/>
                <a:gd name="connsiteY176" fmla="*/ 83478 h 262175"/>
                <a:gd name="connsiteX177" fmla="*/ 63397 w 6487123"/>
                <a:gd name="connsiteY177" fmla="*/ 79175 h 262175"/>
                <a:gd name="connsiteX178" fmla="*/ 170936 w 6487123"/>
                <a:gd name="connsiteY178" fmla="*/ 79175 h 262175"/>
                <a:gd name="connsiteX179" fmla="*/ 170936 w 6487123"/>
                <a:gd name="connsiteY179" fmla="*/ 179827 h 262175"/>
                <a:gd name="connsiteX180" fmla="*/ 63397 w 6487123"/>
                <a:gd name="connsiteY180" fmla="*/ 179827 h 262175"/>
                <a:gd name="connsiteX181" fmla="*/ 374627 w 6487123"/>
                <a:gd name="connsiteY181" fmla="*/ 77418 h 262175"/>
                <a:gd name="connsiteX182" fmla="*/ 374627 w 6487123"/>
                <a:gd name="connsiteY182" fmla="*/ 100689 h 262175"/>
                <a:gd name="connsiteX183" fmla="*/ 517199 w 6487123"/>
                <a:gd name="connsiteY183" fmla="*/ 100689 h 262175"/>
                <a:gd name="connsiteX184" fmla="*/ 517199 w 6487123"/>
                <a:gd name="connsiteY184" fmla="*/ 77418 h 262175"/>
                <a:gd name="connsiteX185" fmla="*/ 5665832 w 6487123"/>
                <a:gd name="connsiteY185" fmla="*/ 76861 h 262175"/>
                <a:gd name="connsiteX186" fmla="*/ 5667553 w 6487123"/>
                <a:gd name="connsiteY186" fmla="*/ 89197 h 262175"/>
                <a:gd name="connsiteX187" fmla="*/ 5625384 w 6487123"/>
                <a:gd name="connsiteY187" fmla="*/ 102823 h 262175"/>
                <a:gd name="connsiteX188" fmla="*/ 5587519 w 6487123"/>
                <a:gd name="connsiteY188" fmla="*/ 114728 h 262175"/>
                <a:gd name="connsiteX189" fmla="*/ 5583501 w 6487123"/>
                <a:gd name="connsiteY189" fmla="*/ 101819 h 262175"/>
                <a:gd name="connsiteX190" fmla="*/ 5620687 w 6487123"/>
                <a:gd name="connsiteY190" fmla="*/ 90631 h 262175"/>
                <a:gd name="connsiteX191" fmla="*/ 5665832 w 6487123"/>
                <a:gd name="connsiteY191" fmla="*/ 76861 h 262175"/>
                <a:gd name="connsiteX192" fmla="*/ 2766785 w 6487123"/>
                <a:gd name="connsiteY192" fmla="*/ 73993 h 262175"/>
                <a:gd name="connsiteX193" fmla="*/ 2791886 w 6487123"/>
                <a:gd name="connsiteY193" fmla="*/ 91276 h 262175"/>
                <a:gd name="connsiteX194" fmla="*/ 2810962 w 6487123"/>
                <a:gd name="connsiteY194" fmla="*/ 109851 h 262175"/>
                <a:gd name="connsiteX195" fmla="*/ 2801496 w 6487123"/>
                <a:gd name="connsiteY195" fmla="*/ 118457 h 262175"/>
                <a:gd name="connsiteX196" fmla="*/ 2782240 w 6487123"/>
                <a:gd name="connsiteY196" fmla="*/ 99632 h 262175"/>
                <a:gd name="connsiteX197" fmla="*/ 2757606 w 6487123"/>
                <a:gd name="connsiteY197" fmla="*/ 81451 h 262175"/>
                <a:gd name="connsiteX198" fmla="*/ 2732074 w 6487123"/>
                <a:gd name="connsiteY198" fmla="*/ 69977 h 262175"/>
                <a:gd name="connsiteX199" fmla="*/ 2745270 w 6487123"/>
                <a:gd name="connsiteY199" fmla="*/ 69977 h 262175"/>
                <a:gd name="connsiteX200" fmla="*/ 2745270 w 6487123"/>
                <a:gd name="connsiteY200" fmla="*/ 110998 h 262175"/>
                <a:gd name="connsiteX201" fmla="*/ 2745234 w 6487123"/>
                <a:gd name="connsiteY201" fmla="*/ 118601 h 262175"/>
                <a:gd name="connsiteX202" fmla="*/ 2744983 w 6487123"/>
                <a:gd name="connsiteY202" fmla="*/ 126202 h 262175"/>
                <a:gd name="connsiteX203" fmla="*/ 2825305 w 6487123"/>
                <a:gd name="connsiteY203" fmla="*/ 126202 h 262175"/>
                <a:gd name="connsiteX204" fmla="*/ 2825305 w 6487123"/>
                <a:gd name="connsiteY204" fmla="*/ 139111 h 262175"/>
                <a:gd name="connsiteX205" fmla="*/ 2746991 w 6487123"/>
                <a:gd name="connsiteY205" fmla="*/ 139111 h 262175"/>
                <a:gd name="connsiteX206" fmla="*/ 2776718 w 6487123"/>
                <a:gd name="connsiteY206" fmla="*/ 207349 h 262175"/>
                <a:gd name="connsiteX207" fmla="*/ 2827313 w 6487123"/>
                <a:gd name="connsiteY207" fmla="*/ 250414 h 262175"/>
                <a:gd name="connsiteX208" fmla="*/ 2822042 w 6487123"/>
                <a:gd name="connsiteY208" fmla="*/ 255434 h 262175"/>
                <a:gd name="connsiteX209" fmla="*/ 2817847 w 6487123"/>
                <a:gd name="connsiteY209" fmla="*/ 261315 h 262175"/>
                <a:gd name="connsiteX210" fmla="*/ 2770765 w 6487123"/>
                <a:gd name="connsiteY210" fmla="*/ 221369 h 262175"/>
                <a:gd name="connsiteX211" fmla="*/ 2740680 w 6487123"/>
                <a:gd name="connsiteY211" fmla="*/ 160339 h 262175"/>
                <a:gd name="connsiteX212" fmla="*/ 2717838 w 6487123"/>
                <a:gd name="connsiteY212" fmla="*/ 213193 h 262175"/>
                <a:gd name="connsiteX213" fmla="*/ 2663801 w 6487123"/>
                <a:gd name="connsiteY213" fmla="*/ 262175 h 262175"/>
                <a:gd name="connsiteX214" fmla="*/ 2659175 w 6487123"/>
                <a:gd name="connsiteY214" fmla="*/ 257407 h 262175"/>
                <a:gd name="connsiteX215" fmla="*/ 2653474 w 6487123"/>
                <a:gd name="connsiteY215" fmla="*/ 253283 h 262175"/>
                <a:gd name="connsiteX216" fmla="*/ 2697449 w 6487123"/>
                <a:gd name="connsiteY216" fmla="*/ 217117 h 262175"/>
                <a:gd name="connsiteX217" fmla="*/ 2721089 w 6487123"/>
                <a:gd name="connsiteY217" fmla="*/ 177954 h 262175"/>
                <a:gd name="connsiteX218" fmla="*/ 2730640 w 6487123"/>
                <a:gd name="connsiteY218" fmla="*/ 139111 h 262175"/>
                <a:gd name="connsiteX219" fmla="*/ 2660072 w 6487123"/>
                <a:gd name="connsiteY219" fmla="*/ 139111 h 262175"/>
                <a:gd name="connsiteX220" fmla="*/ 2660072 w 6487123"/>
                <a:gd name="connsiteY220" fmla="*/ 126202 h 262175"/>
                <a:gd name="connsiteX221" fmla="*/ 2731788 w 6487123"/>
                <a:gd name="connsiteY221" fmla="*/ 126202 h 262175"/>
                <a:gd name="connsiteX222" fmla="*/ 2732038 w 6487123"/>
                <a:gd name="connsiteY222" fmla="*/ 118385 h 262175"/>
                <a:gd name="connsiteX223" fmla="*/ 2732074 w 6487123"/>
                <a:gd name="connsiteY223" fmla="*/ 110998 h 262175"/>
                <a:gd name="connsiteX224" fmla="*/ 2350832 w 6487123"/>
                <a:gd name="connsiteY224" fmla="*/ 69385 h 262175"/>
                <a:gd name="connsiteX225" fmla="*/ 2348932 w 6487123"/>
                <a:gd name="connsiteY225" fmla="*/ 83065 h 262175"/>
                <a:gd name="connsiteX226" fmla="*/ 2345095 w 6487123"/>
                <a:gd name="connsiteY226" fmla="*/ 96099 h 262175"/>
                <a:gd name="connsiteX227" fmla="*/ 2405336 w 6487123"/>
                <a:gd name="connsiteY227" fmla="*/ 96099 h 262175"/>
                <a:gd name="connsiteX228" fmla="*/ 2405336 w 6487123"/>
                <a:gd name="connsiteY228" fmla="*/ 69385 h 262175"/>
                <a:gd name="connsiteX229" fmla="*/ 2289730 w 6487123"/>
                <a:gd name="connsiteY229" fmla="*/ 69385 h 262175"/>
                <a:gd name="connsiteX230" fmla="*/ 2287578 w 6487123"/>
                <a:gd name="connsiteY230" fmla="*/ 83065 h 262175"/>
                <a:gd name="connsiteX231" fmla="*/ 2285428 w 6487123"/>
                <a:gd name="connsiteY231" fmla="*/ 96099 h 262175"/>
                <a:gd name="connsiteX232" fmla="*/ 2330465 w 6487123"/>
                <a:gd name="connsiteY232" fmla="*/ 96099 h 262175"/>
                <a:gd name="connsiteX233" fmla="*/ 2335342 w 6487123"/>
                <a:gd name="connsiteY233" fmla="*/ 83065 h 262175"/>
                <a:gd name="connsiteX234" fmla="*/ 2337636 w 6487123"/>
                <a:gd name="connsiteY234" fmla="*/ 69385 h 262175"/>
                <a:gd name="connsiteX235" fmla="*/ 2595241 w 6487123"/>
                <a:gd name="connsiteY235" fmla="*/ 68829 h 262175"/>
                <a:gd name="connsiteX236" fmla="*/ 2613133 w 6487123"/>
                <a:gd name="connsiteY236" fmla="*/ 82957 h 262175"/>
                <a:gd name="connsiteX237" fmla="*/ 2626509 w 6487123"/>
                <a:gd name="connsiteY237" fmla="*/ 97516 h 262175"/>
                <a:gd name="connsiteX238" fmla="*/ 2641497 w 6487123"/>
                <a:gd name="connsiteY238" fmla="*/ 85683 h 262175"/>
                <a:gd name="connsiteX239" fmla="*/ 2653474 w 6487123"/>
                <a:gd name="connsiteY239" fmla="*/ 73420 h 262175"/>
                <a:gd name="connsiteX240" fmla="*/ 2664661 w 6487123"/>
                <a:gd name="connsiteY240" fmla="*/ 80017 h 262175"/>
                <a:gd name="connsiteX241" fmla="*/ 2650426 w 6487123"/>
                <a:gd name="connsiteY241" fmla="*/ 94002 h 262175"/>
                <a:gd name="connsiteX242" fmla="*/ 2633393 w 6487123"/>
                <a:gd name="connsiteY242" fmla="*/ 107556 h 262175"/>
                <a:gd name="connsiteX243" fmla="*/ 2647091 w 6487123"/>
                <a:gd name="connsiteY243" fmla="*/ 143664 h 262175"/>
                <a:gd name="connsiteX244" fmla="*/ 2650032 w 6487123"/>
                <a:gd name="connsiteY244" fmla="*/ 181280 h 262175"/>
                <a:gd name="connsiteX245" fmla="*/ 2647271 w 6487123"/>
                <a:gd name="connsiteY245" fmla="*/ 224202 h 262175"/>
                <a:gd name="connsiteX246" fmla="*/ 2636549 w 6487123"/>
                <a:gd name="connsiteY246" fmla="*/ 251848 h 262175"/>
                <a:gd name="connsiteX247" fmla="*/ 2630740 w 6487123"/>
                <a:gd name="connsiteY247" fmla="*/ 256510 h 262175"/>
                <a:gd name="connsiteX248" fmla="*/ 2622780 w 6487123"/>
                <a:gd name="connsiteY248" fmla="*/ 259020 h 262175"/>
                <a:gd name="connsiteX249" fmla="*/ 2608758 w 6487123"/>
                <a:gd name="connsiteY249" fmla="*/ 260204 h 262175"/>
                <a:gd name="connsiteX250" fmla="*/ 2593232 w 6487123"/>
                <a:gd name="connsiteY250" fmla="*/ 259881 h 262175"/>
                <a:gd name="connsiteX251" fmla="*/ 2591619 w 6487123"/>
                <a:gd name="connsiteY251" fmla="*/ 253318 h 262175"/>
                <a:gd name="connsiteX252" fmla="*/ 2588068 w 6487123"/>
                <a:gd name="connsiteY252" fmla="*/ 246972 h 262175"/>
                <a:gd name="connsiteX253" fmla="*/ 2605568 w 6487123"/>
                <a:gd name="connsiteY253" fmla="*/ 247617 h 262175"/>
                <a:gd name="connsiteX254" fmla="*/ 2617903 w 6487123"/>
                <a:gd name="connsiteY254" fmla="*/ 246972 h 262175"/>
                <a:gd name="connsiteX255" fmla="*/ 2623246 w 6487123"/>
                <a:gd name="connsiteY255" fmla="*/ 245645 h 262175"/>
                <a:gd name="connsiteX256" fmla="*/ 2627083 w 6487123"/>
                <a:gd name="connsiteY256" fmla="*/ 242382 h 262175"/>
                <a:gd name="connsiteX257" fmla="*/ 2634899 w 6487123"/>
                <a:gd name="connsiteY257" fmla="*/ 219612 h 262175"/>
                <a:gd name="connsiteX258" fmla="*/ 2637123 w 6487123"/>
                <a:gd name="connsiteY258" fmla="*/ 180706 h 262175"/>
                <a:gd name="connsiteX259" fmla="*/ 2636549 w 6487123"/>
                <a:gd name="connsiteY259" fmla="*/ 163207 h 262175"/>
                <a:gd name="connsiteX260" fmla="*/ 2608794 w 6487123"/>
                <a:gd name="connsiteY260" fmla="*/ 189885 h 262175"/>
                <a:gd name="connsiteX261" fmla="*/ 2578028 w 6487123"/>
                <a:gd name="connsiteY261" fmla="*/ 210540 h 262175"/>
                <a:gd name="connsiteX262" fmla="*/ 2574263 w 6487123"/>
                <a:gd name="connsiteY262" fmla="*/ 204982 h 262175"/>
                <a:gd name="connsiteX263" fmla="*/ 2569423 w 6487123"/>
                <a:gd name="connsiteY263" fmla="*/ 199640 h 262175"/>
                <a:gd name="connsiteX264" fmla="*/ 2605317 w 6487123"/>
                <a:gd name="connsiteY264" fmla="*/ 177622 h 262175"/>
                <a:gd name="connsiteX265" fmla="*/ 2634540 w 6487123"/>
                <a:gd name="connsiteY265" fmla="*/ 147430 h 262175"/>
                <a:gd name="connsiteX266" fmla="*/ 2630166 w 6487123"/>
                <a:gd name="connsiteY266" fmla="*/ 131007 h 262175"/>
                <a:gd name="connsiteX267" fmla="*/ 2622780 w 6487123"/>
                <a:gd name="connsiteY267" fmla="*/ 115015 h 262175"/>
                <a:gd name="connsiteX268" fmla="*/ 2601121 w 6487123"/>
                <a:gd name="connsiteY268" fmla="*/ 127815 h 262175"/>
                <a:gd name="connsiteX269" fmla="*/ 2578602 w 6487123"/>
                <a:gd name="connsiteY269" fmla="*/ 139111 h 262175"/>
                <a:gd name="connsiteX270" fmla="*/ 2574622 w 6487123"/>
                <a:gd name="connsiteY270" fmla="*/ 134700 h 262175"/>
                <a:gd name="connsiteX271" fmla="*/ 2569996 w 6487123"/>
                <a:gd name="connsiteY271" fmla="*/ 130505 h 262175"/>
                <a:gd name="connsiteX272" fmla="*/ 2593627 w 6487123"/>
                <a:gd name="connsiteY272" fmla="*/ 118744 h 262175"/>
                <a:gd name="connsiteX273" fmla="*/ 2616181 w 6487123"/>
                <a:gd name="connsiteY273" fmla="*/ 105261 h 262175"/>
                <a:gd name="connsiteX274" fmla="*/ 2603129 w 6487123"/>
                <a:gd name="connsiteY274" fmla="*/ 90452 h 262175"/>
                <a:gd name="connsiteX275" fmla="*/ 2585774 w 6487123"/>
                <a:gd name="connsiteY275" fmla="*/ 76288 h 262175"/>
                <a:gd name="connsiteX276" fmla="*/ 361144 w 6487123"/>
                <a:gd name="connsiteY276" fmla="*/ 66266 h 262175"/>
                <a:gd name="connsiteX277" fmla="*/ 531255 w 6487123"/>
                <a:gd name="connsiteY277" fmla="*/ 66266 h 262175"/>
                <a:gd name="connsiteX278" fmla="*/ 531255 w 6487123"/>
                <a:gd name="connsiteY278" fmla="*/ 146838 h 262175"/>
                <a:gd name="connsiteX279" fmla="*/ 408763 w 6487123"/>
                <a:gd name="connsiteY279" fmla="*/ 146838 h 262175"/>
                <a:gd name="connsiteX280" fmla="*/ 401126 w 6487123"/>
                <a:gd name="connsiteY280" fmla="*/ 158116 h 262175"/>
                <a:gd name="connsiteX281" fmla="*/ 392413 w 6487123"/>
                <a:gd name="connsiteY281" fmla="*/ 168963 h 262175"/>
                <a:gd name="connsiteX282" fmla="*/ 515190 w 6487123"/>
                <a:gd name="connsiteY282" fmla="*/ 168963 h 262175"/>
                <a:gd name="connsiteX283" fmla="*/ 518059 w 6487123"/>
                <a:gd name="connsiteY283" fmla="*/ 168101 h 262175"/>
                <a:gd name="connsiteX284" fmla="*/ 526665 w 6487123"/>
                <a:gd name="connsiteY284" fmla="*/ 174397 h 262175"/>
                <a:gd name="connsiteX285" fmla="*/ 497404 w 6487123"/>
                <a:gd name="connsiteY285" fmla="*/ 203179 h 262175"/>
                <a:gd name="connsiteX286" fmla="*/ 458678 w 6487123"/>
                <a:gd name="connsiteY286" fmla="*/ 225738 h 262175"/>
                <a:gd name="connsiteX287" fmla="*/ 511927 w 6487123"/>
                <a:gd name="connsiteY287" fmla="*/ 239368 h 262175"/>
                <a:gd name="connsiteX288" fmla="*/ 570555 w 6487123"/>
                <a:gd name="connsiteY288" fmla="*/ 246972 h 262175"/>
                <a:gd name="connsiteX289" fmla="*/ 566109 w 6487123"/>
                <a:gd name="connsiteY289" fmla="*/ 253175 h 262175"/>
                <a:gd name="connsiteX290" fmla="*/ 562523 w 6487123"/>
                <a:gd name="connsiteY290" fmla="*/ 259594 h 262175"/>
                <a:gd name="connsiteX291" fmla="*/ 499305 w 6487123"/>
                <a:gd name="connsiteY291" fmla="*/ 249984 h 262175"/>
                <a:gd name="connsiteX292" fmla="*/ 442327 w 6487123"/>
                <a:gd name="connsiteY292" fmla="*/ 232624 h 262175"/>
                <a:gd name="connsiteX293" fmla="*/ 379431 w 6487123"/>
                <a:gd name="connsiteY293" fmla="*/ 251203 h 262175"/>
                <a:gd name="connsiteX294" fmla="*/ 314385 w 6487123"/>
                <a:gd name="connsiteY294" fmla="*/ 261601 h 262175"/>
                <a:gd name="connsiteX295" fmla="*/ 312055 w 6487123"/>
                <a:gd name="connsiteY295" fmla="*/ 254932 h 262175"/>
                <a:gd name="connsiteX296" fmla="*/ 308648 w 6487123"/>
                <a:gd name="connsiteY296" fmla="*/ 248693 h 262175"/>
                <a:gd name="connsiteX297" fmla="*/ 368280 w 6487123"/>
                <a:gd name="connsiteY297" fmla="*/ 240516 h 262175"/>
                <a:gd name="connsiteX298" fmla="*/ 425975 w 6487123"/>
                <a:gd name="connsiteY298" fmla="*/ 225451 h 262175"/>
                <a:gd name="connsiteX299" fmla="*/ 397182 w 6487123"/>
                <a:gd name="connsiteY299" fmla="*/ 208665 h 262175"/>
                <a:gd name="connsiteX300" fmla="*/ 373767 w 6487123"/>
                <a:gd name="connsiteY300" fmla="*/ 188435 h 262175"/>
                <a:gd name="connsiteX301" fmla="*/ 355192 w 6487123"/>
                <a:gd name="connsiteY301" fmla="*/ 203859 h 262175"/>
                <a:gd name="connsiteX302" fmla="*/ 336187 w 6487123"/>
                <a:gd name="connsiteY302" fmla="*/ 217130 h 262175"/>
                <a:gd name="connsiteX303" fmla="*/ 331561 w 6487123"/>
                <a:gd name="connsiteY303" fmla="*/ 212395 h 262175"/>
                <a:gd name="connsiteX304" fmla="*/ 325860 w 6487123"/>
                <a:gd name="connsiteY304" fmla="*/ 207660 h 262175"/>
                <a:gd name="connsiteX305" fmla="*/ 363368 w 6487123"/>
                <a:gd name="connsiteY305" fmla="*/ 180916 h 262175"/>
                <a:gd name="connsiteX306" fmla="*/ 393560 w 6487123"/>
                <a:gd name="connsiteY306" fmla="*/ 146838 h 262175"/>
                <a:gd name="connsiteX307" fmla="*/ 361144 w 6487123"/>
                <a:gd name="connsiteY307" fmla="*/ 146838 h 262175"/>
                <a:gd name="connsiteX308" fmla="*/ 3299509 w 6487123"/>
                <a:gd name="connsiteY308" fmla="*/ 54755 h 262175"/>
                <a:gd name="connsiteX309" fmla="*/ 3291621 w 6487123"/>
                <a:gd name="connsiteY309" fmla="*/ 69246 h 262175"/>
                <a:gd name="connsiteX310" fmla="*/ 3282871 w 6487123"/>
                <a:gd name="connsiteY310" fmla="*/ 83737 h 262175"/>
                <a:gd name="connsiteX311" fmla="*/ 3226072 w 6487123"/>
                <a:gd name="connsiteY311" fmla="*/ 166668 h 262175"/>
                <a:gd name="connsiteX312" fmla="*/ 3299222 w 6487123"/>
                <a:gd name="connsiteY312" fmla="*/ 166668 h 262175"/>
                <a:gd name="connsiteX313" fmla="*/ 3299222 w 6487123"/>
                <a:gd name="connsiteY313" fmla="*/ 89477 h 262175"/>
                <a:gd name="connsiteX314" fmla="*/ 3299759 w 6487123"/>
                <a:gd name="connsiteY314" fmla="*/ 72223 h 262175"/>
                <a:gd name="connsiteX315" fmla="*/ 3300940 w 6487123"/>
                <a:gd name="connsiteY315" fmla="*/ 54755 h 262175"/>
                <a:gd name="connsiteX316" fmla="*/ 3052502 w 6487123"/>
                <a:gd name="connsiteY316" fmla="*/ 48462 h 262175"/>
                <a:gd name="connsiteX317" fmla="*/ 3066128 w 6487123"/>
                <a:gd name="connsiteY317" fmla="*/ 114225 h 262175"/>
                <a:gd name="connsiteX318" fmla="*/ 3086638 w 6487123"/>
                <a:gd name="connsiteY318" fmla="*/ 170953 h 262175"/>
                <a:gd name="connsiteX319" fmla="*/ 3110878 w 6487123"/>
                <a:gd name="connsiteY319" fmla="*/ 115086 h 262175"/>
                <a:gd name="connsiteX320" fmla="*/ 3127372 w 6487123"/>
                <a:gd name="connsiteY320" fmla="*/ 48462 h 262175"/>
                <a:gd name="connsiteX321" fmla="*/ 4712654 w 6487123"/>
                <a:gd name="connsiteY321" fmla="*/ 42994 h 262175"/>
                <a:gd name="connsiteX322" fmla="*/ 4662871 w 6487123"/>
                <a:gd name="connsiteY322" fmla="*/ 67740 h 262175"/>
                <a:gd name="connsiteX323" fmla="*/ 4644077 w 6487123"/>
                <a:gd name="connsiteY323" fmla="*/ 135094 h 262175"/>
                <a:gd name="connsiteX324" fmla="*/ 4662871 w 6487123"/>
                <a:gd name="connsiteY324" fmla="*/ 203166 h 262175"/>
                <a:gd name="connsiteX325" fmla="*/ 4712654 w 6487123"/>
                <a:gd name="connsiteY325" fmla="*/ 228630 h 262175"/>
                <a:gd name="connsiteX326" fmla="*/ 4762833 w 6487123"/>
                <a:gd name="connsiteY326" fmla="*/ 203166 h 262175"/>
                <a:gd name="connsiteX327" fmla="*/ 4781807 w 6487123"/>
                <a:gd name="connsiteY327" fmla="*/ 135094 h 262175"/>
                <a:gd name="connsiteX328" fmla="*/ 4762833 w 6487123"/>
                <a:gd name="connsiteY328" fmla="*/ 67740 h 262175"/>
                <a:gd name="connsiteX329" fmla="*/ 4712654 w 6487123"/>
                <a:gd name="connsiteY329" fmla="*/ 42994 h 262175"/>
                <a:gd name="connsiteX330" fmla="*/ 3584560 w 6487123"/>
                <a:gd name="connsiteY330" fmla="*/ 41272 h 262175"/>
                <a:gd name="connsiteX331" fmla="*/ 3556256 w 6487123"/>
                <a:gd name="connsiteY331" fmla="*/ 56410 h 262175"/>
                <a:gd name="connsiteX332" fmla="*/ 3544957 w 6487123"/>
                <a:gd name="connsiteY332" fmla="*/ 94360 h 262175"/>
                <a:gd name="connsiteX333" fmla="*/ 3555037 w 6487123"/>
                <a:gd name="connsiteY333" fmla="*/ 131773 h 262175"/>
                <a:gd name="connsiteX334" fmla="*/ 3586855 w 6487123"/>
                <a:gd name="connsiteY334" fmla="*/ 146588 h 262175"/>
                <a:gd name="connsiteX335" fmla="*/ 3611141 w 6487123"/>
                <a:gd name="connsiteY335" fmla="*/ 139413 h 262175"/>
                <a:gd name="connsiteX336" fmla="*/ 3635642 w 6487123"/>
                <a:gd name="connsiteY336" fmla="*/ 115882 h 262175"/>
                <a:gd name="connsiteX337" fmla="*/ 3621723 w 6487123"/>
                <a:gd name="connsiteY337" fmla="*/ 61468 h 262175"/>
                <a:gd name="connsiteX338" fmla="*/ 3584560 w 6487123"/>
                <a:gd name="connsiteY338" fmla="*/ 41272 h 262175"/>
                <a:gd name="connsiteX339" fmla="*/ 2003440 w 6487123"/>
                <a:gd name="connsiteY339" fmla="*/ 37543 h 262175"/>
                <a:gd name="connsiteX340" fmla="*/ 1987914 w 6487123"/>
                <a:gd name="connsiteY340" fmla="*/ 55992 h 262175"/>
                <a:gd name="connsiteX341" fmla="*/ 1970451 w 6487123"/>
                <a:gd name="connsiteY341" fmla="*/ 74011 h 262175"/>
                <a:gd name="connsiteX342" fmla="*/ 2056224 w 6487123"/>
                <a:gd name="connsiteY342" fmla="*/ 74011 h 262175"/>
                <a:gd name="connsiteX343" fmla="*/ 2070853 w 6487123"/>
                <a:gd name="connsiteY343" fmla="*/ 56639 h 262175"/>
                <a:gd name="connsiteX344" fmla="*/ 2083762 w 6487123"/>
                <a:gd name="connsiteY344" fmla="*/ 37543 h 262175"/>
                <a:gd name="connsiteX345" fmla="*/ 3133397 w 6487123"/>
                <a:gd name="connsiteY345" fmla="*/ 34406 h 262175"/>
                <a:gd name="connsiteX346" fmla="*/ 3142004 w 6487123"/>
                <a:gd name="connsiteY346" fmla="*/ 36987 h 262175"/>
                <a:gd name="connsiteX347" fmla="*/ 3123321 w 6487123"/>
                <a:gd name="connsiteY347" fmla="*/ 119425 h 262175"/>
                <a:gd name="connsiteX348" fmla="*/ 3094097 w 6487123"/>
                <a:gd name="connsiteY348" fmla="*/ 185296 h 262175"/>
                <a:gd name="connsiteX349" fmla="*/ 3120273 w 6487123"/>
                <a:gd name="connsiteY349" fmla="*/ 221584 h 262175"/>
                <a:gd name="connsiteX350" fmla="*/ 3153764 w 6487123"/>
                <a:gd name="connsiteY350" fmla="*/ 248406 h 262175"/>
                <a:gd name="connsiteX351" fmla="*/ 3148314 w 6487123"/>
                <a:gd name="connsiteY351" fmla="*/ 253283 h 262175"/>
                <a:gd name="connsiteX352" fmla="*/ 3143724 w 6487123"/>
                <a:gd name="connsiteY352" fmla="*/ 259020 h 262175"/>
                <a:gd name="connsiteX353" fmla="*/ 3111667 w 6487123"/>
                <a:gd name="connsiteY353" fmla="*/ 232772 h 262175"/>
                <a:gd name="connsiteX354" fmla="*/ 3086064 w 6487123"/>
                <a:gd name="connsiteY354" fmla="*/ 197918 h 262175"/>
                <a:gd name="connsiteX355" fmla="*/ 3057593 w 6487123"/>
                <a:gd name="connsiteY355" fmla="*/ 234027 h 262175"/>
                <a:gd name="connsiteX356" fmla="*/ 3026110 w 6487123"/>
                <a:gd name="connsiteY356" fmla="*/ 261315 h 262175"/>
                <a:gd name="connsiteX357" fmla="*/ 3021843 w 6487123"/>
                <a:gd name="connsiteY357" fmla="*/ 255578 h 262175"/>
                <a:gd name="connsiteX358" fmla="*/ 3016931 w 6487123"/>
                <a:gd name="connsiteY358" fmla="*/ 250701 h 262175"/>
                <a:gd name="connsiteX359" fmla="*/ 3049382 w 6487123"/>
                <a:gd name="connsiteY359" fmla="*/ 222947 h 262175"/>
                <a:gd name="connsiteX360" fmla="*/ 3078605 w 6487123"/>
                <a:gd name="connsiteY360" fmla="*/ 184435 h 262175"/>
                <a:gd name="connsiteX361" fmla="*/ 3055263 w 6487123"/>
                <a:gd name="connsiteY361" fmla="*/ 122150 h 262175"/>
                <a:gd name="connsiteX362" fmla="*/ 3039880 w 6487123"/>
                <a:gd name="connsiteY362" fmla="*/ 48462 h 262175"/>
                <a:gd name="connsiteX363" fmla="*/ 3022955 w 6487123"/>
                <a:gd name="connsiteY363" fmla="*/ 48462 h 262175"/>
                <a:gd name="connsiteX364" fmla="*/ 3022955 w 6487123"/>
                <a:gd name="connsiteY364" fmla="*/ 35266 h 262175"/>
                <a:gd name="connsiteX365" fmla="*/ 3131102 w 6487123"/>
                <a:gd name="connsiteY365" fmla="*/ 35266 h 262175"/>
                <a:gd name="connsiteX366" fmla="*/ 2418532 w 6487123"/>
                <a:gd name="connsiteY366" fmla="*/ 33240 h 262175"/>
                <a:gd name="connsiteX367" fmla="*/ 2418532 w 6487123"/>
                <a:gd name="connsiteY367" fmla="*/ 58233 h 262175"/>
                <a:gd name="connsiteX368" fmla="*/ 2468733 w 6487123"/>
                <a:gd name="connsiteY368" fmla="*/ 58233 h 262175"/>
                <a:gd name="connsiteX369" fmla="*/ 2468733 w 6487123"/>
                <a:gd name="connsiteY369" fmla="*/ 33240 h 262175"/>
                <a:gd name="connsiteX370" fmla="*/ 2351119 w 6487123"/>
                <a:gd name="connsiteY370" fmla="*/ 33240 h 262175"/>
                <a:gd name="connsiteX371" fmla="*/ 2351119 w 6487123"/>
                <a:gd name="connsiteY371" fmla="*/ 56797 h 262175"/>
                <a:gd name="connsiteX372" fmla="*/ 2351119 w 6487123"/>
                <a:gd name="connsiteY372" fmla="*/ 58233 h 262175"/>
                <a:gd name="connsiteX373" fmla="*/ 2405336 w 6487123"/>
                <a:gd name="connsiteY373" fmla="*/ 58233 h 262175"/>
                <a:gd name="connsiteX374" fmla="*/ 2405336 w 6487123"/>
                <a:gd name="connsiteY374" fmla="*/ 33240 h 262175"/>
                <a:gd name="connsiteX375" fmla="*/ 3299222 w 6487123"/>
                <a:gd name="connsiteY375" fmla="*/ 31268 h 262175"/>
                <a:gd name="connsiteX376" fmla="*/ 3315537 w 6487123"/>
                <a:gd name="connsiteY376" fmla="*/ 31268 h 262175"/>
                <a:gd name="connsiteX377" fmla="*/ 3315537 w 6487123"/>
                <a:gd name="connsiteY377" fmla="*/ 166668 h 262175"/>
                <a:gd name="connsiteX378" fmla="*/ 3345085 w 6487123"/>
                <a:gd name="connsiteY378" fmla="*/ 166668 h 262175"/>
                <a:gd name="connsiteX379" fmla="*/ 3345085 w 6487123"/>
                <a:gd name="connsiteY379" fmla="*/ 180688 h 262175"/>
                <a:gd name="connsiteX380" fmla="*/ 3315537 w 6487123"/>
                <a:gd name="connsiteY380" fmla="*/ 180688 h 262175"/>
                <a:gd name="connsiteX381" fmla="*/ 3315537 w 6487123"/>
                <a:gd name="connsiteY381" fmla="*/ 240356 h 262175"/>
                <a:gd name="connsiteX382" fmla="*/ 3299222 w 6487123"/>
                <a:gd name="connsiteY382" fmla="*/ 240356 h 262175"/>
                <a:gd name="connsiteX383" fmla="*/ 3299222 w 6487123"/>
                <a:gd name="connsiteY383" fmla="*/ 180688 h 262175"/>
                <a:gd name="connsiteX384" fmla="*/ 3206852 w 6487123"/>
                <a:gd name="connsiteY384" fmla="*/ 180688 h 262175"/>
                <a:gd name="connsiteX385" fmla="*/ 3206852 w 6487123"/>
                <a:gd name="connsiteY385" fmla="*/ 170101 h 262175"/>
                <a:gd name="connsiteX386" fmla="*/ 2928003 w 6487123"/>
                <a:gd name="connsiteY386" fmla="*/ 28956 h 262175"/>
                <a:gd name="connsiteX387" fmla="*/ 2928003 w 6487123"/>
                <a:gd name="connsiteY387" fmla="*/ 75427 h 262175"/>
                <a:gd name="connsiteX388" fmla="*/ 2985949 w 6487123"/>
                <a:gd name="connsiteY388" fmla="*/ 75427 h 262175"/>
                <a:gd name="connsiteX389" fmla="*/ 2985949 w 6487123"/>
                <a:gd name="connsiteY389" fmla="*/ 28956 h 262175"/>
                <a:gd name="connsiteX390" fmla="*/ 13735 w 6487123"/>
                <a:gd name="connsiteY390" fmla="*/ 28077 h 262175"/>
                <a:gd name="connsiteX391" fmla="*/ 13735 w 6487123"/>
                <a:gd name="connsiteY391" fmla="*/ 232360 h 262175"/>
                <a:gd name="connsiteX392" fmla="*/ 221460 w 6487123"/>
                <a:gd name="connsiteY392" fmla="*/ 232360 h 262175"/>
                <a:gd name="connsiteX393" fmla="*/ 221460 w 6487123"/>
                <a:gd name="connsiteY393" fmla="*/ 28077 h 262175"/>
                <a:gd name="connsiteX394" fmla="*/ 4712654 w 6487123"/>
                <a:gd name="connsiteY394" fmla="*/ 27539 h 262175"/>
                <a:gd name="connsiteX395" fmla="*/ 4775259 w 6487123"/>
                <a:gd name="connsiteY395" fmla="*/ 56462 h 262175"/>
                <a:gd name="connsiteX396" fmla="*/ 4799557 w 6487123"/>
                <a:gd name="connsiteY396" fmla="*/ 135094 h 262175"/>
                <a:gd name="connsiteX397" fmla="*/ 4775259 w 6487123"/>
                <a:gd name="connsiteY397" fmla="*/ 214552 h 262175"/>
                <a:gd name="connsiteX398" fmla="*/ 4712654 w 6487123"/>
                <a:gd name="connsiteY398" fmla="*/ 244086 h 262175"/>
                <a:gd name="connsiteX399" fmla="*/ 4650409 w 6487123"/>
                <a:gd name="connsiteY399" fmla="*/ 214552 h 262175"/>
                <a:gd name="connsiteX400" fmla="*/ 4626039 w 6487123"/>
                <a:gd name="connsiteY400" fmla="*/ 135094 h 262175"/>
                <a:gd name="connsiteX401" fmla="*/ 4650409 w 6487123"/>
                <a:gd name="connsiteY401" fmla="*/ 56462 h 262175"/>
                <a:gd name="connsiteX402" fmla="*/ 4712654 w 6487123"/>
                <a:gd name="connsiteY402" fmla="*/ 27539 h 262175"/>
                <a:gd name="connsiteX403" fmla="*/ 3822807 w 6487123"/>
                <a:gd name="connsiteY403" fmla="*/ 27539 h 262175"/>
                <a:gd name="connsiteX404" fmla="*/ 3858132 w 6487123"/>
                <a:gd name="connsiteY404" fmla="*/ 35627 h 262175"/>
                <a:gd name="connsiteX405" fmla="*/ 3880736 w 6487123"/>
                <a:gd name="connsiteY405" fmla="*/ 52751 h 262175"/>
                <a:gd name="connsiteX406" fmla="*/ 3870718 w 6487123"/>
                <a:gd name="connsiteY406" fmla="*/ 63943 h 262175"/>
                <a:gd name="connsiteX407" fmla="*/ 3851430 w 6487123"/>
                <a:gd name="connsiteY407" fmla="*/ 49164 h 262175"/>
                <a:gd name="connsiteX408" fmla="*/ 3823095 w 6487123"/>
                <a:gd name="connsiteY408" fmla="*/ 42994 h 262175"/>
                <a:gd name="connsiteX409" fmla="*/ 3767929 w 6487123"/>
                <a:gd name="connsiteY409" fmla="*/ 67853 h 262175"/>
                <a:gd name="connsiteX410" fmla="*/ 3747626 w 6487123"/>
                <a:gd name="connsiteY410" fmla="*/ 135112 h 262175"/>
                <a:gd name="connsiteX411" fmla="*/ 3767139 w 6487123"/>
                <a:gd name="connsiteY411" fmla="*/ 203272 h 262175"/>
                <a:gd name="connsiteX412" fmla="*/ 3821946 w 6487123"/>
                <a:gd name="connsiteY412" fmla="*/ 228630 h 262175"/>
                <a:gd name="connsiteX413" fmla="*/ 3847307 w 6487123"/>
                <a:gd name="connsiteY413" fmla="*/ 224720 h 262175"/>
                <a:gd name="connsiteX414" fmla="*/ 3866424 w 6487123"/>
                <a:gd name="connsiteY414" fmla="*/ 213707 h 262175"/>
                <a:gd name="connsiteX415" fmla="*/ 3866424 w 6487123"/>
                <a:gd name="connsiteY415" fmla="*/ 150854 h 262175"/>
                <a:gd name="connsiteX416" fmla="*/ 3817929 w 6487123"/>
                <a:gd name="connsiteY416" fmla="*/ 150854 h 262175"/>
                <a:gd name="connsiteX417" fmla="*/ 3817929 w 6487123"/>
                <a:gd name="connsiteY417" fmla="*/ 136260 h 262175"/>
                <a:gd name="connsiteX418" fmla="*/ 3883026 w 6487123"/>
                <a:gd name="connsiteY418" fmla="*/ 136260 h 262175"/>
                <a:gd name="connsiteX419" fmla="*/ 3883026 w 6487123"/>
                <a:gd name="connsiteY419" fmla="*/ 220307 h 262175"/>
                <a:gd name="connsiteX420" fmla="*/ 3857126 w 6487123"/>
                <a:gd name="connsiteY420" fmla="*/ 237464 h 262175"/>
                <a:gd name="connsiteX421" fmla="*/ 3820225 w 6487123"/>
                <a:gd name="connsiteY421" fmla="*/ 244086 h 262175"/>
                <a:gd name="connsiteX422" fmla="*/ 3754677 w 6487123"/>
                <a:gd name="connsiteY422" fmla="*/ 214946 h 262175"/>
                <a:gd name="connsiteX423" fmla="*/ 3729590 w 6487123"/>
                <a:gd name="connsiteY423" fmla="*/ 135686 h 262175"/>
                <a:gd name="connsiteX424" fmla="*/ 3755538 w 6487123"/>
                <a:gd name="connsiteY424" fmla="*/ 56538 h 262175"/>
                <a:gd name="connsiteX425" fmla="*/ 3822807 w 6487123"/>
                <a:gd name="connsiteY425" fmla="*/ 27539 h 262175"/>
                <a:gd name="connsiteX426" fmla="*/ 3584847 w 6487123"/>
                <a:gd name="connsiteY426" fmla="*/ 27539 h 262175"/>
                <a:gd name="connsiteX427" fmla="*/ 3633719 w 6487123"/>
                <a:gd name="connsiteY427" fmla="*/ 52340 h 262175"/>
                <a:gd name="connsiteX428" fmla="*/ 3652245 w 6487123"/>
                <a:gd name="connsiteY428" fmla="*/ 124491 h 262175"/>
                <a:gd name="connsiteX429" fmla="*/ 3641690 w 6487123"/>
                <a:gd name="connsiteY429" fmla="*/ 194637 h 262175"/>
                <a:gd name="connsiteX430" fmla="*/ 3614820 w 6487123"/>
                <a:gd name="connsiteY430" fmla="*/ 232650 h 262175"/>
                <a:gd name="connsiteX431" fmla="*/ 3578821 w 6487123"/>
                <a:gd name="connsiteY431" fmla="*/ 244086 h 262175"/>
                <a:gd name="connsiteX432" fmla="*/ 3552280 w 6487123"/>
                <a:gd name="connsiteY432" fmla="*/ 238467 h 262175"/>
                <a:gd name="connsiteX433" fmla="*/ 3532649 w 6487123"/>
                <a:gd name="connsiteY433" fmla="*/ 224037 h 262175"/>
                <a:gd name="connsiteX434" fmla="*/ 3542667 w 6487123"/>
                <a:gd name="connsiteY434" fmla="*/ 213131 h 262175"/>
                <a:gd name="connsiteX435" fmla="*/ 3559055 w 6487123"/>
                <a:gd name="connsiteY435" fmla="*/ 225544 h 262175"/>
                <a:gd name="connsiteX436" fmla="*/ 3579107 w 6487123"/>
                <a:gd name="connsiteY436" fmla="*/ 229778 h 262175"/>
                <a:gd name="connsiteX437" fmla="*/ 3617742 w 6487123"/>
                <a:gd name="connsiteY437" fmla="*/ 208114 h 262175"/>
                <a:gd name="connsiteX438" fmla="*/ 3635929 w 6487123"/>
                <a:gd name="connsiteY438" fmla="*/ 132239 h 262175"/>
                <a:gd name="connsiteX439" fmla="*/ 3612540 w 6487123"/>
                <a:gd name="connsiteY439" fmla="*/ 152376 h 262175"/>
                <a:gd name="connsiteX440" fmla="*/ 3584847 w 6487123"/>
                <a:gd name="connsiteY440" fmla="*/ 160034 h 262175"/>
                <a:gd name="connsiteX441" fmla="*/ 3543472 w 6487123"/>
                <a:gd name="connsiteY441" fmla="*/ 143123 h 262175"/>
                <a:gd name="connsiteX442" fmla="*/ 3528355 w 6487123"/>
                <a:gd name="connsiteY442" fmla="*/ 94360 h 262175"/>
                <a:gd name="connsiteX443" fmla="*/ 3545194 w 6487123"/>
                <a:gd name="connsiteY443" fmla="*/ 46207 h 262175"/>
                <a:gd name="connsiteX444" fmla="*/ 3584847 w 6487123"/>
                <a:gd name="connsiteY444" fmla="*/ 27539 h 262175"/>
                <a:gd name="connsiteX445" fmla="*/ 5139149 w 6487123"/>
                <a:gd name="connsiteY445" fmla="*/ 24671 h 262175"/>
                <a:gd name="connsiteX446" fmla="*/ 5148962 w 6487123"/>
                <a:gd name="connsiteY446" fmla="*/ 28323 h 262175"/>
                <a:gd name="connsiteX447" fmla="*/ 5153188 w 6487123"/>
                <a:gd name="connsiteY447" fmla="*/ 38421 h 262175"/>
                <a:gd name="connsiteX448" fmla="*/ 5148962 w 6487123"/>
                <a:gd name="connsiteY448" fmla="*/ 47911 h 262175"/>
                <a:gd name="connsiteX449" fmla="*/ 5139149 w 6487123"/>
                <a:gd name="connsiteY449" fmla="*/ 51600 h 262175"/>
                <a:gd name="connsiteX450" fmla="*/ 5129229 w 6487123"/>
                <a:gd name="connsiteY450" fmla="*/ 47911 h 262175"/>
                <a:gd name="connsiteX451" fmla="*/ 5125111 w 6487123"/>
                <a:gd name="connsiteY451" fmla="*/ 38421 h 262175"/>
                <a:gd name="connsiteX452" fmla="*/ 5129229 w 6487123"/>
                <a:gd name="connsiteY452" fmla="*/ 28323 h 262175"/>
                <a:gd name="connsiteX453" fmla="*/ 5139149 w 6487123"/>
                <a:gd name="connsiteY453" fmla="*/ 24671 h 262175"/>
                <a:gd name="connsiteX454" fmla="*/ 6048508 w 6487123"/>
                <a:gd name="connsiteY454" fmla="*/ 24653 h 262175"/>
                <a:gd name="connsiteX455" fmla="*/ 6074075 w 6487123"/>
                <a:gd name="connsiteY455" fmla="*/ 42008 h 262175"/>
                <a:gd name="connsiteX456" fmla="*/ 6093833 w 6487123"/>
                <a:gd name="connsiteY456" fmla="*/ 60224 h 262175"/>
                <a:gd name="connsiteX457" fmla="*/ 6086661 w 6487123"/>
                <a:gd name="connsiteY457" fmla="*/ 70837 h 262175"/>
                <a:gd name="connsiteX458" fmla="*/ 6066616 w 6487123"/>
                <a:gd name="connsiteY458" fmla="*/ 52299 h 262175"/>
                <a:gd name="connsiteX459" fmla="*/ 6040763 w 6487123"/>
                <a:gd name="connsiteY459" fmla="*/ 34406 h 262175"/>
                <a:gd name="connsiteX460" fmla="*/ 5920567 w 6487123"/>
                <a:gd name="connsiteY460" fmla="*/ 20350 h 262175"/>
                <a:gd name="connsiteX461" fmla="*/ 5931970 w 6487123"/>
                <a:gd name="connsiteY461" fmla="*/ 52012 h 262175"/>
                <a:gd name="connsiteX462" fmla="*/ 5938639 w 6487123"/>
                <a:gd name="connsiteY462" fmla="*/ 81738 h 262175"/>
                <a:gd name="connsiteX463" fmla="*/ 5926878 w 6487123"/>
                <a:gd name="connsiteY463" fmla="*/ 84894 h 262175"/>
                <a:gd name="connsiteX464" fmla="*/ 5920531 w 6487123"/>
                <a:gd name="connsiteY464" fmla="*/ 54988 h 262175"/>
                <a:gd name="connsiteX465" fmla="*/ 5909667 w 6487123"/>
                <a:gd name="connsiteY465" fmla="*/ 22931 h 262175"/>
                <a:gd name="connsiteX466" fmla="*/ 6000889 w 6487123"/>
                <a:gd name="connsiteY466" fmla="*/ 19489 h 262175"/>
                <a:gd name="connsiteX467" fmla="*/ 6013797 w 6487123"/>
                <a:gd name="connsiteY467" fmla="*/ 23218 h 262175"/>
                <a:gd name="connsiteX468" fmla="*/ 6001965 w 6487123"/>
                <a:gd name="connsiteY468" fmla="*/ 56709 h 262175"/>
                <a:gd name="connsiteX469" fmla="*/ 5989701 w 6487123"/>
                <a:gd name="connsiteY469" fmla="*/ 86328 h 262175"/>
                <a:gd name="connsiteX470" fmla="*/ 5980234 w 6487123"/>
                <a:gd name="connsiteY470" fmla="*/ 82886 h 262175"/>
                <a:gd name="connsiteX471" fmla="*/ 5991423 w 6487123"/>
                <a:gd name="connsiteY471" fmla="*/ 52048 h 262175"/>
                <a:gd name="connsiteX472" fmla="*/ 6000889 w 6487123"/>
                <a:gd name="connsiteY472" fmla="*/ 19489 h 262175"/>
                <a:gd name="connsiteX473" fmla="*/ 2893292 w 6487123"/>
                <a:gd name="connsiteY473" fmla="*/ 16047 h 262175"/>
                <a:gd name="connsiteX474" fmla="*/ 3022381 w 6487123"/>
                <a:gd name="connsiteY474" fmla="*/ 16047 h 262175"/>
                <a:gd name="connsiteX475" fmla="*/ 3022381 w 6487123"/>
                <a:gd name="connsiteY475" fmla="*/ 28956 h 262175"/>
                <a:gd name="connsiteX476" fmla="*/ 2999432 w 6487123"/>
                <a:gd name="connsiteY476" fmla="*/ 28956 h 262175"/>
                <a:gd name="connsiteX477" fmla="*/ 2999432 w 6487123"/>
                <a:gd name="connsiteY477" fmla="*/ 188165 h 262175"/>
                <a:gd name="connsiteX478" fmla="*/ 3024675 w 6487123"/>
                <a:gd name="connsiteY478" fmla="*/ 183575 h 262175"/>
                <a:gd name="connsiteX479" fmla="*/ 3025537 w 6487123"/>
                <a:gd name="connsiteY479" fmla="*/ 195910 h 262175"/>
                <a:gd name="connsiteX480" fmla="*/ 2999432 w 6487123"/>
                <a:gd name="connsiteY480" fmla="*/ 200787 h 262175"/>
                <a:gd name="connsiteX481" fmla="*/ 2999432 w 6487123"/>
                <a:gd name="connsiteY481" fmla="*/ 261028 h 262175"/>
                <a:gd name="connsiteX482" fmla="*/ 2985949 w 6487123"/>
                <a:gd name="connsiteY482" fmla="*/ 261028 h 262175"/>
                <a:gd name="connsiteX483" fmla="*/ 2985949 w 6487123"/>
                <a:gd name="connsiteY483" fmla="*/ 203368 h 262175"/>
                <a:gd name="connsiteX484" fmla="*/ 2937182 w 6487123"/>
                <a:gd name="connsiteY484" fmla="*/ 212190 h 262175"/>
                <a:gd name="connsiteX485" fmla="*/ 2894439 w 6487123"/>
                <a:gd name="connsiteY485" fmla="*/ 219720 h 262175"/>
                <a:gd name="connsiteX486" fmla="*/ 2891284 w 6487123"/>
                <a:gd name="connsiteY486" fmla="*/ 206237 h 262175"/>
                <a:gd name="connsiteX487" fmla="*/ 2914520 w 6487123"/>
                <a:gd name="connsiteY487" fmla="*/ 202508 h 262175"/>
                <a:gd name="connsiteX488" fmla="*/ 2914520 w 6487123"/>
                <a:gd name="connsiteY488" fmla="*/ 28956 h 262175"/>
                <a:gd name="connsiteX489" fmla="*/ 2893292 w 6487123"/>
                <a:gd name="connsiteY489" fmla="*/ 28956 h 262175"/>
                <a:gd name="connsiteX490" fmla="*/ 4085430 w 6487123"/>
                <a:gd name="connsiteY490" fmla="*/ 14343 h 262175"/>
                <a:gd name="connsiteX491" fmla="*/ 4210212 w 6487123"/>
                <a:gd name="connsiteY491" fmla="*/ 14343 h 262175"/>
                <a:gd name="connsiteX492" fmla="*/ 4210177 w 6487123"/>
                <a:gd name="connsiteY492" fmla="*/ 16917 h 262175"/>
                <a:gd name="connsiteX493" fmla="*/ 4209926 w 6487123"/>
                <a:gd name="connsiteY493" fmla="*/ 21208 h 262175"/>
                <a:gd name="connsiteX494" fmla="*/ 4205227 w 6487123"/>
                <a:gd name="connsiteY494" fmla="*/ 78876 h 262175"/>
                <a:gd name="connsiteX495" fmla="*/ 4198163 w 6487123"/>
                <a:gd name="connsiteY495" fmla="*/ 101245 h 262175"/>
                <a:gd name="connsiteX496" fmla="*/ 4191745 w 6487123"/>
                <a:gd name="connsiteY496" fmla="*/ 105606 h 262175"/>
                <a:gd name="connsiteX497" fmla="*/ 4182957 w 6487123"/>
                <a:gd name="connsiteY497" fmla="*/ 106964 h 262175"/>
                <a:gd name="connsiteX498" fmla="*/ 4169938 w 6487123"/>
                <a:gd name="connsiteY498" fmla="*/ 107216 h 262175"/>
                <a:gd name="connsiteX499" fmla="*/ 4151969 w 6487123"/>
                <a:gd name="connsiteY499" fmla="*/ 106392 h 262175"/>
                <a:gd name="connsiteX500" fmla="*/ 4150750 w 6487123"/>
                <a:gd name="connsiteY500" fmla="*/ 100243 h 262175"/>
                <a:gd name="connsiteX501" fmla="*/ 4148240 w 6487123"/>
                <a:gd name="connsiteY501" fmla="*/ 94090 h 262175"/>
                <a:gd name="connsiteX502" fmla="*/ 4166460 w 6487123"/>
                <a:gd name="connsiteY502" fmla="*/ 95347 h 262175"/>
                <a:gd name="connsiteX503" fmla="*/ 4177793 w 6487123"/>
                <a:gd name="connsiteY503" fmla="*/ 95525 h 262175"/>
                <a:gd name="connsiteX504" fmla="*/ 4183459 w 6487123"/>
                <a:gd name="connsiteY504" fmla="*/ 95095 h 262175"/>
                <a:gd name="connsiteX505" fmla="*/ 4186974 w 6487123"/>
                <a:gd name="connsiteY505" fmla="*/ 92942 h 262175"/>
                <a:gd name="connsiteX506" fmla="*/ 4192462 w 6487123"/>
                <a:gd name="connsiteY506" fmla="*/ 75001 h 262175"/>
                <a:gd name="connsiteX507" fmla="*/ 4196443 w 6487123"/>
                <a:gd name="connsiteY507" fmla="*/ 26929 h 262175"/>
                <a:gd name="connsiteX508" fmla="*/ 4144223 w 6487123"/>
                <a:gd name="connsiteY508" fmla="*/ 26929 h 262175"/>
                <a:gd name="connsiteX509" fmla="*/ 4126688 w 6487123"/>
                <a:gd name="connsiteY509" fmla="*/ 84247 h 262175"/>
                <a:gd name="connsiteX510" fmla="*/ 4087441 w 6487123"/>
                <a:gd name="connsiteY510" fmla="*/ 120473 h 262175"/>
                <a:gd name="connsiteX511" fmla="*/ 4082452 w 6487123"/>
                <a:gd name="connsiteY511" fmla="*/ 115767 h 262175"/>
                <a:gd name="connsiteX512" fmla="*/ 4076820 w 6487123"/>
                <a:gd name="connsiteY512" fmla="*/ 111276 h 262175"/>
                <a:gd name="connsiteX513" fmla="*/ 4114385 w 6487123"/>
                <a:gd name="connsiteY513" fmla="*/ 79122 h 262175"/>
                <a:gd name="connsiteX514" fmla="*/ 4130451 w 6487123"/>
                <a:gd name="connsiteY514" fmla="*/ 26929 h 262175"/>
                <a:gd name="connsiteX515" fmla="*/ 4085430 w 6487123"/>
                <a:gd name="connsiteY515" fmla="*/ 26929 h 262175"/>
                <a:gd name="connsiteX516" fmla="*/ 0 w 6487123"/>
                <a:gd name="connsiteY516" fmla="*/ 14343 h 262175"/>
                <a:gd name="connsiteX517" fmla="*/ 235480 w 6487123"/>
                <a:gd name="connsiteY517" fmla="*/ 14343 h 262175"/>
                <a:gd name="connsiteX518" fmla="*/ 235480 w 6487123"/>
                <a:gd name="connsiteY518" fmla="*/ 261010 h 262175"/>
                <a:gd name="connsiteX519" fmla="*/ 221460 w 6487123"/>
                <a:gd name="connsiteY519" fmla="*/ 261010 h 262175"/>
                <a:gd name="connsiteX520" fmla="*/ 221460 w 6487123"/>
                <a:gd name="connsiteY520" fmla="*/ 245520 h 262175"/>
                <a:gd name="connsiteX521" fmla="*/ 13735 w 6487123"/>
                <a:gd name="connsiteY521" fmla="*/ 245520 h 262175"/>
                <a:gd name="connsiteX522" fmla="*/ 13735 w 6487123"/>
                <a:gd name="connsiteY522" fmla="*/ 261010 h 262175"/>
                <a:gd name="connsiteX523" fmla="*/ 0 w 6487123"/>
                <a:gd name="connsiteY523" fmla="*/ 261010 h 262175"/>
                <a:gd name="connsiteX524" fmla="*/ 5602435 w 6487123"/>
                <a:gd name="connsiteY524" fmla="*/ 13751 h 262175"/>
                <a:gd name="connsiteX525" fmla="*/ 5635890 w 6487123"/>
                <a:gd name="connsiteY525" fmla="*/ 27413 h 262175"/>
                <a:gd name="connsiteX526" fmla="*/ 5663537 w 6487123"/>
                <a:gd name="connsiteY526" fmla="*/ 43012 h 262175"/>
                <a:gd name="connsiteX527" fmla="*/ 5656078 w 6487123"/>
                <a:gd name="connsiteY527" fmla="*/ 54486 h 262175"/>
                <a:gd name="connsiteX528" fmla="*/ 5628647 w 6487123"/>
                <a:gd name="connsiteY528" fmla="*/ 38027 h 262175"/>
                <a:gd name="connsiteX529" fmla="*/ 5594976 w 6487123"/>
                <a:gd name="connsiteY529" fmla="*/ 23504 h 262175"/>
                <a:gd name="connsiteX530" fmla="*/ 5046904 w 6487123"/>
                <a:gd name="connsiteY530" fmla="*/ 8606 h 262175"/>
                <a:gd name="connsiteX531" fmla="*/ 5058594 w 6487123"/>
                <a:gd name="connsiteY531" fmla="*/ 10001 h 262175"/>
                <a:gd name="connsiteX532" fmla="*/ 5069854 w 6487123"/>
                <a:gd name="connsiteY532" fmla="*/ 13756 h 262175"/>
                <a:gd name="connsiteX533" fmla="*/ 5065839 w 6487123"/>
                <a:gd name="connsiteY533" fmla="*/ 26932 h 262175"/>
                <a:gd name="connsiteX534" fmla="*/ 5047765 w 6487123"/>
                <a:gd name="connsiteY534" fmla="*/ 22626 h 262175"/>
                <a:gd name="connsiteX535" fmla="*/ 5029873 w 6487123"/>
                <a:gd name="connsiteY535" fmla="*/ 31344 h 262175"/>
                <a:gd name="connsiteX536" fmla="*/ 5024243 w 6487123"/>
                <a:gd name="connsiteY536" fmla="*/ 56208 h 262175"/>
                <a:gd name="connsiteX537" fmla="*/ 5024243 w 6487123"/>
                <a:gd name="connsiteY537" fmla="*/ 87494 h 262175"/>
                <a:gd name="connsiteX538" fmla="*/ 5058953 w 6487123"/>
                <a:gd name="connsiteY538" fmla="*/ 87494 h 262175"/>
                <a:gd name="connsiteX539" fmla="*/ 5058953 w 6487123"/>
                <a:gd name="connsiteY539" fmla="*/ 101514 h 262175"/>
                <a:gd name="connsiteX540" fmla="*/ 5024243 w 6487123"/>
                <a:gd name="connsiteY540" fmla="*/ 101514 h 262175"/>
                <a:gd name="connsiteX541" fmla="*/ 5024243 w 6487123"/>
                <a:gd name="connsiteY541" fmla="*/ 240356 h 262175"/>
                <a:gd name="connsiteX542" fmla="*/ 5007641 w 6487123"/>
                <a:gd name="connsiteY542" fmla="*/ 240356 h 262175"/>
                <a:gd name="connsiteX543" fmla="*/ 5007641 w 6487123"/>
                <a:gd name="connsiteY543" fmla="*/ 101514 h 262175"/>
                <a:gd name="connsiteX544" fmla="*/ 4986413 w 6487123"/>
                <a:gd name="connsiteY544" fmla="*/ 101514 h 262175"/>
                <a:gd name="connsiteX545" fmla="*/ 4986413 w 6487123"/>
                <a:gd name="connsiteY545" fmla="*/ 88924 h 262175"/>
                <a:gd name="connsiteX546" fmla="*/ 5007641 w 6487123"/>
                <a:gd name="connsiteY546" fmla="*/ 87494 h 262175"/>
                <a:gd name="connsiteX547" fmla="*/ 5007641 w 6487123"/>
                <a:gd name="connsiteY547" fmla="*/ 55347 h 262175"/>
                <a:gd name="connsiteX548" fmla="*/ 5017593 w 6487123"/>
                <a:gd name="connsiteY548" fmla="*/ 20567 h 262175"/>
                <a:gd name="connsiteX549" fmla="*/ 5046904 w 6487123"/>
                <a:gd name="connsiteY549" fmla="*/ 8606 h 262175"/>
                <a:gd name="connsiteX550" fmla="*/ 4921401 w 6487123"/>
                <a:gd name="connsiteY550" fmla="*/ 8606 h 262175"/>
                <a:gd name="connsiteX551" fmla="*/ 4933091 w 6487123"/>
                <a:gd name="connsiteY551" fmla="*/ 10001 h 262175"/>
                <a:gd name="connsiteX552" fmla="*/ 4944351 w 6487123"/>
                <a:gd name="connsiteY552" fmla="*/ 13756 h 262175"/>
                <a:gd name="connsiteX553" fmla="*/ 4940335 w 6487123"/>
                <a:gd name="connsiteY553" fmla="*/ 26932 h 262175"/>
                <a:gd name="connsiteX554" fmla="*/ 4922263 w 6487123"/>
                <a:gd name="connsiteY554" fmla="*/ 22626 h 262175"/>
                <a:gd name="connsiteX555" fmla="*/ 4904370 w 6487123"/>
                <a:gd name="connsiteY555" fmla="*/ 31344 h 262175"/>
                <a:gd name="connsiteX556" fmla="*/ 4898740 w 6487123"/>
                <a:gd name="connsiteY556" fmla="*/ 56208 h 262175"/>
                <a:gd name="connsiteX557" fmla="*/ 4898740 w 6487123"/>
                <a:gd name="connsiteY557" fmla="*/ 87494 h 262175"/>
                <a:gd name="connsiteX558" fmla="*/ 4933450 w 6487123"/>
                <a:gd name="connsiteY558" fmla="*/ 87494 h 262175"/>
                <a:gd name="connsiteX559" fmla="*/ 4933450 w 6487123"/>
                <a:gd name="connsiteY559" fmla="*/ 101514 h 262175"/>
                <a:gd name="connsiteX560" fmla="*/ 4898740 w 6487123"/>
                <a:gd name="connsiteY560" fmla="*/ 101514 h 262175"/>
                <a:gd name="connsiteX561" fmla="*/ 4898740 w 6487123"/>
                <a:gd name="connsiteY561" fmla="*/ 240356 h 262175"/>
                <a:gd name="connsiteX562" fmla="*/ 4882138 w 6487123"/>
                <a:gd name="connsiteY562" fmla="*/ 240356 h 262175"/>
                <a:gd name="connsiteX563" fmla="*/ 4882138 w 6487123"/>
                <a:gd name="connsiteY563" fmla="*/ 101514 h 262175"/>
                <a:gd name="connsiteX564" fmla="*/ 4860909 w 6487123"/>
                <a:gd name="connsiteY564" fmla="*/ 101514 h 262175"/>
                <a:gd name="connsiteX565" fmla="*/ 4860909 w 6487123"/>
                <a:gd name="connsiteY565" fmla="*/ 88924 h 262175"/>
                <a:gd name="connsiteX566" fmla="*/ 4882138 w 6487123"/>
                <a:gd name="connsiteY566" fmla="*/ 87494 h 262175"/>
                <a:gd name="connsiteX567" fmla="*/ 4882138 w 6487123"/>
                <a:gd name="connsiteY567" fmla="*/ 55347 h 262175"/>
                <a:gd name="connsiteX568" fmla="*/ 4892090 w 6487123"/>
                <a:gd name="connsiteY568" fmla="*/ 20567 h 262175"/>
                <a:gd name="connsiteX569" fmla="*/ 4921401 w 6487123"/>
                <a:gd name="connsiteY569" fmla="*/ 8606 h 262175"/>
                <a:gd name="connsiteX570" fmla="*/ 5953843 w 6487123"/>
                <a:gd name="connsiteY570" fmla="*/ 1990 h 262175"/>
                <a:gd name="connsiteX571" fmla="*/ 5967039 w 6487123"/>
                <a:gd name="connsiteY571" fmla="*/ 1990 h 262175"/>
                <a:gd name="connsiteX572" fmla="*/ 5967039 w 6487123"/>
                <a:gd name="connsiteY572" fmla="*/ 97803 h 262175"/>
                <a:gd name="connsiteX573" fmla="*/ 6016666 w 6487123"/>
                <a:gd name="connsiteY573" fmla="*/ 97803 h 262175"/>
                <a:gd name="connsiteX574" fmla="*/ 6016666 w 6487123"/>
                <a:gd name="connsiteY574" fmla="*/ 110998 h 262175"/>
                <a:gd name="connsiteX575" fmla="*/ 5967039 w 6487123"/>
                <a:gd name="connsiteY575" fmla="*/ 110998 h 262175"/>
                <a:gd name="connsiteX576" fmla="*/ 5967039 w 6487123"/>
                <a:gd name="connsiteY576" fmla="*/ 116162 h 262175"/>
                <a:gd name="connsiteX577" fmla="*/ 5980585 w 6487123"/>
                <a:gd name="connsiteY577" fmla="*/ 134383 h 262175"/>
                <a:gd name="connsiteX578" fmla="*/ 5998530 w 6487123"/>
                <a:gd name="connsiteY578" fmla="*/ 159616 h 262175"/>
                <a:gd name="connsiteX579" fmla="*/ 6010929 w 6487123"/>
                <a:gd name="connsiteY579" fmla="*/ 177838 h 262175"/>
                <a:gd name="connsiteX580" fmla="*/ 6000889 w 6487123"/>
                <a:gd name="connsiteY580" fmla="*/ 189025 h 262175"/>
                <a:gd name="connsiteX581" fmla="*/ 5992177 w 6487123"/>
                <a:gd name="connsiteY581" fmla="*/ 173184 h 262175"/>
                <a:gd name="connsiteX582" fmla="*/ 5979575 w 6487123"/>
                <a:gd name="connsiteY582" fmla="*/ 152561 h 262175"/>
                <a:gd name="connsiteX583" fmla="*/ 5967039 w 6487123"/>
                <a:gd name="connsiteY583" fmla="*/ 133087 h 262175"/>
                <a:gd name="connsiteX584" fmla="*/ 5967039 w 6487123"/>
                <a:gd name="connsiteY584" fmla="*/ 261028 h 262175"/>
                <a:gd name="connsiteX585" fmla="*/ 5953843 w 6487123"/>
                <a:gd name="connsiteY585" fmla="*/ 261028 h 262175"/>
                <a:gd name="connsiteX586" fmla="*/ 5953843 w 6487123"/>
                <a:gd name="connsiteY586" fmla="*/ 134521 h 262175"/>
                <a:gd name="connsiteX587" fmla="*/ 5933547 w 6487123"/>
                <a:gd name="connsiteY587" fmla="*/ 182965 h 262175"/>
                <a:gd name="connsiteX588" fmla="*/ 5910241 w 6487123"/>
                <a:gd name="connsiteY588" fmla="*/ 221728 h 262175"/>
                <a:gd name="connsiteX589" fmla="*/ 5906691 w 6487123"/>
                <a:gd name="connsiteY589" fmla="*/ 215237 h 262175"/>
                <a:gd name="connsiteX590" fmla="*/ 5902495 w 6487123"/>
                <a:gd name="connsiteY590" fmla="*/ 209393 h 262175"/>
                <a:gd name="connsiteX591" fmla="*/ 5920471 w 6487123"/>
                <a:gd name="connsiteY591" fmla="*/ 182289 h 262175"/>
                <a:gd name="connsiteX592" fmla="*/ 5937491 w 6487123"/>
                <a:gd name="connsiteY592" fmla="*/ 147472 h 262175"/>
                <a:gd name="connsiteX593" fmla="*/ 5950687 w 6487123"/>
                <a:gd name="connsiteY593" fmla="*/ 110998 h 262175"/>
                <a:gd name="connsiteX594" fmla="*/ 5906223 w 6487123"/>
                <a:gd name="connsiteY594" fmla="*/ 110998 h 262175"/>
                <a:gd name="connsiteX595" fmla="*/ 5906223 w 6487123"/>
                <a:gd name="connsiteY595" fmla="*/ 97803 h 262175"/>
                <a:gd name="connsiteX596" fmla="*/ 5953843 w 6487123"/>
                <a:gd name="connsiteY596" fmla="*/ 97803 h 262175"/>
                <a:gd name="connsiteX597" fmla="*/ 6113626 w 6487123"/>
                <a:gd name="connsiteY597" fmla="*/ 1704 h 262175"/>
                <a:gd name="connsiteX598" fmla="*/ 6126821 w 6487123"/>
                <a:gd name="connsiteY598" fmla="*/ 1704 h 262175"/>
                <a:gd name="connsiteX599" fmla="*/ 6126821 w 6487123"/>
                <a:gd name="connsiteY599" fmla="*/ 165502 h 262175"/>
                <a:gd name="connsiteX600" fmla="*/ 6162967 w 6487123"/>
                <a:gd name="connsiteY600" fmla="*/ 159192 h 262175"/>
                <a:gd name="connsiteX601" fmla="*/ 6165261 w 6487123"/>
                <a:gd name="connsiteY601" fmla="*/ 171526 h 262175"/>
                <a:gd name="connsiteX602" fmla="*/ 6126821 w 6487123"/>
                <a:gd name="connsiteY602" fmla="*/ 178411 h 262175"/>
                <a:gd name="connsiteX603" fmla="*/ 6126821 w 6487123"/>
                <a:gd name="connsiteY603" fmla="*/ 261028 h 262175"/>
                <a:gd name="connsiteX604" fmla="*/ 6113626 w 6487123"/>
                <a:gd name="connsiteY604" fmla="*/ 261028 h 262175"/>
                <a:gd name="connsiteX605" fmla="*/ 6113626 w 6487123"/>
                <a:gd name="connsiteY605" fmla="*/ 180706 h 262175"/>
                <a:gd name="connsiteX606" fmla="*/ 6018675 w 6487123"/>
                <a:gd name="connsiteY606" fmla="*/ 198205 h 262175"/>
                <a:gd name="connsiteX607" fmla="*/ 6016092 w 6487123"/>
                <a:gd name="connsiteY607" fmla="*/ 185582 h 262175"/>
                <a:gd name="connsiteX608" fmla="*/ 6113626 w 6487123"/>
                <a:gd name="connsiteY608" fmla="*/ 168085 h 262175"/>
                <a:gd name="connsiteX609" fmla="*/ 5710583 w 6487123"/>
                <a:gd name="connsiteY609" fmla="*/ 1704 h 262175"/>
                <a:gd name="connsiteX610" fmla="*/ 5723779 w 6487123"/>
                <a:gd name="connsiteY610" fmla="*/ 3711 h 262175"/>
                <a:gd name="connsiteX611" fmla="*/ 5718077 w 6487123"/>
                <a:gd name="connsiteY611" fmla="*/ 16226 h 262175"/>
                <a:gd name="connsiteX612" fmla="*/ 5710870 w 6487123"/>
                <a:gd name="connsiteY612" fmla="*/ 28956 h 262175"/>
                <a:gd name="connsiteX613" fmla="*/ 5818444 w 6487123"/>
                <a:gd name="connsiteY613" fmla="*/ 28956 h 262175"/>
                <a:gd name="connsiteX614" fmla="*/ 5820739 w 6487123"/>
                <a:gd name="connsiteY614" fmla="*/ 28382 h 262175"/>
                <a:gd name="connsiteX615" fmla="*/ 5830205 w 6487123"/>
                <a:gd name="connsiteY615" fmla="*/ 31537 h 262175"/>
                <a:gd name="connsiteX616" fmla="*/ 5817763 w 6487123"/>
                <a:gd name="connsiteY616" fmla="*/ 54056 h 262175"/>
                <a:gd name="connsiteX617" fmla="*/ 5805535 w 6487123"/>
                <a:gd name="connsiteY617" fmla="*/ 73132 h 262175"/>
                <a:gd name="connsiteX618" fmla="*/ 5793773 w 6487123"/>
                <a:gd name="connsiteY618" fmla="*/ 69117 h 262175"/>
                <a:gd name="connsiteX619" fmla="*/ 5802021 w 6487123"/>
                <a:gd name="connsiteY619" fmla="*/ 55992 h 262175"/>
                <a:gd name="connsiteX620" fmla="*/ 5810698 w 6487123"/>
                <a:gd name="connsiteY620" fmla="*/ 40716 h 262175"/>
                <a:gd name="connsiteX621" fmla="*/ 5758201 w 6487123"/>
                <a:gd name="connsiteY621" fmla="*/ 40716 h 262175"/>
                <a:gd name="connsiteX622" fmla="*/ 5755225 w 6487123"/>
                <a:gd name="connsiteY622" fmla="*/ 50255 h 262175"/>
                <a:gd name="connsiteX623" fmla="*/ 5751604 w 6487123"/>
                <a:gd name="connsiteY623" fmla="*/ 59362 h 262175"/>
                <a:gd name="connsiteX624" fmla="*/ 5787713 w 6487123"/>
                <a:gd name="connsiteY624" fmla="*/ 93141 h 262175"/>
                <a:gd name="connsiteX625" fmla="*/ 5838237 w 6487123"/>
                <a:gd name="connsiteY625" fmla="*/ 113580 h 262175"/>
                <a:gd name="connsiteX626" fmla="*/ 5833719 w 6487123"/>
                <a:gd name="connsiteY626" fmla="*/ 118744 h 262175"/>
                <a:gd name="connsiteX627" fmla="*/ 5829631 w 6487123"/>
                <a:gd name="connsiteY627" fmla="*/ 124768 h 262175"/>
                <a:gd name="connsiteX628" fmla="*/ 5782299 w 6487123"/>
                <a:gd name="connsiteY628" fmla="*/ 103576 h 262175"/>
                <a:gd name="connsiteX629" fmla="*/ 5746154 w 6487123"/>
                <a:gd name="connsiteY629" fmla="*/ 70551 h 262175"/>
                <a:gd name="connsiteX630" fmla="*/ 5717181 w 6487123"/>
                <a:gd name="connsiteY630" fmla="*/ 103217 h 262175"/>
                <a:gd name="connsiteX631" fmla="*/ 5668413 w 6487123"/>
                <a:gd name="connsiteY631" fmla="*/ 126202 h 262175"/>
                <a:gd name="connsiteX632" fmla="*/ 5664935 w 6487123"/>
                <a:gd name="connsiteY632" fmla="*/ 120715 h 262175"/>
                <a:gd name="connsiteX633" fmla="*/ 5660381 w 6487123"/>
                <a:gd name="connsiteY633" fmla="*/ 115875 h 262175"/>
                <a:gd name="connsiteX634" fmla="*/ 5718759 w 6487123"/>
                <a:gd name="connsiteY634" fmla="*/ 85396 h 262175"/>
                <a:gd name="connsiteX635" fmla="*/ 5744433 w 6487123"/>
                <a:gd name="connsiteY635" fmla="*/ 40716 h 262175"/>
                <a:gd name="connsiteX636" fmla="*/ 5703411 w 6487123"/>
                <a:gd name="connsiteY636" fmla="*/ 40716 h 262175"/>
                <a:gd name="connsiteX637" fmla="*/ 5689605 w 6487123"/>
                <a:gd name="connsiteY637" fmla="*/ 57570 h 262175"/>
                <a:gd name="connsiteX638" fmla="*/ 5673003 w 6487123"/>
                <a:gd name="connsiteY638" fmla="*/ 73132 h 262175"/>
                <a:gd name="connsiteX639" fmla="*/ 5668306 w 6487123"/>
                <a:gd name="connsiteY639" fmla="*/ 68291 h 262175"/>
                <a:gd name="connsiteX640" fmla="*/ 5662963 w 6487123"/>
                <a:gd name="connsiteY640" fmla="*/ 64527 h 262175"/>
                <a:gd name="connsiteX641" fmla="*/ 5692797 w 6487123"/>
                <a:gd name="connsiteY641" fmla="*/ 33867 h 262175"/>
                <a:gd name="connsiteX642" fmla="*/ 5710583 w 6487123"/>
                <a:gd name="connsiteY642" fmla="*/ 1704 h 262175"/>
                <a:gd name="connsiteX643" fmla="*/ 4414818 w 6487123"/>
                <a:gd name="connsiteY643" fmla="*/ 1704 h 262175"/>
                <a:gd name="connsiteX644" fmla="*/ 4429161 w 6487123"/>
                <a:gd name="connsiteY644" fmla="*/ 1704 h 262175"/>
                <a:gd name="connsiteX645" fmla="*/ 4428157 w 6487123"/>
                <a:gd name="connsiteY645" fmla="*/ 40393 h 262175"/>
                <a:gd name="connsiteX646" fmla="*/ 4423711 w 6487123"/>
                <a:gd name="connsiteY646" fmla="*/ 86614 h 262175"/>
                <a:gd name="connsiteX647" fmla="*/ 4545915 w 6487123"/>
                <a:gd name="connsiteY647" fmla="*/ 86614 h 262175"/>
                <a:gd name="connsiteX648" fmla="*/ 4545915 w 6487123"/>
                <a:gd name="connsiteY648" fmla="*/ 100385 h 262175"/>
                <a:gd name="connsiteX649" fmla="*/ 4433465 w 6487123"/>
                <a:gd name="connsiteY649" fmla="*/ 100385 h 262175"/>
                <a:gd name="connsiteX650" fmla="*/ 4478359 w 6487123"/>
                <a:gd name="connsiteY650" fmla="*/ 190495 h 262175"/>
                <a:gd name="connsiteX651" fmla="*/ 4549931 w 6487123"/>
                <a:gd name="connsiteY651" fmla="*/ 248119 h 262175"/>
                <a:gd name="connsiteX652" fmla="*/ 4544337 w 6487123"/>
                <a:gd name="connsiteY652" fmla="*/ 254251 h 262175"/>
                <a:gd name="connsiteX653" fmla="*/ 4539604 w 6487123"/>
                <a:gd name="connsiteY653" fmla="*/ 261028 h 262175"/>
                <a:gd name="connsiteX654" fmla="*/ 4466597 w 6487123"/>
                <a:gd name="connsiteY654" fmla="*/ 199388 h 262175"/>
                <a:gd name="connsiteX655" fmla="*/ 4420269 w 6487123"/>
                <a:gd name="connsiteY655" fmla="*/ 104400 h 262175"/>
                <a:gd name="connsiteX656" fmla="*/ 4401080 w 6487123"/>
                <a:gd name="connsiteY656" fmla="*/ 164015 h 262175"/>
                <a:gd name="connsiteX657" fmla="*/ 4363533 w 6487123"/>
                <a:gd name="connsiteY657" fmla="*/ 218721 h 262175"/>
                <a:gd name="connsiteX658" fmla="*/ 4301507 w 6487123"/>
                <a:gd name="connsiteY658" fmla="*/ 261315 h 262175"/>
                <a:gd name="connsiteX659" fmla="*/ 4296881 w 6487123"/>
                <a:gd name="connsiteY659" fmla="*/ 255291 h 262175"/>
                <a:gd name="connsiteX660" fmla="*/ 4291179 w 6487123"/>
                <a:gd name="connsiteY660" fmla="*/ 250127 h 262175"/>
                <a:gd name="connsiteX661" fmla="*/ 4351697 w 6487123"/>
                <a:gd name="connsiteY661" fmla="*/ 209839 h 262175"/>
                <a:gd name="connsiteX662" fmla="*/ 4388247 w 6487123"/>
                <a:gd name="connsiteY662" fmla="*/ 157502 h 262175"/>
                <a:gd name="connsiteX663" fmla="*/ 4407073 w 6487123"/>
                <a:gd name="connsiteY663" fmla="*/ 100385 h 262175"/>
                <a:gd name="connsiteX664" fmla="*/ 4296343 w 6487123"/>
                <a:gd name="connsiteY664" fmla="*/ 100385 h 262175"/>
                <a:gd name="connsiteX665" fmla="*/ 4296343 w 6487123"/>
                <a:gd name="connsiteY665" fmla="*/ 86614 h 262175"/>
                <a:gd name="connsiteX666" fmla="*/ 4409368 w 6487123"/>
                <a:gd name="connsiteY666" fmla="*/ 86614 h 262175"/>
                <a:gd name="connsiteX667" fmla="*/ 4413921 w 6487123"/>
                <a:gd name="connsiteY667" fmla="*/ 40072 h 262175"/>
                <a:gd name="connsiteX668" fmla="*/ 4414818 w 6487123"/>
                <a:gd name="connsiteY668" fmla="*/ 1704 h 262175"/>
                <a:gd name="connsiteX669" fmla="*/ 2646589 w 6487123"/>
                <a:gd name="connsiteY669" fmla="*/ 1704 h 262175"/>
                <a:gd name="connsiteX670" fmla="*/ 2660358 w 6487123"/>
                <a:gd name="connsiteY670" fmla="*/ 1704 h 262175"/>
                <a:gd name="connsiteX671" fmla="*/ 2660358 w 6487123"/>
                <a:gd name="connsiteY671" fmla="*/ 26087 h 262175"/>
                <a:gd name="connsiteX672" fmla="*/ 2740393 w 6487123"/>
                <a:gd name="connsiteY672" fmla="*/ 26087 h 262175"/>
                <a:gd name="connsiteX673" fmla="*/ 2740393 w 6487123"/>
                <a:gd name="connsiteY673" fmla="*/ 1704 h 262175"/>
                <a:gd name="connsiteX674" fmla="*/ 2753876 w 6487123"/>
                <a:gd name="connsiteY674" fmla="*/ 1704 h 262175"/>
                <a:gd name="connsiteX675" fmla="*/ 2753876 w 6487123"/>
                <a:gd name="connsiteY675" fmla="*/ 26087 h 262175"/>
                <a:gd name="connsiteX676" fmla="*/ 2825018 w 6487123"/>
                <a:gd name="connsiteY676" fmla="*/ 26087 h 262175"/>
                <a:gd name="connsiteX677" fmla="*/ 2825018 w 6487123"/>
                <a:gd name="connsiteY677" fmla="*/ 38996 h 262175"/>
                <a:gd name="connsiteX678" fmla="*/ 2753876 w 6487123"/>
                <a:gd name="connsiteY678" fmla="*/ 38996 h 262175"/>
                <a:gd name="connsiteX679" fmla="*/ 2753876 w 6487123"/>
                <a:gd name="connsiteY679" fmla="*/ 64239 h 262175"/>
                <a:gd name="connsiteX680" fmla="*/ 2740393 w 6487123"/>
                <a:gd name="connsiteY680" fmla="*/ 64239 h 262175"/>
                <a:gd name="connsiteX681" fmla="*/ 2740393 w 6487123"/>
                <a:gd name="connsiteY681" fmla="*/ 38996 h 262175"/>
                <a:gd name="connsiteX682" fmla="*/ 2660358 w 6487123"/>
                <a:gd name="connsiteY682" fmla="*/ 38996 h 262175"/>
                <a:gd name="connsiteX683" fmla="*/ 2660358 w 6487123"/>
                <a:gd name="connsiteY683" fmla="*/ 65100 h 262175"/>
                <a:gd name="connsiteX684" fmla="*/ 2646589 w 6487123"/>
                <a:gd name="connsiteY684" fmla="*/ 65100 h 262175"/>
                <a:gd name="connsiteX685" fmla="*/ 2646589 w 6487123"/>
                <a:gd name="connsiteY685" fmla="*/ 38996 h 262175"/>
                <a:gd name="connsiteX686" fmla="*/ 2575447 w 6487123"/>
                <a:gd name="connsiteY686" fmla="*/ 38996 h 262175"/>
                <a:gd name="connsiteX687" fmla="*/ 2575447 w 6487123"/>
                <a:gd name="connsiteY687" fmla="*/ 26087 h 262175"/>
                <a:gd name="connsiteX688" fmla="*/ 2646589 w 6487123"/>
                <a:gd name="connsiteY688" fmla="*/ 26087 h 262175"/>
                <a:gd name="connsiteX689" fmla="*/ 4015431 w 6487123"/>
                <a:gd name="connsiteY689" fmla="*/ 1434 h 262175"/>
                <a:gd name="connsiteX690" fmla="*/ 4028627 w 6487123"/>
                <a:gd name="connsiteY690" fmla="*/ 1434 h 262175"/>
                <a:gd name="connsiteX691" fmla="*/ 4028627 w 6487123"/>
                <a:gd name="connsiteY691" fmla="*/ 39300 h 262175"/>
                <a:gd name="connsiteX692" fmla="*/ 4076259 w 6487123"/>
                <a:gd name="connsiteY692" fmla="*/ 39300 h 262175"/>
                <a:gd name="connsiteX693" fmla="*/ 4076259 w 6487123"/>
                <a:gd name="connsiteY693" fmla="*/ 51886 h 262175"/>
                <a:gd name="connsiteX694" fmla="*/ 4028627 w 6487123"/>
                <a:gd name="connsiteY694" fmla="*/ 51886 h 262175"/>
                <a:gd name="connsiteX695" fmla="*/ 4028627 w 6487123"/>
                <a:gd name="connsiteY695" fmla="*/ 92657 h 262175"/>
                <a:gd name="connsiteX696" fmla="*/ 4082557 w 6487123"/>
                <a:gd name="connsiteY696" fmla="*/ 92657 h 262175"/>
                <a:gd name="connsiteX697" fmla="*/ 4082557 w 6487123"/>
                <a:gd name="connsiteY697" fmla="*/ 105530 h 262175"/>
                <a:gd name="connsiteX698" fmla="*/ 4031191 w 6487123"/>
                <a:gd name="connsiteY698" fmla="*/ 105530 h 262175"/>
                <a:gd name="connsiteX699" fmla="*/ 4031191 w 6487123"/>
                <a:gd name="connsiteY699" fmla="*/ 152038 h 262175"/>
                <a:gd name="connsiteX700" fmla="*/ 4080263 w 6487123"/>
                <a:gd name="connsiteY700" fmla="*/ 152038 h 262175"/>
                <a:gd name="connsiteX701" fmla="*/ 4080263 w 6487123"/>
                <a:gd name="connsiteY701" fmla="*/ 164911 h 262175"/>
                <a:gd name="connsiteX702" fmla="*/ 4031191 w 6487123"/>
                <a:gd name="connsiteY702" fmla="*/ 164911 h 262175"/>
                <a:gd name="connsiteX703" fmla="*/ 4031191 w 6487123"/>
                <a:gd name="connsiteY703" fmla="*/ 229189 h 262175"/>
                <a:gd name="connsiteX704" fmla="*/ 4062905 w 6487123"/>
                <a:gd name="connsiteY704" fmla="*/ 237914 h 262175"/>
                <a:gd name="connsiteX705" fmla="*/ 4104927 w 6487123"/>
                <a:gd name="connsiteY705" fmla="*/ 240392 h 262175"/>
                <a:gd name="connsiteX706" fmla="*/ 4125463 w 6487123"/>
                <a:gd name="connsiteY706" fmla="*/ 240387 h 262175"/>
                <a:gd name="connsiteX707" fmla="*/ 4162111 w 6487123"/>
                <a:gd name="connsiteY707" fmla="*/ 240356 h 262175"/>
                <a:gd name="connsiteX708" fmla="*/ 4199353 w 6487123"/>
                <a:gd name="connsiteY708" fmla="*/ 240270 h 262175"/>
                <a:gd name="connsiteX709" fmla="*/ 4221669 w 6487123"/>
                <a:gd name="connsiteY709" fmla="*/ 240104 h 262175"/>
                <a:gd name="connsiteX710" fmla="*/ 4217867 w 6487123"/>
                <a:gd name="connsiteY710" fmla="*/ 246758 h 262175"/>
                <a:gd name="connsiteX711" fmla="*/ 4215359 w 6487123"/>
                <a:gd name="connsiteY711" fmla="*/ 253839 h 262175"/>
                <a:gd name="connsiteX712" fmla="*/ 4105499 w 6487123"/>
                <a:gd name="connsiteY712" fmla="*/ 253839 h 262175"/>
                <a:gd name="connsiteX713" fmla="*/ 4028119 w 6487123"/>
                <a:gd name="connsiteY713" fmla="*/ 242595 h 262175"/>
                <a:gd name="connsiteX714" fmla="*/ 3985593 w 6487123"/>
                <a:gd name="connsiteY714" fmla="*/ 198220 h 262175"/>
                <a:gd name="connsiteX715" fmla="*/ 3978759 w 6487123"/>
                <a:gd name="connsiteY715" fmla="*/ 233059 h 262175"/>
                <a:gd name="connsiteX716" fmla="*/ 3966970 w 6487123"/>
                <a:gd name="connsiteY716" fmla="*/ 261871 h 262175"/>
                <a:gd name="connsiteX717" fmla="*/ 3961734 w 6487123"/>
                <a:gd name="connsiteY717" fmla="*/ 258249 h 262175"/>
                <a:gd name="connsiteX718" fmla="*/ 3956069 w 6487123"/>
                <a:gd name="connsiteY718" fmla="*/ 254412 h 262175"/>
                <a:gd name="connsiteX719" fmla="*/ 3972707 w 6487123"/>
                <a:gd name="connsiteY719" fmla="*/ 200641 h 262175"/>
                <a:gd name="connsiteX720" fmla="*/ 3977297 w 6487123"/>
                <a:gd name="connsiteY720" fmla="*/ 129650 h 262175"/>
                <a:gd name="connsiteX721" fmla="*/ 3990456 w 6487123"/>
                <a:gd name="connsiteY721" fmla="*/ 130508 h 262175"/>
                <a:gd name="connsiteX722" fmla="*/ 3988454 w 6487123"/>
                <a:gd name="connsiteY722" fmla="*/ 171802 h 262175"/>
                <a:gd name="connsiteX723" fmla="*/ 4000797 w 6487123"/>
                <a:gd name="connsiteY723" fmla="*/ 201108 h 262175"/>
                <a:gd name="connsiteX724" fmla="*/ 4018318 w 6487123"/>
                <a:gd name="connsiteY724" fmla="*/ 221147 h 262175"/>
                <a:gd name="connsiteX725" fmla="*/ 4018318 w 6487123"/>
                <a:gd name="connsiteY725" fmla="*/ 105530 h 262175"/>
                <a:gd name="connsiteX726" fmla="*/ 3962093 w 6487123"/>
                <a:gd name="connsiteY726" fmla="*/ 105530 h 262175"/>
                <a:gd name="connsiteX727" fmla="*/ 3962093 w 6487123"/>
                <a:gd name="connsiteY727" fmla="*/ 92657 h 262175"/>
                <a:gd name="connsiteX728" fmla="*/ 4015431 w 6487123"/>
                <a:gd name="connsiteY728" fmla="*/ 92657 h 262175"/>
                <a:gd name="connsiteX729" fmla="*/ 4015431 w 6487123"/>
                <a:gd name="connsiteY729" fmla="*/ 51886 h 262175"/>
                <a:gd name="connsiteX730" fmla="*/ 3967543 w 6487123"/>
                <a:gd name="connsiteY730" fmla="*/ 51886 h 262175"/>
                <a:gd name="connsiteX731" fmla="*/ 3967543 w 6487123"/>
                <a:gd name="connsiteY731" fmla="*/ 39300 h 262175"/>
                <a:gd name="connsiteX732" fmla="*/ 4015431 w 6487123"/>
                <a:gd name="connsiteY732" fmla="*/ 39300 h 262175"/>
                <a:gd name="connsiteX733" fmla="*/ 2338210 w 6487123"/>
                <a:gd name="connsiteY733" fmla="*/ 1434 h 262175"/>
                <a:gd name="connsiteX734" fmla="*/ 2351119 w 6487123"/>
                <a:gd name="connsiteY734" fmla="*/ 1434 h 262175"/>
                <a:gd name="connsiteX735" fmla="*/ 2351119 w 6487123"/>
                <a:gd name="connsiteY735" fmla="*/ 21802 h 262175"/>
                <a:gd name="connsiteX736" fmla="*/ 2405336 w 6487123"/>
                <a:gd name="connsiteY736" fmla="*/ 21802 h 262175"/>
                <a:gd name="connsiteX737" fmla="*/ 2405336 w 6487123"/>
                <a:gd name="connsiteY737" fmla="*/ 1434 h 262175"/>
                <a:gd name="connsiteX738" fmla="*/ 2418532 w 6487123"/>
                <a:gd name="connsiteY738" fmla="*/ 1434 h 262175"/>
                <a:gd name="connsiteX739" fmla="*/ 2418532 w 6487123"/>
                <a:gd name="connsiteY739" fmla="*/ 21802 h 262175"/>
                <a:gd name="connsiteX740" fmla="*/ 2481642 w 6487123"/>
                <a:gd name="connsiteY740" fmla="*/ 21802 h 262175"/>
                <a:gd name="connsiteX741" fmla="*/ 2481642 w 6487123"/>
                <a:gd name="connsiteY741" fmla="*/ 69385 h 262175"/>
                <a:gd name="connsiteX742" fmla="*/ 2418532 w 6487123"/>
                <a:gd name="connsiteY742" fmla="*/ 69385 h 262175"/>
                <a:gd name="connsiteX743" fmla="*/ 2418532 w 6487123"/>
                <a:gd name="connsiteY743" fmla="*/ 96099 h 262175"/>
                <a:gd name="connsiteX744" fmla="*/ 2498280 w 6487123"/>
                <a:gd name="connsiteY744" fmla="*/ 96099 h 262175"/>
                <a:gd name="connsiteX745" fmla="*/ 2498137 w 6487123"/>
                <a:gd name="connsiteY745" fmla="*/ 98208 h 262175"/>
                <a:gd name="connsiteX746" fmla="*/ 2497994 w 6487123"/>
                <a:gd name="connsiteY746" fmla="*/ 101818 h 262175"/>
                <a:gd name="connsiteX747" fmla="*/ 2494228 w 6487123"/>
                <a:gd name="connsiteY747" fmla="*/ 122506 h 262175"/>
                <a:gd name="connsiteX748" fmla="*/ 2489387 w 6487123"/>
                <a:gd name="connsiteY748" fmla="*/ 132227 h 262175"/>
                <a:gd name="connsiteX749" fmla="*/ 2483937 w 6487123"/>
                <a:gd name="connsiteY749" fmla="*/ 135310 h 262175"/>
                <a:gd name="connsiteX750" fmla="*/ 2476765 w 6487123"/>
                <a:gd name="connsiteY750" fmla="*/ 136242 h 262175"/>
                <a:gd name="connsiteX751" fmla="*/ 2466905 w 6487123"/>
                <a:gd name="connsiteY751" fmla="*/ 136530 h 262175"/>
                <a:gd name="connsiteX752" fmla="*/ 2452956 w 6487123"/>
                <a:gd name="connsiteY752" fmla="*/ 135955 h 262175"/>
                <a:gd name="connsiteX753" fmla="*/ 2451952 w 6487123"/>
                <a:gd name="connsiteY753" fmla="*/ 130648 h 262175"/>
                <a:gd name="connsiteX754" fmla="*/ 2450087 w 6487123"/>
                <a:gd name="connsiteY754" fmla="*/ 125340 h 262175"/>
                <a:gd name="connsiteX755" fmla="*/ 2463606 w 6487123"/>
                <a:gd name="connsiteY755" fmla="*/ 126345 h 262175"/>
                <a:gd name="connsiteX756" fmla="*/ 2472176 w 6487123"/>
                <a:gd name="connsiteY756" fmla="*/ 126489 h 262175"/>
                <a:gd name="connsiteX757" fmla="*/ 2476371 w 6487123"/>
                <a:gd name="connsiteY757" fmla="*/ 126166 h 262175"/>
                <a:gd name="connsiteX758" fmla="*/ 2479061 w 6487123"/>
                <a:gd name="connsiteY758" fmla="*/ 124766 h 262175"/>
                <a:gd name="connsiteX759" fmla="*/ 2481750 w 6487123"/>
                <a:gd name="connsiteY759" fmla="*/ 119239 h 262175"/>
                <a:gd name="connsiteX760" fmla="*/ 2484224 w 6487123"/>
                <a:gd name="connsiteY760" fmla="*/ 107251 h 262175"/>
                <a:gd name="connsiteX761" fmla="*/ 2418532 w 6487123"/>
                <a:gd name="connsiteY761" fmla="*/ 107251 h 262175"/>
                <a:gd name="connsiteX762" fmla="*/ 2418532 w 6487123"/>
                <a:gd name="connsiteY762" fmla="*/ 137372 h 262175"/>
                <a:gd name="connsiteX763" fmla="*/ 2405336 w 6487123"/>
                <a:gd name="connsiteY763" fmla="*/ 137372 h 262175"/>
                <a:gd name="connsiteX764" fmla="*/ 2405336 w 6487123"/>
                <a:gd name="connsiteY764" fmla="*/ 107251 h 262175"/>
                <a:gd name="connsiteX765" fmla="*/ 2339931 w 6487123"/>
                <a:gd name="connsiteY765" fmla="*/ 107251 h 262175"/>
                <a:gd name="connsiteX766" fmla="*/ 2312357 w 6487123"/>
                <a:gd name="connsiteY766" fmla="*/ 133715 h 262175"/>
                <a:gd name="connsiteX767" fmla="*/ 2259610 w 6487123"/>
                <a:gd name="connsiteY767" fmla="*/ 155444 h 262175"/>
                <a:gd name="connsiteX768" fmla="*/ 2256597 w 6487123"/>
                <a:gd name="connsiteY768" fmla="*/ 149528 h 262175"/>
                <a:gd name="connsiteX769" fmla="*/ 2252725 w 6487123"/>
                <a:gd name="connsiteY769" fmla="*/ 144256 h 262175"/>
                <a:gd name="connsiteX770" fmla="*/ 2297475 w 6487123"/>
                <a:gd name="connsiteY770" fmla="*/ 127367 h 262175"/>
                <a:gd name="connsiteX771" fmla="*/ 2323293 w 6487123"/>
                <a:gd name="connsiteY771" fmla="*/ 107251 h 262175"/>
                <a:gd name="connsiteX772" fmla="*/ 2270223 w 6487123"/>
                <a:gd name="connsiteY772" fmla="*/ 107251 h 262175"/>
                <a:gd name="connsiteX773" fmla="*/ 2274706 w 6487123"/>
                <a:gd name="connsiteY773" fmla="*/ 83712 h 262175"/>
                <a:gd name="connsiteX774" fmla="*/ 2278543 w 6487123"/>
                <a:gd name="connsiteY774" fmla="*/ 58233 h 262175"/>
                <a:gd name="connsiteX775" fmla="*/ 2338210 w 6487123"/>
                <a:gd name="connsiteY775" fmla="*/ 58233 h 262175"/>
                <a:gd name="connsiteX776" fmla="*/ 2338210 w 6487123"/>
                <a:gd name="connsiteY776" fmla="*/ 56797 h 262175"/>
                <a:gd name="connsiteX777" fmla="*/ 2338210 w 6487123"/>
                <a:gd name="connsiteY777" fmla="*/ 33240 h 262175"/>
                <a:gd name="connsiteX778" fmla="*/ 2264773 w 6487123"/>
                <a:gd name="connsiteY778" fmla="*/ 33240 h 262175"/>
                <a:gd name="connsiteX779" fmla="*/ 2264773 w 6487123"/>
                <a:gd name="connsiteY779" fmla="*/ 21802 h 262175"/>
                <a:gd name="connsiteX780" fmla="*/ 2338210 w 6487123"/>
                <a:gd name="connsiteY780" fmla="*/ 21802 h 262175"/>
                <a:gd name="connsiteX781" fmla="*/ 2010611 w 6487123"/>
                <a:gd name="connsiteY781" fmla="*/ 1434 h 262175"/>
                <a:gd name="connsiteX782" fmla="*/ 2025816 w 6487123"/>
                <a:gd name="connsiteY782" fmla="*/ 4016 h 262175"/>
                <a:gd name="connsiteX783" fmla="*/ 2019504 w 6487123"/>
                <a:gd name="connsiteY783" fmla="*/ 14522 h 262175"/>
                <a:gd name="connsiteX784" fmla="*/ 2012333 w 6487123"/>
                <a:gd name="connsiteY784" fmla="*/ 25244 h 262175"/>
                <a:gd name="connsiteX785" fmla="*/ 2091507 w 6487123"/>
                <a:gd name="connsiteY785" fmla="*/ 25244 h 262175"/>
                <a:gd name="connsiteX786" fmla="*/ 2094089 w 6487123"/>
                <a:gd name="connsiteY786" fmla="*/ 24383 h 262175"/>
                <a:gd name="connsiteX787" fmla="*/ 2102982 w 6487123"/>
                <a:gd name="connsiteY787" fmla="*/ 30679 h 262175"/>
                <a:gd name="connsiteX788" fmla="*/ 2088675 w 6487123"/>
                <a:gd name="connsiteY788" fmla="*/ 52980 h 262175"/>
                <a:gd name="connsiteX789" fmla="*/ 2072000 w 6487123"/>
                <a:gd name="connsiteY789" fmla="*/ 74011 h 262175"/>
                <a:gd name="connsiteX790" fmla="*/ 2160068 w 6487123"/>
                <a:gd name="connsiteY790" fmla="*/ 74011 h 262175"/>
                <a:gd name="connsiteX791" fmla="*/ 2160068 w 6487123"/>
                <a:gd name="connsiteY791" fmla="*/ 157739 h 262175"/>
                <a:gd name="connsiteX792" fmla="*/ 2083475 w 6487123"/>
                <a:gd name="connsiteY792" fmla="*/ 157739 h 262175"/>
                <a:gd name="connsiteX793" fmla="*/ 2083475 w 6487123"/>
                <a:gd name="connsiteY793" fmla="*/ 232929 h 262175"/>
                <a:gd name="connsiteX794" fmla="*/ 2086595 w 6487123"/>
                <a:gd name="connsiteY794" fmla="*/ 240678 h 262175"/>
                <a:gd name="connsiteX795" fmla="*/ 2100686 w 6487123"/>
                <a:gd name="connsiteY795" fmla="*/ 242400 h 262175"/>
                <a:gd name="connsiteX796" fmla="*/ 2152609 w 6487123"/>
                <a:gd name="connsiteY796" fmla="*/ 242400 h 262175"/>
                <a:gd name="connsiteX797" fmla="*/ 2162661 w 6487123"/>
                <a:gd name="connsiteY797" fmla="*/ 239636 h 262175"/>
                <a:gd name="connsiteX798" fmla="*/ 2167420 w 6487123"/>
                <a:gd name="connsiteY798" fmla="*/ 227562 h 262175"/>
                <a:gd name="connsiteX799" fmla="*/ 2169248 w 6487123"/>
                <a:gd name="connsiteY799" fmla="*/ 200500 h 262175"/>
                <a:gd name="connsiteX800" fmla="*/ 2175630 w 6487123"/>
                <a:gd name="connsiteY800" fmla="*/ 203800 h 262175"/>
                <a:gd name="connsiteX801" fmla="*/ 2182444 w 6487123"/>
                <a:gd name="connsiteY801" fmla="*/ 206240 h 262175"/>
                <a:gd name="connsiteX802" fmla="*/ 2175451 w 6487123"/>
                <a:gd name="connsiteY802" fmla="*/ 245604 h 262175"/>
                <a:gd name="connsiteX803" fmla="*/ 2153183 w 6487123"/>
                <a:gd name="connsiteY803" fmla="*/ 255273 h 262175"/>
                <a:gd name="connsiteX804" fmla="*/ 2100113 w 6487123"/>
                <a:gd name="connsiteY804" fmla="*/ 255273 h 262175"/>
                <a:gd name="connsiteX805" fmla="*/ 2075981 w 6487123"/>
                <a:gd name="connsiteY805" fmla="*/ 250870 h 262175"/>
                <a:gd name="connsiteX806" fmla="*/ 2069706 w 6487123"/>
                <a:gd name="connsiteY806" fmla="*/ 232929 h 262175"/>
                <a:gd name="connsiteX807" fmla="*/ 2069706 w 6487123"/>
                <a:gd name="connsiteY807" fmla="*/ 157739 h 262175"/>
                <a:gd name="connsiteX808" fmla="*/ 2051347 w 6487123"/>
                <a:gd name="connsiteY808" fmla="*/ 157739 h 262175"/>
                <a:gd name="connsiteX809" fmla="*/ 2031276 w 6487123"/>
                <a:gd name="connsiteY809" fmla="*/ 200296 h 262175"/>
                <a:gd name="connsiteX810" fmla="*/ 1994824 w 6487123"/>
                <a:gd name="connsiteY810" fmla="*/ 234171 h 262175"/>
                <a:gd name="connsiteX811" fmla="*/ 1936314 w 6487123"/>
                <a:gd name="connsiteY811" fmla="*/ 258142 h 262175"/>
                <a:gd name="connsiteX812" fmla="*/ 1932835 w 6487123"/>
                <a:gd name="connsiteY812" fmla="*/ 251948 h 262175"/>
                <a:gd name="connsiteX813" fmla="*/ 1928282 w 6487123"/>
                <a:gd name="connsiteY813" fmla="*/ 246405 h 262175"/>
                <a:gd name="connsiteX814" fmla="*/ 1983371 w 6487123"/>
                <a:gd name="connsiteY814" fmla="*/ 225273 h 262175"/>
                <a:gd name="connsiteX815" fmla="*/ 2017869 w 6487123"/>
                <a:gd name="connsiteY815" fmla="*/ 195334 h 262175"/>
                <a:gd name="connsiteX816" fmla="*/ 2037003 w 6487123"/>
                <a:gd name="connsiteY816" fmla="*/ 157739 h 262175"/>
                <a:gd name="connsiteX817" fmla="*/ 1957542 w 6487123"/>
                <a:gd name="connsiteY817" fmla="*/ 157739 h 262175"/>
                <a:gd name="connsiteX818" fmla="*/ 1957542 w 6487123"/>
                <a:gd name="connsiteY818" fmla="*/ 85453 h 262175"/>
                <a:gd name="connsiteX819" fmla="*/ 1947143 w 6487123"/>
                <a:gd name="connsiteY819" fmla="*/ 93988 h 262175"/>
                <a:gd name="connsiteX820" fmla="*/ 1936314 w 6487123"/>
                <a:gd name="connsiteY820" fmla="*/ 102096 h 262175"/>
                <a:gd name="connsiteX821" fmla="*/ 1931581 w 6487123"/>
                <a:gd name="connsiteY821" fmla="*/ 96930 h 262175"/>
                <a:gd name="connsiteX822" fmla="*/ 1925987 w 6487123"/>
                <a:gd name="connsiteY822" fmla="*/ 92624 h 262175"/>
                <a:gd name="connsiteX823" fmla="*/ 1977443 w 6487123"/>
                <a:gd name="connsiteY823" fmla="*/ 47786 h 262175"/>
                <a:gd name="connsiteX824" fmla="*/ 2010611 w 6487123"/>
                <a:gd name="connsiteY824" fmla="*/ 1434 h 262175"/>
                <a:gd name="connsiteX825" fmla="*/ 377783 w 6487123"/>
                <a:gd name="connsiteY825" fmla="*/ 1434 h 262175"/>
                <a:gd name="connsiteX826" fmla="*/ 390117 w 6487123"/>
                <a:gd name="connsiteY826" fmla="*/ 5450 h 262175"/>
                <a:gd name="connsiteX827" fmla="*/ 383017 w 6487123"/>
                <a:gd name="connsiteY827" fmla="*/ 18431 h 262175"/>
                <a:gd name="connsiteX828" fmla="*/ 374627 w 6487123"/>
                <a:gd name="connsiteY828" fmla="*/ 30981 h 262175"/>
                <a:gd name="connsiteX829" fmla="*/ 552482 w 6487123"/>
                <a:gd name="connsiteY829" fmla="*/ 30981 h 262175"/>
                <a:gd name="connsiteX830" fmla="*/ 552482 w 6487123"/>
                <a:gd name="connsiteY830" fmla="*/ 43280 h 262175"/>
                <a:gd name="connsiteX831" fmla="*/ 365734 w 6487123"/>
                <a:gd name="connsiteY831" fmla="*/ 43280 h 262175"/>
                <a:gd name="connsiteX832" fmla="*/ 344291 w 6487123"/>
                <a:gd name="connsiteY832" fmla="*/ 67033 h 262175"/>
                <a:gd name="connsiteX833" fmla="*/ 321557 w 6487123"/>
                <a:gd name="connsiteY833" fmla="*/ 86899 h 262175"/>
                <a:gd name="connsiteX834" fmla="*/ 317684 w 6487123"/>
                <a:gd name="connsiteY834" fmla="*/ 81010 h 262175"/>
                <a:gd name="connsiteX835" fmla="*/ 312951 w 6487123"/>
                <a:gd name="connsiteY835" fmla="*/ 75130 h 262175"/>
                <a:gd name="connsiteX836" fmla="*/ 349347 w 6487123"/>
                <a:gd name="connsiteY836" fmla="*/ 42590 h 262175"/>
                <a:gd name="connsiteX837" fmla="*/ 377783 w 6487123"/>
                <a:gd name="connsiteY837" fmla="*/ 1434 h 262175"/>
                <a:gd name="connsiteX838" fmla="*/ 6302956 w 6487123"/>
                <a:gd name="connsiteY838" fmla="*/ 0 h 262175"/>
                <a:gd name="connsiteX839" fmla="*/ 6316439 w 6487123"/>
                <a:gd name="connsiteY839" fmla="*/ 4016 h 262175"/>
                <a:gd name="connsiteX840" fmla="*/ 6307331 w 6487123"/>
                <a:gd name="connsiteY840" fmla="*/ 22698 h 262175"/>
                <a:gd name="connsiteX841" fmla="*/ 6296933 w 6487123"/>
                <a:gd name="connsiteY841" fmla="*/ 40734 h 262175"/>
                <a:gd name="connsiteX842" fmla="*/ 6461019 w 6487123"/>
                <a:gd name="connsiteY842" fmla="*/ 40734 h 262175"/>
                <a:gd name="connsiteX843" fmla="*/ 6461019 w 6487123"/>
                <a:gd name="connsiteY843" fmla="*/ 48459 h 262175"/>
                <a:gd name="connsiteX844" fmla="*/ 6457353 w 6487123"/>
                <a:gd name="connsiteY844" fmla="*/ 126832 h 262175"/>
                <a:gd name="connsiteX845" fmla="*/ 6452923 w 6487123"/>
                <a:gd name="connsiteY845" fmla="*/ 170900 h 262175"/>
                <a:gd name="connsiteX846" fmla="*/ 6446388 w 6487123"/>
                <a:gd name="connsiteY846" fmla="*/ 190172 h 262175"/>
                <a:gd name="connsiteX847" fmla="*/ 6439109 w 6487123"/>
                <a:gd name="connsiteY847" fmla="*/ 195623 h 262175"/>
                <a:gd name="connsiteX848" fmla="*/ 6429463 w 6487123"/>
                <a:gd name="connsiteY848" fmla="*/ 197631 h 262175"/>
                <a:gd name="connsiteX849" fmla="*/ 6415299 w 6487123"/>
                <a:gd name="connsiteY849" fmla="*/ 197991 h 262175"/>
                <a:gd name="connsiteX850" fmla="*/ 6396187 w 6487123"/>
                <a:gd name="connsiteY850" fmla="*/ 197057 h 262175"/>
                <a:gd name="connsiteX851" fmla="*/ 6394969 w 6487123"/>
                <a:gd name="connsiteY851" fmla="*/ 190351 h 262175"/>
                <a:gd name="connsiteX852" fmla="*/ 6392458 w 6487123"/>
                <a:gd name="connsiteY852" fmla="*/ 183860 h 262175"/>
                <a:gd name="connsiteX853" fmla="*/ 6411929 w 6487123"/>
                <a:gd name="connsiteY853" fmla="*/ 185117 h 262175"/>
                <a:gd name="connsiteX854" fmla="*/ 6424300 w 6487123"/>
                <a:gd name="connsiteY854" fmla="*/ 185296 h 262175"/>
                <a:gd name="connsiteX855" fmla="*/ 6430073 w 6487123"/>
                <a:gd name="connsiteY855" fmla="*/ 184614 h 262175"/>
                <a:gd name="connsiteX856" fmla="*/ 6434340 w 6487123"/>
                <a:gd name="connsiteY856" fmla="*/ 181563 h 262175"/>
                <a:gd name="connsiteX857" fmla="*/ 6439589 w 6487123"/>
                <a:gd name="connsiteY857" fmla="*/ 164976 h 262175"/>
                <a:gd name="connsiteX858" fmla="*/ 6443627 w 6487123"/>
                <a:gd name="connsiteY858" fmla="*/ 124806 h 262175"/>
                <a:gd name="connsiteX859" fmla="*/ 6446962 w 6487123"/>
                <a:gd name="connsiteY859" fmla="*/ 53894 h 262175"/>
                <a:gd name="connsiteX860" fmla="*/ 6288613 w 6487123"/>
                <a:gd name="connsiteY860" fmla="*/ 53894 h 262175"/>
                <a:gd name="connsiteX861" fmla="*/ 6264015 w 6487123"/>
                <a:gd name="connsiteY861" fmla="*/ 84964 h 262175"/>
                <a:gd name="connsiteX862" fmla="*/ 6237265 w 6487123"/>
                <a:gd name="connsiteY862" fmla="*/ 110413 h 262175"/>
                <a:gd name="connsiteX863" fmla="*/ 6231814 w 6487123"/>
                <a:gd name="connsiteY863" fmla="*/ 105677 h 262175"/>
                <a:gd name="connsiteX864" fmla="*/ 6225503 w 6487123"/>
                <a:gd name="connsiteY864" fmla="*/ 100943 h 262175"/>
                <a:gd name="connsiteX865" fmla="*/ 6269717 w 6487123"/>
                <a:gd name="connsiteY865" fmla="*/ 56503 h 262175"/>
                <a:gd name="connsiteX866" fmla="*/ 6302956 w 6487123"/>
                <a:gd name="connsiteY866" fmla="*/ 0 h 262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</a:cxnLst>
              <a:rect l="l" t="t" r="r" b="b"/>
              <a:pathLst>
                <a:path w="6487123" h="262175">
                  <a:moveTo>
                    <a:pt x="3434461" y="212852"/>
                  </a:moveTo>
                  <a:cubicBezTo>
                    <a:pt x="3438454" y="212901"/>
                    <a:pt x="3441856" y="214309"/>
                    <a:pt x="3444667" y="217077"/>
                  </a:cubicBezTo>
                  <a:cubicBezTo>
                    <a:pt x="3447479" y="219845"/>
                    <a:pt x="3448948" y="223684"/>
                    <a:pt x="3449073" y="228594"/>
                  </a:cubicBezTo>
                  <a:cubicBezTo>
                    <a:pt x="3448948" y="233382"/>
                    <a:pt x="3447479" y="237146"/>
                    <a:pt x="3444667" y="239890"/>
                  </a:cubicBezTo>
                  <a:cubicBezTo>
                    <a:pt x="3441856" y="242633"/>
                    <a:pt x="3438454" y="244031"/>
                    <a:pt x="3434461" y="244086"/>
                  </a:cubicBezTo>
                  <a:cubicBezTo>
                    <a:pt x="3430467" y="244031"/>
                    <a:pt x="3427065" y="242633"/>
                    <a:pt x="3424254" y="239892"/>
                  </a:cubicBezTo>
                  <a:cubicBezTo>
                    <a:pt x="3421443" y="237150"/>
                    <a:pt x="3419973" y="233390"/>
                    <a:pt x="3419848" y="228612"/>
                  </a:cubicBezTo>
                  <a:cubicBezTo>
                    <a:pt x="3419973" y="223694"/>
                    <a:pt x="3421443" y="219849"/>
                    <a:pt x="3424254" y="217079"/>
                  </a:cubicBezTo>
                  <a:cubicBezTo>
                    <a:pt x="3427065" y="214309"/>
                    <a:pt x="3430467" y="212900"/>
                    <a:pt x="3434461" y="212852"/>
                  </a:cubicBezTo>
                  <a:close/>
                  <a:moveTo>
                    <a:pt x="2390706" y="209948"/>
                  </a:moveTo>
                  <a:cubicBezTo>
                    <a:pt x="2403144" y="213459"/>
                    <a:pt x="2416166" y="217497"/>
                    <a:pt x="2429773" y="222061"/>
                  </a:cubicBezTo>
                  <a:cubicBezTo>
                    <a:pt x="2443380" y="226623"/>
                    <a:pt x="2456380" y="231298"/>
                    <a:pt x="2468776" y="236085"/>
                  </a:cubicBezTo>
                  <a:cubicBezTo>
                    <a:pt x="2481171" y="240872"/>
                    <a:pt x="2491771" y="245355"/>
                    <a:pt x="2500576" y="249536"/>
                  </a:cubicBezTo>
                  <a:lnTo>
                    <a:pt x="2492543" y="261297"/>
                  </a:lnTo>
                  <a:cubicBezTo>
                    <a:pt x="2484208" y="257015"/>
                    <a:pt x="2473913" y="252383"/>
                    <a:pt x="2461658" y="247400"/>
                  </a:cubicBezTo>
                  <a:cubicBezTo>
                    <a:pt x="2449402" y="242417"/>
                    <a:pt x="2436429" y="237529"/>
                    <a:pt x="2422739" y="232738"/>
                  </a:cubicBezTo>
                  <a:cubicBezTo>
                    <a:pt x="2409049" y="227947"/>
                    <a:pt x="2395886" y="223696"/>
                    <a:pt x="2383248" y="219988"/>
                  </a:cubicBezTo>
                  <a:close/>
                  <a:moveTo>
                    <a:pt x="5724639" y="203943"/>
                  </a:moveTo>
                  <a:cubicBezTo>
                    <a:pt x="5737179" y="207946"/>
                    <a:pt x="5750283" y="212529"/>
                    <a:pt x="5763950" y="217690"/>
                  </a:cubicBezTo>
                  <a:cubicBezTo>
                    <a:pt x="5777617" y="222852"/>
                    <a:pt x="5790614" y="228093"/>
                    <a:pt x="5802942" y="233415"/>
                  </a:cubicBezTo>
                  <a:cubicBezTo>
                    <a:pt x="5815271" y="238736"/>
                    <a:pt x="5825697" y="243638"/>
                    <a:pt x="5834221" y="248119"/>
                  </a:cubicBezTo>
                  <a:lnTo>
                    <a:pt x="5826475" y="260454"/>
                  </a:lnTo>
                  <a:cubicBezTo>
                    <a:pt x="5818139" y="255868"/>
                    <a:pt x="5807847" y="250793"/>
                    <a:pt x="5795600" y="245229"/>
                  </a:cubicBezTo>
                  <a:cubicBezTo>
                    <a:pt x="5783354" y="239666"/>
                    <a:pt x="5770405" y="234166"/>
                    <a:pt x="5756757" y="228730"/>
                  </a:cubicBezTo>
                  <a:cubicBezTo>
                    <a:pt x="5743109" y="223293"/>
                    <a:pt x="5730011" y="218473"/>
                    <a:pt x="5717467" y="214269"/>
                  </a:cubicBezTo>
                  <a:close/>
                  <a:moveTo>
                    <a:pt x="382373" y="180688"/>
                  </a:moveTo>
                  <a:cubicBezTo>
                    <a:pt x="389729" y="188573"/>
                    <a:pt x="398466" y="195758"/>
                    <a:pt x="408585" y="202245"/>
                  </a:cubicBezTo>
                  <a:cubicBezTo>
                    <a:pt x="418702" y="208730"/>
                    <a:pt x="429950" y="214553"/>
                    <a:pt x="442327" y="219712"/>
                  </a:cubicBezTo>
                  <a:cubicBezTo>
                    <a:pt x="454877" y="214553"/>
                    <a:pt x="466423" y="208730"/>
                    <a:pt x="476965" y="202245"/>
                  </a:cubicBezTo>
                  <a:cubicBezTo>
                    <a:pt x="487508" y="195758"/>
                    <a:pt x="496616" y="188573"/>
                    <a:pt x="504290" y="180688"/>
                  </a:cubicBezTo>
                  <a:close/>
                  <a:moveTo>
                    <a:pt x="2372060" y="170648"/>
                  </a:moveTo>
                  <a:lnTo>
                    <a:pt x="2386117" y="170648"/>
                  </a:lnTo>
                  <a:cubicBezTo>
                    <a:pt x="2383036" y="189273"/>
                    <a:pt x="2376990" y="204679"/>
                    <a:pt x="2367981" y="216865"/>
                  </a:cubicBezTo>
                  <a:cubicBezTo>
                    <a:pt x="2358970" y="229052"/>
                    <a:pt x="2345403" y="238720"/>
                    <a:pt x="2327278" y="245870"/>
                  </a:cubicBezTo>
                  <a:cubicBezTo>
                    <a:pt x="2309152" y="253021"/>
                    <a:pt x="2284875" y="258354"/>
                    <a:pt x="2254446" y="261871"/>
                  </a:cubicBezTo>
                  <a:cubicBezTo>
                    <a:pt x="2253962" y="260054"/>
                    <a:pt x="2253138" y="258022"/>
                    <a:pt x="2251972" y="255775"/>
                  </a:cubicBezTo>
                  <a:cubicBezTo>
                    <a:pt x="2250806" y="253528"/>
                    <a:pt x="2249623" y="251639"/>
                    <a:pt x="2248421" y="250109"/>
                  </a:cubicBezTo>
                  <a:cubicBezTo>
                    <a:pt x="2277790" y="247147"/>
                    <a:pt x="2301033" y="242553"/>
                    <a:pt x="2318151" y="236330"/>
                  </a:cubicBezTo>
                  <a:cubicBezTo>
                    <a:pt x="2335269" y="230105"/>
                    <a:pt x="2347909" y="221665"/>
                    <a:pt x="2356070" y="211011"/>
                  </a:cubicBezTo>
                  <a:cubicBezTo>
                    <a:pt x="2364231" y="200356"/>
                    <a:pt x="2369562" y="186902"/>
                    <a:pt x="2372060" y="170648"/>
                  </a:cubicBezTo>
                  <a:close/>
                  <a:moveTo>
                    <a:pt x="5708287" y="156323"/>
                  </a:moveTo>
                  <a:lnTo>
                    <a:pt x="5722343" y="156323"/>
                  </a:lnTo>
                  <a:cubicBezTo>
                    <a:pt x="5719497" y="176713"/>
                    <a:pt x="5713780" y="193975"/>
                    <a:pt x="5705197" y="208107"/>
                  </a:cubicBezTo>
                  <a:cubicBezTo>
                    <a:pt x="5696611" y="222239"/>
                    <a:pt x="5683309" y="233678"/>
                    <a:pt x="5665290" y="242424"/>
                  </a:cubicBezTo>
                  <a:cubicBezTo>
                    <a:pt x="5647271" y="251171"/>
                    <a:pt x="5622685" y="257658"/>
                    <a:pt x="5591533" y="261888"/>
                  </a:cubicBezTo>
                  <a:cubicBezTo>
                    <a:pt x="5590925" y="260215"/>
                    <a:pt x="5590063" y="258327"/>
                    <a:pt x="5588952" y="256223"/>
                  </a:cubicBezTo>
                  <a:cubicBezTo>
                    <a:pt x="5587841" y="254119"/>
                    <a:pt x="5586694" y="252374"/>
                    <a:pt x="5585510" y="250988"/>
                  </a:cubicBezTo>
                  <a:cubicBezTo>
                    <a:pt x="5615415" y="246945"/>
                    <a:pt x="5638861" y="240974"/>
                    <a:pt x="5655845" y="233075"/>
                  </a:cubicBezTo>
                  <a:cubicBezTo>
                    <a:pt x="5672831" y="225175"/>
                    <a:pt x="5685225" y="214933"/>
                    <a:pt x="5693031" y="202348"/>
                  </a:cubicBezTo>
                  <a:cubicBezTo>
                    <a:pt x="5700837" y="189764"/>
                    <a:pt x="5705923" y="174421"/>
                    <a:pt x="5708287" y="156323"/>
                  </a:cubicBezTo>
                  <a:close/>
                  <a:moveTo>
                    <a:pt x="2928003" y="148004"/>
                  </a:moveTo>
                  <a:lnTo>
                    <a:pt x="2928003" y="200213"/>
                  </a:lnTo>
                  <a:cubicBezTo>
                    <a:pt x="2936925" y="198784"/>
                    <a:pt x="2946260" y="197267"/>
                    <a:pt x="2956008" y="195658"/>
                  </a:cubicBezTo>
                  <a:cubicBezTo>
                    <a:pt x="2965755" y="194051"/>
                    <a:pt x="2975735" y="192318"/>
                    <a:pt x="2985949" y="190460"/>
                  </a:cubicBezTo>
                  <a:lnTo>
                    <a:pt x="2985949" y="148004"/>
                  </a:lnTo>
                  <a:close/>
                  <a:moveTo>
                    <a:pt x="2289444" y="145153"/>
                  </a:moveTo>
                  <a:lnTo>
                    <a:pt x="2466438" y="145153"/>
                  </a:lnTo>
                  <a:lnTo>
                    <a:pt x="2466438" y="223718"/>
                  </a:lnTo>
                  <a:lnTo>
                    <a:pt x="2452669" y="223718"/>
                  </a:lnTo>
                  <a:lnTo>
                    <a:pt x="2452669" y="157452"/>
                  </a:lnTo>
                  <a:lnTo>
                    <a:pt x="2302639" y="157452"/>
                  </a:lnTo>
                  <a:lnTo>
                    <a:pt x="2302639" y="225152"/>
                  </a:lnTo>
                  <a:lnTo>
                    <a:pt x="2289444" y="225152"/>
                  </a:lnTo>
                  <a:close/>
                  <a:moveTo>
                    <a:pt x="4109219" y="137659"/>
                  </a:moveTo>
                  <a:lnTo>
                    <a:pt x="4109219" y="200805"/>
                  </a:lnTo>
                  <a:lnTo>
                    <a:pt x="4190723" y="200805"/>
                  </a:lnTo>
                  <a:lnTo>
                    <a:pt x="4190723" y="137659"/>
                  </a:lnTo>
                  <a:close/>
                  <a:moveTo>
                    <a:pt x="5623663" y="134521"/>
                  </a:moveTo>
                  <a:lnTo>
                    <a:pt x="5802379" y="134521"/>
                  </a:lnTo>
                  <a:lnTo>
                    <a:pt x="5802379" y="213122"/>
                  </a:lnTo>
                  <a:lnTo>
                    <a:pt x="5788323" y="213122"/>
                  </a:lnTo>
                  <a:lnTo>
                    <a:pt x="5788323" y="147430"/>
                  </a:lnTo>
                  <a:lnTo>
                    <a:pt x="5637145" y="147430"/>
                  </a:lnTo>
                  <a:lnTo>
                    <a:pt x="5637145" y="214556"/>
                  </a:lnTo>
                  <a:lnTo>
                    <a:pt x="5623663" y="214556"/>
                  </a:lnTo>
                  <a:close/>
                  <a:moveTo>
                    <a:pt x="4096059" y="125359"/>
                  </a:moveTo>
                  <a:lnTo>
                    <a:pt x="4204170" y="125359"/>
                  </a:lnTo>
                  <a:lnTo>
                    <a:pt x="4204170" y="213104"/>
                  </a:lnTo>
                  <a:lnTo>
                    <a:pt x="4096059" y="213104"/>
                  </a:lnTo>
                  <a:close/>
                  <a:moveTo>
                    <a:pt x="374627" y="111554"/>
                  </a:moveTo>
                  <a:lnTo>
                    <a:pt x="374627" y="135686"/>
                  </a:lnTo>
                  <a:lnTo>
                    <a:pt x="517199" y="135686"/>
                  </a:lnTo>
                  <a:lnTo>
                    <a:pt x="517199" y="111554"/>
                  </a:lnTo>
                  <a:close/>
                  <a:moveTo>
                    <a:pt x="6284311" y="101801"/>
                  </a:moveTo>
                  <a:lnTo>
                    <a:pt x="6284311" y="157201"/>
                  </a:lnTo>
                  <a:lnTo>
                    <a:pt x="6371803" y="157201"/>
                  </a:lnTo>
                  <a:lnTo>
                    <a:pt x="6371803" y="101801"/>
                  </a:lnTo>
                  <a:close/>
                  <a:moveTo>
                    <a:pt x="5463235" y="97784"/>
                  </a:moveTo>
                  <a:cubicBezTo>
                    <a:pt x="5450405" y="97916"/>
                    <a:pt x="5439261" y="102820"/>
                    <a:pt x="5429803" y="112496"/>
                  </a:cubicBezTo>
                  <a:cubicBezTo>
                    <a:pt x="5420345" y="122172"/>
                    <a:pt x="5414653" y="135830"/>
                    <a:pt x="5412728" y="153472"/>
                  </a:cubicBezTo>
                  <a:lnTo>
                    <a:pt x="5506856" y="153472"/>
                  </a:lnTo>
                  <a:cubicBezTo>
                    <a:pt x="5506706" y="134951"/>
                    <a:pt x="5502772" y="121042"/>
                    <a:pt x="5495054" y="111742"/>
                  </a:cubicBezTo>
                  <a:cubicBezTo>
                    <a:pt x="5487335" y="102443"/>
                    <a:pt x="5476729" y="97791"/>
                    <a:pt x="5463235" y="97784"/>
                  </a:cubicBezTo>
                  <a:close/>
                  <a:moveTo>
                    <a:pt x="6031869" y="96655"/>
                  </a:moveTo>
                  <a:cubicBezTo>
                    <a:pt x="6040901" y="101131"/>
                    <a:pt x="6049877" y="106307"/>
                    <a:pt x="6058800" y="112182"/>
                  </a:cubicBezTo>
                  <a:cubicBezTo>
                    <a:pt x="6067722" y="118057"/>
                    <a:pt x="6074905" y="123591"/>
                    <a:pt x="6080351" y="128784"/>
                  </a:cubicBezTo>
                  <a:lnTo>
                    <a:pt x="6073465" y="139971"/>
                  </a:lnTo>
                  <a:cubicBezTo>
                    <a:pt x="6068015" y="134611"/>
                    <a:pt x="6060844" y="128837"/>
                    <a:pt x="6051950" y="122652"/>
                  </a:cubicBezTo>
                  <a:cubicBezTo>
                    <a:pt x="6043058" y="116467"/>
                    <a:pt x="6034165" y="111052"/>
                    <a:pt x="6025272" y="106409"/>
                  </a:cubicBezTo>
                  <a:close/>
                  <a:moveTo>
                    <a:pt x="76558" y="92047"/>
                  </a:moveTo>
                  <a:lnTo>
                    <a:pt x="76558" y="167241"/>
                  </a:lnTo>
                  <a:lnTo>
                    <a:pt x="157488" y="167241"/>
                  </a:lnTo>
                  <a:lnTo>
                    <a:pt x="157488" y="92047"/>
                  </a:lnTo>
                  <a:close/>
                  <a:moveTo>
                    <a:pt x="6270828" y="89215"/>
                  </a:moveTo>
                  <a:lnTo>
                    <a:pt x="6385287" y="89215"/>
                  </a:lnTo>
                  <a:lnTo>
                    <a:pt x="6385287" y="169787"/>
                  </a:lnTo>
                  <a:lnTo>
                    <a:pt x="6284311" y="169787"/>
                  </a:lnTo>
                  <a:lnTo>
                    <a:pt x="6284311" y="221451"/>
                  </a:lnTo>
                  <a:cubicBezTo>
                    <a:pt x="6283917" y="229205"/>
                    <a:pt x="6286211" y="234574"/>
                    <a:pt x="6291195" y="237557"/>
                  </a:cubicBezTo>
                  <a:cubicBezTo>
                    <a:pt x="6296179" y="240540"/>
                    <a:pt x="6306220" y="241963"/>
                    <a:pt x="6321316" y="241826"/>
                  </a:cubicBezTo>
                  <a:lnTo>
                    <a:pt x="6441512" y="241826"/>
                  </a:lnTo>
                  <a:cubicBezTo>
                    <a:pt x="6453721" y="242184"/>
                    <a:pt x="6461861" y="239673"/>
                    <a:pt x="6465931" y="234293"/>
                  </a:cubicBezTo>
                  <a:cubicBezTo>
                    <a:pt x="6470001" y="228912"/>
                    <a:pt x="6472475" y="218509"/>
                    <a:pt x="6473354" y="203084"/>
                  </a:cubicBezTo>
                  <a:cubicBezTo>
                    <a:pt x="6475416" y="204388"/>
                    <a:pt x="6477674" y="205511"/>
                    <a:pt x="6480131" y="206456"/>
                  </a:cubicBezTo>
                  <a:cubicBezTo>
                    <a:pt x="6482587" y="207400"/>
                    <a:pt x="6484918" y="208094"/>
                    <a:pt x="6487123" y="208536"/>
                  </a:cubicBezTo>
                  <a:cubicBezTo>
                    <a:pt x="6486048" y="220491"/>
                    <a:pt x="6484183" y="229860"/>
                    <a:pt x="6481524" y="236646"/>
                  </a:cubicBezTo>
                  <a:cubicBezTo>
                    <a:pt x="6478867" y="243431"/>
                    <a:pt x="6474408" y="248209"/>
                    <a:pt x="6468147" y="250977"/>
                  </a:cubicBezTo>
                  <a:cubicBezTo>
                    <a:pt x="6461888" y="253746"/>
                    <a:pt x="6452818" y="255082"/>
                    <a:pt x="6440939" y="254986"/>
                  </a:cubicBezTo>
                  <a:lnTo>
                    <a:pt x="6323325" y="254986"/>
                  </a:lnTo>
                  <a:cubicBezTo>
                    <a:pt x="6303566" y="255291"/>
                    <a:pt x="6289797" y="253107"/>
                    <a:pt x="6282015" y="248434"/>
                  </a:cubicBezTo>
                  <a:cubicBezTo>
                    <a:pt x="6274234" y="243761"/>
                    <a:pt x="6270505" y="234766"/>
                    <a:pt x="6270828" y="221451"/>
                  </a:cubicBezTo>
                  <a:close/>
                  <a:moveTo>
                    <a:pt x="2928003" y="87763"/>
                  </a:moveTo>
                  <a:lnTo>
                    <a:pt x="2928003" y="135381"/>
                  </a:lnTo>
                  <a:lnTo>
                    <a:pt x="2985949" y="135381"/>
                  </a:lnTo>
                  <a:lnTo>
                    <a:pt x="2985949" y="87763"/>
                  </a:lnTo>
                  <a:close/>
                  <a:moveTo>
                    <a:pt x="5130561" y="87494"/>
                  </a:moveTo>
                  <a:lnTo>
                    <a:pt x="5147163" y="87494"/>
                  </a:lnTo>
                  <a:lnTo>
                    <a:pt x="5147163" y="240356"/>
                  </a:lnTo>
                  <a:lnTo>
                    <a:pt x="5130561" y="240356"/>
                  </a:lnTo>
                  <a:close/>
                  <a:moveTo>
                    <a:pt x="2062821" y="86884"/>
                  </a:moveTo>
                  <a:cubicBezTo>
                    <a:pt x="2061984" y="97211"/>
                    <a:pt x="2060932" y="107198"/>
                    <a:pt x="2059665" y="116843"/>
                  </a:cubicBezTo>
                  <a:cubicBezTo>
                    <a:pt x="2058399" y="126489"/>
                    <a:pt x="2056773" y="135830"/>
                    <a:pt x="2054789" y="144866"/>
                  </a:cubicBezTo>
                  <a:lnTo>
                    <a:pt x="2146012" y="144866"/>
                  </a:lnTo>
                  <a:lnTo>
                    <a:pt x="2146012" y="86884"/>
                  </a:lnTo>
                  <a:close/>
                  <a:moveTo>
                    <a:pt x="1971312" y="86884"/>
                  </a:moveTo>
                  <a:lnTo>
                    <a:pt x="1971312" y="144866"/>
                  </a:lnTo>
                  <a:lnTo>
                    <a:pt x="2040732" y="144866"/>
                  </a:lnTo>
                  <a:cubicBezTo>
                    <a:pt x="2042705" y="135955"/>
                    <a:pt x="2044282" y="126651"/>
                    <a:pt x="2045466" y="116951"/>
                  </a:cubicBezTo>
                  <a:cubicBezTo>
                    <a:pt x="2046649" y="107251"/>
                    <a:pt x="2047653" y="97229"/>
                    <a:pt x="2048478" y="86884"/>
                  </a:cubicBezTo>
                  <a:close/>
                  <a:moveTo>
                    <a:pt x="5462948" y="83478"/>
                  </a:moveTo>
                  <a:cubicBezTo>
                    <a:pt x="5481607" y="83643"/>
                    <a:pt x="5496079" y="89903"/>
                    <a:pt x="5506369" y="102256"/>
                  </a:cubicBezTo>
                  <a:cubicBezTo>
                    <a:pt x="5516657" y="114609"/>
                    <a:pt x="5521875" y="132063"/>
                    <a:pt x="5522023" y="154617"/>
                  </a:cubicBezTo>
                  <a:cubicBezTo>
                    <a:pt x="5522023" y="158907"/>
                    <a:pt x="5521737" y="162913"/>
                    <a:pt x="5521165" y="166632"/>
                  </a:cubicBezTo>
                  <a:lnTo>
                    <a:pt x="5412728" y="166632"/>
                  </a:lnTo>
                  <a:cubicBezTo>
                    <a:pt x="5413374" y="185599"/>
                    <a:pt x="5418683" y="200836"/>
                    <a:pt x="5428655" y="212340"/>
                  </a:cubicBezTo>
                  <a:cubicBezTo>
                    <a:pt x="5438628" y="223846"/>
                    <a:pt x="5451971" y="229754"/>
                    <a:pt x="5468689" y="230064"/>
                  </a:cubicBezTo>
                  <a:cubicBezTo>
                    <a:pt x="5476825" y="230017"/>
                    <a:pt x="5484226" y="228821"/>
                    <a:pt x="5490892" y="226477"/>
                  </a:cubicBezTo>
                  <a:cubicBezTo>
                    <a:pt x="5497557" y="224133"/>
                    <a:pt x="5503737" y="220928"/>
                    <a:pt x="5509431" y="216862"/>
                  </a:cubicBezTo>
                  <a:lnTo>
                    <a:pt x="5515727" y="229203"/>
                  </a:lnTo>
                  <a:cubicBezTo>
                    <a:pt x="5509689" y="233205"/>
                    <a:pt x="5502785" y="236651"/>
                    <a:pt x="5495014" y="239543"/>
                  </a:cubicBezTo>
                  <a:cubicBezTo>
                    <a:pt x="5487245" y="242434"/>
                    <a:pt x="5477895" y="243948"/>
                    <a:pt x="5466966" y="244086"/>
                  </a:cubicBezTo>
                  <a:cubicBezTo>
                    <a:pt x="5453711" y="244027"/>
                    <a:pt x="5441739" y="240831"/>
                    <a:pt x="5431053" y="234497"/>
                  </a:cubicBezTo>
                  <a:cubicBezTo>
                    <a:pt x="5420365" y="228163"/>
                    <a:pt x="5411861" y="219040"/>
                    <a:pt x="5405543" y="207126"/>
                  </a:cubicBezTo>
                  <a:cubicBezTo>
                    <a:pt x="5399223" y="195211"/>
                    <a:pt x="5395989" y="180855"/>
                    <a:pt x="5395839" y="164057"/>
                  </a:cubicBezTo>
                  <a:cubicBezTo>
                    <a:pt x="5396025" y="147440"/>
                    <a:pt x="5399252" y="133124"/>
                    <a:pt x="5405521" y="121112"/>
                  </a:cubicBezTo>
                  <a:cubicBezTo>
                    <a:pt x="5411791" y="109098"/>
                    <a:pt x="5419989" y="99841"/>
                    <a:pt x="5430118" y="93341"/>
                  </a:cubicBezTo>
                  <a:cubicBezTo>
                    <a:pt x="5440245" y="86841"/>
                    <a:pt x="5451189" y="83553"/>
                    <a:pt x="5462948" y="83478"/>
                  </a:cubicBezTo>
                  <a:close/>
                  <a:moveTo>
                    <a:pt x="5296333" y="83478"/>
                  </a:moveTo>
                  <a:cubicBezTo>
                    <a:pt x="5306445" y="83662"/>
                    <a:pt x="5315123" y="85582"/>
                    <a:pt x="5322366" y="89237"/>
                  </a:cubicBezTo>
                  <a:cubicBezTo>
                    <a:pt x="5329609" y="92893"/>
                    <a:pt x="5335849" y="97177"/>
                    <a:pt x="5341085" y="102088"/>
                  </a:cubicBezTo>
                  <a:lnTo>
                    <a:pt x="5331617" y="113566"/>
                  </a:lnTo>
                  <a:cubicBezTo>
                    <a:pt x="5326913" y="109029"/>
                    <a:pt x="5321691" y="105334"/>
                    <a:pt x="5315947" y="102483"/>
                  </a:cubicBezTo>
                  <a:cubicBezTo>
                    <a:pt x="5310203" y="99632"/>
                    <a:pt x="5303762" y="98162"/>
                    <a:pt x="5296620" y="98071"/>
                  </a:cubicBezTo>
                  <a:cubicBezTo>
                    <a:pt x="5281081" y="98383"/>
                    <a:pt x="5268340" y="104504"/>
                    <a:pt x="5258395" y="116436"/>
                  </a:cubicBezTo>
                  <a:cubicBezTo>
                    <a:pt x="5248451" y="128368"/>
                    <a:pt x="5243311" y="144245"/>
                    <a:pt x="5242977" y="164068"/>
                  </a:cubicBezTo>
                  <a:cubicBezTo>
                    <a:pt x="5243191" y="183879"/>
                    <a:pt x="5248069" y="199708"/>
                    <a:pt x="5257606" y="211556"/>
                  </a:cubicBezTo>
                  <a:cubicBezTo>
                    <a:pt x="5267145" y="223406"/>
                    <a:pt x="5280053" y="229479"/>
                    <a:pt x="5296333" y="229778"/>
                  </a:cubicBezTo>
                  <a:cubicBezTo>
                    <a:pt x="5304251" y="229646"/>
                    <a:pt x="5311579" y="227972"/>
                    <a:pt x="5318315" y="224756"/>
                  </a:cubicBezTo>
                  <a:cubicBezTo>
                    <a:pt x="5325049" y="221540"/>
                    <a:pt x="5331015" y="217570"/>
                    <a:pt x="5336207" y="212848"/>
                  </a:cubicBezTo>
                  <a:lnTo>
                    <a:pt x="5344239" y="224326"/>
                  </a:lnTo>
                  <a:cubicBezTo>
                    <a:pt x="5337636" y="230163"/>
                    <a:pt x="5330261" y="234890"/>
                    <a:pt x="5322115" y="238504"/>
                  </a:cubicBezTo>
                  <a:cubicBezTo>
                    <a:pt x="5313970" y="242118"/>
                    <a:pt x="5305089" y="243978"/>
                    <a:pt x="5295473" y="244086"/>
                  </a:cubicBezTo>
                  <a:cubicBezTo>
                    <a:pt x="5275113" y="243926"/>
                    <a:pt x="5258468" y="236937"/>
                    <a:pt x="5245541" y="223122"/>
                  </a:cubicBezTo>
                  <a:cubicBezTo>
                    <a:pt x="5232612" y="209307"/>
                    <a:pt x="5225936" y="189622"/>
                    <a:pt x="5225513" y="164068"/>
                  </a:cubicBezTo>
                  <a:cubicBezTo>
                    <a:pt x="5225687" y="146993"/>
                    <a:pt x="5229003" y="132462"/>
                    <a:pt x="5235459" y="120473"/>
                  </a:cubicBezTo>
                  <a:cubicBezTo>
                    <a:pt x="5241917" y="108485"/>
                    <a:pt x="5250478" y="99334"/>
                    <a:pt x="5261143" y="93021"/>
                  </a:cubicBezTo>
                  <a:cubicBezTo>
                    <a:pt x="5271808" y="86708"/>
                    <a:pt x="5283539" y="83527"/>
                    <a:pt x="5296333" y="83478"/>
                  </a:cubicBezTo>
                  <a:close/>
                  <a:moveTo>
                    <a:pt x="63397" y="79175"/>
                  </a:moveTo>
                  <a:lnTo>
                    <a:pt x="170936" y="79175"/>
                  </a:lnTo>
                  <a:lnTo>
                    <a:pt x="170936" y="179827"/>
                  </a:lnTo>
                  <a:lnTo>
                    <a:pt x="63397" y="179827"/>
                  </a:lnTo>
                  <a:close/>
                  <a:moveTo>
                    <a:pt x="374627" y="77418"/>
                  </a:moveTo>
                  <a:lnTo>
                    <a:pt x="374627" y="100689"/>
                  </a:lnTo>
                  <a:lnTo>
                    <a:pt x="517199" y="100689"/>
                  </a:lnTo>
                  <a:lnTo>
                    <a:pt x="517199" y="77418"/>
                  </a:lnTo>
                  <a:close/>
                  <a:moveTo>
                    <a:pt x="5665832" y="76861"/>
                  </a:moveTo>
                  <a:lnTo>
                    <a:pt x="5667553" y="89197"/>
                  </a:lnTo>
                  <a:cubicBezTo>
                    <a:pt x="5653317" y="93846"/>
                    <a:pt x="5639261" y="98388"/>
                    <a:pt x="5625384" y="102823"/>
                  </a:cubicBezTo>
                  <a:cubicBezTo>
                    <a:pt x="5611507" y="107257"/>
                    <a:pt x="5598885" y="111226"/>
                    <a:pt x="5587519" y="114728"/>
                  </a:cubicBezTo>
                  <a:lnTo>
                    <a:pt x="5583501" y="101819"/>
                  </a:lnTo>
                  <a:cubicBezTo>
                    <a:pt x="5594015" y="98735"/>
                    <a:pt x="5606409" y="95006"/>
                    <a:pt x="5620687" y="90631"/>
                  </a:cubicBezTo>
                  <a:cubicBezTo>
                    <a:pt x="5634964" y="86256"/>
                    <a:pt x="5650012" y="81667"/>
                    <a:pt x="5665832" y="76861"/>
                  </a:cubicBezTo>
                  <a:close/>
                  <a:moveTo>
                    <a:pt x="2766785" y="73993"/>
                  </a:moveTo>
                  <a:cubicBezTo>
                    <a:pt x="2775367" y="78929"/>
                    <a:pt x="2783734" y="84691"/>
                    <a:pt x="2791886" y="91276"/>
                  </a:cubicBezTo>
                  <a:cubicBezTo>
                    <a:pt x="2800037" y="97862"/>
                    <a:pt x="2806396" y="104054"/>
                    <a:pt x="2810962" y="109851"/>
                  </a:cubicBezTo>
                  <a:lnTo>
                    <a:pt x="2801496" y="118457"/>
                  </a:lnTo>
                  <a:cubicBezTo>
                    <a:pt x="2796673" y="112666"/>
                    <a:pt x="2790254" y="106390"/>
                    <a:pt x="2782240" y="99632"/>
                  </a:cubicBezTo>
                  <a:cubicBezTo>
                    <a:pt x="2774226" y="92872"/>
                    <a:pt x="2766014" y="86812"/>
                    <a:pt x="2757606" y="81451"/>
                  </a:cubicBezTo>
                  <a:close/>
                  <a:moveTo>
                    <a:pt x="2732074" y="69977"/>
                  </a:moveTo>
                  <a:lnTo>
                    <a:pt x="2745270" y="69977"/>
                  </a:lnTo>
                  <a:lnTo>
                    <a:pt x="2745270" y="110998"/>
                  </a:lnTo>
                  <a:cubicBezTo>
                    <a:pt x="2745277" y="113568"/>
                    <a:pt x="2745264" y="116102"/>
                    <a:pt x="2745234" y="118601"/>
                  </a:cubicBezTo>
                  <a:cubicBezTo>
                    <a:pt x="2745204" y="121098"/>
                    <a:pt x="2745120" y="123632"/>
                    <a:pt x="2744983" y="126202"/>
                  </a:cubicBezTo>
                  <a:lnTo>
                    <a:pt x="2825305" y="126202"/>
                  </a:lnTo>
                  <a:lnTo>
                    <a:pt x="2825305" y="139111"/>
                  </a:lnTo>
                  <a:lnTo>
                    <a:pt x="2746991" y="139111"/>
                  </a:lnTo>
                  <a:cubicBezTo>
                    <a:pt x="2753548" y="165425"/>
                    <a:pt x="2763456" y="188171"/>
                    <a:pt x="2776718" y="207349"/>
                  </a:cubicBezTo>
                  <a:cubicBezTo>
                    <a:pt x="2789980" y="226526"/>
                    <a:pt x="2806844" y="240882"/>
                    <a:pt x="2827313" y="250414"/>
                  </a:cubicBezTo>
                  <a:cubicBezTo>
                    <a:pt x="2825538" y="251764"/>
                    <a:pt x="2823781" y="253438"/>
                    <a:pt x="2822042" y="255434"/>
                  </a:cubicBezTo>
                  <a:cubicBezTo>
                    <a:pt x="2820303" y="257430"/>
                    <a:pt x="2818904" y="259391"/>
                    <a:pt x="2817847" y="261315"/>
                  </a:cubicBezTo>
                  <a:cubicBezTo>
                    <a:pt x="2799230" y="251873"/>
                    <a:pt x="2783537" y="238557"/>
                    <a:pt x="2770765" y="221369"/>
                  </a:cubicBezTo>
                  <a:cubicBezTo>
                    <a:pt x="2757994" y="204182"/>
                    <a:pt x="2747966" y="183838"/>
                    <a:pt x="2740680" y="160339"/>
                  </a:cubicBezTo>
                  <a:cubicBezTo>
                    <a:pt x="2737172" y="178029"/>
                    <a:pt x="2729558" y="195647"/>
                    <a:pt x="2717838" y="213193"/>
                  </a:cubicBezTo>
                  <a:cubicBezTo>
                    <a:pt x="2706119" y="230740"/>
                    <a:pt x="2688107" y="247067"/>
                    <a:pt x="2663801" y="262175"/>
                  </a:cubicBezTo>
                  <a:cubicBezTo>
                    <a:pt x="2662600" y="260675"/>
                    <a:pt x="2661057" y="259086"/>
                    <a:pt x="2659175" y="257407"/>
                  </a:cubicBezTo>
                  <a:cubicBezTo>
                    <a:pt x="2657293" y="255727"/>
                    <a:pt x="2655392" y="254353"/>
                    <a:pt x="2653474" y="253283"/>
                  </a:cubicBezTo>
                  <a:cubicBezTo>
                    <a:pt x="2672042" y="242003"/>
                    <a:pt x="2686700" y="229948"/>
                    <a:pt x="2697449" y="217117"/>
                  </a:cubicBezTo>
                  <a:cubicBezTo>
                    <a:pt x="2708197" y="204286"/>
                    <a:pt x="2716077" y="191231"/>
                    <a:pt x="2721089" y="177954"/>
                  </a:cubicBezTo>
                  <a:cubicBezTo>
                    <a:pt x="2726100" y="164678"/>
                    <a:pt x="2729284" y="151729"/>
                    <a:pt x="2730640" y="139111"/>
                  </a:cubicBezTo>
                  <a:lnTo>
                    <a:pt x="2660072" y="139111"/>
                  </a:lnTo>
                  <a:lnTo>
                    <a:pt x="2660072" y="126202"/>
                  </a:lnTo>
                  <a:lnTo>
                    <a:pt x="2731788" y="126202"/>
                  </a:lnTo>
                  <a:cubicBezTo>
                    <a:pt x="2731925" y="123489"/>
                    <a:pt x="2732008" y="120883"/>
                    <a:pt x="2732038" y="118385"/>
                  </a:cubicBezTo>
                  <a:cubicBezTo>
                    <a:pt x="2732069" y="115887"/>
                    <a:pt x="2732080" y="113424"/>
                    <a:pt x="2732074" y="110998"/>
                  </a:cubicBezTo>
                  <a:close/>
                  <a:moveTo>
                    <a:pt x="2350832" y="69385"/>
                  </a:moveTo>
                  <a:cubicBezTo>
                    <a:pt x="2350432" y="74107"/>
                    <a:pt x="2349798" y="78666"/>
                    <a:pt x="2348932" y="83065"/>
                  </a:cubicBezTo>
                  <a:cubicBezTo>
                    <a:pt x="2348065" y="87463"/>
                    <a:pt x="2346786" y="91809"/>
                    <a:pt x="2345095" y="96099"/>
                  </a:cubicBezTo>
                  <a:lnTo>
                    <a:pt x="2405336" y="96099"/>
                  </a:lnTo>
                  <a:lnTo>
                    <a:pt x="2405336" y="69385"/>
                  </a:lnTo>
                  <a:close/>
                  <a:moveTo>
                    <a:pt x="2289730" y="69385"/>
                  </a:moveTo>
                  <a:cubicBezTo>
                    <a:pt x="2289013" y="73999"/>
                    <a:pt x="2288295" y="78559"/>
                    <a:pt x="2287578" y="83065"/>
                  </a:cubicBezTo>
                  <a:cubicBezTo>
                    <a:pt x="2286862" y="87572"/>
                    <a:pt x="2286144" y="91916"/>
                    <a:pt x="2285428" y="96099"/>
                  </a:cubicBezTo>
                  <a:lnTo>
                    <a:pt x="2330465" y="96099"/>
                  </a:lnTo>
                  <a:cubicBezTo>
                    <a:pt x="2332593" y="91809"/>
                    <a:pt x="2334218" y="87463"/>
                    <a:pt x="2335342" y="83065"/>
                  </a:cubicBezTo>
                  <a:cubicBezTo>
                    <a:pt x="2336465" y="78666"/>
                    <a:pt x="2337230" y="74107"/>
                    <a:pt x="2337636" y="69385"/>
                  </a:cubicBezTo>
                  <a:close/>
                  <a:moveTo>
                    <a:pt x="2595241" y="68829"/>
                  </a:moveTo>
                  <a:cubicBezTo>
                    <a:pt x="2601976" y="73431"/>
                    <a:pt x="2607940" y="78140"/>
                    <a:pt x="2613133" y="82957"/>
                  </a:cubicBezTo>
                  <a:cubicBezTo>
                    <a:pt x="2618326" y="87774"/>
                    <a:pt x="2622785" y="92627"/>
                    <a:pt x="2626509" y="97516"/>
                  </a:cubicBezTo>
                  <a:cubicBezTo>
                    <a:pt x="2631971" y="93643"/>
                    <a:pt x="2636967" y="89699"/>
                    <a:pt x="2641497" y="85683"/>
                  </a:cubicBezTo>
                  <a:cubicBezTo>
                    <a:pt x="2646027" y="81667"/>
                    <a:pt x="2650020" y="77578"/>
                    <a:pt x="2653474" y="73420"/>
                  </a:cubicBezTo>
                  <a:lnTo>
                    <a:pt x="2664661" y="80017"/>
                  </a:lnTo>
                  <a:cubicBezTo>
                    <a:pt x="2660472" y="84750"/>
                    <a:pt x="2655727" y="89412"/>
                    <a:pt x="2650426" y="94002"/>
                  </a:cubicBezTo>
                  <a:cubicBezTo>
                    <a:pt x="2645125" y="98592"/>
                    <a:pt x="2639448" y="103109"/>
                    <a:pt x="2633393" y="107556"/>
                  </a:cubicBezTo>
                  <a:cubicBezTo>
                    <a:pt x="2640361" y="119323"/>
                    <a:pt x="2644927" y="131360"/>
                    <a:pt x="2647091" y="143664"/>
                  </a:cubicBezTo>
                  <a:cubicBezTo>
                    <a:pt x="2649254" y="155970"/>
                    <a:pt x="2650234" y="168508"/>
                    <a:pt x="2650032" y="181280"/>
                  </a:cubicBezTo>
                  <a:cubicBezTo>
                    <a:pt x="2650133" y="197972"/>
                    <a:pt x="2649213" y="212279"/>
                    <a:pt x="2647271" y="224202"/>
                  </a:cubicBezTo>
                  <a:cubicBezTo>
                    <a:pt x="2645328" y="236124"/>
                    <a:pt x="2641754" y="245340"/>
                    <a:pt x="2636549" y="251848"/>
                  </a:cubicBezTo>
                  <a:cubicBezTo>
                    <a:pt x="2634972" y="253725"/>
                    <a:pt x="2633035" y="255279"/>
                    <a:pt x="2630740" y="256510"/>
                  </a:cubicBezTo>
                  <a:cubicBezTo>
                    <a:pt x="2628445" y="257741"/>
                    <a:pt x="2625791" y="258577"/>
                    <a:pt x="2622780" y="259020"/>
                  </a:cubicBezTo>
                  <a:cubicBezTo>
                    <a:pt x="2618447" y="259719"/>
                    <a:pt x="2613773" y="260113"/>
                    <a:pt x="2608758" y="260204"/>
                  </a:cubicBezTo>
                  <a:cubicBezTo>
                    <a:pt x="2603745" y="260293"/>
                    <a:pt x="2598570" y="260185"/>
                    <a:pt x="2593232" y="259881"/>
                  </a:cubicBezTo>
                  <a:cubicBezTo>
                    <a:pt x="2593071" y="257819"/>
                    <a:pt x="2592533" y="255632"/>
                    <a:pt x="2591619" y="253318"/>
                  </a:cubicBezTo>
                  <a:cubicBezTo>
                    <a:pt x="2590704" y="251006"/>
                    <a:pt x="2589521" y="248890"/>
                    <a:pt x="2588068" y="246972"/>
                  </a:cubicBezTo>
                  <a:cubicBezTo>
                    <a:pt x="2594583" y="247402"/>
                    <a:pt x="2600416" y="247617"/>
                    <a:pt x="2605568" y="247617"/>
                  </a:cubicBezTo>
                  <a:cubicBezTo>
                    <a:pt x="2610719" y="247617"/>
                    <a:pt x="2614831" y="247402"/>
                    <a:pt x="2617903" y="246972"/>
                  </a:cubicBezTo>
                  <a:cubicBezTo>
                    <a:pt x="2620024" y="246835"/>
                    <a:pt x="2621805" y="246392"/>
                    <a:pt x="2623246" y="245645"/>
                  </a:cubicBezTo>
                  <a:cubicBezTo>
                    <a:pt x="2624686" y="244898"/>
                    <a:pt x="2625965" y="243810"/>
                    <a:pt x="2627083" y="242382"/>
                  </a:cubicBezTo>
                  <a:cubicBezTo>
                    <a:pt x="2630764" y="237822"/>
                    <a:pt x="2633370" y="230232"/>
                    <a:pt x="2634899" y="219612"/>
                  </a:cubicBezTo>
                  <a:cubicBezTo>
                    <a:pt x="2636429" y="208992"/>
                    <a:pt x="2637170" y="196024"/>
                    <a:pt x="2637123" y="180706"/>
                  </a:cubicBezTo>
                  <a:cubicBezTo>
                    <a:pt x="2637074" y="175017"/>
                    <a:pt x="2636884" y="169184"/>
                    <a:pt x="2636549" y="163207"/>
                  </a:cubicBezTo>
                  <a:cubicBezTo>
                    <a:pt x="2628445" y="172566"/>
                    <a:pt x="2619194" y="181459"/>
                    <a:pt x="2608794" y="189885"/>
                  </a:cubicBezTo>
                  <a:cubicBezTo>
                    <a:pt x="2598396" y="198313"/>
                    <a:pt x="2588141" y="205197"/>
                    <a:pt x="2578028" y="210540"/>
                  </a:cubicBezTo>
                  <a:cubicBezTo>
                    <a:pt x="2577114" y="208885"/>
                    <a:pt x="2575859" y="207031"/>
                    <a:pt x="2574263" y="204982"/>
                  </a:cubicBezTo>
                  <a:cubicBezTo>
                    <a:pt x="2572668" y="202932"/>
                    <a:pt x="2571054" y="201151"/>
                    <a:pt x="2569423" y="199640"/>
                  </a:cubicBezTo>
                  <a:cubicBezTo>
                    <a:pt x="2581405" y="194488"/>
                    <a:pt x="2593370" y="187149"/>
                    <a:pt x="2605317" y="177622"/>
                  </a:cubicBezTo>
                  <a:cubicBezTo>
                    <a:pt x="2617263" y="168096"/>
                    <a:pt x="2627005" y="158032"/>
                    <a:pt x="2634540" y="147430"/>
                  </a:cubicBezTo>
                  <a:cubicBezTo>
                    <a:pt x="2633548" y="141848"/>
                    <a:pt x="2632091" y="136373"/>
                    <a:pt x="2630166" y="131007"/>
                  </a:cubicBezTo>
                  <a:cubicBezTo>
                    <a:pt x="2628242" y="125640"/>
                    <a:pt x="2625779" y="120310"/>
                    <a:pt x="2622780" y="115015"/>
                  </a:cubicBezTo>
                  <a:cubicBezTo>
                    <a:pt x="2615739" y="119479"/>
                    <a:pt x="2608519" y="123746"/>
                    <a:pt x="2601121" y="127815"/>
                  </a:cubicBezTo>
                  <a:cubicBezTo>
                    <a:pt x="2593723" y="131886"/>
                    <a:pt x="2586216" y="135650"/>
                    <a:pt x="2578602" y="139111"/>
                  </a:cubicBezTo>
                  <a:cubicBezTo>
                    <a:pt x="2577544" y="137766"/>
                    <a:pt x="2576217" y="136296"/>
                    <a:pt x="2574622" y="134700"/>
                  </a:cubicBezTo>
                  <a:cubicBezTo>
                    <a:pt x="2573027" y="133105"/>
                    <a:pt x="2571485" y="131706"/>
                    <a:pt x="2569996" y="130505"/>
                  </a:cubicBezTo>
                  <a:cubicBezTo>
                    <a:pt x="2577927" y="126907"/>
                    <a:pt x="2585804" y="122986"/>
                    <a:pt x="2593627" y="118744"/>
                  </a:cubicBezTo>
                  <a:cubicBezTo>
                    <a:pt x="2601449" y="114500"/>
                    <a:pt x="2608968" y="110006"/>
                    <a:pt x="2616181" y="105261"/>
                  </a:cubicBezTo>
                  <a:cubicBezTo>
                    <a:pt x="2612476" y="100235"/>
                    <a:pt x="2608125" y="95299"/>
                    <a:pt x="2603129" y="90452"/>
                  </a:cubicBezTo>
                  <a:cubicBezTo>
                    <a:pt x="2598133" y="85605"/>
                    <a:pt x="2592348" y="80884"/>
                    <a:pt x="2585774" y="76288"/>
                  </a:cubicBezTo>
                  <a:close/>
                  <a:moveTo>
                    <a:pt x="361144" y="66266"/>
                  </a:moveTo>
                  <a:lnTo>
                    <a:pt x="531255" y="66266"/>
                  </a:lnTo>
                  <a:lnTo>
                    <a:pt x="531255" y="146838"/>
                  </a:lnTo>
                  <a:lnTo>
                    <a:pt x="408763" y="146838"/>
                  </a:lnTo>
                  <a:cubicBezTo>
                    <a:pt x="406451" y="150598"/>
                    <a:pt x="403905" y="154357"/>
                    <a:pt x="401126" y="158116"/>
                  </a:cubicBezTo>
                  <a:cubicBezTo>
                    <a:pt x="398347" y="161875"/>
                    <a:pt x="395442" y="165491"/>
                    <a:pt x="392413" y="168963"/>
                  </a:cubicBezTo>
                  <a:lnTo>
                    <a:pt x="515190" y="168963"/>
                  </a:lnTo>
                  <a:lnTo>
                    <a:pt x="518059" y="168101"/>
                  </a:lnTo>
                  <a:lnTo>
                    <a:pt x="526665" y="174397"/>
                  </a:lnTo>
                  <a:cubicBezTo>
                    <a:pt x="518704" y="185117"/>
                    <a:pt x="508951" y="194711"/>
                    <a:pt x="497404" y="203179"/>
                  </a:cubicBezTo>
                  <a:cubicBezTo>
                    <a:pt x="485858" y="211649"/>
                    <a:pt x="472949" y="219168"/>
                    <a:pt x="458678" y="225738"/>
                  </a:cubicBezTo>
                  <a:cubicBezTo>
                    <a:pt x="475263" y="231322"/>
                    <a:pt x="493012" y="235865"/>
                    <a:pt x="511927" y="239368"/>
                  </a:cubicBezTo>
                  <a:cubicBezTo>
                    <a:pt x="530842" y="242871"/>
                    <a:pt x="550385" y="245405"/>
                    <a:pt x="570555" y="246972"/>
                  </a:cubicBezTo>
                  <a:cubicBezTo>
                    <a:pt x="568965" y="248771"/>
                    <a:pt x="567484" y="250838"/>
                    <a:pt x="566109" y="253175"/>
                  </a:cubicBezTo>
                  <a:cubicBezTo>
                    <a:pt x="564733" y="255512"/>
                    <a:pt x="563539" y="257651"/>
                    <a:pt x="562523" y="259594"/>
                  </a:cubicBezTo>
                  <a:cubicBezTo>
                    <a:pt x="540751" y="257610"/>
                    <a:pt x="519679" y="254406"/>
                    <a:pt x="499305" y="249984"/>
                  </a:cubicBezTo>
                  <a:cubicBezTo>
                    <a:pt x="478932" y="245560"/>
                    <a:pt x="459939" y="239774"/>
                    <a:pt x="442327" y="232624"/>
                  </a:cubicBezTo>
                  <a:cubicBezTo>
                    <a:pt x="422330" y="240324"/>
                    <a:pt x="401365" y="246517"/>
                    <a:pt x="379431" y="251203"/>
                  </a:cubicBezTo>
                  <a:cubicBezTo>
                    <a:pt x="357499" y="255889"/>
                    <a:pt x="335816" y="259355"/>
                    <a:pt x="314385" y="261601"/>
                  </a:cubicBezTo>
                  <a:cubicBezTo>
                    <a:pt x="313913" y="259522"/>
                    <a:pt x="313137" y="257298"/>
                    <a:pt x="312055" y="254932"/>
                  </a:cubicBezTo>
                  <a:cubicBezTo>
                    <a:pt x="310973" y="252565"/>
                    <a:pt x="309838" y="250485"/>
                    <a:pt x="308648" y="248693"/>
                  </a:cubicBezTo>
                  <a:cubicBezTo>
                    <a:pt x="328329" y="247007"/>
                    <a:pt x="348206" y="244281"/>
                    <a:pt x="368280" y="240516"/>
                  </a:cubicBezTo>
                  <a:cubicBezTo>
                    <a:pt x="388355" y="236749"/>
                    <a:pt x="407586" y="231728"/>
                    <a:pt x="425975" y="225451"/>
                  </a:cubicBezTo>
                  <a:cubicBezTo>
                    <a:pt x="415607" y="220430"/>
                    <a:pt x="406009" y="214834"/>
                    <a:pt x="397182" y="208665"/>
                  </a:cubicBezTo>
                  <a:cubicBezTo>
                    <a:pt x="388355" y="202496"/>
                    <a:pt x="380550" y="195753"/>
                    <a:pt x="373767" y="188435"/>
                  </a:cubicBezTo>
                  <a:cubicBezTo>
                    <a:pt x="367718" y="193899"/>
                    <a:pt x="361527" y="199040"/>
                    <a:pt x="355192" y="203859"/>
                  </a:cubicBezTo>
                  <a:cubicBezTo>
                    <a:pt x="348857" y="208677"/>
                    <a:pt x="342522" y="213101"/>
                    <a:pt x="336187" y="217130"/>
                  </a:cubicBezTo>
                  <a:cubicBezTo>
                    <a:pt x="335094" y="215874"/>
                    <a:pt x="333551" y="214296"/>
                    <a:pt x="331561" y="212395"/>
                  </a:cubicBezTo>
                  <a:cubicBezTo>
                    <a:pt x="329571" y="210494"/>
                    <a:pt x="327671" y="208916"/>
                    <a:pt x="325860" y="207660"/>
                  </a:cubicBezTo>
                  <a:cubicBezTo>
                    <a:pt x="338972" y="200249"/>
                    <a:pt x="351474" y="191335"/>
                    <a:pt x="363368" y="180916"/>
                  </a:cubicBezTo>
                  <a:cubicBezTo>
                    <a:pt x="375260" y="170498"/>
                    <a:pt x="385325" y="159138"/>
                    <a:pt x="393560" y="146838"/>
                  </a:cubicBezTo>
                  <a:lnTo>
                    <a:pt x="361144" y="146838"/>
                  </a:lnTo>
                  <a:close/>
                  <a:moveTo>
                    <a:pt x="3299509" y="54755"/>
                  </a:moveTo>
                  <a:cubicBezTo>
                    <a:pt x="3297059" y="59514"/>
                    <a:pt x="3294429" y="64344"/>
                    <a:pt x="3291621" y="69246"/>
                  </a:cubicBezTo>
                  <a:cubicBezTo>
                    <a:pt x="3288811" y="74148"/>
                    <a:pt x="3285895" y="78979"/>
                    <a:pt x="3282871" y="83737"/>
                  </a:cubicBezTo>
                  <a:lnTo>
                    <a:pt x="3226072" y="166668"/>
                  </a:lnTo>
                  <a:lnTo>
                    <a:pt x="3299222" y="166668"/>
                  </a:lnTo>
                  <a:lnTo>
                    <a:pt x="3299222" y="89477"/>
                  </a:lnTo>
                  <a:cubicBezTo>
                    <a:pt x="3299240" y="84497"/>
                    <a:pt x="3299419" y="78745"/>
                    <a:pt x="3299759" y="72223"/>
                  </a:cubicBezTo>
                  <a:cubicBezTo>
                    <a:pt x="3300099" y="65701"/>
                    <a:pt x="3300492" y="59878"/>
                    <a:pt x="3300940" y="54755"/>
                  </a:cubicBezTo>
                  <a:close/>
                  <a:moveTo>
                    <a:pt x="3052502" y="48462"/>
                  </a:moveTo>
                  <a:cubicBezTo>
                    <a:pt x="3056039" y="71746"/>
                    <a:pt x="3060581" y="93667"/>
                    <a:pt x="3066128" y="114225"/>
                  </a:cubicBezTo>
                  <a:cubicBezTo>
                    <a:pt x="3071674" y="134784"/>
                    <a:pt x="3078510" y="153693"/>
                    <a:pt x="3086638" y="170953"/>
                  </a:cubicBezTo>
                  <a:cubicBezTo>
                    <a:pt x="3095865" y="154159"/>
                    <a:pt x="3103946" y="135537"/>
                    <a:pt x="3110878" y="115086"/>
                  </a:cubicBezTo>
                  <a:cubicBezTo>
                    <a:pt x="3117810" y="94635"/>
                    <a:pt x="3123308" y="72427"/>
                    <a:pt x="3127372" y="48462"/>
                  </a:cubicBezTo>
                  <a:close/>
                  <a:moveTo>
                    <a:pt x="4712654" y="42994"/>
                  </a:moveTo>
                  <a:cubicBezTo>
                    <a:pt x="4691720" y="43280"/>
                    <a:pt x="4675125" y="51529"/>
                    <a:pt x="4662871" y="67740"/>
                  </a:cubicBezTo>
                  <a:cubicBezTo>
                    <a:pt x="4650616" y="83951"/>
                    <a:pt x="4644351" y="106402"/>
                    <a:pt x="4644077" y="135094"/>
                  </a:cubicBezTo>
                  <a:cubicBezTo>
                    <a:pt x="4644351" y="163846"/>
                    <a:pt x="4650616" y="186537"/>
                    <a:pt x="4662871" y="203166"/>
                  </a:cubicBezTo>
                  <a:cubicBezTo>
                    <a:pt x="4675125" y="219795"/>
                    <a:pt x="4691720" y="228284"/>
                    <a:pt x="4712654" y="228630"/>
                  </a:cubicBezTo>
                  <a:cubicBezTo>
                    <a:pt x="4733739" y="228284"/>
                    <a:pt x="4750465" y="219795"/>
                    <a:pt x="4762833" y="203166"/>
                  </a:cubicBezTo>
                  <a:cubicBezTo>
                    <a:pt x="4775201" y="186537"/>
                    <a:pt x="4781525" y="163846"/>
                    <a:pt x="4781807" y="135094"/>
                  </a:cubicBezTo>
                  <a:cubicBezTo>
                    <a:pt x="4781525" y="106402"/>
                    <a:pt x="4775201" y="83951"/>
                    <a:pt x="4762833" y="67740"/>
                  </a:cubicBezTo>
                  <a:cubicBezTo>
                    <a:pt x="4750465" y="51529"/>
                    <a:pt x="4733739" y="43280"/>
                    <a:pt x="4712654" y="42994"/>
                  </a:cubicBezTo>
                  <a:close/>
                  <a:moveTo>
                    <a:pt x="3584560" y="41272"/>
                  </a:moveTo>
                  <a:cubicBezTo>
                    <a:pt x="3572991" y="41583"/>
                    <a:pt x="3563557" y="46629"/>
                    <a:pt x="3556256" y="56410"/>
                  </a:cubicBezTo>
                  <a:cubicBezTo>
                    <a:pt x="3548957" y="66190"/>
                    <a:pt x="3545190" y="78841"/>
                    <a:pt x="3544957" y="94360"/>
                  </a:cubicBezTo>
                  <a:cubicBezTo>
                    <a:pt x="3544891" y="109719"/>
                    <a:pt x="3548251" y="122190"/>
                    <a:pt x="3555037" y="131773"/>
                  </a:cubicBezTo>
                  <a:cubicBezTo>
                    <a:pt x="3561822" y="141356"/>
                    <a:pt x="3572429" y="146294"/>
                    <a:pt x="3586855" y="146588"/>
                  </a:cubicBezTo>
                  <a:cubicBezTo>
                    <a:pt x="3594682" y="146671"/>
                    <a:pt x="3602777" y="144280"/>
                    <a:pt x="3611141" y="139413"/>
                  </a:cubicBezTo>
                  <a:cubicBezTo>
                    <a:pt x="3619506" y="134547"/>
                    <a:pt x="3627672" y="126703"/>
                    <a:pt x="3635642" y="115882"/>
                  </a:cubicBezTo>
                  <a:cubicBezTo>
                    <a:pt x="3634805" y="92812"/>
                    <a:pt x="3630165" y="74674"/>
                    <a:pt x="3621723" y="61468"/>
                  </a:cubicBezTo>
                  <a:cubicBezTo>
                    <a:pt x="3613282" y="48262"/>
                    <a:pt x="3600893" y="41529"/>
                    <a:pt x="3584560" y="41272"/>
                  </a:cubicBezTo>
                  <a:close/>
                  <a:moveTo>
                    <a:pt x="2003440" y="37543"/>
                  </a:moveTo>
                  <a:cubicBezTo>
                    <a:pt x="1998569" y="43729"/>
                    <a:pt x="1993394" y="49878"/>
                    <a:pt x="1987914" y="55992"/>
                  </a:cubicBezTo>
                  <a:cubicBezTo>
                    <a:pt x="1982433" y="62106"/>
                    <a:pt x="1976612" y="68112"/>
                    <a:pt x="1970451" y="74011"/>
                  </a:cubicBezTo>
                  <a:lnTo>
                    <a:pt x="2056224" y="74011"/>
                  </a:lnTo>
                  <a:cubicBezTo>
                    <a:pt x="2061171" y="68866"/>
                    <a:pt x="2066048" y="63075"/>
                    <a:pt x="2070853" y="56639"/>
                  </a:cubicBezTo>
                  <a:cubicBezTo>
                    <a:pt x="2075658" y="50201"/>
                    <a:pt x="2079961" y="43836"/>
                    <a:pt x="2083762" y="37543"/>
                  </a:cubicBezTo>
                  <a:close/>
                  <a:moveTo>
                    <a:pt x="3133397" y="34406"/>
                  </a:moveTo>
                  <a:lnTo>
                    <a:pt x="3142004" y="36987"/>
                  </a:lnTo>
                  <a:cubicBezTo>
                    <a:pt x="3137658" y="67246"/>
                    <a:pt x="3131431" y="94724"/>
                    <a:pt x="3123321" y="119425"/>
                  </a:cubicBezTo>
                  <a:cubicBezTo>
                    <a:pt x="3115211" y="144125"/>
                    <a:pt x="3105470" y="166082"/>
                    <a:pt x="3094097" y="185296"/>
                  </a:cubicBezTo>
                  <a:cubicBezTo>
                    <a:pt x="3101675" y="198826"/>
                    <a:pt x="3110400" y="210922"/>
                    <a:pt x="3120273" y="221584"/>
                  </a:cubicBezTo>
                  <a:cubicBezTo>
                    <a:pt x="3130146" y="232246"/>
                    <a:pt x="3141310" y="241187"/>
                    <a:pt x="3153764" y="248406"/>
                  </a:cubicBezTo>
                  <a:cubicBezTo>
                    <a:pt x="3151984" y="249745"/>
                    <a:pt x="3150167" y="251370"/>
                    <a:pt x="3148314" y="253283"/>
                  </a:cubicBezTo>
                  <a:cubicBezTo>
                    <a:pt x="3146461" y="255195"/>
                    <a:pt x="3144931" y="257107"/>
                    <a:pt x="3143724" y="259020"/>
                  </a:cubicBezTo>
                  <a:cubicBezTo>
                    <a:pt x="3131855" y="251705"/>
                    <a:pt x="3121170" y="242955"/>
                    <a:pt x="3111667" y="232772"/>
                  </a:cubicBezTo>
                  <a:cubicBezTo>
                    <a:pt x="3102164" y="222589"/>
                    <a:pt x="3093630" y="210970"/>
                    <a:pt x="3086064" y="197918"/>
                  </a:cubicBezTo>
                  <a:cubicBezTo>
                    <a:pt x="3077148" y="211407"/>
                    <a:pt x="3067657" y="223443"/>
                    <a:pt x="3057593" y="234027"/>
                  </a:cubicBezTo>
                  <a:cubicBezTo>
                    <a:pt x="3047529" y="244611"/>
                    <a:pt x="3037035" y="253707"/>
                    <a:pt x="3026110" y="261315"/>
                  </a:cubicBezTo>
                  <a:cubicBezTo>
                    <a:pt x="3024921" y="259510"/>
                    <a:pt x="3023498" y="257598"/>
                    <a:pt x="3021843" y="255578"/>
                  </a:cubicBezTo>
                  <a:cubicBezTo>
                    <a:pt x="3020187" y="253557"/>
                    <a:pt x="3018550" y="251932"/>
                    <a:pt x="3016931" y="250701"/>
                  </a:cubicBezTo>
                  <a:cubicBezTo>
                    <a:pt x="3028160" y="243351"/>
                    <a:pt x="3038977" y="234099"/>
                    <a:pt x="3049382" y="222947"/>
                  </a:cubicBezTo>
                  <a:cubicBezTo>
                    <a:pt x="3059786" y="211795"/>
                    <a:pt x="3069528" y="198958"/>
                    <a:pt x="3078605" y="184435"/>
                  </a:cubicBezTo>
                  <a:cubicBezTo>
                    <a:pt x="3069337" y="165735"/>
                    <a:pt x="3061555" y="144974"/>
                    <a:pt x="3055263" y="122150"/>
                  </a:cubicBezTo>
                  <a:cubicBezTo>
                    <a:pt x="3048969" y="99327"/>
                    <a:pt x="3043842" y="74763"/>
                    <a:pt x="3039880" y="48462"/>
                  </a:cubicBezTo>
                  <a:lnTo>
                    <a:pt x="3022955" y="48462"/>
                  </a:lnTo>
                  <a:lnTo>
                    <a:pt x="3022955" y="35266"/>
                  </a:lnTo>
                  <a:lnTo>
                    <a:pt x="3131102" y="35266"/>
                  </a:lnTo>
                  <a:close/>
                  <a:moveTo>
                    <a:pt x="2418532" y="33240"/>
                  </a:moveTo>
                  <a:lnTo>
                    <a:pt x="2418532" y="58233"/>
                  </a:lnTo>
                  <a:lnTo>
                    <a:pt x="2468733" y="58233"/>
                  </a:lnTo>
                  <a:lnTo>
                    <a:pt x="2468733" y="33240"/>
                  </a:lnTo>
                  <a:close/>
                  <a:moveTo>
                    <a:pt x="2351119" y="33240"/>
                  </a:moveTo>
                  <a:lnTo>
                    <a:pt x="2351119" y="56797"/>
                  </a:lnTo>
                  <a:lnTo>
                    <a:pt x="2351119" y="58233"/>
                  </a:lnTo>
                  <a:lnTo>
                    <a:pt x="2405336" y="58233"/>
                  </a:lnTo>
                  <a:lnTo>
                    <a:pt x="2405336" y="33240"/>
                  </a:lnTo>
                  <a:close/>
                  <a:moveTo>
                    <a:pt x="3299222" y="31268"/>
                  </a:moveTo>
                  <a:lnTo>
                    <a:pt x="3315537" y="31268"/>
                  </a:lnTo>
                  <a:lnTo>
                    <a:pt x="3315537" y="166668"/>
                  </a:lnTo>
                  <a:lnTo>
                    <a:pt x="3345085" y="166668"/>
                  </a:lnTo>
                  <a:lnTo>
                    <a:pt x="3345085" y="180688"/>
                  </a:lnTo>
                  <a:lnTo>
                    <a:pt x="3315537" y="180688"/>
                  </a:lnTo>
                  <a:lnTo>
                    <a:pt x="3315537" y="240356"/>
                  </a:lnTo>
                  <a:lnTo>
                    <a:pt x="3299222" y="240356"/>
                  </a:lnTo>
                  <a:lnTo>
                    <a:pt x="3299222" y="180688"/>
                  </a:lnTo>
                  <a:lnTo>
                    <a:pt x="3206852" y="180688"/>
                  </a:lnTo>
                  <a:lnTo>
                    <a:pt x="3206852" y="170101"/>
                  </a:lnTo>
                  <a:close/>
                  <a:moveTo>
                    <a:pt x="2928003" y="28956"/>
                  </a:moveTo>
                  <a:lnTo>
                    <a:pt x="2928003" y="75427"/>
                  </a:lnTo>
                  <a:lnTo>
                    <a:pt x="2985949" y="75427"/>
                  </a:lnTo>
                  <a:lnTo>
                    <a:pt x="2985949" y="28956"/>
                  </a:lnTo>
                  <a:close/>
                  <a:moveTo>
                    <a:pt x="13735" y="28077"/>
                  </a:moveTo>
                  <a:lnTo>
                    <a:pt x="13735" y="232360"/>
                  </a:lnTo>
                  <a:lnTo>
                    <a:pt x="221460" y="232360"/>
                  </a:lnTo>
                  <a:lnTo>
                    <a:pt x="221460" y="28077"/>
                  </a:lnTo>
                  <a:close/>
                  <a:moveTo>
                    <a:pt x="4712654" y="27539"/>
                  </a:moveTo>
                  <a:cubicBezTo>
                    <a:pt x="4738621" y="27878"/>
                    <a:pt x="4759489" y="37519"/>
                    <a:pt x="4775259" y="56462"/>
                  </a:cubicBezTo>
                  <a:cubicBezTo>
                    <a:pt x="4791029" y="75405"/>
                    <a:pt x="4799129" y="101616"/>
                    <a:pt x="4799557" y="135094"/>
                  </a:cubicBezTo>
                  <a:cubicBezTo>
                    <a:pt x="4799129" y="168757"/>
                    <a:pt x="4791029" y="195243"/>
                    <a:pt x="4775259" y="214552"/>
                  </a:cubicBezTo>
                  <a:cubicBezTo>
                    <a:pt x="4759489" y="233860"/>
                    <a:pt x="4738621" y="243704"/>
                    <a:pt x="4712654" y="244086"/>
                  </a:cubicBezTo>
                  <a:cubicBezTo>
                    <a:pt x="4686952" y="243704"/>
                    <a:pt x="4666203" y="233860"/>
                    <a:pt x="4650409" y="214552"/>
                  </a:cubicBezTo>
                  <a:cubicBezTo>
                    <a:pt x="4634615" y="195243"/>
                    <a:pt x="4626493" y="168757"/>
                    <a:pt x="4626039" y="135094"/>
                  </a:cubicBezTo>
                  <a:cubicBezTo>
                    <a:pt x="4626493" y="101616"/>
                    <a:pt x="4634615" y="75405"/>
                    <a:pt x="4650409" y="56462"/>
                  </a:cubicBezTo>
                  <a:cubicBezTo>
                    <a:pt x="4666203" y="37519"/>
                    <a:pt x="4686952" y="27878"/>
                    <a:pt x="4712654" y="27539"/>
                  </a:cubicBezTo>
                  <a:close/>
                  <a:moveTo>
                    <a:pt x="3822807" y="27539"/>
                  </a:moveTo>
                  <a:cubicBezTo>
                    <a:pt x="3836934" y="27837"/>
                    <a:pt x="3848709" y="30532"/>
                    <a:pt x="3858132" y="35627"/>
                  </a:cubicBezTo>
                  <a:cubicBezTo>
                    <a:pt x="3867555" y="40722"/>
                    <a:pt x="3875089" y="46430"/>
                    <a:pt x="3880736" y="52751"/>
                  </a:cubicBezTo>
                  <a:lnTo>
                    <a:pt x="3870718" y="63943"/>
                  </a:lnTo>
                  <a:cubicBezTo>
                    <a:pt x="3865510" y="58048"/>
                    <a:pt x="3859081" y="53122"/>
                    <a:pt x="3851430" y="49164"/>
                  </a:cubicBezTo>
                  <a:cubicBezTo>
                    <a:pt x="3843779" y="45206"/>
                    <a:pt x="3834334" y="43149"/>
                    <a:pt x="3823095" y="42994"/>
                  </a:cubicBezTo>
                  <a:cubicBezTo>
                    <a:pt x="3799613" y="43299"/>
                    <a:pt x="3781223" y="51585"/>
                    <a:pt x="3767929" y="67853"/>
                  </a:cubicBezTo>
                  <a:cubicBezTo>
                    <a:pt x="3754633" y="84120"/>
                    <a:pt x="3747865" y="106541"/>
                    <a:pt x="3747626" y="135112"/>
                  </a:cubicBezTo>
                  <a:cubicBezTo>
                    <a:pt x="3747781" y="163976"/>
                    <a:pt x="3754286" y="186697"/>
                    <a:pt x="3767139" y="203272"/>
                  </a:cubicBezTo>
                  <a:cubicBezTo>
                    <a:pt x="3779992" y="219848"/>
                    <a:pt x="3798261" y="228301"/>
                    <a:pt x="3821946" y="228630"/>
                  </a:cubicBezTo>
                  <a:cubicBezTo>
                    <a:pt x="3830992" y="228601"/>
                    <a:pt x="3839445" y="227297"/>
                    <a:pt x="3847307" y="224720"/>
                  </a:cubicBezTo>
                  <a:cubicBezTo>
                    <a:pt x="3855167" y="222143"/>
                    <a:pt x="3861540" y="218472"/>
                    <a:pt x="3866424" y="213707"/>
                  </a:cubicBezTo>
                  <a:lnTo>
                    <a:pt x="3866424" y="150854"/>
                  </a:lnTo>
                  <a:lnTo>
                    <a:pt x="3817929" y="150854"/>
                  </a:lnTo>
                  <a:lnTo>
                    <a:pt x="3817929" y="136260"/>
                  </a:lnTo>
                  <a:lnTo>
                    <a:pt x="3883026" y="136260"/>
                  </a:lnTo>
                  <a:lnTo>
                    <a:pt x="3883026" y="220307"/>
                  </a:lnTo>
                  <a:cubicBezTo>
                    <a:pt x="3876388" y="227444"/>
                    <a:pt x="3867755" y="233163"/>
                    <a:pt x="3857126" y="237464"/>
                  </a:cubicBezTo>
                  <a:cubicBezTo>
                    <a:pt x="3846497" y="241766"/>
                    <a:pt x="3834196" y="243973"/>
                    <a:pt x="3820225" y="244086"/>
                  </a:cubicBezTo>
                  <a:cubicBezTo>
                    <a:pt x="3792847" y="243745"/>
                    <a:pt x="3770998" y="234032"/>
                    <a:pt x="3754677" y="214946"/>
                  </a:cubicBezTo>
                  <a:cubicBezTo>
                    <a:pt x="3738357" y="195860"/>
                    <a:pt x="3729995" y="169440"/>
                    <a:pt x="3729590" y="135686"/>
                  </a:cubicBezTo>
                  <a:cubicBezTo>
                    <a:pt x="3730030" y="101927"/>
                    <a:pt x="3738680" y="75544"/>
                    <a:pt x="3755538" y="56538"/>
                  </a:cubicBezTo>
                  <a:cubicBezTo>
                    <a:pt x="3772396" y="37532"/>
                    <a:pt x="3794819" y="27866"/>
                    <a:pt x="3822807" y="27539"/>
                  </a:cubicBezTo>
                  <a:close/>
                  <a:moveTo>
                    <a:pt x="3584847" y="27539"/>
                  </a:moveTo>
                  <a:cubicBezTo>
                    <a:pt x="3605358" y="27632"/>
                    <a:pt x="3621649" y="35900"/>
                    <a:pt x="3633719" y="52340"/>
                  </a:cubicBezTo>
                  <a:cubicBezTo>
                    <a:pt x="3645790" y="68781"/>
                    <a:pt x="3651965" y="92832"/>
                    <a:pt x="3652245" y="124491"/>
                  </a:cubicBezTo>
                  <a:cubicBezTo>
                    <a:pt x="3652044" y="153692"/>
                    <a:pt x="3648526" y="177074"/>
                    <a:pt x="3641690" y="194637"/>
                  </a:cubicBezTo>
                  <a:cubicBezTo>
                    <a:pt x="3634854" y="212200"/>
                    <a:pt x="3625897" y="224871"/>
                    <a:pt x="3614820" y="232650"/>
                  </a:cubicBezTo>
                  <a:cubicBezTo>
                    <a:pt x="3603742" y="240427"/>
                    <a:pt x="3591743" y="244240"/>
                    <a:pt x="3578821" y="244086"/>
                  </a:cubicBezTo>
                  <a:cubicBezTo>
                    <a:pt x="3568679" y="243984"/>
                    <a:pt x="3559833" y="242112"/>
                    <a:pt x="3552280" y="238467"/>
                  </a:cubicBezTo>
                  <a:cubicBezTo>
                    <a:pt x="3544727" y="234823"/>
                    <a:pt x="3538183" y="230013"/>
                    <a:pt x="3532649" y="224037"/>
                  </a:cubicBezTo>
                  <a:lnTo>
                    <a:pt x="3542667" y="213131"/>
                  </a:lnTo>
                  <a:cubicBezTo>
                    <a:pt x="3547429" y="218596"/>
                    <a:pt x="3552892" y="222734"/>
                    <a:pt x="3559055" y="225544"/>
                  </a:cubicBezTo>
                  <a:cubicBezTo>
                    <a:pt x="3565219" y="228355"/>
                    <a:pt x="3571903" y="229766"/>
                    <a:pt x="3579107" y="229778"/>
                  </a:cubicBezTo>
                  <a:cubicBezTo>
                    <a:pt x="3594047" y="230231"/>
                    <a:pt x="3606926" y="223010"/>
                    <a:pt x="3617742" y="208114"/>
                  </a:cubicBezTo>
                  <a:cubicBezTo>
                    <a:pt x="3628557" y="193218"/>
                    <a:pt x="3634620" y="167926"/>
                    <a:pt x="3635929" y="132239"/>
                  </a:cubicBezTo>
                  <a:cubicBezTo>
                    <a:pt x="3628993" y="140676"/>
                    <a:pt x="3621197" y="147388"/>
                    <a:pt x="3612540" y="152376"/>
                  </a:cubicBezTo>
                  <a:cubicBezTo>
                    <a:pt x="3603883" y="157363"/>
                    <a:pt x="3594652" y="159915"/>
                    <a:pt x="3584847" y="160034"/>
                  </a:cubicBezTo>
                  <a:cubicBezTo>
                    <a:pt x="3567176" y="159952"/>
                    <a:pt x="3553384" y="154315"/>
                    <a:pt x="3543472" y="143123"/>
                  </a:cubicBezTo>
                  <a:cubicBezTo>
                    <a:pt x="3533559" y="131932"/>
                    <a:pt x="3528521" y="115677"/>
                    <a:pt x="3528355" y="94360"/>
                  </a:cubicBezTo>
                  <a:cubicBezTo>
                    <a:pt x="3528807" y="74377"/>
                    <a:pt x="3534420" y="58325"/>
                    <a:pt x="3545194" y="46207"/>
                  </a:cubicBezTo>
                  <a:cubicBezTo>
                    <a:pt x="3555967" y="34089"/>
                    <a:pt x="3569184" y="27866"/>
                    <a:pt x="3584847" y="27539"/>
                  </a:cubicBezTo>
                  <a:close/>
                  <a:moveTo>
                    <a:pt x="5139149" y="24671"/>
                  </a:moveTo>
                  <a:cubicBezTo>
                    <a:pt x="5142993" y="24706"/>
                    <a:pt x="5146263" y="25923"/>
                    <a:pt x="5148962" y="28323"/>
                  </a:cubicBezTo>
                  <a:cubicBezTo>
                    <a:pt x="5151661" y="30722"/>
                    <a:pt x="5153069" y="34089"/>
                    <a:pt x="5153188" y="38421"/>
                  </a:cubicBezTo>
                  <a:cubicBezTo>
                    <a:pt x="5153069" y="42355"/>
                    <a:pt x="5151661" y="45518"/>
                    <a:pt x="5148962" y="47911"/>
                  </a:cubicBezTo>
                  <a:cubicBezTo>
                    <a:pt x="5146263" y="50305"/>
                    <a:pt x="5142993" y="51534"/>
                    <a:pt x="5139149" y="51600"/>
                  </a:cubicBezTo>
                  <a:cubicBezTo>
                    <a:pt x="5135181" y="51534"/>
                    <a:pt x="5131873" y="50305"/>
                    <a:pt x="5129229" y="47911"/>
                  </a:cubicBezTo>
                  <a:cubicBezTo>
                    <a:pt x="5126586" y="45518"/>
                    <a:pt x="5125212" y="42355"/>
                    <a:pt x="5125111" y="38421"/>
                  </a:cubicBezTo>
                  <a:cubicBezTo>
                    <a:pt x="5125212" y="34089"/>
                    <a:pt x="5126586" y="30722"/>
                    <a:pt x="5129229" y="28323"/>
                  </a:cubicBezTo>
                  <a:cubicBezTo>
                    <a:pt x="5131873" y="25923"/>
                    <a:pt x="5135181" y="24706"/>
                    <a:pt x="5139149" y="24671"/>
                  </a:cubicBezTo>
                  <a:close/>
                  <a:moveTo>
                    <a:pt x="6048508" y="24653"/>
                  </a:moveTo>
                  <a:cubicBezTo>
                    <a:pt x="6057228" y="29828"/>
                    <a:pt x="6065750" y="35612"/>
                    <a:pt x="6074075" y="42008"/>
                  </a:cubicBezTo>
                  <a:cubicBezTo>
                    <a:pt x="6082400" y="48402"/>
                    <a:pt x="6088987" y="54474"/>
                    <a:pt x="6093833" y="60224"/>
                  </a:cubicBezTo>
                  <a:lnTo>
                    <a:pt x="6086661" y="70837"/>
                  </a:lnTo>
                  <a:cubicBezTo>
                    <a:pt x="6081791" y="65178"/>
                    <a:pt x="6075109" y="58998"/>
                    <a:pt x="6066616" y="52299"/>
                  </a:cubicBezTo>
                  <a:cubicBezTo>
                    <a:pt x="6058124" y="45599"/>
                    <a:pt x="6049507" y="39635"/>
                    <a:pt x="6040763" y="34406"/>
                  </a:cubicBezTo>
                  <a:close/>
                  <a:moveTo>
                    <a:pt x="5920567" y="20350"/>
                  </a:moveTo>
                  <a:cubicBezTo>
                    <a:pt x="5924941" y="30276"/>
                    <a:pt x="5928743" y="40830"/>
                    <a:pt x="5931970" y="52012"/>
                  </a:cubicBezTo>
                  <a:cubicBezTo>
                    <a:pt x="5935197" y="63194"/>
                    <a:pt x="5937420" y="73102"/>
                    <a:pt x="5938639" y="81738"/>
                  </a:cubicBezTo>
                  <a:lnTo>
                    <a:pt x="5926878" y="84894"/>
                  </a:lnTo>
                  <a:cubicBezTo>
                    <a:pt x="5925785" y="76251"/>
                    <a:pt x="5923669" y="66284"/>
                    <a:pt x="5920531" y="54988"/>
                  </a:cubicBezTo>
                  <a:cubicBezTo>
                    <a:pt x="5917393" y="43693"/>
                    <a:pt x="5913771" y="33007"/>
                    <a:pt x="5909667" y="22931"/>
                  </a:cubicBezTo>
                  <a:close/>
                  <a:moveTo>
                    <a:pt x="6000889" y="19489"/>
                  </a:moveTo>
                  <a:lnTo>
                    <a:pt x="6013797" y="23218"/>
                  </a:lnTo>
                  <a:cubicBezTo>
                    <a:pt x="6010140" y="33915"/>
                    <a:pt x="6006196" y="45079"/>
                    <a:pt x="6001965" y="56709"/>
                  </a:cubicBezTo>
                  <a:cubicBezTo>
                    <a:pt x="5997734" y="68339"/>
                    <a:pt x="5993645" y="78212"/>
                    <a:pt x="5989701" y="86328"/>
                  </a:cubicBezTo>
                  <a:lnTo>
                    <a:pt x="5980234" y="82886"/>
                  </a:lnTo>
                  <a:cubicBezTo>
                    <a:pt x="5983820" y="74256"/>
                    <a:pt x="5987549" y="63977"/>
                    <a:pt x="5991423" y="52048"/>
                  </a:cubicBezTo>
                  <a:cubicBezTo>
                    <a:pt x="5995295" y="40119"/>
                    <a:pt x="5998451" y="29266"/>
                    <a:pt x="6000889" y="19489"/>
                  </a:cubicBezTo>
                  <a:close/>
                  <a:moveTo>
                    <a:pt x="2893292" y="16047"/>
                  </a:moveTo>
                  <a:lnTo>
                    <a:pt x="3022381" y="16047"/>
                  </a:lnTo>
                  <a:lnTo>
                    <a:pt x="3022381" y="28956"/>
                  </a:lnTo>
                  <a:lnTo>
                    <a:pt x="2999432" y="28956"/>
                  </a:lnTo>
                  <a:lnTo>
                    <a:pt x="2999432" y="188165"/>
                  </a:lnTo>
                  <a:lnTo>
                    <a:pt x="3024675" y="183575"/>
                  </a:lnTo>
                  <a:lnTo>
                    <a:pt x="3025537" y="195910"/>
                  </a:lnTo>
                  <a:lnTo>
                    <a:pt x="2999432" y="200787"/>
                  </a:lnTo>
                  <a:lnTo>
                    <a:pt x="2999432" y="261028"/>
                  </a:lnTo>
                  <a:lnTo>
                    <a:pt x="2985949" y="261028"/>
                  </a:lnTo>
                  <a:lnTo>
                    <a:pt x="2985949" y="203368"/>
                  </a:lnTo>
                  <a:cubicBezTo>
                    <a:pt x="2969048" y="206524"/>
                    <a:pt x="2952792" y="209464"/>
                    <a:pt x="2937182" y="212190"/>
                  </a:cubicBezTo>
                  <a:cubicBezTo>
                    <a:pt x="2921572" y="214914"/>
                    <a:pt x="2907325" y="217425"/>
                    <a:pt x="2894439" y="219720"/>
                  </a:cubicBezTo>
                  <a:lnTo>
                    <a:pt x="2891284" y="206237"/>
                  </a:lnTo>
                  <a:lnTo>
                    <a:pt x="2914520" y="202508"/>
                  </a:lnTo>
                  <a:lnTo>
                    <a:pt x="2914520" y="28956"/>
                  </a:lnTo>
                  <a:lnTo>
                    <a:pt x="2893292" y="28956"/>
                  </a:lnTo>
                  <a:close/>
                  <a:moveTo>
                    <a:pt x="4085430" y="14343"/>
                  </a:moveTo>
                  <a:lnTo>
                    <a:pt x="4210212" y="14343"/>
                  </a:lnTo>
                  <a:cubicBezTo>
                    <a:pt x="4210217" y="14486"/>
                    <a:pt x="4210207" y="15345"/>
                    <a:pt x="4210177" y="16917"/>
                  </a:cubicBezTo>
                  <a:cubicBezTo>
                    <a:pt x="4210146" y="18491"/>
                    <a:pt x="4210063" y="19921"/>
                    <a:pt x="4209926" y="21208"/>
                  </a:cubicBezTo>
                  <a:cubicBezTo>
                    <a:pt x="4208557" y="47602"/>
                    <a:pt x="4206991" y="66825"/>
                    <a:pt x="4205227" y="78876"/>
                  </a:cubicBezTo>
                  <a:cubicBezTo>
                    <a:pt x="4203465" y="90928"/>
                    <a:pt x="4201111" y="98384"/>
                    <a:pt x="4198163" y="101245"/>
                  </a:cubicBezTo>
                  <a:cubicBezTo>
                    <a:pt x="4196221" y="103234"/>
                    <a:pt x="4194081" y="104688"/>
                    <a:pt x="4191745" y="105606"/>
                  </a:cubicBezTo>
                  <a:cubicBezTo>
                    <a:pt x="4189407" y="106524"/>
                    <a:pt x="4186478" y="106976"/>
                    <a:pt x="4182957" y="106964"/>
                  </a:cubicBezTo>
                  <a:cubicBezTo>
                    <a:pt x="4179819" y="107246"/>
                    <a:pt x="4175480" y="107329"/>
                    <a:pt x="4169938" y="107216"/>
                  </a:cubicBezTo>
                  <a:cubicBezTo>
                    <a:pt x="4164397" y="107102"/>
                    <a:pt x="4158407" y="106828"/>
                    <a:pt x="4151969" y="106392"/>
                  </a:cubicBezTo>
                  <a:cubicBezTo>
                    <a:pt x="4151814" y="104486"/>
                    <a:pt x="4151408" y="102436"/>
                    <a:pt x="4150750" y="100243"/>
                  </a:cubicBezTo>
                  <a:cubicBezTo>
                    <a:pt x="4150093" y="98050"/>
                    <a:pt x="4149255" y="95999"/>
                    <a:pt x="4148240" y="94090"/>
                  </a:cubicBezTo>
                  <a:cubicBezTo>
                    <a:pt x="4154995" y="94778"/>
                    <a:pt x="4161067" y="95197"/>
                    <a:pt x="4166460" y="95347"/>
                  </a:cubicBezTo>
                  <a:cubicBezTo>
                    <a:pt x="4171851" y="95495"/>
                    <a:pt x="4175628" y="95555"/>
                    <a:pt x="4177793" y="95525"/>
                  </a:cubicBezTo>
                  <a:cubicBezTo>
                    <a:pt x="4180076" y="95561"/>
                    <a:pt x="4181964" y="95418"/>
                    <a:pt x="4183459" y="95095"/>
                  </a:cubicBezTo>
                  <a:cubicBezTo>
                    <a:pt x="4184953" y="94771"/>
                    <a:pt x="4186125" y="94054"/>
                    <a:pt x="4186974" y="92942"/>
                  </a:cubicBezTo>
                  <a:cubicBezTo>
                    <a:pt x="4189107" y="90980"/>
                    <a:pt x="4190937" y="84999"/>
                    <a:pt x="4192462" y="75001"/>
                  </a:cubicBezTo>
                  <a:cubicBezTo>
                    <a:pt x="4193985" y="65002"/>
                    <a:pt x="4195313" y="48978"/>
                    <a:pt x="4196443" y="26929"/>
                  </a:cubicBezTo>
                  <a:lnTo>
                    <a:pt x="4144223" y="26929"/>
                  </a:lnTo>
                  <a:cubicBezTo>
                    <a:pt x="4141945" y="50126"/>
                    <a:pt x="4136100" y="69231"/>
                    <a:pt x="4126688" y="84247"/>
                  </a:cubicBezTo>
                  <a:cubicBezTo>
                    <a:pt x="4117277" y="99262"/>
                    <a:pt x="4104195" y="111337"/>
                    <a:pt x="4087441" y="120473"/>
                  </a:cubicBezTo>
                  <a:cubicBezTo>
                    <a:pt x="4086298" y="119209"/>
                    <a:pt x="4084636" y="117641"/>
                    <a:pt x="4082452" y="115767"/>
                  </a:cubicBezTo>
                  <a:cubicBezTo>
                    <a:pt x="4080270" y="113892"/>
                    <a:pt x="4078392" y="112396"/>
                    <a:pt x="4076820" y="111276"/>
                  </a:cubicBezTo>
                  <a:cubicBezTo>
                    <a:pt x="4093211" y="103525"/>
                    <a:pt x="4105733" y="92807"/>
                    <a:pt x="4114385" y="79122"/>
                  </a:cubicBezTo>
                  <a:cubicBezTo>
                    <a:pt x="4123039" y="65438"/>
                    <a:pt x="4128394" y="48040"/>
                    <a:pt x="4130451" y="26929"/>
                  </a:cubicBezTo>
                  <a:lnTo>
                    <a:pt x="4085430" y="26929"/>
                  </a:lnTo>
                  <a:close/>
                  <a:moveTo>
                    <a:pt x="0" y="14343"/>
                  </a:moveTo>
                  <a:lnTo>
                    <a:pt x="235480" y="14343"/>
                  </a:lnTo>
                  <a:lnTo>
                    <a:pt x="235480" y="261010"/>
                  </a:lnTo>
                  <a:lnTo>
                    <a:pt x="221460" y="261010"/>
                  </a:lnTo>
                  <a:lnTo>
                    <a:pt x="221460" y="245520"/>
                  </a:lnTo>
                  <a:lnTo>
                    <a:pt x="13735" y="245520"/>
                  </a:lnTo>
                  <a:lnTo>
                    <a:pt x="13735" y="261010"/>
                  </a:lnTo>
                  <a:lnTo>
                    <a:pt x="0" y="261010"/>
                  </a:lnTo>
                  <a:close/>
                  <a:moveTo>
                    <a:pt x="5602435" y="13751"/>
                  </a:moveTo>
                  <a:cubicBezTo>
                    <a:pt x="5613425" y="17499"/>
                    <a:pt x="5624577" y="22052"/>
                    <a:pt x="5635890" y="27413"/>
                  </a:cubicBezTo>
                  <a:cubicBezTo>
                    <a:pt x="5647203" y="32774"/>
                    <a:pt x="5656419" y="37974"/>
                    <a:pt x="5663537" y="43012"/>
                  </a:cubicBezTo>
                  <a:lnTo>
                    <a:pt x="5656078" y="54486"/>
                  </a:lnTo>
                  <a:cubicBezTo>
                    <a:pt x="5649104" y="49161"/>
                    <a:pt x="5639959" y="43675"/>
                    <a:pt x="5628647" y="38027"/>
                  </a:cubicBezTo>
                  <a:cubicBezTo>
                    <a:pt x="5617334" y="32380"/>
                    <a:pt x="5606110" y="27539"/>
                    <a:pt x="5594976" y="23504"/>
                  </a:cubicBezTo>
                  <a:close/>
                  <a:moveTo>
                    <a:pt x="5046904" y="8606"/>
                  </a:moveTo>
                  <a:cubicBezTo>
                    <a:pt x="5050801" y="8624"/>
                    <a:pt x="5054699" y="9089"/>
                    <a:pt x="5058594" y="10001"/>
                  </a:cubicBezTo>
                  <a:cubicBezTo>
                    <a:pt x="5062491" y="10913"/>
                    <a:pt x="5066244" y="12164"/>
                    <a:pt x="5069854" y="13756"/>
                  </a:cubicBezTo>
                  <a:lnTo>
                    <a:pt x="5065839" y="26932"/>
                  </a:lnTo>
                  <a:cubicBezTo>
                    <a:pt x="5059527" y="24062"/>
                    <a:pt x="5053503" y="22626"/>
                    <a:pt x="5047765" y="22626"/>
                  </a:cubicBezTo>
                  <a:cubicBezTo>
                    <a:pt x="5039632" y="22680"/>
                    <a:pt x="5033668" y="25586"/>
                    <a:pt x="5029873" y="31344"/>
                  </a:cubicBezTo>
                  <a:cubicBezTo>
                    <a:pt x="5026077" y="37103"/>
                    <a:pt x="5024201" y="45391"/>
                    <a:pt x="5024243" y="56208"/>
                  </a:cubicBezTo>
                  <a:lnTo>
                    <a:pt x="5024243" y="87494"/>
                  </a:lnTo>
                  <a:lnTo>
                    <a:pt x="5058953" y="87494"/>
                  </a:lnTo>
                  <a:lnTo>
                    <a:pt x="5058953" y="101514"/>
                  </a:lnTo>
                  <a:lnTo>
                    <a:pt x="5024243" y="101514"/>
                  </a:lnTo>
                  <a:lnTo>
                    <a:pt x="5024243" y="240356"/>
                  </a:lnTo>
                  <a:lnTo>
                    <a:pt x="5007641" y="240356"/>
                  </a:lnTo>
                  <a:lnTo>
                    <a:pt x="5007641" y="101514"/>
                  </a:lnTo>
                  <a:lnTo>
                    <a:pt x="4986413" y="101514"/>
                  </a:lnTo>
                  <a:lnTo>
                    <a:pt x="4986413" y="88924"/>
                  </a:lnTo>
                  <a:lnTo>
                    <a:pt x="5007641" y="87494"/>
                  </a:lnTo>
                  <a:lnTo>
                    <a:pt x="5007641" y="55347"/>
                  </a:lnTo>
                  <a:cubicBezTo>
                    <a:pt x="5007663" y="40089"/>
                    <a:pt x="5010981" y="28495"/>
                    <a:pt x="5017593" y="20567"/>
                  </a:cubicBezTo>
                  <a:cubicBezTo>
                    <a:pt x="5024207" y="12639"/>
                    <a:pt x="5033977" y="8652"/>
                    <a:pt x="5046904" y="8606"/>
                  </a:cubicBezTo>
                  <a:close/>
                  <a:moveTo>
                    <a:pt x="4921401" y="8606"/>
                  </a:moveTo>
                  <a:cubicBezTo>
                    <a:pt x="4925299" y="8624"/>
                    <a:pt x="4929196" y="9089"/>
                    <a:pt x="4933091" y="10001"/>
                  </a:cubicBezTo>
                  <a:cubicBezTo>
                    <a:pt x="4936989" y="10913"/>
                    <a:pt x="4940741" y="12164"/>
                    <a:pt x="4944351" y="13756"/>
                  </a:cubicBezTo>
                  <a:lnTo>
                    <a:pt x="4940335" y="26932"/>
                  </a:lnTo>
                  <a:cubicBezTo>
                    <a:pt x="4934024" y="24062"/>
                    <a:pt x="4927999" y="22626"/>
                    <a:pt x="4922263" y="22626"/>
                  </a:cubicBezTo>
                  <a:cubicBezTo>
                    <a:pt x="4914129" y="22680"/>
                    <a:pt x="4908165" y="25586"/>
                    <a:pt x="4904370" y="31344"/>
                  </a:cubicBezTo>
                  <a:cubicBezTo>
                    <a:pt x="4900575" y="37103"/>
                    <a:pt x="4898697" y="45391"/>
                    <a:pt x="4898740" y="56208"/>
                  </a:cubicBezTo>
                  <a:lnTo>
                    <a:pt x="4898740" y="87494"/>
                  </a:lnTo>
                  <a:lnTo>
                    <a:pt x="4933450" y="87494"/>
                  </a:lnTo>
                  <a:lnTo>
                    <a:pt x="4933450" y="101514"/>
                  </a:lnTo>
                  <a:lnTo>
                    <a:pt x="4898740" y="101514"/>
                  </a:lnTo>
                  <a:lnTo>
                    <a:pt x="4898740" y="240356"/>
                  </a:lnTo>
                  <a:lnTo>
                    <a:pt x="4882138" y="240356"/>
                  </a:lnTo>
                  <a:lnTo>
                    <a:pt x="4882138" y="101514"/>
                  </a:lnTo>
                  <a:lnTo>
                    <a:pt x="4860909" y="101514"/>
                  </a:lnTo>
                  <a:lnTo>
                    <a:pt x="4860909" y="88924"/>
                  </a:lnTo>
                  <a:lnTo>
                    <a:pt x="4882138" y="87494"/>
                  </a:lnTo>
                  <a:lnTo>
                    <a:pt x="4882138" y="55347"/>
                  </a:lnTo>
                  <a:cubicBezTo>
                    <a:pt x="4882161" y="40089"/>
                    <a:pt x="4885477" y="28495"/>
                    <a:pt x="4892090" y="20567"/>
                  </a:cubicBezTo>
                  <a:cubicBezTo>
                    <a:pt x="4898703" y="12639"/>
                    <a:pt x="4908473" y="8652"/>
                    <a:pt x="4921401" y="8606"/>
                  </a:cubicBezTo>
                  <a:close/>
                  <a:moveTo>
                    <a:pt x="5953843" y="1990"/>
                  </a:moveTo>
                  <a:lnTo>
                    <a:pt x="5967039" y="1990"/>
                  </a:lnTo>
                  <a:lnTo>
                    <a:pt x="5967039" y="97803"/>
                  </a:lnTo>
                  <a:lnTo>
                    <a:pt x="6016666" y="97803"/>
                  </a:lnTo>
                  <a:lnTo>
                    <a:pt x="6016666" y="110998"/>
                  </a:lnTo>
                  <a:lnTo>
                    <a:pt x="5967039" y="110998"/>
                  </a:lnTo>
                  <a:lnTo>
                    <a:pt x="5967039" y="116162"/>
                  </a:lnTo>
                  <a:cubicBezTo>
                    <a:pt x="5969993" y="119898"/>
                    <a:pt x="5974508" y="125972"/>
                    <a:pt x="5980585" y="134383"/>
                  </a:cubicBezTo>
                  <a:cubicBezTo>
                    <a:pt x="5986662" y="142794"/>
                    <a:pt x="5992644" y="151205"/>
                    <a:pt x="5998530" y="159616"/>
                  </a:cubicBezTo>
                  <a:cubicBezTo>
                    <a:pt x="6004416" y="168027"/>
                    <a:pt x="6008549" y="174101"/>
                    <a:pt x="6010929" y="177838"/>
                  </a:cubicBezTo>
                  <a:lnTo>
                    <a:pt x="6000889" y="189025"/>
                  </a:lnTo>
                  <a:cubicBezTo>
                    <a:pt x="5998962" y="185036"/>
                    <a:pt x="5996059" y="179755"/>
                    <a:pt x="5992177" y="173184"/>
                  </a:cubicBezTo>
                  <a:cubicBezTo>
                    <a:pt x="5988295" y="166613"/>
                    <a:pt x="5984095" y="159738"/>
                    <a:pt x="5979575" y="152561"/>
                  </a:cubicBezTo>
                  <a:cubicBezTo>
                    <a:pt x="5975057" y="145385"/>
                    <a:pt x="5970877" y="138893"/>
                    <a:pt x="5967039" y="133087"/>
                  </a:cubicBezTo>
                  <a:lnTo>
                    <a:pt x="5967039" y="261028"/>
                  </a:lnTo>
                  <a:lnTo>
                    <a:pt x="5953843" y="261028"/>
                  </a:lnTo>
                  <a:lnTo>
                    <a:pt x="5953843" y="134521"/>
                  </a:lnTo>
                  <a:cubicBezTo>
                    <a:pt x="5947975" y="151225"/>
                    <a:pt x="5941209" y="167373"/>
                    <a:pt x="5933547" y="182965"/>
                  </a:cubicBezTo>
                  <a:cubicBezTo>
                    <a:pt x="5925886" y="198557"/>
                    <a:pt x="5918116" y="211478"/>
                    <a:pt x="5910241" y="221728"/>
                  </a:cubicBezTo>
                  <a:cubicBezTo>
                    <a:pt x="5909325" y="219761"/>
                    <a:pt x="5908141" y="217598"/>
                    <a:pt x="5906691" y="215237"/>
                  </a:cubicBezTo>
                  <a:cubicBezTo>
                    <a:pt x="5905237" y="212877"/>
                    <a:pt x="5903839" y="210929"/>
                    <a:pt x="5902495" y="209393"/>
                  </a:cubicBezTo>
                  <a:cubicBezTo>
                    <a:pt x="5908407" y="202149"/>
                    <a:pt x="5914399" y="193114"/>
                    <a:pt x="5920471" y="182289"/>
                  </a:cubicBezTo>
                  <a:cubicBezTo>
                    <a:pt x="5926543" y="171464"/>
                    <a:pt x="5932217" y="159859"/>
                    <a:pt x="5937491" y="147472"/>
                  </a:cubicBezTo>
                  <a:cubicBezTo>
                    <a:pt x="5942767" y="135086"/>
                    <a:pt x="5947165" y="122928"/>
                    <a:pt x="5950687" y="110998"/>
                  </a:cubicBezTo>
                  <a:lnTo>
                    <a:pt x="5906223" y="110998"/>
                  </a:lnTo>
                  <a:lnTo>
                    <a:pt x="5906223" y="97803"/>
                  </a:lnTo>
                  <a:lnTo>
                    <a:pt x="5953843" y="97803"/>
                  </a:lnTo>
                  <a:close/>
                  <a:moveTo>
                    <a:pt x="6113626" y="1704"/>
                  </a:moveTo>
                  <a:lnTo>
                    <a:pt x="6126821" y="1704"/>
                  </a:lnTo>
                  <a:lnTo>
                    <a:pt x="6126821" y="165502"/>
                  </a:lnTo>
                  <a:lnTo>
                    <a:pt x="6162967" y="159192"/>
                  </a:lnTo>
                  <a:lnTo>
                    <a:pt x="6165261" y="171526"/>
                  </a:lnTo>
                  <a:lnTo>
                    <a:pt x="6126821" y="178411"/>
                  </a:lnTo>
                  <a:lnTo>
                    <a:pt x="6126821" y="261028"/>
                  </a:lnTo>
                  <a:lnTo>
                    <a:pt x="6113626" y="261028"/>
                  </a:lnTo>
                  <a:lnTo>
                    <a:pt x="6113626" y="180706"/>
                  </a:lnTo>
                  <a:lnTo>
                    <a:pt x="6018675" y="198205"/>
                  </a:lnTo>
                  <a:lnTo>
                    <a:pt x="6016092" y="185582"/>
                  </a:lnTo>
                  <a:lnTo>
                    <a:pt x="6113626" y="168085"/>
                  </a:lnTo>
                  <a:close/>
                  <a:moveTo>
                    <a:pt x="5710583" y="1704"/>
                  </a:moveTo>
                  <a:lnTo>
                    <a:pt x="5723779" y="3711"/>
                  </a:lnTo>
                  <a:cubicBezTo>
                    <a:pt x="5722075" y="7757"/>
                    <a:pt x="5720174" y="11928"/>
                    <a:pt x="5718077" y="16226"/>
                  </a:cubicBezTo>
                  <a:cubicBezTo>
                    <a:pt x="5715979" y="20523"/>
                    <a:pt x="5713577" y="24766"/>
                    <a:pt x="5710870" y="28956"/>
                  </a:cubicBezTo>
                  <a:lnTo>
                    <a:pt x="5818444" y="28956"/>
                  </a:lnTo>
                  <a:lnTo>
                    <a:pt x="5820739" y="28382"/>
                  </a:lnTo>
                  <a:lnTo>
                    <a:pt x="5830205" y="31537"/>
                  </a:lnTo>
                  <a:cubicBezTo>
                    <a:pt x="5826147" y="39151"/>
                    <a:pt x="5821999" y="46657"/>
                    <a:pt x="5817763" y="54056"/>
                  </a:cubicBezTo>
                  <a:cubicBezTo>
                    <a:pt x="5813525" y="61455"/>
                    <a:pt x="5809449" y="67813"/>
                    <a:pt x="5805535" y="73132"/>
                  </a:cubicBezTo>
                  <a:lnTo>
                    <a:pt x="5793773" y="69117"/>
                  </a:lnTo>
                  <a:cubicBezTo>
                    <a:pt x="5796271" y="65315"/>
                    <a:pt x="5799021" y="60941"/>
                    <a:pt x="5802021" y="55992"/>
                  </a:cubicBezTo>
                  <a:cubicBezTo>
                    <a:pt x="5805021" y="51044"/>
                    <a:pt x="5807913" y="45952"/>
                    <a:pt x="5810698" y="40716"/>
                  </a:cubicBezTo>
                  <a:lnTo>
                    <a:pt x="5758201" y="40716"/>
                  </a:lnTo>
                  <a:cubicBezTo>
                    <a:pt x="5757335" y="44004"/>
                    <a:pt x="5756343" y="47183"/>
                    <a:pt x="5755225" y="50255"/>
                  </a:cubicBezTo>
                  <a:cubicBezTo>
                    <a:pt x="5754109" y="53327"/>
                    <a:pt x="5752901" y="56363"/>
                    <a:pt x="5751604" y="59362"/>
                  </a:cubicBezTo>
                  <a:cubicBezTo>
                    <a:pt x="5760359" y="72415"/>
                    <a:pt x="5772396" y="83674"/>
                    <a:pt x="5787713" y="93141"/>
                  </a:cubicBezTo>
                  <a:cubicBezTo>
                    <a:pt x="5803029" y="102608"/>
                    <a:pt x="5819871" y="109421"/>
                    <a:pt x="5838237" y="113580"/>
                  </a:cubicBezTo>
                  <a:cubicBezTo>
                    <a:pt x="5836767" y="114942"/>
                    <a:pt x="5835261" y="116664"/>
                    <a:pt x="5833719" y="118744"/>
                  </a:cubicBezTo>
                  <a:cubicBezTo>
                    <a:pt x="5832177" y="120824"/>
                    <a:pt x="5830815" y="122831"/>
                    <a:pt x="5829631" y="124768"/>
                  </a:cubicBezTo>
                  <a:cubicBezTo>
                    <a:pt x="5812634" y="119945"/>
                    <a:pt x="5796857" y="112881"/>
                    <a:pt x="5782299" y="103576"/>
                  </a:cubicBezTo>
                  <a:cubicBezTo>
                    <a:pt x="5767740" y="94271"/>
                    <a:pt x="5755691" y="83262"/>
                    <a:pt x="5746154" y="70551"/>
                  </a:cubicBezTo>
                  <a:cubicBezTo>
                    <a:pt x="5739400" y="82927"/>
                    <a:pt x="5729743" y="93816"/>
                    <a:pt x="5717181" y="103217"/>
                  </a:cubicBezTo>
                  <a:cubicBezTo>
                    <a:pt x="5704619" y="112618"/>
                    <a:pt x="5688363" y="120280"/>
                    <a:pt x="5668413" y="126202"/>
                  </a:cubicBezTo>
                  <a:cubicBezTo>
                    <a:pt x="5667631" y="124535"/>
                    <a:pt x="5666471" y="122706"/>
                    <a:pt x="5664935" y="120715"/>
                  </a:cubicBezTo>
                  <a:cubicBezTo>
                    <a:pt x="5663400" y="118726"/>
                    <a:pt x="5661881" y="117112"/>
                    <a:pt x="5660381" y="115875"/>
                  </a:cubicBezTo>
                  <a:cubicBezTo>
                    <a:pt x="5686510" y="108763"/>
                    <a:pt x="5705969" y="98603"/>
                    <a:pt x="5718759" y="85396"/>
                  </a:cubicBezTo>
                  <a:cubicBezTo>
                    <a:pt x="5731547" y="72188"/>
                    <a:pt x="5740106" y="57295"/>
                    <a:pt x="5744433" y="40716"/>
                  </a:cubicBezTo>
                  <a:lnTo>
                    <a:pt x="5703411" y="40716"/>
                  </a:lnTo>
                  <a:cubicBezTo>
                    <a:pt x="5699258" y="46478"/>
                    <a:pt x="5694655" y="52096"/>
                    <a:pt x="5689605" y="57570"/>
                  </a:cubicBezTo>
                  <a:cubicBezTo>
                    <a:pt x="5684555" y="63044"/>
                    <a:pt x="5679021" y="68232"/>
                    <a:pt x="5673003" y="73132"/>
                  </a:cubicBezTo>
                  <a:cubicBezTo>
                    <a:pt x="5671778" y="71500"/>
                    <a:pt x="5670212" y="69887"/>
                    <a:pt x="5668306" y="68291"/>
                  </a:cubicBezTo>
                  <a:cubicBezTo>
                    <a:pt x="5666399" y="66696"/>
                    <a:pt x="5664618" y="65440"/>
                    <a:pt x="5662963" y="64527"/>
                  </a:cubicBezTo>
                  <a:cubicBezTo>
                    <a:pt x="5674880" y="55257"/>
                    <a:pt x="5684825" y="45037"/>
                    <a:pt x="5692797" y="33867"/>
                  </a:cubicBezTo>
                  <a:cubicBezTo>
                    <a:pt x="5700769" y="22698"/>
                    <a:pt x="5706698" y="11976"/>
                    <a:pt x="5710583" y="1704"/>
                  </a:cubicBezTo>
                  <a:close/>
                  <a:moveTo>
                    <a:pt x="4414818" y="1704"/>
                  </a:moveTo>
                  <a:lnTo>
                    <a:pt x="4429161" y="1704"/>
                  </a:lnTo>
                  <a:cubicBezTo>
                    <a:pt x="4429113" y="13004"/>
                    <a:pt x="4428779" y="25902"/>
                    <a:pt x="4428157" y="40393"/>
                  </a:cubicBezTo>
                  <a:cubicBezTo>
                    <a:pt x="4427536" y="54886"/>
                    <a:pt x="4426053" y="70293"/>
                    <a:pt x="4423711" y="86614"/>
                  </a:cubicBezTo>
                  <a:lnTo>
                    <a:pt x="4545915" y="86614"/>
                  </a:lnTo>
                  <a:lnTo>
                    <a:pt x="4545915" y="100385"/>
                  </a:lnTo>
                  <a:lnTo>
                    <a:pt x="4433465" y="100385"/>
                  </a:lnTo>
                  <a:cubicBezTo>
                    <a:pt x="4443839" y="134635"/>
                    <a:pt x="4458804" y="164672"/>
                    <a:pt x="4478359" y="190495"/>
                  </a:cubicBezTo>
                  <a:cubicBezTo>
                    <a:pt x="4497913" y="216319"/>
                    <a:pt x="4521771" y="235527"/>
                    <a:pt x="4549931" y="248119"/>
                  </a:cubicBezTo>
                  <a:cubicBezTo>
                    <a:pt x="4548030" y="249786"/>
                    <a:pt x="4546167" y="251830"/>
                    <a:pt x="4544337" y="254251"/>
                  </a:cubicBezTo>
                  <a:cubicBezTo>
                    <a:pt x="4542509" y="256672"/>
                    <a:pt x="4540931" y="258930"/>
                    <a:pt x="4539604" y="261028"/>
                  </a:cubicBezTo>
                  <a:cubicBezTo>
                    <a:pt x="4510787" y="246954"/>
                    <a:pt x="4486451" y="226407"/>
                    <a:pt x="4466597" y="199388"/>
                  </a:cubicBezTo>
                  <a:cubicBezTo>
                    <a:pt x="4446743" y="172369"/>
                    <a:pt x="4431301" y="140706"/>
                    <a:pt x="4420269" y="104400"/>
                  </a:cubicBezTo>
                  <a:cubicBezTo>
                    <a:pt x="4416423" y="124489"/>
                    <a:pt x="4410027" y="144361"/>
                    <a:pt x="4401080" y="164015"/>
                  </a:cubicBezTo>
                  <a:cubicBezTo>
                    <a:pt x="4392135" y="183668"/>
                    <a:pt x="4379619" y="201904"/>
                    <a:pt x="4363533" y="218721"/>
                  </a:cubicBezTo>
                  <a:cubicBezTo>
                    <a:pt x="4347447" y="235538"/>
                    <a:pt x="4326772" y="249736"/>
                    <a:pt x="4301507" y="261315"/>
                  </a:cubicBezTo>
                  <a:cubicBezTo>
                    <a:pt x="4300305" y="259378"/>
                    <a:pt x="4298763" y="257371"/>
                    <a:pt x="4296881" y="255291"/>
                  </a:cubicBezTo>
                  <a:cubicBezTo>
                    <a:pt x="4294999" y="253211"/>
                    <a:pt x="4293097" y="251490"/>
                    <a:pt x="4291179" y="250127"/>
                  </a:cubicBezTo>
                  <a:cubicBezTo>
                    <a:pt x="4315868" y="239311"/>
                    <a:pt x="4336041" y="225882"/>
                    <a:pt x="4351697" y="209839"/>
                  </a:cubicBezTo>
                  <a:cubicBezTo>
                    <a:pt x="4367355" y="193796"/>
                    <a:pt x="4379537" y="176350"/>
                    <a:pt x="4388247" y="157502"/>
                  </a:cubicBezTo>
                  <a:cubicBezTo>
                    <a:pt x="4396954" y="138654"/>
                    <a:pt x="4403229" y="119615"/>
                    <a:pt x="4407073" y="100385"/>
                  </a:cubicBezTo>
                  <a:lnTo>
                    <a:pt x="4296343" y="100385"/>
                  </a:lnTo>
                  <a:lnTo>
                    <a:pt x="4296343" y="86614"/>
                  </a:lnTo>
                  <a:lnTo>
                    <a:pt x="4409368" y="86614"/>
                  </a:lnTo>
                  <a:cubicBezTo>
                    <a:pt x="4411835" y="70132"/>
                    <a:pt x="4413353" y="54617"/>
                    <a:pt x="4413921" y="40072"/>
                  </a:cubicBezTo>
                  <a:cubicBezTo>
                    <a:pt x="4414489" y="25525"/>
                    <a:pt x="4414788" y="12736"/>
                    <a:pt x="4414818" y="1704"/>
                  </a:cubicBezTo>
                  <a:close/>
                  <a:moveTo>
                    <a:pt x="2646589" y="1704"/>
                  </a:moveTo>
                  <a:lnTo>
                    <a:pt x="2660358" y="1704"/>
                  </a:lnTo>
                  <a:lnTo>
                    <a:pt x="2660358" y="26087"/>
                  </a:lnTo>
                  <a:lnTo>
                    <a:pt x="2740393" y="26087"/>
                  </a:lnTo>
                  <a:lnTo>
                    <a:pt x="2740393" y="1704"/>
                  </a:lnTo>
                  <a:lnTo>
                    <a:pt x="2753876" y="1704"/>
                  </a:lnTo>
                  <a:lnTo>
                    <a:pt x="2753876" y="26087"/>
                  </a:lnTo>
                  <a:lnTo>
                    <a:pt x="2825018" y="26087"/>
                  </a:lnTo>
                  <a:lnTo>
                    <a:pt x="2825018" y="38996"/>
                  </a:lnTo>
                  <a:lnTo>
                    <a:pt x="2753876" y="38996"/>
                  </a:lnTo>
                  <a:lnTo>
                    <a:pt x="2753876" y="64239"/>
                  </a:lnTo>
                  <a:lnTo>
                    <a:pt x="2740393" y="64239"/>
                  </a:lnTo>
                  <a:lnTo>
                    <a:pt x="2740393" y="38996"/>
                  </a:lnTo>
                  <a:lnTo>
                    <a:pt x="2660358" y="38996"/>
                  </a:lnTo>
                  <a:lnTo>
                    <a:pt x="2660358" y="65100"/>
                  </a:lnTo>
                  <a:lnTo>
                    <a:pt x="2646589" y="65100"/>
                  </a:lnTo>
                  <a:lnTo>
                    <a:pt x="2646589" y="38996"/>
                  </a:lnTo>
                  <a:lnTo>
                    <a:pt x="2575447" y="38996"/>
                  </a:lnTo>
                  <a:lnTo>
                    <a:pt x="2575447" y="26087"/>
                  </a:lnTo>
                  <a:lnTo>
                    <a:pt x="2646589" y="26087"/>
                  </a:lnTo>
                  <a:close/>
                  <a:moveTo>
                    <a:pt x="4015431" y="1434"/>
                  </a:moveTo>
                  <a:lnTo>
                    <a:pt x="4028627" y="1434"/>
                  </a:lnTo>
                  <a:lnTo>
                    <a:pt x="4028627" y="39300"/>
                  </a:lnTo>
                  <a:lnTo>
                    <a:pt x="4076259" y="39300"/>
                  </a:lnTo>
                  <a:lnTo>
                    <a:pt x="4076259" y="51886"/>
                  </a:lnTo>
                  <a:lnTo>
                    <a:pt x="4028627" y="51886"/>
                  </a:lnTo>
                  <a:lnTo>
                    <a:pt x="4028627" y="92657"/>
                  </a:lnTo>
                  <a:lnTo>
                    <a:pt x="4082557" y="92657"/>
                  </a:lnTo>
                  <a:lnTo>
                    <a:pt x="4082557" y="105530"/>
                  </a:lnTo>
                  <a:lnTo>
                    <a:pt x="4031191" y="105530"/>
                  </a:lnTo>
                  <a:lnTo>
                    <a:pt x="4031191" y="152038"/>
                  </a:lnTo>
                  <a:lnTo>
                    <a:pt x="4080263" y="152038"/>
                  </a:lnTo>
                  <a:lnTo>
                    <a:pt x="4080263" y="164911"/>
                  </a:lnTo>
                  <a:lnTo>
                    <a:pt x="4031191" y="164911"/>
                  </a:lnTo>
                  <a:lnTo>
                    <a:pt x="4031191" y="229189"/>
                  </a:lnTo>
                  <a:cubicBezTo>
                    <a:pt x="4040185" y="233301"/>
                    <a:pt x="4050756" y="236209"/>
                    <a:pt x="4062905" y="237914"/>
                  </a:cubicBezTo>
                  <a:cubicBezTo>
                    <a:pt x="4075051" y="239620"/>
                    <a:pt x="4089059" y="240445"/>
                    <a:pt x="4104927" y="240392"/>
                  </a:cubicBezTo>
                  <a:cubicBezTo>
                    <a:pt x="4107794" y="240392"/>
                    <a:pt x="4114640" y="240391"/>
                    <a:pt x="4125463" y="240387"/>
                  </a:cubicBezTo>
                  <a:cubicBezTo>
                    <a:pt x="4136288" y="240383"/>
                    <a:pt x="4148503" y="240373"/>
                    <a:pt x="4162111" y="240356"/>
                  </a:cubicBezTo>
                  <a:cubicBezTo>
                    <a:pt x="4175719" y="240339"/>
                    <a:pt x="4188133" y="240311"/>
                    <a:pt x="4199353" y="240270"/>
                  </a:cubicBezTo>
                  <a:cubicBezTo>
                    <a:pt x="4210571" y="240231"/>
                    <a:pt x="4218011" y="240175"/>
                    <a:pt x="4221669" y="240104"/>
                  </a:cubicBezTo>
                  <a:cubicBezTo>
                    <a:pt x="4220331" y="241929"/>
                    <a:pt x="4219063" y="244147"/>
                    <a:pt x="4217867" y="246758"/>
                  </a:cubicBezTo>
                  <a:cubicBezTo>
                    <a:pt x="4216672" y="249368"/>
                    <a:pt x="4215837" y="251729"/>
                    <a:pt x="4215359" y="253839"/>
                  </a:cubicBezTo>
                  <a:lnTo>
                    <a:pt x="4105499" y="253839"/>
                  </a:lnTo>
                  <a:cubicBezTo>
                    <a:pt x="4072640" y="254282"/>
                    <a:pt x="4046847" y="250534"/>
                    <a:pt x="4028119" y="242595"/>
                  </a:cubicBezTo>
                  <a:cubicBezTo>
                    <a:pt x="4009392" y="234655"/>
                    <a:pt x="3995217" y="219864"/>
                    <a:pt x="3985593" y="198220"/>
                  </a:cubicBezTo>
                  <a:cubicBezTo>
                    <a:pt x="3984051" y="210726"/>
                    <a:pt x="3981771" y="222339"/>
                    <a:pt x="3978759" y="233059"/>
                  </a:cubicBezTo>
                  <a:cubicBezTo>
                    <a:pt x="3975746" y="243779"/>
                    <a:pt x="3971816" y="253383"/>
                    <a:pt x="3966970" y="261871"/>
                  </a:cubicBezTo>
                  <a:cubicBezTo>
                    <a:pt x="3965691" y="261040"/>
                    <a:pt x="3963946" y="259833"/>
                    <a:pt x="3961734" y="258249"/>
                  </a:cubicBezTo>
                  <a:cubicBezTo>
                    <a:pt x="3959523" y="256665"/>
                    <a:pt x="3957634" y="255386"/>
                    <a:pt x="3956069" y="254412"/>
                  </a:cubicBezTo>
                  <a:cubicBezTo>
                    <a:pt x="3964413" y="239897"/>
                    <a:pt x="3969958" y="221974"/>
                    <a:pt x="3972707" y="200641"/>
                  </a:cubicBezTo>
                  <a:cubicBezTo>
                    <a:pt x="3975456" y="179308"/>
                    <a:pt x="3976987" y="155643"/>
                    <a:pt x="3977297" y="129650"/>
                  </a:cubicBezTo>
                  <a:lnTo>
                    <a:pt x="3990456" y="130508"/>
                  </a:lnTo>
                  <a:cubicBezTo>
                    <a:pt x="3989933" y="144850"/>
                    <a:pt x="3989265" y="158615"/>
                    <a:pt x="3988454" y="171802"/>
                  </a:cubicBezTo>
                  <a:cubicBezTo>
                    <a:pt x="3991849" y="183245"/>
                    <a:pt x="3995964" y="193013"/>
                    <a:pt x="4000797" y="201108"/>
                  </a:cubicBezTo>
                  <a:cubicBezTo>
                    <a:pt x="4005632" y="209202"/>
                    <a:pt x="4011472" y="215881"/>
                    <a:pt x="4018318" y="221147"/>
                  </a:cubicBezTo>
                  <a:lnTo>
                    <a:pt x="4018318" y="105530"/>
                  </a:lnTo>
                  <a:lnTo>
                    <a:pt x="3962093" y="105530"/>
                  </a:lnTo>
                  <a:lnTo>
                    <a:pt x="3962093" y="92657"/>
                  </a:lnTo>
                  <a:lnTo>
                    <a:pt x="4015431" y="92657"/>
                  </a:lnTo>
                  <a:lnTo>
                    <a:pt x="4015431" y="51886"/>
                  </a:lnTo>
                  <a:lnTo>
                    <a:pt x="3967543" y="51886"/>
                  </a:lnTo>
                  <a:lnTo>
                    <a:pt x="3967543" y="39300"/>
                  </a:lnTo>
                  <a:lnTo>
                    <a:pt x="4015431" y="39300"/>
                  </a:lnTo>
                  <a:close/>
                  <a:moveTo>
                    <a:pt x="2338210" y="1434"/>
                  </a:moveTo>
                  <a:lnTo>
                    <a:pt x="2351119" y="1434"/>
                  </a:lnTo>
                  <a:lnTo>
                    <a:pt x="2351119" y="21802"/>
                  </a:lnTo>
                  <a:lnTo>
                    <a:pt x="2405336" y="21802"/>
                  </a:lnTo>
                  <a:lnTo>
                    <a:pt x="2405336" y="1434"/>
                  </a:lnTo>
                  <a:lnTo>
                    <a:pt x="2418532" y="1434"/>
                  </a:lnTo>
                  <a:lnTo>
                    <a:pt x="2418532" y="21802"/>
                  </a:lnTo>
                  <a:lnTo>
                    <a:pt x="2481642" y="21802"/>
                  </a:lnTo>
                  <a:lnTo>
                    <a:pt x="2481642" y="69385"/>
                  </a:lnTo>
                  <a:lnTo>
                    <a:pt x="2418532" y="69385"/>
                  </a:lnTo>
                  <a:lnTo>
                    <a:pt x="2418532" y="96099"/>
                  </a:lnTo>
                  <a:lnTo>
                    <a:pt x="2498280" y="96099"/>
                  </a:lnTo>
                  <a:cubicBezTo>
                    <a:pt x="2498269" y="96212"/>
                    <a:pt x="2498221" y="96915"/>
                    <a:pt x="2498137" y="98208"/>
                  </a:cubicBezTo>
                  <a:cubicBezTo>
                    <a:pt x="2498053" y="99501"/>
                    <a:pt x="2498005" y="100704"/>
                    <a:pt x="2497994" y="101818"/>
                  </a:cubicBezTo>
                  <a:cubicBezTo>
                    <a:pt x="2496756" y="110882"/>
                    <a:pt x="2495502" y="117778"/>
                    <a:pt x="2494228" y="122506"/>
                  </a:cubicBezTo>
                  <a:cubicBezTo>
                    <a:pt x="2492955" y="127235"/>
                    <a:pt x="2491342" y="130475"/>
                    <a:pt x="2489387" y="132227"/>
                  </a:cubicBezTo>
                  <a:cubicBezTo>
                    <a:pt x="2487715" y="133649"/>
                    <a:pt x="2485897" y="134676"/>
                    <a:pt x="2483937" y="135310"/>
                  </a:cubicBezTo>
                  <a:cubicBezTo>
                    <a:pt x="2481977" y="135943"/>
                    <a:pt x="2479587" y="136254"/>
                    <a:pt x="2476765" y="136242"/>
                  </a:cubicBezTo>
                  <a:cubicBezTo>
                    <a:pt x="2474501" y="136517"/>
                    <a:pt x="2471213" y="136612"/>
                    <a:pt x="2466905" y="136530"/>
                  </a:cubicBezTo>
                  <a:cubicBezTo>
                    <a:pt x="2462595" y="136446"/>
                    <a:pt x="2457946" y="136254"/>
                    <a:pt x="2452956" y="135955"/>
                  </a:cubicBezTo>
                  <a:cubicBezTo>
                    <a:pt x="2452801" y="134330"/>
                    <a:pt x="2452466" y="132561"/>
                    <a:pt x="2451952" y="130648"/>
                  </a:cubicBezTo>
                  <a:cubicBezTo>
                    <a:pt x="2451438" y="128736"/>
                    <a:pt x="2450816" y="126966"/>
                    <a:pt x="2450087" y="125340"/>
                  </a:cubicBezTo>
                  <a:cubicBezTo>
                    <a:pt x="2455077" y="125891"/>
                    <a:pt x="2459584" y="126226"/>
                    <a:pt x="2463606" y="126345"/>
                  </a:cubicBezTo>
                  <a:cubicBezTo>
                    <a:pt x="2467628" y="126465"/>
                    <a:pt x="2470484" y="126513"/>
                    <a:pt x="2472176" y="126489"/>
                  </a:cubicBezTo>
                  <a:cubicBezTo>
                    <a:pt x="2473879" y="126507"/>
                    <a:pt x="2475277" y="126399"/>
                    <a:pt x="2476371" y="126166"/>
                  </a:cubicBezTo>
                  <a:cubicBezTo>
                    <a:pt x="2477465" y="125932"/>
                    <a:pt x="2478361" y="125466"/>
                    <a:pt x="2479061" y="124766"/>
                  </a:cubicBezTo>
                  <a:cubicBezTo>
                    <a:pt x="2480046" y="123821"/>
                    <a:pt x="2480943" y="121978"/>
                    <a:pt x="2481750" y="119239"/>
                  </a:cubicBezTo>
                  <a:cubicBezTo>
                    <a:pt x="2482556" y="116499"/>
                    <a:pt x="2483382" y="112503"/>
                    <a:pt x="2484224" y="107251"/>
                  </a:cubicBezTo>
                  <a:lnTo>
                    <a:pt x="2418532" y="107251"/>
                  </a:lnTo>
                  <a:lnTo>
                    <a:pt x="2418532" y="137372"/>
                  </a:lnTo>
                  <a:lnTo>
                    <a:pt x="2405336" y="137372"/>
                  </a:lnTo>
                  <a:lnTo>
                    <a:pt x="2405336" y="107251"/>
                  </a:lnTo>
                  <a:lnTo>
                    <a:pt x="2339931" y="107251"/>
                  </a:lnTo>
                  <a:cubicBezTo>
                    <a:pt x="2334272" y="116861"/>
                    <a:pt x="2325080" y="125682"/>
                    <a:pt x="2312357" y="133715"/>
                  </a:cubicBezTo>
                  <a:cubicBezTo>
                    <a:pt x="2299632" y="141746"/>
                    <a:pt x="2282051" y="148989"/>
                    <a:pt x="2259610" y="155444"/>
                  </a:cubicBezTo>
                  <a:cubicBezTo>
                    <a:pt x="2258856" y="153633"/>
                    <a:pt x="2257853" y="151661"/>
                    <a:pt x="2256597" y="149528"/>
                  </a:cubicBezTo>
                  <a:cubicBezTo>
                    <a:pt x="2255343" y="147394"/>
                    <a:pt x="2254051" y="145637"/>
                    <a:pt x="2252725" y="144256"/>
                  </a:cubicBezTo>
                  <a:cubicBezTo>
                    <a:pt x="2271227" y="139218"/>
                    <a:pt x="2286144" y="133588"/>
                    <a:pt x="2297475" y="127367"/>
                  </a:cubicBezTo>
                  <a:cubicBezTo>
                    <a:pt x="2308807" y="121146"/>
                    <a:pt x="2317413" y="114441"/>
                    <a:pt x="2323293" y="107251"/>
                  </a:cubicBezTo>
                  <a:lnTo>
                    <a:pt x="2270223" y="107251"/>
                  </a:lnTo>
                  <a:cubicBezTo>
                    <a:pt x="2271700" y="100434"/>
                    <a:pt x="2273194" y="92588"/>
                    <a:pt x="2274706" y="83712"/>
                  </a:cubicBezTo>
                  <a:cubicBezTo>
                    <a:pt x="2276217" y="74835"/>
                    <a:pt x="2277496" y="66343"/>
                    <a:pt x="2278543" y="58233"/>
                  </a:cubicBezTo>
                  <a:lnTo>
                    <a:pt x="2338210" y="58233"/>
                  </a:lnTo>
                  <a:lnTo>
                    <a:pt x="2338210" y="56797"/>
                  </a:lnTo>
                  <a:lnTo>
                    <a:pt x="2338210" y="33240"/>
                  </a:lnTo>
                  <a:lnTo>
                    <a:pt x="2264773" y="33240"/>
                  </a:lnTo>
                  <a:lnTo>
                    <a:pt x="2264773" y="21802"/>
                  </a:lnTo>
                  <a:lnTo>
                    <a:pt x="2338210" y="21802"/>
                  </a:lnTo>
                  <a:close/>
                  <a:moveTo>
                    <a:pt x="2010611" y="1434"/>
                  </a:moveTo>
                  <a:lnTo>
                    <a:pt x="2025816" y="4016"/>
                  </a:lnTo>
                  <a:cubicBezTo>
                    <a:pt x="2023820" y="7464"/>
                    <a:pt x="2021716" y="10966"/>
                    <a:pt x="2019504" y="14522"/>
                  </a:cubicBezTo>
                  <a:cubicBezTo>
                    <a:pt x="2017294" y="18079"/>
                    <a:pt x="2014903" y="21652"/>
                    <a:pt x="2012333" y="25244"/>
                  </a:cubicBezTo>
                  <a:lnTo>
                    <a:pt x="2091507" y="25244"/>
                  </a:lnTo>
                  <a:lnTo>
                    <a:pt x="2094089" y="24383"/>
                  </a:lnTo>
                  <a:lnTo>
                    <a:pt x="2102982" y="30679"/>
                  </a:lnTo>
                  <a:cubicBezTo>
                    <a:pt x="2098876" y="37963"/>
                    <a:pt x="2094107" y="45398"/>
                    <a:pt x="2088675" y="52980"/>
                  </a:cubicBezTo>
                  <a:cubicBezTo>
                    <a:pt x="2083242" y="60563"/>
                    <a:pt x="2077684" y="67573"/>
                    <a:pt x="2072000" y="74011"/>
                  </a:cubicBezTo>
                  <a:lnTo>
                    <a:pt x="2160068" y="74011"/>
                  </a:lnTo>
                  <a:lnTo>
                    <a:pt x="2160068" y="157739"/>
                  </a:lnTo>
                  <a:lnTo>
                    <a:pt x="2083475" y="157739"/>
                  </a:lnTo>
                  <a:lnTo>
                    <a:pt x="2083475" y="232929"/>
                  </a:lnTo>
                  <a:cubicBezTo>
                    <a:pt x="2083278" y="236840"/>
                    <a:pt x="2084318" y="239422"/>
                    <a:pt x="2086595" y="240678"/>
                  </a:cubicBezTo>
                  <a:cubicBezTo>
                    <a:pt x="2088872" y="241933"/>
                    <a:pt x="2093570" y="242507"/>
                    <a:pt x="2100686" y="242400"/>
                  </a:cubicBezTo>
                  <a:lnTo>
                    <a:pt x="2152609" y="242400"/>
                  </a:lnTo>
                  <a:cubicBezTo>
                    <a:pt x="2157038" y="242557"/>
                    <a:pt x="2160389" y="241637"/>
                    <a:pt x="2162661" y="239636"/>
                  </a:cubicBezTo>
                  <a:cubicBezTo>
                    <a:pt x="2164933" y="237636"/>
                    <a:pt x="2166518" y="233611"/>
                    <a:pt x="2167420" y="227562"/>
                  </a:cubicBezTo>
                  <a:cubicBezTo>
                    <a:pt x="2168322" y="221512"/>
                    <a:pt x="2168931" y="212491"/>
                    <a:pt x="2169248" y="200500"/>
                  </a:cubicBezTo>
                  <a:cubicBezTo>
                    <a:pt x="2171160" y="201672"/>
                    <a:pt x="2173287" y="202772"/>
                    <a:pt x="2175630" y="203800"/>
                  </a:cubicBezTo>
                  <a:cubicBezTo>
                    <a:pt x="2177973" y="204828"/>
                    <a:pt x="2180244" y="205641"/>
                    <a:pt x="2182444" y="206240"/>
                  </a:cubicBezTo>
                  <a:cubicBezTo>
                    <a:pt x="2181636" y="225604"/>
                    <a:pt x="2179306" y="238726"/>
                    <a:pt x="2175451" y="245604"/>
                  </a:cubicBezTo>
                  <a:cubicBezTo>
                    <a:pt x="2171596" y="252482"/>
                    <a:pt x="2164174" y="255704"/>
                    <a:pt x="2153183" y="255273"/>
                  </a:cubicBezTo>
                  <a:lnTo>
                    <a:pt x="2100113" y="255273"/>
                  </a:lnTo>
                  <a:cubicBezTo>
                    <a:pt x="2088430" y="255470"/>
                    <a:pt x="2080386" y="254003"/>
                    <a:pt x="2075981" y="250870"/>
                  </a:cubicBezTo>
                  <a:cubicBezTo>
                    <a:pt x="2071577" y="247739"/>
                    <a:pt x="2069484" y="241758"/>
                    <a:pt x="2069706" y="232929"/>
                  </a:cubicBezTo>
                  <a:lnTo>
                    <a:pt x="2069706" y="157739"/>
                  </a:lnTo>
                  <a:lnTo>
                    <a:pt x="2051347" y="157739"/>
                  </a:lnTo>
                  <a:cubicBezTo>
                    <a:pt x="2046915" y="173270"/>
                    <a:pt x="2040224" y="187456"/>
                    <a:pt x="2031276" y="200296"/>
                  </a:cubicBezTo>
                  <a:cubicBezTo>
                    <a:pt x="2022329" y="213137"/>
                    <a:pt x="2010178" y="224429"/>
                    <a:pt x="1994824" y="234171"/>
                  </a:cubicBezTo>
                  <a:cubicBezTo>
                    <a:pt x="1979470" y="243913"/>
                    <a:pt x="1959966" y="251904"/>
                    <a:pt x="1936314" y="258142"/>
                  </a:cubicBezTo>
                  <a:cubicBezTo>
                    <a:pt x="1935531" y="256308"/>
                    <a:pt x="1934371" y="254243"/>
                    <a:pt x="1932835" y="251948"/>
                  </a:cubicBezTo>
                  <a:cubicBezTo>
                    <a:pt x="1931300" y="249653"/>
                    <a:pt x="1929782" y="247805"/>
                    <a:pt x="1928282" y="246405"/>
                  </a:cubicBezTo>
                  <a:cubicBezTo>
                    <a:pt x="1950512" y="240924"/>
                    <a:pt x="1968875" y="233881"/>
                    <a:pt x="1983371" y="225273"/>
                  </a:cubicBezTo>
                  <a:cubicBezTo>
                    <a:pt x="1997865" y="216665"/>
                    <a:pt x="2009365" y="206685"/>
                    <a:pt x="2017869" y="195334"/>
                  </a:cubicBezTo>
                  <a:cubicBezTo>
                    <a:pt x="2026372" y="183983"/>
                    <a:pt x="2032750" y="171451"/>
                    <a:pt x="2037003" y="157739"/>
                  </a:cubicBezTo>
                  <a:lnTo>
                    <a:pt x="1957542" y="157739"/>
                  </a:lnTo>
                  <a:lnTo>
                    <a:pt x="1957542" y="85453"/>
                  </a:lnTo>
                  <a:cubicBezTo>
                    <a:pt x="1954111" y="88441"/>
                    <a:pt x="1950645" y="91285"/>
                    <a:pt x="1947143" y="93988"/>
                  </a:cubicBezTo>
                  <a:cubicBezTo>
                    <a:pt x="1943641" y="96690"/>
                    <a:pt x="1940031" y="99393"/>
                    <a:pt x="1936314" y="102096"/>
                  </a:cubicBezTo>
                  <a:cubicBezTo>
                    <a:pt x="1935095" y="100446"/>
                    <a:pt x="1933517" y="98724"/>
                    <a:pt x="1931581" y="96930"/>
                  </a:cubicBezTo>
                  <a:cubicBezTo>
                    <a:pt x="1929645" y="95136"/>
                    <a:pt x="1927779" y="93700"/>
                    <a:pt x="1925987" y="92624"/>
                  </a:cubicBezTo>
                  <a:cubicBezTo>
                    <a:pt x="1945990" y="79064"/>
                    <a:pt x="1963141" y="64117"/>
                    <a:pt x="1977443" y="47786"/>
                  </a:cubicBezTo>
                  <a:cubicBezTo>
                    <a:pt x="1991744" y="31455"/>
                    <a:pt x="2002801" y="16004"/>
                    <a:pt x="2010611" y="1434"/>
                  </a:cubicBezTo>
                  <a:close/>
                  <a:moveTo>
                    <a:pt x="377783" y="1434"/>
                  </a:moveTo>
                  <a:lnTo>
                    <a:pt x="390117" y="5450"/>
                  </a:lnTo>
                  <a:cubicBezTo>
                    <a:pt x="387966" y="9777"/>
                    <a:pt x="385600" y="14104"/>
                    <a:pt x="383017" y="18431"/>
                  </a:cubicBezTo>
                  <a:cubicBezTo>
                    <a:pt x="380436" y="22758"/>
                    <a:pt x="377639" y="26942"/>
                    <a:pt x="374627" y="30981"/>
                  </a:cubicBezTo>
                  <a:lnTo>
                    <a:pt x="552482" y="30981"/>
                  </a:lnTo>
                  <a:lnTo>
                    <a:pt x="552482" y="43280"/>
                  </a:lnTo>
                  <a:lnTo>
                    <a:pt x="365734" y="43280"/>
                  </a:lnTo>
                  <a:cubicBezTo>
                    <a:pt x="358945" y="51779"/>
                    <a:pt x="351797" y="59697"/>
                    <a:pt x="344291" y="67033"/>
                  </a:cubicBezTo>
                  <a:cubicBezTo>
                    <a:pt x="336785" y="74370"/>
                    <a:pt x="329207" y="80992"/>
                    <a:pt x="321557" y="86899"/>
                  </a:cubicBezTo>
                  <a:cubicBezTo>
                    <a:pt x="320733" y="85330"/>
                    <a:pt x="319441" y="83368"/>
                    <a:pt x="317684" y="81010"/>
                  </a:cubicBezTo>
                  <a:cubicBezTo>
                    <a:pt x="315927" y="78652"/>
                    <a:pt x="314350" y="76693"/>
                    <a:pt x="312951" y="75130"/>
                  </a:cubicBezTo>
                  <a:cubicBezTo>
                    <a:pt x="325675" y="66221"/>
                    <a:pt x="337807" y="55375"/>
                    <a:pt x="349347" y="42590"/>
                  </a:cubicBezTo>
                  <a:cubicBezTo>
                    <a:pt x="360887" y="29806"/>
                    <a:pt x="370365" y="16088"/>
                    <a:pt x="377783" y="1434"/>
                  </a:cubicBezTo>
                  <a:close/>
                  <a:moveTo>
                    <a:pt x="6302956" y="0"/>
                  </a:moveTo>
                  <a:lnTo>
                    <a:pt x="6316439" y="4016"/>
                  </a:lnTo>
                  <a:cubicBezTo>
                    <a:pt x="6313583" y="10333"/>
                    <a:pt x="6310547" y="16561"/>
                    <a:pt x="6307331" y="22698"/>
                  </a:cubicBezTo>
                  <a:cubicBezTo>
                    <a:pt x="6304115" y="28836"/>
                    <a:pt x="6300650" y="34848"/>
                    <a:pt x="6296933" y="40734"/>
                  </a:cubicBezTo>
                  <a:lnTo>
                    <a:pt x="6461019" y="40734"/>
                  </a:lnTo>
                  <a:lnTo>
                    <a:pt x="6461019" y="48459"/>
                  </a:lnTo>
                  <a:cubicBezTo>
                    <a:pt x="6459813" y="81093"/>
                    <a:pt x="6458591" y="107217"/>
                    <a:pt x="6457353" y="126832"/>
                  </a:cubicBezTo>
                  <a:cubicBezTo>
                    <a:pt x="6456115" y="146446"/>
                    <a:pt x="6454638" y="161135"/>
                    <a:pt x="6452923" y="170900"/>
                  </a:cubicBezTo>
                  <a:cubicBezTo>
                    <a:pt x="6451207" y="180664"/>
                    <a:pt x="6449029" y="187088"/>
                    <a:pt x="6446388" y="190172"/>
                  </a:cubicBezTo>
                  <a:cubicBezTo>
                    <a:pt x="6444159" y="192707"/>
                    <a:pt x="6441733" y="194523"/>
                    <a:pt x="6439109" y="195623"/>
                  </a:cubicBezTo>
                  <a:cubicBezTo>
                    <a:pt x="6436485" y="196723"/>
                    <a:pt x="6433270" y="197392"/>
                    <a:pt x="6429463" y="197631"/>
                  </a:cubicBezTo>
                  <a:cubicBezTo>
                    <a:pt x="6425907" y="197930"/>
                    <a:pt x="6421185" y="198050"/>
                    <a:pt x="6415299" y="197991"/>
                  </a:cubicBezTo>
                  <a:cubicBezTo>
                    <a:pt x="6409413" y="197930"/>
                    <a:pt x="6403042" y="197620"/>
                    <a:pt x="6396187" y="197057"/>
                  </a:cubicBezTo>
                  <a:cubicBezTo>
                    <a:pt x="6396033" y="194984"/>
                    <a:pt x="6395626" y="192748"/>
                    <a:pt x="6394969" y="190351"/>
                  </a:cubicBezTo>
                  <a:cubicBezTo>
                    <a:pt x="6394310" y="187955"/>
                    <a:pt x="6393475" y="185791"/>
                    <a:pt x="6392458" y="183860"/>
                  </a:cubicBezTo>
                  <a:cubicBezTo>
                    <a:pt x="6399647" y="184548"/>
                    <a:pt x="6406139" y="184967"/>
                    <a:pt x="6411929" y="185117"/>
                  </a:cubicBezTo>
                  <a:cubicBezTo>
                    <a:pt x="6417721" y="185266"/>
                    <a:pt x="6421843" y="185326"/>
                    <a:pt x="6424300" y="185296"/>
                  </a:cubicBezTo>
                  <a:cubicBezTo>
                    <a:pt x="6426565" y="185338"/>
                    <a:pt x="6428489" y="185110"/>
                    <a:pt x="6430073" y="184614"/>
                  </a:cubicBezTo>
                  <a:cubicBezTo>
                    <a:pt x="6431657" y="184117"/>
                    <a:pt x="6433080" y="183100"/>
                    <a:pt x="6434340" y="181563"/>
                  </a:cubicBezTo>
                  <a:cubicBezTo>
                    <a:pt x="6436335" y="179368"/>
                    <a:pt x="6438083" y="173839"/>
                    <a:pt x="6439589" y="164976"/>
                  </a:cubicBezTo>
                  <a:cubicBezTo>
                    <a:pt x="6441094" y="156113"/>
                    <a:pt x="6442440" y="142723"/>
                    <a:pt x="6443627" y="124806"/>
                  </a:cubicBezTo>
                  <a:cubicBezTo>
                    <a:pt x="6444813" y="106889"/>
                    <a:pt x="6445925" y="83252"/>
                    <a:pt x="6446962" y="53894"/>
                  </a:cubicBezTo>
                  <a:lnTo>
                    <a:pt x="6288613" y="53894"/>
                  </a:lnTo>
                  <a:cubicBezTo>
                    <a:pt x="6280845" y="65117"/>
                    <a:pt x="6272644" y="75473"/>
                    <a:pt x="6264015" y="84964"/>
                  </a:cubicBezTo>
                  <a:cubicBezTo>
                    <a:pt x="6255385" y="94453"/>
                    <a:pt x="6246468" y="102937"/>
                    <a:pt x="6237265" y="110413"/>
                  </a:cubicBezTo>
                  <a:cubicBezTo>
                    <a:pt x="6235985" y="109157"/>
                    <a:pt x="6234169" y="107578"/>
                    <a:pt x="6231814" y="105677"/>
                  </a:cubicBezTo>
                  <a:cubicBezTo>
                    <a:pt x="6229459" y="103775"/>
                    <a:pt x="6227357" y="102197"/>
                    <a:pt x="6225503" y="100943"/>
                  </a:cubicBezTo>
                  <a:cubicBezTo>
                    <a:pt x="6241585" y="88821"/>
                    <a:pt x="6256323" y="74008"/>
                    <a:pt x="6269717" y="56503"/>
                  </a:cubicBezTo>
                  <a:cubicBezTo>
                    <a:pt x="6283109" y="38999"/>
                    <a:pt x="6294190" y="20164"/>
                    <a:pt x="630295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08" name="文本框 107">
              <a:extLst>
                <a:ext uri="{FF2B5EF4-FFF2-40B4-BE49-F238E27FC236}">
                  <a16:creationId xmlns:a16="http://schemas.microsoft.com/office/drawing/2014/main" id="{78952790-4D74-2C97-3100-4E1BC9A7B634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6299475" y="4819034"/>
              <a:ext cx="691344" cy="223143"/>
            </a:xfrm>
            <a:custGeom>
              <a:avLst/>
              <a:gdLst/>
              <a:ahLst/>
              <a:cxnLst/>
              <a:rect l="l" t="t" r="r" b="b"/>
              <a:pathLst>
                <a:path w="989247" h="319297">
                  <a:moveTo>
                    <a:pt x="380609" y="246698"/>
                  </a:moveTo>
                  <a:lnTo>
                    <a:pt x="380609" y="268900"/>
                  </a:lnTo>
                  <a:lnTo>
                    <a:pt x="416204" y="268900"/>
                  </a:lnTo>
                  <a:lnTo>
                    <a:pt x="416204" y="246698"/>
                  </a:lnTo>
                  <a:close/>
                  <a:moveTo>
                    <a:pt x="308010" y="246698"/>
                  </a:moveTo>
                  <a:lnTo>
                    <a:pt x="308010" y="268900"/>
                  </a:lnTo>
                  <a:lnTo>
                    <a:pt x="344309" y="268900"/>
                  </a:lnTo>
                  <a:lnTo>
                    <a:pt x="344309" y="246698"/>
                  </a:lnTo>
                  <a:close/>
                  <a:moveTo>
                    <a:pt x="380609" y="191719"/>
                  </a:moveTo>
                  <a:lnTo>
                    <a:pt x="380609" y="213570"/>
                  </a:lnTo>
                  <a:lnTo>
                    <a:pt x="416204" y="213570"/>
                  </a:lnTo>
                  <a:lnTo>
                    <a:pt x="416204" y="191719"/>
                  </a:lnTo>
                  <a:close/>
                  <a:moveTo>
                    <a:pt x="308010" y="191719"/>
                  </a:moveTo>
                  <a:lnTo>
                    <a:pt x="308010" y="213570"/>
                  </a:lnTo>
                  <a:lnTo>
                    <a:pt x="344309" y="213570"/>
                  </a:lnTo>
                  <a:lnTo>
                    <a:pt x="344309" y="191719"/>
                  </a:lnTo>
                  <a:close/>
                  <a:moveTo>
                    <a:pt x="938145" y="128988"/>
                  </a:moveTo>
                  <a:lnTo>
                    <a:pt x="989247" y="128988"/>
                  </a:lnTo>
                  <a:lnTo>
                    <a:pt x="989247" y="319297"/>
                  </a:lnTo>
                  <a:lnTo>
                    <a:pt x="905017" y="319297"/>
                  </a:lnTo>
                  <a:lnTo>
                    <a:pt x="905017" y="278063"/>
                  </a:lnTo>
                  <a:lnTo>
                    <a:pt x="938145" y="278063"/>
                  </a:lnTo>
                  <a:close/>
                  <a:moveTo>
                    <a:pt x="322107" y="90221"/>
                  </a:moveTo>
                  <a:lnTo>
                    <a:pt x="322107" y="107842"/>
                  </a:lnTo>
                  <a:lnTo>
                    <a:pt x="402459" y="107842"/>
                  </a:lnTo>
                  <a:lnTo>
                    <a:pt x="402459" y="90221"/>
                  </a:lnTo>
                  <a:close/>
                  <a:moveTo>
                    <a:pt x="281578" y="58503"/>
                  </a:moveTo>
                  <a:lnTo>
                    <a:pt x="442988" y="58503"/>
                  </a:lnTo>
                  <a:lnTo>
                    <a:pt x="442988" y="140618"/>
                  </a:lnTo>
                  <a:lnTo>
                    <a:pt x="281578" y="140618"/>
                  </a:lnTo>
                  <a:close/>
                  <a:moveTo>
                    <a:pt x="689686" y="29956"/>
                  </a:moveTo>
                  <a:lnTo>
                    <a:pt x="732682" y="31718"/>
                  </a:lnTo>
                  <a:lnTo>
                    <a:pt x="732682" y="234010"/>
                  </a:lnTo>
                  <a:lnTo>
                    <a:pt x="689686" y="234010"/>
                  </a:lnTo>
                  <a:close/>
                  <a:moveTo>
                    <a:pt x="267833" y="8811"/>
                  </a:moveTo>
                  <a:lnTo>
                    <a:pt x="461667" y="8811"/>
                  </a:lnTo>
                  <a:lnTo>
                    <a:pt x="461667" y="43348"/>
                  </a:lnTo>
                  <a:lnTo>
                    <a:pt x="267833" y="43348"/>
                  </a:lnTo>
                  <a:close/>
                  <a:moveTo>
                    <a:pt x="0" y="2115"/>
                  </a:moveTo>
                  <a:lnTo>
                    <a:pt x="84229" y="2115"/>
                  </a:lnTo>
                  <a:lnTo>
                    <a:pt x="84229" y="43348"/>
                  </a:lnTo>
                  <a:lnTo>
                    <a:pt x="51101" y="43348"/>
                  </a:lnTo>
                  <a:lnTo>
                    <a:pt x="51101" y="192424"/>
                  </a:lnTo>
                  <a:lnTo>
                    <a:pt x="0" y="192424"/>
                  </a:lnTo>
                  <a:close/>
                  <a:moveTo>
                    <a:pt x="765457" y="1057"/>
                  </a:moveTo>
                  <a:lnTo>
                    <a:pt x="809158" y="2819"/>
                  </a:lnTo>
                  <a:lnTo>
                    <a:pt x="809158" y="261147"/>
                  </a:lnTo>
                  <a:cubicBezTo>
                    <a:pt x="809158" y="269840"/>
                    <a:pt x="808335" y="277182"/>
                    <a:pt x="806691" y="283174"/>
                  </a:cubicBezTo>
                  <a:cubicBezTo>
                    <a:pt x="805046" y="289165"/>
                    <a:pt x="802462" y="294157"/>
                    <a:pt x="798937" y="298152"/>
                  </a:cubicBezTo>
                  <a:cubicBezTo>
                    <a:pt x="795413" y="302146"/>
                    <a:pt x="790832" y="305259"/>
                    <a:pt x="785193" y="307491"/>
                  </a:cubicBezTo>
                  <a:cubicBezTo>
                    <a:pt x="779554" y="309723"/>
                    <a:pt x="772623" y="311309"/>
                    <a:pt x="764400" y="312249"/>
                  </a:cubicBezTo>
                  <a:lnTo>
                    <a:pt x="733386" y="316125"/>
                  </a:lnTo>
                  <a:lnTo>
                    <a:pt x="719289" y="272777"/>
                  </a:lnTo>
                  <a:lnTo>
                    <a:pt x="747483" y="268900"/>
                  </a:lnTo>
                  <a:cubicBezTo>
                    <a:pt x="754767" y="267726"/>
                    <a:pt x="759583" y="265259"/>
                    <a:pt x="761933" y="261499"/>
                  </a:cubicBezTo>
                  <a:cubicBezTo>
                    <a:pt x="764282" y="257740"/>
                    <a:pt x="765457" y="252454"/>
                    <a:pt x="765457" y="245640"/>
                  </a:cubicBezTo>
                  <a:close/>
                  <a:moveTo>
                    <a:pt x="233295" y="353"/>
                  </a:moveTo>
                  <a:lnTo>
                    <a:pt x="242811" y="50749"/>
                  </a:lnTo>
                  <a:lnTo>
                    <a:pt x="265366" y="50749"/>
                  </a:lnTo>
                  <a:lnTo>
                    <a:pt x="265366" y="94098"/>
                  </a:lnTo>
                  <a:cubicBezTo>
                    <a:pt x="257848" y="109604"/>
                    <a:pt x="250094" y="124054"/>
                    <a:pt x="242106" y="137446"/>
                  </a:cubicBezTo>
                  <a:cubicBezTo>
                    <a:pt x="246570" y="140500"/>
                    <a:pt x="251152" y="143672"/>
                    <a:pt x="255851" y="146961"/>
                  </a:cubicBezTo>
                  <a:cubicBezTo>
                    <a:pt x="260550" y="150251"/>
                    <a:pt x="264896" y="153305"/>
                    <a:pt x="268890" y="156124"/>
                  </a:cubicBezTo>
                  <a:lnTo>
                    <a:pt x="457085" y="156124"/>
                  </a:lnTo>
                  <a:lnTo>
                    <a:pt x="457085" y="304848"/>
                  </a:lnTo>
                  <a:lnTo>
                    <a:pt x="268538" y="304848"/>
                  </a:lnTo>
                  <a:lnTo>
                    <a:pt x="268538" y="177622"/>
                  </a:lnTo>
                  <a:lnTo>
                    <a:pt x="257260" y="199120"/>
                  </a:lnTo>
                  <a:cubicBezTo>
                    <a:pt x="251856" y="193481"/>
                    <a:pt x="245748" y="187373"/>
                    <a:pt x="238934" y="180794"/>
                  </a:cubicBezTo>
                  <a:lnTo>
                    <a:pt x="238934" y="308724"/>
                  </a:lnTo>
                  <a:lnTo>
                    <a:pt x="197701" y="308724"/>
                  </a:lnTo>
                  <a:lnTo>
                    <a:pt x="197701" y="197358"/>
                  </a:lnTo>
                  <a:cubicBezTo>
                    <a:pt x="193706" y="202057"/>
                    <a:pt x="189477" y="206756"/>
                    <a:pt x="185013" y="211455"/>
                  </a:cubicBezTo>
                  <a:cubicBezTo>
                    <a:pt x="180549" y="216154"/>
                    <a:pt x="175850" y="220971"/>
                    <a:pt x="170916" y="225905"/>
                  </a:cubicBezTo>
                  <a:lnTo>
                    <a:pt x="147656" y="187490"/>
                  </a:lnTo>
                  <a:cubicBezTo>
                    <a:pt x="155879" y="180207"/>
                    <a:pt x="163809" y="172395"/>
                    <a:pt x="171445" y="164054"/>
                  </a:cubicBezTo>
                  <a:cubicBezTo>
                    <a:pt x="179081" y="155713"/>
                    <a:pt x="186070" y="147314"/>
                    <a:pt x="192414" y="138856"/>
                  </a:cubicBezTo>
                  <a:cubicBezTo>
                    <a:pt x="198758" y="130397"/>
                    <a:pt x="204455" y="122174"/>
                    <a:pt x="209507" y="114186"/>
                  </a:cubicBezTo>
                  <a:cubicBezTo>
                    <a:pt x="214558" y="106197"/>
                    <a:pt x="218729" y="98797"/>
                    <a:pt x="222018" y="91983"/>
                  </a:cubicBezTo>
                  <a:lnTo>
                    <a:pt x="167392" y="91983"/>
                  </a:lnTo>
                  <a:lnTo>
                    <a:pt x="167392" y="50749"/>
                  </a:lnTo>
                  <a:lnTo>
                    <a:pt x="202282" y="50749"/>
                  </a:lnTo>
                  <a:lnTo>
                    <a:pt x="191709" y="2467"/>
                  </a:lnTo>
                  <a:close/>
                  <a:moveTo>
                    <a:pt x="667835" y="0"/>
                  </a:moveTo>
                  <a:lnTo>
                    <a:pt x="675236" y="41234"/>
                  </a:lnTo>
                  <a:cubicBezTo>
                    <a:pt x="667718" y="42878"/>
                    <a:pt x="659377" y="44523"/>
                    <a:pt x="650214" y="46168"/>
                  </a:cubicBezTo>
                  <a:cubicBezTo>
                    <a:pt x="641051" y="47812"/>
                    <a:pt x="631536" y="49457"/>
                    <a:pt x="621668" y="51102"/>
                  </a:cubicBezTo>
                  <a:lnTo>
                    <a:pt x="621668" y="88106"/>
                  </a:lnTo>
                  <a:lnTo>
                    <a:pt x="679113" y="88106"/>
                  </a:lnTo>
                  <a:lnTo>
                    <a:pt x="679113" y="130750"/>
                  </a:lnTo>
                  <a:lnTo>
                    <a:pt x="621668" y="130750"/>
                  </a:lnTo>
                  <a:lnTo>
                    <a:pt x="621668" y="157886"/>
                  </a:lnTo>
                  <a:lnTo>
                    <a:pt x="634355" y="144847"/>
                  </a:lnTo>
                  <a:cubicBezTo>
                    <a:pt x="638114" y="148371"/>
                    <a:pt x="642343" y="152365"/>
                    <a:pt x="647042" y="156829"/>
                  </a:cubicBezTo>
                  <a:cubicBezTo>
                    <a:pt x="651741" y="161293"/>
                    <a:pt x="656499" y="165934"/>
                    <a:pt x="661316" y="170750"/>
                  </a:cubicBezTo>
                  <a:cubicBezTo>
                    <a:pt x="666132" y="175566"/>
                    <a:pt x="670831" y="180383"/>
                    <a:pt x="675413" y="185199"/>
                  </a:cubicBezTo>
                  <a:cubicBezTo>
                    <a:pt x="679994" y="190016"/>
                    <a:pt x="684047" y="194539"/>
                    <a:pt x="687571" y="198768"/>
                  </a:cubicBezTo>
                  <a:lnTo>
                    <a:pt x="658672" y="232601"/>
                  </a:lnTo>
                  <a:cubicBezTo>
                    <a:pt x="653738" y="226492"/>
                    <a:pt x="647982" y="219678"/>
                    <a:pt x="641404" y="212160"/>
                  </a:cubicBezTo>
                  <a:cubicBezTo>
                    <a:pt x="634825" y="204642"/>
                    <a:pt x="628246" y="197476"/>
                    <a:pt x="621668" y="190662"/>
                  </a:cubicBezTo>
                  <a:lnTo>
                    <a:pt x="621668" y="311896"/>
                  </a:lnTo>
                  <a:lnTo>
                    <a:pt x="579377" y="311896"/>
                  </a:lnTo>
                  <a:lnTo>
                    <a:pt x="579377" y="197711"/>
                  </a:lnTo>
                  <a:cubicBezTo>
                    <a:pt x="573033" y="207578"/>
                    <a:pt x="565985" y="217623"/>
                    <a:pt x="558231" y="227843"/>
                  </a:cubicBezTo>
                  <a:cubicBezTo>
                    <a:pt x="550478" y="238063"/>
                    <a:pt x="542020" y="248225"/>
                    <a:pt x="532857" y="258328"/>
                  </a:cubicBezTo>
                  <a:lnTo>
                    <a:pt x="500081" y="225200"/>
                  </a:lnTo>
                  <a:cubicBezTo>
                    <a:pt x="513003" y="212512"/>
                    <a:pt x="525573" y="198239"/>
                    <a:pt x="537791" y="182380"/>
                  </a:cubicBezTo>
                  <a:cubicBezTo>
                    <a:pt x="550008" y="166521"/>
                    <a:pt x="561168" y="149311"/>
                    <a:pt x="571271" y="130750"/>
                  </a:cubicBezTo>
                  <a:lnTo>
                    <a:pt x="519817" y="130750"/>
                  </a:lnTo>
                  <a:lnTo>
                    <a:pt x="519817" y="88106"/>
                  </a:lnTo>
                  <a:lnTo>
                    <a:pt x="579377" y="88106"/>
                  </a:lnTo>
                  <a:lnTo>
                    <a:pt x="579377" y="57798"/>
                  </a:lnTo>
                  <a:cubicBezTo>
                    <a:pt x="569979" y="58973"/>
                    <a:pt x="560933" y="60147"/>
                    <a:pt x="552240" y="61322"/>
                  </a:cubicBezTo>
                  <a:cubicBezTo>
                    <a:pt x="543547" y="62497"/>
                    <a:pt x="535559" y="63554"/>
                    <a:pt x="528275" y="64494"/>
                  </a:cubicBezTo>
                  <a:lnTo>
                    <a:pt x="522989" y="22555"/>
                  </a:lnTo>
                  <a:cubicBezTo>
                    <a:pt x="533796" y="21615"/>
                    <a:pt x="545544" y="20382"/>
                    <a:pt x="558231" y="18855"/>
                  </a:cubicBezTo>
                  <a:cubicBezTo>
                    <a:pt x="570919" y="17328"/>
                    <a:pt x="583665" y="15566"/>
                    <a:pt x="596469" y="13568"/>
                  </a:cubicBezTo>
                  <a:cubicBezTo>
                    <a:pt x="609274" y="11571"/>
                    <a:pt x="621785" y="9457"/>
                    <a:pt x="634003" y="7225"/>
                  </a:cubicBezTo>
                  <a:cubicBezTo>
                    <a:pt x="646220" y="4993"/>
                    <a:pt x="657498" y="2585"/>
                    <a:pt x="66783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8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109" name="矩形 7">
              <a:extLst>
                <a:ext uri="{FF2B5EF4-FFF2-40B4-BE49-F238E27FC236}">
                  <a16:creationId xmlns:a16="http://schemas.microsoft.com/office/drawing/2014/main" id="{2381DD65-699C-4C38-A035-3868536DFE7D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-481495" y="5972433"/>
              <a:ext cx="5023430" cy="7223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50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5089224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78499137-8250-FE10-14F3-5AA89B251B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B6CE6A-11FC-41BC-97BB-88E9079FB170}" type="datetimeFigureOut">
              <a:rPr lang="zh-CN" altLang="en-US" smtClean="0"/>
              <a:t>2023/7/4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A4A9F1C8-A4DA-AEA6-0F49-B023661EC8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F6A01EDB-A745-A822-0AE0-5DB628F6AC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38BC0-E41B-4500-9123-4831E0EE56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867573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背景图案&#10;&#10;描述已自动生成">
            <a:extLst>
              <a:ext uri="{FF2B5EF4-FFF2-40B4-BE49-F238E27FC236}">
                <a16:creationId xmlns:a16="http://schemas.microsoft.com/office/drawing/2014/main" id="{EDEB2937-2B5A-FB37-BD90-29C39C8EE61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13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56" r="5556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5" name="矩形 34">
            <a:extLst>
              <a:ext uri="{FF2B5EF4-FFF2-40B4-BE49-F238E27FC236}">
                <a16:creationId xmlns:a16="http://schemas.microsoft.com/office/drawing/2014/main" id="{B98CF9B4-EE03-6337-1B32-F28B2E1F3EE6}"/>
              </a:ext>
            </a:extLst>
          </p:cNvPr>
          <p:cNvSpPr/>
          <p:nvPr userDrawn="1"/>
        </p:nvSpPr>
        <p:spPr>
          <a:xfrm>
            <a:off x="0" y="1036394"/>
            <a:ext cx="12192000" cy="3356428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75000"/>
                </a:schemeClr>
              </a:gs>
              <a:gs pos="92000">
                <a:schemeClr val="accent3">
                  <a:lumMod val="75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88900" sx="101000" sy="101000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/>
              <a:ea typeface="思源黑体 CN Light"/>
              <a:cs typeface="+mn-cs"/>
            </a:endParaRP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D31A0AD3-6568-FDE1-CD3D-9F1C24FC1C4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549502" y="1725580"/>
            <a:ext cx="5092996" cy="1508036"/>
          </a:xfrm>
        </p:spPr>
        <p:txBody>
          <a:bodyPr vert="horz" lIns="91440" tIns="45720" rIns="91440" bIns="45720" rtlCol="0" anchor="b">
            <a:noAutofit/>
          </a:bodyPr>
          <a:lstStyle>
            <a:lvl1pPr algn="ctr" eaLnBrk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defRPr lang="zh-CN" altLang="en-US" sz="4800" b="0" spc="0" dirty="0">
                <a:solidFill>
                  <a:srgbClr val="FFFFFF"/>
                </a:solidFill>
              </a:defRPr>
            </a:lvl1pPr>
          </a:lstStyle>
          <a:p>
            <a:pPr lvl="0" defTabSz="914354"/>
            <a:r>
              <a:rPr lang="zh-CN" altLang="en-US" dirty="0"/>
              <a:t>单击此处添加标题</a:t>
            </a:r>
          </a:p>
        </p:txBody>
      </p:sp>
      <p:sp>
        <p:nvSpPr>
          <p:cNvPr id="28" name="Subtitle 2">
            <a:extLst>
              <a:ext uri="{FF2B5EF4-FFF2-40B4-BE49-F238E27FC236}">
                <a16:creationId xmlns:a16="http://schemas.microsoft.com/office/drawing/2014/main" id="{D732AD7D-6CE2-6D70-C12E-E33E2F3EED0E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551383" y="3543166"/>
            <a:ext cx="5089235" cy="266839"/>
          </a:xfrm>
        </p:spPr>
        <p:txBody>
          <a:bodyPr vert="horz" lIns="91440" tIns="45720" rIns="91440" bIns="45720" rtlCol="0" anchor="t">
            <a:noAutofit/>
          </a:bodyPr>
          <a:lstStyle>
            <a:lvl1pPr marL="0" indent="0" algn="ctr" eaLnBrk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lang="zh-CN" altLang="en-US" sz="1200" spc="0">
                <a:solidFill>
                  <a:srgbClr val="FFFFFF"/>
                </a:solidFill>
              </a:defRPr>
            </a:lvl1pPr>
          </a:lstStyle>
          <a:p>
            <a:pPr marL="228600" lvl="0" indent="-228600" defTabSz="914354"/>
            <a:r>
              <a:rPr lang="zh-CN" altLang="en-US" dirty="0"/>
              <a:t>单击此处添加英文装饰</a:t>
            </a:r>
            <a:endParaRPr lang="en-US" altLang="zh-CN" dirty="0"/>
          </a:p>
        </p:txBody>
      </p:sp>
      <p:sp>
        <p:nvSpPr>
          <p:cNvPr id="29" name="Speaker Placeholder 3">
            <a:extLst>
              <a:ext uri="{FF2B5EF4-FFF2-40B4-BE49-F238E27FC236}">
                <a16:creationId xmlns:a16="http://schemas.microsoft.com/office/drawing/2014/main" id="{8D4D59D8-2917-6B70-A4C2-4C2CC19AAA3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783890" y="5174511"/>
            <a:ext cx="2624220" cy="296271"/>
          </a:xfrm>
        </p:spPr>
        <p:txBody>
          <a:bodyPr vert="horz" lIns="91440" tIns="45720" rIns="91440" bIns="45720" rtlCol="0" anchor="ctr">
            <a:noAutofit/>
          </a:bodyPr>
          <a:lstStyle>
            <a:lvl1pPr marL="0" indent="0" algn="ctr" eaLnBrk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US" altLang="zh-CN" sz="1400" b="0" spc="300" smtClean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</a:defRPr>
            </a:lvl1pPr>
            <a:lvl2pPr>
              <a:defRPr lang="en-US" altLang="zh-CN" sz="1600" smtClean="0"/>
            </a:lvl2pPr>
            <a:lvl3pPr>
              <a:defRPr lang="en-US" altLang="zh-CN" sz="1400" smtClean="0"/>
            </a:lvl3pPr>
            <a:lvl4pPr>
              <a:defRPr lang="en-US" altLang="zh-CN" sz="1200" smtClean="0"/>
            </a:lvl4pPr>
            <a:lvl5pPr>
              <a:defRPr lang="zh-CN" altLang="en-US" sz="1200"/>
            </a:lvl5pPr>
          </a:lstStyle>
          <a:p>
            <a:r>
              <a:rPr lang="zh-CN" altLang="en-US" dirty="0"/>
              <a:t>汇报人：嘻嘻</a:t>
            </a:r>
            <a:endParaRPr lang="en-US" altLang="zh-CN" dirty="0"/>
          </a:p>
        </p:txBody>
      </p:sp>
      <p:sp>
        <p:nvSpPr>
          <p:cNvPr id="30" name="Date Placeholder 4">
            <a:extLst>
              <a:ext uri="{FF2B5EF4-FFF2-40B4-BE49-F238E27FC236}">
                <a16:creationId xmlns:a16="http://schemas.microsoft.com/office/drawing/2014/main" id="{1DA60C37-668B-615C-1A11-9D6FAEAAE54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783890" y="5830402"/>
            <a:ext cx="2624220" cy="296271"/>
          </a:xfrm>
        </p:spPr>
        <p:txBody>
          <a:bodyPr vert="horz" lIns="91440" tIns="45720" rIns="91440" bIns="45720" rtlCol="0" anchor="ctr">
            <a:noAutofit/>
          </a:bodyPr>
          <a:lstStyle>
            <a:lvl1pPr marL="0" indent="0" algn="ctr" eaLnBrk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US" altLang="zh-CN" sz="1400" b="0" spc="300" smtClean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</a:defRPr>
            </a:lvl1pPr>
            <a:lvl2pPr>
              <a:defRPr lang="en-US" altLang="zh-CN" sz="1600" smtClean="0"/>
            </a:lvl2pPr>
            <a:lvl3pPr>
              <a:defRPr lang="en-US" altLang="zh-CN" sz="1400" smtClean="0"/>
            </a:lvl3pPr>
            <a:lvl4pPr>
              <a:defRPr lang="en-US" altLang="zh-CN" sz="1200" smtClean="0"/>
            </a:lvl4pPr>
            <a:lvl5pPr>
              <a:defRPr lang="zh-CN" altLang="en-US" sz="1200"/>
            </a:lvl5pPr>
          </a:lstStyle>
          <a:p>
            <a:r>
              <a:rPr lang="zh-CN" altLang="en-US" dirty="0"/>
              <a:t>完成日期：</a:t>
            </a:r>
            <a:r>
              <a:rPr lang="en-US" altLang="zh-CN" dirty="0"/>
              <a:t>20XX</a:t>
            </a:r>
            <a:r>
              <a:rPr lang="zh-CN" altLang="en-US" dirty="0"/>
              <a:t>月</a:t>
            </a:r>
            <a:r>
              <a:rPr lang="en-US" altLang="zh-CN" dirty="0"/>
              <a:t>XX</a:t>
            </a:r>
            <a:r>
              <a:rPr lang="zh-CN" altLang="en-US" dirty="0"/>
              <a:t>月</a:t>
            </a:r>
            <a:endParaRPr lang="en-US" altLang="zh-CN" dirty="0"/>
          </a:p>
        </p:txBody>
      </p:sp>
      <p:sp>
        <p:nvSpPr>
          <p:cNvPr id="31" name="Speaker Placeholder 3">
            <a:extLst>
              <a:ext uri="{FF2B5EF4-FFF2-40B4-BE49-F238E27FC236}">
                <a16:creationId xmlns:a16="http://schemas.microsoft.com/office/drawing/2014/main" id="{BFB8D445-D943-C762-7296-88F50B0FCBB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783890" y="5502457"/>
            <a:ext cx="2624220" cy="296271"/>
          </a:xfrm>
        </p:spPr>
        <p:txBody>
          <a:bodyPr vert="horz" lIns="91440" tIns="45720" rIns="91440" bIns="45720" rtlCol="0" anchor="ctr">
            <a:noAutofit/>
          </a:bodyPr>
          <a:lstStyle>
            <a:lvl1pPr marL="0" indent="0" algn="ctr" eaLnBrk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US" altLang="zh-CN" sz="1400" b="0" spc="300" smtClean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</a:defRPr>
            </a:lvl1pPr>
            <a:lvl2pPr>
              <a:defRPr lang="en-US" altLang="zh-CN" sz="1600" smtClean="0"/>
            </a:lvl2pPr>
            <a:lvl3pPr>
              <a:defRPr lang="en-US" altLang="zh-CN" sz="1400" smtClean="0"/>
            </a:lvl3pPr>
            <a:lvl4pPr>
              <a:defRPr lang="en-US" altLang="zh-CN" sz="1200" smtClean="0"/>
            </a:lvl4pPr>
            <a:lvl5pPr>
              <a:defRPr lang="zh-CN" altLang="en-US" sz="1200"/>
            </a:lvl5pPr>
          </a:lstStyle>
          <a:p>
            <a:r>
              <a:rPr lang="zh-CN" altLang="en-US" dirty="0"/>
              <a:t>所属部门：</a:t>
            </a:r>
            <a:r>
              <a:rPr lang="en-US" altLang="zh-CN" dirty="0"/>
              <a:t>XX</a:t>
            </a:r>
            <a:r>
              <a:rPr lang="zh-CN" altLang="en-US" dirty="0"/>
              <a:t>部门</a:t>
            </a:r>
          </a:p>
        </p:txBody>
      </p:sp>
      <p:cxnSp>
        <p:nvCxnSpPr>
          <p:cNvPr id="36" name="直接连接符 35">
            <a:extLst>
              <a:ext uri="{FF2B5EF4-FFF2-40B4-BE49-F238E27FC236}">
                <a16:creationId xmlns:a16="http://schemas.microsoft.com/office/drawing/2014/main" id="{3C5CB035-D52F-7A4A-B434-634CF610F97C}"/>
              </a:ext>
            </a:extLst>
          </p:cNvPr>
          <p:cNvCxnSpPr>
            <a:cxnSpLocks/>
          </p:cNvCxnSpPr>
          <p:nvPr userDrawn="1"/>
        </p:nvCxnSpPr>
        <p:spPr>
          <a:xfrm>
            <a:off x="4926330" y="3388391"/>
            <a:ext cx="2339340" cy="0"/>
          </a:xfrm>
          <a:prstGeom prst="line">
            <a:avLst/>
          </a:prstGeom>
          <a:ln w="12700" cap="rnd">
            <a:solidFill>
              <a:srgbClr val="FFFFFF">
                <a:alpha val="90000"/>
              </a:srgbClr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矩形 46">
            <a:extLst>
              <a:ext uri="{FF2B5EF4-FFF2-40B4-BE49-F238E27FC236}">
                <a16:creationId xmlns:a16="http://schemas.microsoft.com/office/drawing/2014/main" id="{7F010774-D3E9-BE98-AE8B-4CC861B37334}"/>
              </a:ext>
            </a:extLst>
          </p:cNvPr>
          <p:cNvSpPr/>
          <p:nvPr userDrawn="1"/>
        </p:nvSpPr>
        <p:spPr>
          <a:xfrm flipH="1" flipV="1">
            <a:off x="0" y="1443553"/>
            <a:ext cx="1009650" cy="405641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88900" sx="101000" sy="101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/>
              <a:ea typeface="思源黑体 CN Light"/>
              <a:cs typeface="+mn-cs"/>
            </a:endParaRPr>
          </a:p>
        </p:txBody>
      </p:sp>
      <p:sp>
        <p:nvSpPr>
          <p:cNvPr id="48" name="矩形 47">
            <a:extLst>
              <a:ext uri="{FF2B5EF4-FFF2-40B4-BE49-F238E27FC236}">
                <a16:creationId xmlns:a16="http://schemas.microsoft.com/office/drawing/2014/main" id="{8162B6C0-F8B0-5638-7A0F-E3021B94C992}"/>
              </a:ext>
            </a:extLst>
          </p:cNvPr>
          <p:cNvSpPr/>
          <p:nvPr userDrawn="1"/>
        </p:nvSpPr>
        <p:spPr>
          <a:xfrm flipH="1" flipV="1">
            <a:off x="11182350" y="3681515"/>
            <a:ext cx="1009650" cy="405641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88900" sx="101000" sy="101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/>
              <a:ea typeface="思源黑体 CN Light"/>
              <a:cs typeface="+mn-cs"/>
            </a:endParaRPr>
          </a:p>
        </p:txBody>
      </p:sp>
      <p:cxnSp>
        <p:nvCxnSpPr>
          <p:cNvPr id="50" name="直接连接符 49">
            <a:extLst>
              <a:ext uri="{FF2B5EF4-FFF2-40B4-BE49-F238E27FC236}">
                <a16:creationId xmlns:a16="http://schemas.microsoft.com/office/drawing/2014/main" id="{7CF78B07-30A8-63F3-A6D9-52C2B20E43CE}"/>
              </a:ext>
            </a:extLst>
          </p:cNvPr>
          <p:cNvCxnSpPr/>
          <p:nvPr userDrawn="1"/>
        </p:nvCxnSpPr>
        <p:spPr>
          <a:xfrm flipH="1">
            <a:off x="2000250" y="3215889"/>
            <a:ext cx="1028700" cy="102870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>
            <a:extLst>
              <a:ext uri="{FF2B5EF4-FFF2-40B4-BE49-F238E27FC236}">
                <a16:creationId xmlns:a16="http://schemas.microsoft.com/office/drawing/2014/main" id="{435F864C-0F9E-703D-AD50-468CB08E25C7}"/>
              </a:ext>
            </a:extLst>
          </p:cNvPr>
          <p:cNvCxnSpPr>
            <a:cxnSpLocks/>
          </p:cNvCxnSpPr>
          <p:nvPr userDrawn="1"/>
        </p:nvCxnSpPr>
        <p:spPr>
          <a:xfrm flipH="1">
            <a:off x="2316416" y="2992568"/>
            <a:ext cx="396368" cy="396368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>
            <a:extLst>
              <a:ext uri="{FF2B5EF4-FFF2-40B4-BE49-F238E27FC236}">
                <a16:creationId xmlns:a16="http://schemas.microsoft.com/office/drawing/2014/main" id="{98C1E310-A665-711E-1E1F-6C89CEBA5BC9}"/>
              </a:ext>
            </a:extLst>
          </p:cNvPr>
          <p:cNvCxnSpPr>
            <a:cxnSpLocks/>
          </p:cNvCxnSpPr>
          <p:nvPr userDrawn="1"/>
        </p:nvCxnSpPr>
        <p:spPr>
          <a:xfrm flipH="1">
            <a:off x="9161989" y="2401218"/>
            <a:ext cx="396368" cy="396368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直接连接符 55">
            <a:extLst>
              <a:ext uri="{FF2B5EF4-FFF2-40B4-BE49-F238E27FC236}">
                <a16:creationId xmlns:a16="http://schemas.microsoft.com/office/drawing/2014/main" id="{4711E448-E4BE-13A1-125F-8072B410575E}"/>
              </a:ext>
            </a:extLst>
          </p:cNvPr>
          <p:cNvCxnSpPr>
            <a:cxnSpLocks/>
          </p:cNvCxnSpPr>
          <p:nvPr userDrawn="1"/>
        </p:nvCxnSpPr>
        <p:spPr>
          <a:xfrm flipH="1">
            <a:off x="8874199" y="1552262"/>
            <a:ext cx="1028700" cy="102870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矩形 56">
            <a:extLst>
              <a:ext uri="{FF2B5EF4-FFF2-40B4-BE49-F238E27FC236}">
                <a16:creationId xmlns:a16="http://schemas.microsoft.com/office/drawing/2014/main" id="{9C2DB687-6B0B-DBF2-9C7C-7D34413C134B}"/>
              </a:ext>
            </a:extLst>
          </p:cNvPr>
          <p:cNvSpPr/>
          <p:nvPr userDrawn="1"/>
        </p:nvSpPr>
        <p:spPr>
          <a:xfrm>
            <a:off x="0" y="6600825"/>
            <a:ext cx="12192000" cy="257174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75000"/>
                </a:schemeClr>
              </a:gs>
              <a:gs pos="92000">
                <a:schemeClr val="accent3">
                  <a:lumMod val="75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88900" sx="101000" sy="101000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/>
              <a:ea typeface="思源黑体 CN Ligh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6593410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5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2.xml"/><Relationship Id="rId9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902CFE4E-807B-4F14-7528-B54B6D03CA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E3BE830B-007B-3047-E338-8D95717A372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B2FBDBD-0C87-88B1-649A-78C52B510E7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043CDA-1B28-4B16-B9D1-20CFFF6C77E5}" type="datetimeFigureOut">
              <a:rPr lang="zh-CN" altLang="en-US" smtClean="0"/>
              <a:t>2023/7/4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5ACFB78-06A3-D734-E540-1C5D2AB6137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C1659DF-205E-BD46-ED63-E0442216314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FB095C-9DD7-4226-80B9-D93181548B9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38578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5" r:id="rId2"/>
    <p:sldLayoutId id="2147483656" r:id="rId3"/>
    <p:sldLayoutId id="2147483657" r:id="rId4"/>
    <p:sldLayoutId id="2147483654" r:id="rId5"/>
    <p:sldLayoutId id="2147483658" r:id="rId6"/>
    <p:sldLayoutId id="2147483659" r:id="rId7"/>
    <p:sldLayoutId id="2147483660" r:id="rId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16" userDrawn="1">
          <p15:clr>
            <a:srgbClr val="F26B43"/>
          </p15:clr>
        </p15:guide>
        <p15:guide id="2" pos="7256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28" userDrawn="1">
          <p15:clr>
            <a:srgbClr val="F26B43"/>
          </p15:clr>
        </p15:guide>
        <p15:guide id="6" orient="horz" pos="3864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2656E297-6D47-2F4E-BE19-18F935E76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E31021E-D82E-ECC5-D0B4-F55218BB91E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4B7FBB1-F359-D019-6A4D-04D73828AE3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D67C57-1DC0-43A3-8D57-23525FFD464A}" type="datetimeFigureOut">
              <a:rPr lang="zh-CN" altLang="en-US" smtClean="0"/>
              <a:t>2023/7/4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26C7510-0FE8-B126-18B7-F865EB30DF1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8BEFBA5-7349-6D98-FCF5-3DA4E68487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6FA085-3557-4E4C-ACBE-4B951F305B9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84663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16">
          <p15:clr>
            <a:srgbClr val="F26B43"/>
          </p15:clr>
        </p15:guide>
        <p15:guide id="2" pos="7256">
          <p15:clr>
            <a:srgbClr val="F26B43"/>
          </p15:clr>
        </p15:guide>
        <p15:guide id="3" orient="horz" pos="648">
          <p15:clr>
            <a:srgbClr val="F26B43"/>
          </p15:clr>
        </p15:guide>
        <p15:guide id="4" orient="horz" pos="712">
          <p15:clr>
            <a:srgbClr val="F26B43"/>
          </p15:clr>
        </p15:guide>
        <p15:guide id="5" orient="horz" pos="3928">
          <p15:clr>
            <a:srgbClr val="F26B43"/>
          </p15:clr>
        </p15:guide>
        <p15:guide id="6" orient="horz" pos="3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sv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svg"/><Relationship Id="rId7" Type="http://schemas.openxmlformats.org/officeDocument/2006/relationships/image" Target="../media/image31.sv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0.png"/><Relationship Id="rId5" Type="http://schemas.openxmlformats.org/officeDocument/2006/relationships/image" Target="../media/image29.svg"/><Relationship Id="rId4" Type="http://schemas.openxmlformats.org/officeDocument/2006/relationships/image" Target="../media/image28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notesSlide" Target="../notesSlides/notesSlide1.xml"/><Relationship Id="rId7" Type="http://schemas.openxmlformats.org/officeDocument/2006/relationships/hyperlink" Target="http://www.51pptmoban.com/zt/jiuyeshizhan/" TargetMode="External"/><Relationship Id="rId2" Type="http://schemas.openxmlformats.org/officeDocument/2006/relationships/slideLayout" Target="../slideLayouts/slideLayout16.xml"/><Relationship Id="rId1" Type="http://schemas.openxmlformats.org/officeDocument/2006/relationships/tags" Target="../tags/tag2.xml"/><Relationship Id="rId6" Type="http://schemas.openxmlformats.org/officeDocument/2006/relationships/image" Target="../media/image34.svg"/><Relationship Id="rId5" Type="http://schemas.openxmlformats.org/officeDocument/2006/relationships/image" Target="../media/image33.png"/><Relationship Id="rId4" Type="http://schemas.openxmlformats.org/officeDocument/2006/relationships/hyperlink" Target="http://www.51pptmoban.com/daren.html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svg"/><Relationship Id="rId7" Type="http://schemas.openxmlformats.org/officeDocument/2006/relationships/image" Target="../media/image12.sv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1.png"/><Relationship Id="rId5" Type="http://schemas.openxmlformats.org/officeDocument/2006/relationships/image" Target="../media/image10.svg"/><Relationship Id="rId4" Type="http://schemas.openxmlformats.org/officeDocument/2006/relationships/image" Target="../media/image9.png"/><Relationship Id="rId9" Type="http://schemas.openxmlformats.org/officeDocument/2006/relationships/image" Target="../media/image14.sv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svg"/><Relationship Id="rId7" Type="http://schemas.openxmlformats.org/officeDocument/2006/relationships/image" Target="../media/image22.sv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1.png"/><Relationship Id="rId5" Type="http://schemas.openxmlformats.org/officeDocument/2006/relationships/image" Target="../media/image20.svg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任意多边形: 形状 47">
            <a:extLst>
              <a:ext uri="{FF2B5EF4-FFF2-40B4-BE49-F238E27FC236}">
                <a16:creationId xmlns:a16="http://schemas.microsoft.com/office/drawing/2014/main" id="{EB3B2610-CF79-266F-CE0A-15E0533D4412}"/>
              </a:ext>
            </a:extLst>
          </p:cNvPr>
          <p:cNvSpPr/>
          <p:nvPr/>
        </p:nvSpPr>
        <p:spPr>
          <a:xfrm rot="3394178" flipV="1">
            <a:off x="-124252" y="5241207"/>
            <a:ext cx="687665" cy="980177"/>
          </a:xfrm>
          <a:custGeom>
            <a:avLst/>
            <a:gdLst>
              <a:gd name="connsiteX0" fmla="*/ 58721 w 687665"/>
              <a:gd name="connsiteY0" fmla="*/ 828584 h 980177"/>
              <a:gd name="connsiteX1" fmla="*/ 343833 w 687665"/>
              <a:gd name="connsiteY1" fmla="*/ 980177 h 980177"/>
              <a:gd name="connsiteX2" fmla="*/ 343832 w 687665"/>
              <a:gd name="connsiteY2" fmla="*/ 980177 h 980177"/>
              <a:gd name="connsiteX3" fmla="*/ 687664 w 687665"/>
              <a:gd name="connsiteY3" fmla="*/ 636344 h 980177"/>
              <a:gd name="connsiteX4" fmla="*/ 687665 w 687665"/>
              <a:gd name="connsiteY4" fmla="*/ 0 h 980177"/>
              <a:gd name="connsiteX5" fmla="*/ 0 w 687665"/>
              <a:gd name="connsiteY5" fmla="*/ 453955 h 980177"/>
              <a:gd name="connsiteX6" fmla="*/ 0 w 687665"/>
              <a:gd name="connsiteY6" fmla="*/ 636344 h 980177"/>
              <a:gd name="connsiteX7" fmla="*/ 58721 w 687665"/>
              <a:gd name="connsiteY7" fmla="*/ 828584 h 9801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87665" h="980177">
                <a:moveTo>
                  <a:pt x="58721" y="828584"/>
                </a:moveTo>
                <a:cubicBezTo>
                  <a:pt x="120510" y="920044"/>
                  <a:pt x="225149" y="980177"/>
                  <a:pt x="343833" y="980177"/>
                </a:cubicBezTo>
                <a:lnTo>
                  <a:pt x="343832" y="980177"/>
                </a:lnTo>
                <a:cubicBezTo>
                  <a:pt x="533726" y="980177"/>
                  <a:pt x="687665" y="826238"/>
                  <a:pt x="687664" y="636344"/>
                </a:cubicBezTo>
                <a:lnTo>
                  <a:pt x="687665" y="0"/>
                </a:lnTo>
                <a:lnTo>
                  <a:pt x="0" y="453955"/>
                </a:lnTo>
                <a:lnTo>
                  <a:pt x="0" y="636344"/>
                </a:lnTo>
                <a:cubicBezTo>
                  <a:pt x="0" y="707554"/>
                  <a:pt x="21648" y="773708"/>
                  <a:pt x="58721" y="828584"/>
                </a:cubicBezTo>
                <a:close/>
              </a:path>
            </a:pathLst>
          </a:custGeom>
          <a:gradFill>
            <a:gsLst>
              <a:gs pos="0">
                <a:schemeClr val="accent1">
                  <a:alpha val="19000"/>
                </a:schemeClr>
              </a:gs>
              <a:gs pos="100000">
                <a:schemeClr val="accent2">
                  <a:lumMod val="75000"/>
                  <a:alpha val="62000"/>
                </a:schemeClr>
              </a:gs>
            </a:gsLst>
            <a:path path="circle">
              <a:fillToRect r="100000" b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0" name="任意多边形: 形状 49">
            <a:extLst>
              <a:ext uri="{FF2B5EF4-FFF2-40B4-BE49-F238E27FC236}">
                <a16:creationId xmlns:a16="http://schemas.microsoft.com/office/drawing/2014/main" id="{81A0D8B8-EB9C-C1EA-DD19-A79C8D17E94E}"/>
              </a:ext>
            </a:extLst>
          </p:cNvPr>
          <p:cNvSpPr/>
          <p:nvPr/>
        </p:nvSpPr>
        <p:spPr>
          <a:xfrm rot="3394178" flipV="1">
            <a:off x="-81280" y="6285300"/>
            <a:ext cx="396592" cy="532805"/>
          </a:xfrm>
          <a:custGeom>
            <a:avLst/>
            <a:gdLst>
              <a:gd name="connsiteX0" fmla="*/ 33866 w 396592"/>
              <a:gd name="connsiteY0" fmla="*/ 445378 h 532805"/>
              <a:gd name="connsiteX1" fmla="*/ 198296 w 396592"/>
              <a:gd name="connsiteY1" fmla="*/ 532805 h 532805"/>
              <a:gd name="connsiteX2" fmla="*/ 198296 w 396592"/>
              <a:gd name="connsiteY2" fmla="*/ 532805 h 532805"/>
              <a:gd name="connsiteX3" fmla="*/ 396592 w 396592"/>
              <a:gd name="connsiteY3" fmla="*/ 334509 h 532805"/>
              <a:gd name="connsiteX4" fmla="*/ 396592 w 396592"/>
              <a:gd name="connsiteY4" fmla="*/ 10816 h 532805"/>
              <a:gd name="connsiteX5" fmla="*/ 389452 w 396592"/>
              <a:gd name="connsiteY5" fmla="*/ 0 h 532805"/>
              <a:gd name="connsiteX6" fmla="*/ 0 w 396592"/>
              <a:gd name="connsiteY6" fmla="*/ 257092 h 532805"/>
              <a:gd name="connsiteX7" fmla="*/ 0 w 396592"/>
              <a:gd name="connsiteY7" fmla="*/ 334509 h 532805"/>
              <a:gd name="connsiteX8" fmla="*/ 33866 w 396592"/>
              <a:gd name="connsiteY8" fmla="*/ 445378 h 5328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6592" h="532805">
                <a:moveTo>
                  <a:pt x="33866" y="445378"/>
                </a:moveTo>
                <a:cubicBezTo>
                  <a:pt x="69501" y="498125"/>
                  <a:pt x="129849" y="532805"/>
                  <a:pt x="198296" y="532805"/>
                </a:cubicBezTo>
                <a:lnTo>
                  <a:pt x="198296" y="532805"/>
                </a:lnTo>
                <a:cubicBezTo>
                  <a:pt x="307811" y="532805"/>
                  <a:pt x="396592" y="444025"/>
                  <a:pt x="396592" y="334509"/>
                </a:cubicBezTo>
                <a:lnTo>
                  <a:pt x="396592" y="10816"/>
                </a:lnTo>
                <a:lnTo>
                  <a:pt x="389452" y="0"/>
                </a:lnTo>
                <a:lnTo>
                  <a:pt x="0" y="257092"/>
                </a:lnTo>
                <a:lnTo>
                  <a:pt x="0" y="334509"/>
                </a:lnTo>
                <a:cubicBezTo>
                  <a:pt x="0" y="375577"/>
                  <a:pt x="12485" y="413730"/>
                  <a:pt x="33866" y="445378"/>
                </a:cubicBezTo>
                <a:close/>
              </a:path>
            </a:pathLst>
          </a:custGeom>
          <a:gradFill>
            <a:gsLst>
              <a:gs pos="0">
                <a:schemeClr val="accent1">
                  <a:alpha val="19000"/>
                </a:schemeClr>
              </a:gs>
              <a:gs pos="100000">
                <a:schemeClr val="accent2">
                  <a:lumMod val="75000"/>
                  <a:alpha val="62000"/>
                </a:schemeClr>
              </a:gs>
            </a:gsLst>
            <a:path path="circle">
              <a:fillToRect r="100000" b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标题 3">
            <a:extLst>
              <a:ext uri="{FF2B5EF4-FFF2-40B4-BE49-F238E27FC236}">
                <a16:creationId xmlns:a16="http://schemas.microsoft.com/office/drawing/2014/main" id="{113C8EA0-60F4-B42B-08FA-58D94F599F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solidFill>
                  <a:schemeClr val="accent2"/>
                </a:solidFill>
              </a:rPr>
              <a:t>蓝色简约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B0D385F9-5F61-7634-ADF3-4A27B0EDAF9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 dirty="0"/>
              <a:t>毕业论文答辩</a:t>
            </a:r>
          </a:p>
        </p:txBody>
      </p:sp>
      <p:sp>
        <p:nvSpPr>
          <p:cNvPr id="6" name="文本占位符 5">
            <a:extLst>
              <a:ext uri="{FF2B5EF4-FFF2-40B4-BE49-F238E27FC236}">
                <a16:creationId xmlns:a16="http://schemas.microsoft.com/office/drawing/2014/main" id="{8F8D6F98-EFA5-5E95-9399-33A90D32EDA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CN" dirty="0"/>
              <a:t>Your content to play here, or through paste in this box </a:t>
            </a:r>
            <a:r>
              <a:rPr lang="en-US" altLang="zh-CN" dirty="0" err="1"/>
              <a:t>andselect</a:t>
            </a:r>
            <a:r>
              <a:rPr lang="en-US" altLang="zh-CN" dirty="0"/>
              <a:t> only the text. Your content to play here</a:t>
            </a:r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0B113AE7-B02E-2B14-A19E-17557A6502B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zh-CN" altLang="en-US" dirty="0"/>
              <a:t>院系：会计学院</a:t>
            </a:r>
          </a:p>
        </p:txBody>
      </p:sp>
      <p:sp>
        <p:nvSpPr>
          <p:cNvPr id="8" name="文本占位符 7">
            <a:extLst>
              <a:ext uri="{FF2B5EF4-FFF2-40B4-BE49-F238E27FC236}">
                <a16:creationId xmlns:a16="http://schemas.microsoft.com/office/drawing/2014/main" id="{9FA27C0C-1B71-F532-F18B-A85C53C3FE39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zh-CN" altLang="en-US" dirty="0"/>
              <a:t>专业：会计学</a:t>
            </a:r>
          </a:p>
        </p:txBody>
      </p:sp>
      <p:sp>
        <p:nvSpPr>
          <p:cNvPr id="9" name="文本占位符 8">
            <a:extLst>
              <a:ext uri="{FF2B5EF4-FFF2-40B4-BE49-F238E27FC236}">
                <a16:creationId xmlns:a16="http://schemas.microsoft.com/office/drawing/2014/main" id="{5595080D-9C76-99FC-BE09-AD7C80190325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zh-CN" altLang="en-US" dirty="0"/>
              <a:t>答辩人：</a:t>
            </a:r>
            <a:r>
              <a:rPr lang="en-US" altLang="zh-CN" dirty="0"/>
              <a:t>51PPT</a:t>
            </a:r>
            <a:r>
              <a:rPr lang="zh-CN" altLang="en-US" dirty="0"/>
              <a:t>模板网</a:t>
            </a:r>
          </a:p>
        </p:txBody>
      </p:sp>
      <p:sp>
        <p:nvSpPr>
          <p:cNvPr id="10" name="文本占位符 9">
            <a:extLst>
              <a:ext uri="{FF2B5EF4-FFF2-40B4-BE49-F238E27FC236}">
                <a16:creationId xmlns:a16="http://schemas.microsoft.com/office/drawing/2014/main" id="{587823B9-F26A-0EBB-DBA0-E5521F140F77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zh-CN" altLang="en-US" dirty="0"/>
              <a:t>导师：</a:t>
            </a:r>
            <a:r>
              <a:rPr lang="en-US" altLang="zh-CN" dirty="0"/>
              <a:t>51PPT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0416668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:a16="http://schemas.microsoft.com/office/drawing/2014/main" id="{2D8503CE-9D1D-805B-C6C1-2AE43ADD01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03</a:t>
            </a:r>
            <a:endParaRPr lang="zh-CN" altLang="en-US" dirty="0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C6A88312-FFF2-A9C3-6C16-C3A6A8D2EAB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378703" y="3508879"/>
            <a:ext cx="3262432" cy="923330"/>
          </a:xfrm>
        </p:spPr>
        <p:txBody>
          <a:bodyPr/>
          <a:lstStyle/>
          <a:p>
            <a:r>
              <a:rPr lang="zh-CN" altLang="en-US" dirty="0"/>
              <a:t>结果讨论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ACC8BED4-AE14-B63C-87BD-55830300B28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055167" y="4488587"/>
            <a:ext cx="1909497" cy="261675"/>
          </a:xfrm>
        </p:spPr>
        <p:txBody>
          <a:bodyPr/>
          <a:lstStyle/>
          <a:p>
            <a:r>
              <a:rPr lang="en-US" altLang="zh-CN" dirty="0"/>
              <a:t>RESULTS AND DISCUSS</a:t>
            </a:r>
          </a:p>
        </p:txBody>
      </p:sp>
    </p:spTree>
    <p:extLst>
      <p:ext uri="{BB962C8B-B14F-4D97-AF65-F5344CB8AC3E}">
        <p14:creationId xmlns:p14="http://schemas.microsoft.com/office/powerpoint/2010/main" val="134405992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C9B399A-2107-C1C7-4B46-F5F8EFD587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4404" y="484211"/>
            <a:ext cx="1826141" cy="535531"/>
          </a:xfrm>
        </p:spPr>
        <p:txBody>
          <a:bodyPr/>
          <a:lstStyle/>
          <a:p>
            <a:r>
              <a:rPr lang="zh-CN" altLang="en-US" dirty="0"/>
              <a:t>结果讨论</a:t>
            </a:r>
          </a:p>
        </p:txBody>
      </p: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47E3DB8C-7889-60ED-8C18-0A748A32F476}"/>
              </a:ext>
            </a:extLst>
          </p:cNvPr>
          <p:cNvGrpSpPr/>
          <p:nvPr/>
        </p:nvGrpSpPr>
        <p:grpSpPr>
          <a:xfrm>
            <a:off x="1028652" y="1300793"/>
            <a:ext cx="4947476" cy="4496216"/>
            <a:chOff x="1239667" y="1296031"/>
            <a:chExt cx="4947476" cy="4496216"/>
          </a:xfrm>
        </p:grpSpPr>
        <p:cxnSp>
          <p:nvCxnSpPr>
            <p:cNvPr id="4" name="直接连接符 3">
              <a:extLst>
                <a:ext uri="{FF2B5EF4-FFF2-40B4-BE49-F238E27FC236}">
                  <a16:creationId xmlns:a16="http://schemas.microsoft.com/office/drawing/2014/main" id="{B95D1192-C208-34DF-C2A9-0FE667B6D6DF}"/>
                </a:ext>
              </a:extLst>
            </p:cNvPr>
            <p:cNvCxnSpPr>
              <a:cxnSpLocks/>
            </p:cNvCxnSpPr>
            <p:nvPr/>
          </p:nvCxnSpPr>
          <p:spPr>
            <a:xfrm rot="10800000">
              <a:off x="1436229" y="1662362"/>
              <a:ext cx="4222577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98AFC00E-3023-5C23-5D3D-3AF6449712B7}"/>
                </a:ext>
              </a:extLst>
            </p:cNvPr>
            <p:cNvGrpSpPr/>
            <p:nvPr/>
          </p:nvGrpSpPr>
          <p:grpSpPr>
            <a:xfrm flipH="1">
              <a:off x="1239667" y="1296031"/>
              <a:ext cx="4947476" cy="1241450"/>
              <a:chOff x="1188494" y="1484276"/>
              <a:chExt cx="5098042" cy="1279231"/>
            </a:xfrm>
            <a:gradFill flip="none" rotWithShape="1">
              <a:gsLst>
                <a:gs pos="100000">
                  <a:schemeClr val="accent1">
                    <a:lumMod val="50000"/>
                  </a:schemeClr>
                </a:gs>
                <a:gs pos="0">
                  <a:schemeClr val="accent1"/>
                </a:gs>
              </a:gsLst>
              <a:lin ang="10800000" scaled="1"/>
              <a:tileRect/>
            </a:gradFill>
          </p:grpSpPr>
          <p:sp>
            <p:nvSpPr>
              <p:cNvPr id="6" name="椭圆 5">
                <a:extLst>
                  <a:ext uri="{FF2B5EF4-FFF2-40B4-BE49-F238E27FC236}">
                    <a16:creationId xmlns:a16="http://schemas.microsoft.com/office/drawing/2014/main" id="{05726058-311C-CD48-A182-DEDD7DA8F6BF}"/>
                  </a:ext>
                </a:extLst>
              </p:cNvPr>
              <p:cNvSpPr/>
              <p:nvPr/>
            </p:nvSpPr>
            <p:spPr>
              <a:xfrm rot="10800000">
                <a:off x="1188494" y="1484276"/>
                <a:ext cx="5098042" cy="48369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7" name="任意多边形: 形状 6">
                <a:extLst>
                  <a:ext uri="{FF2B5EF4-FFF2-40B4-BE49-F238E27FC236}">
                    <a16:creationId xmlns:a16="http://schemas.microsoft.com/office/drawing/2014/main" id="{69F072E6-D4A0-1C49-99F6-B7C64923EDE7}"/>
                  </a:ext>
                </a:extLst>
              </p:cNvPr>
              <p:cNvSpPr/>
              <p:nvPr/>
            </p:nvSpPr>
            <p:spPr>
              <a:xfrm rot="10800000">
                <a:off x="1188494" y="1735590"/>
                <a:ext cx="5098042" cy="1027917"/>
              </a:xfrm>
              <a:custGeom>
                <a:avLst/>
                <a:gdLst>
                  <a:gd name="connsiteX0" fmla="*/ 797435 w 6818869"/>
                  <a:gd name="connsiteY0" fmla="*/ 0 h 1374888"/>
                  <a:gd name="connsiteX1" fmla="*/ 6021434 w 6818869"/>
                  <a:gd name="connsiteY1" fmla="*/ 0 h 1374888"/>
                  <a:gd name="connsiteX2" fmla="*/ 6818869 w 6818869"/>
                  <a:gd name="connsiteY2" fmla="*/ 1374888 h 1374888"/>
                  <a:gd name="connsiteX3" fmla="*/ 0 w 6818869"/>
                  <a:gd name="connsiteY3" fmla="*/ 1374888 h 1374888"/>
                  <a:gd name="connsiteX4" fmla="*/ 797435 w 6818869"/>
                  <a:gd name="connsiteY4" fmla="*/ 0 h 13748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818869" h="1374888">
                    <a:moveTo>
                      <a:pt x="797435" y="0"/>
                    </a:moveTo>
                    <a:lnTo>
                      <a:pt x="6021434" y="0"/>
                    </a:lnTo>
                    <a:lnTo>
                      <a:pt x="6818869" y="1374888"/>
                    </a:lnTo>
                    <a:lnTo>
                      <a:pt x="0" y="1374888"/>
                    </a:lnTo>
                    <a:lnTo>
                      <a:pt x="797435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</p:grpSp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BFF1DB52-D2FA-CA9C-1CEB-D1DD7D6B652F}"/>
                </a:ext>
              </a:extLst>
            </p:cNvPr>
            <p:cNvSpPr/>
            <p:nvPr/>
          </p:nvSpPr>
          <p:spPr>
            <a:xfrm rot="10800000" flipH="1">
              <a:off x="1821744" y="2441205"/>
              <a:ext cx="3782581" cy="200131"/>
            </a:xfrm>
            <a:prstGeom prst="ellipse">
              <a:avLst/>
            </a:prstGeom>
            <a:gradFill>
              <a:gsLst>
                <a:gs pos="67000">
                  <a:schemeClr val="accent1">
                    <a:lumMod val="80000"/>
                    <a:lumOff val="20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solidFill>
                    <a:prstClr val="white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 </a:t>
              </a:r>
              <a:endParaRPr lang="zh-CN" altLang="en-US" dirty="0">
                <a:solidFill>
                  <a:prstClr val="white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338D9C22-29D5-47CC-4021-E0448C528AA1}"/>
                </a:ext>
              </a:extLst>
            </p:cNvPr>
            <p:cNvGrpSpPr/>
            <p:nvPr/>
          </p:nvGrpSpPr>
          <p:grpSpPr>
            <a:xfrm flipH="1">
              <a:off x="1899611" y="2612401"/>
              <a:ext cx="3627587" cy="1045621"/>
              <a:chOff x="1868522" y="2840707"/>
              <a:chExt cx="3737985" cy="1077442"/>
            </a:xfrm>
            <a:gradFill flip="none" rotWithShape="1">
              <a:gsLst>
                <a:gs pos="100000">
                  <a:schemeClr val="accent1">
                    <a:lumMod val="90000"/>
                  </a:schemeClr>
                </a:gs>
                <a:gs pos="0">
                  <a:schemeClr val="accent1">
                    <a:lumMod val="85000"/>
                    <a:lumOff val="15000"/>
                  </a:schemeClr>
                </a:gs>
              </a:gsLst>
              <a:lin ang="10800000" scaled="1"/>
              <a:tileRect/>
            </a:gradFill>
          </p:grpSpPr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7E25698C-8F77-C812-7D86-2497E91C2590}"/>
                  </a:ext>
                </a:extLst>
              </p:cNvPr>
              <p:cNvSpPr/>
              <p:nvPr/>
            </p:nvSpPr>
            <p:spPr>
              <a:xfrm rot="10800000">
                <a:off x="1868522" y="2961698"/>
                <a:ext cx="3737985" cy="956451"/>
              </a:xfrm>
              <a:custGeom>
                <a:avLst/>
                <a:gdLst>
                  <a:gd name="connsiteX0" fmla="*/ 741994 w 4999729"/>
                  <a:gd name="connsiteY0" fmla="*/ 0 h 1279299"/>
                  <a:gd name="connsiteX1" fmla="*/ 4257736 w 4999729"/>
                  <a:gd name="connsiteY1" fmla="*/ 0 h 1279299"/>
                  <a:gd name="connsiteX2" fmla="*/ 4999729 w 4999729"/>
                  <a:gd name="connsiteY2" fmla="*/ 1279299 h 1279299"/>
                  <a:gd name="connsiteX3" fmla="*/ 0 w 4999729"/>
                  <a:gd name="connsiteY3" fmla="*/ 1279299 h 1279299"/>
                  <a:gd name="connsiteX4" fmla="*/ 741994 w 4999729"/>
                  <a:gd name="connsiteY4" fmla="*/ 0 h 12792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99729" h="1279299">
                    <a:moveTo>
                      <a:pt x="741994" y="0"/>
                    </a:moveTo>
                    <a:lnTo>
                      <a:pt x="4257736" y="0"/>
                    </a:lnTo>
                    <a:lnTo>
                      <a:pt x="4999729" y="1279299"/>
                    </a:lnTo>
                    <a:lnTo>
                      <a:pt x="0" y="1279299"/>
                    </a:lnTo>
                    <a:lnTo>
                      <a:pt x="741994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5F8B895A-4CE2-FB8F-1F82-7DDCC83A28A6}"/>
                  </a:ext>
                </a:extLst>
              </p:cNvPr>
              <p:cNvSpPr/>
              <p:nvPr/>
            </p:nvSpPr>
            <p:spPr>
              <a:xfrm rot="10800000">
                <a:off x="1868992" y="2840707"/>
                <a:ext cx="3737515" cy="22841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</p:grpSp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94BF5CBE-34DB-392C-4B77-22E4164B60E8}"/>
                </a:ext>
              </a:extLst>
            </p:cNvPr>
            <p:cNvSpPr/>
            <p:nvPr/>
          </p:nvSpPr>
          <p:spPr>
            <a:xfrm rot="10800000" flipH="1" flipV="1">
              <a:off x="2434694" y="3581620"/>
              <a:ext cx="2557420" cy="145979"/>
            </a:xfrm>
            <a:prstGeom prst="ellipse">
              <a:avLst/>
            </a:prstGeom>
            <a:gradFill>
              <a:gsLst>
                <a:gs pos="67000">
                  <a:schemeClr val="accent1">
                    <a:lumMod val="90000"/>
                    <a:lumOff val="10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cs"/>
              </a:endParaRPr>
            </a:p>
          </p:txBody>
        </p: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9207BA35-7DF3-2F1D-4565-DF5F129C1ADF}"/>
                </a:ext>
              </a:extLst>
            </p:cNvPr>
            <p:cNvGrpSpPr/>
            <p:nvPr/>
          </p:nvGrpSpPr>
          <p:grpSpPr>
            <a:xfrm>
              <a:off x="2519331" y="3698665"/>
              <a:ext cx="2388821" cy="985525"/>
              <a:chOff x="2507101" y="3960029"/>
              <a:chExt cx="2461520" cy="1015517"/>
            </a:xfrm>
          </p:grpSpPr>
          <p:sp>
            <p:nvSpPr>
              <p:cNvPr id="14" name="椭圆 13">
                <a:extLst>
                  <a:ext uri="{FF2B5EF4-FFF2-40B4-BE49-F238E27FC236}">
                    <a16:creationId xmlns:a16="http://schemas.microsoft.com/office/drawing/2014/main" id="{0D8D1384-90BD-6D83-F503-29AF68C305B7}"/>
                  </a:ext>
                </a:extLst>
              </p:cNvPr>
              <p:cNvSpPr/>
              <p:nvPr/>
            </p:nvSpPr>
            <p:spPr>
              <a:xfrm rot="10800000">
                <a:off x="2507101" y="3960029"/>
                <a:ext cx="2461520" cy="132611"/>
              </a:xfrm>
              <a:prstGeom prst="ellipse">
                <a:avLst/>
              </a:prstGeom>
              <a:gradFill>
                <a:gsLst>
                  <a:gs pos="100000">
                    <a:schemeClr val="accent1">
                      <a:lumMod val="95000"/>
                      <a:lumOff val="5000"/>
                    </a:schemeClr>
                  </a:gs>
                  <a:gs pos="0">
                    <a:schemeClr val="accent1">
                      <a:lumMod val="70000"/>
                      <a:lumOff val="3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15" name="任意多边形: 形状 14">
                <a:extLst>
                  <a:ext uri="{FF2B5EF4-FFF2-40B4-BE49-F238E27FC236}">
                    <a16:creationId xmlns:a16="http://schemas.microsoft.com/office/drawing/2014/main" id="{0DF5B058-4C3F-4DF7-B530-4F5700DB7A08}"/>
                  </a:ext>
                </a:extLst>
              </p:cNvPr>
              <p:cNvSpPr/>
              <p:nvPr/>
            </p:nvSpPr>
            <p:spPr>
              <a:xfrm rot="10800000">
                <a:off x="2507101" y="4028103"/>
                <a:ext cx="2460828" cy="947443"/>
              </a:xfrm>
              <a:custGeom>
                <a:avLst/>
                <a:gdLst>
                  <a:gd name="connsiteX0" fmla="*/ 735004 w 3291472"/>
                  <a:gd name="connsiteY0" fmla="*/ 0 h 1267249"/>
                  <a:gd name="connsiteX1" fmla="*/ 2556468 w 3291472"/>
                  <a:gd name="connsiteY1" fmla="*/ 0 h 1267249"/>
                  <a:gd name="connsiteX2" fmla="*/ 3291472 w 3291472"/>
                  <a:gd name="connsiteY2" fmla="*/ 1267249 h 1267249"/>
                  <a:gd name="connsiteX3" fmla="*/ 0 w 3291472"/>
                  <a:gd name="connsiteY3" fmla="*/ 1267249 h 1267249"/>
                  <a:gd name="connsiteX4" fmla="*/ 735004 w 3291472"/>
                  <a:gd name="connsiteY4" fmla="*/ 0 h 12672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91472" h="1267249">
                    <a:moveTo>
                      <a:pt x="735004" y="0"/>
                    </a:moveTo>
                    <a:lnTo>
                      <a:pt x="2556468" y="0"/>
                    </a:lnTo>
                    <a:lnTo>
                      <a:pt x="3291472" y="1267249"/>
                    </a:lnTo>
                    <a:lnTo>
                      <a:pt x="0" y="1267249"/>
                    </a:lnTo>
                    <a:lnTo>
                      <a:pt x="735004" y="0"/>
                    </a:lnTo>
                    <a:close/>
                  </a:path>
                </a:pathLst>
              </a:custGeom>
              <a:gradFill flip="none" rotWithShape="1">
                <a:gsLst>
                  <a:gs pos="100000">
                    <a:schemeClr val="accent1">
                      <a:lumMod val="95000"/>
                      <a:lumOff val="5000"/>
                    </a:schemeClr>
                  </a:gs>
                  <a:gs pos="0">
                    <a:schemeClr val="accent1">
                      <a:lumMod val="70000"/>
                      <a:lumOff val="30000"/>
                    </a:schemeClr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</p:grpSp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718FD191-06A9-8C52-4DB7-EEF2672A91E9}"/>
                </a:ext>
              </a:extLst>
            </p:cNvPr>
            <p:cNvSpPr/>
            <p:nvPr/>
          </p:nvSpPr>
          <p:spPr>
            <a:xfrm rot="10800000" flipH="1">
              <a:off x="3053122" y="4612747"/>
              <a:ext cx="1321715" cy="137484"/>
            </a:xfrm>
            <a:prstGeom prst="ellipse">
              <a:avLst/>
            </a:prstGeom>
            <a:gradFill>
              <a:gsLst>
                <a:gs pos="67000">
                  <a:schemeClr val="accent1">
                    <a:lumMod val="80000"/>
                    <a:lumOff val="20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79BB03C0-0124-8675-35F0-9D5A4C6B8DB2}"/>
                </a:ext>
              </a:extLst>
            </p:cNvPr>
            <p:cNvGrpSpPr/>
            <p:nvPr/>
          </p:nvGrpSpPr>
          <p:grpSpPr>
            <a:xfrm flipH="1">
              <a:off x="3133978" y="4721297"/>
              <a:ext cx="1158855" cy="1070950"/>
              <a:chOff x="3140454" y="5013782"/>
              <a:chExt cx="1194122" cy="1103542"/>
            </a:xfrm>
            <a:gradFill flip="none" rotWithShape="1">
              <a:gsLst>
                <a:gs pos="100000">
                  <a:schemeClr val="accent1">
                    <a:lumMod val="80000"/>
                    <a:lumOff val="20000"/>
                  </a:schemeClr>
                </a:gs>
                <a:gs pos="0">
                  <a:schemeClr val="accent1">
                    <a:lumMod val="55000"/>
                    <a:lumOff val="45000"/>
                  </a:schemeClr>
                </a:gs>
              </a:gsLst>
              <a:lin ang="10800000" scaled="1"/>
              <a:tileRect/>
            </a:gradFill>
          </p:grpSpPr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0DE139BB-737C-C0A6-4390-187B520CEF08}"/>
                  </a:ext>
                </a:extLst>
              </p:cNvPr>
              <p:cNvSpPr/>
              <p:nvPr/>
            </p:nvSpPr>
            <p:spPr>
              <a:xfrm rot="10800000">
                <a:off x="3140454" y="5087909"/>
                <a:ext cx="1194122" cy="1029415"/>
              </a:xfrm>
              <a:custGeom>
                <a:avLst/>
                <a:gdLst>
                  <a:gd name="connsiteX0" fmla="*/ 798597 w 1597194"/>
                  <a:gd name="connsiteY0" fmla="*/ 0 h 1376891"/>
                  <a:gd name="connsiteX1" fmla="*/ 1597194 w 1597194"/>
                  <a:gd name="connsiteY1" fmla="*/ 1376891 h 1376891"/>
                  <a:gd name="connsiteX2" fmla="*/ 0 w 1597194"/>
                  <a:gd name="connsiteY2" fmla="*/ 1376891 h 1376891"/>
                  <a:gd name="connsiteX3" fmla="*/ 798597 w 1597194"/>
                  <a:gd name="connsiteY3" fmla="*/ 0 h 13768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97194" h="1376891">
                    <a:moveTo>
                      <a:pt x="798597" y="0"/>
                    </a:moveTo>
                    <a:lnTo>
                      <a:pt x="1597194" y="1376891"/>
                    </a:lnTo>
                    <a:lnTo>
                      <a:pt x="0" y="1376891"/>
                    </a:lnTo>
                    <a:lnTo>
                      <a:pt x="798597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19" name="椭圆 18">
                <a:extLst>
                  <a:ext uri="{FF2B5EF4-FFF2-40B4-BE49-F238E27FC236}">
                    <a16:creationId xmlns:a16="http://schemas.microsoft.com/office/drawing/2014/main" id="{E305A492-8CD5-652A-7E7F-B22B1CF50D41}"/>
                  </a:ext>
                </a:extLst>
              </p:cNvPr>
              <p:cNvSpPr/>
              <p:nvPr/>
            </p:nvSpPr>
            <p:spPr>
              <a:xfrm rot="10800000">
                <a:off x="3141323" y="5013782"/>
                <a:ext cx="1192808" cy="14335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</p:grp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4B4F8049-F808-C411-5311-0B942662B515}"/>
                </a:ext>
              </a:extLst>
            </p:cNvPr>
            <p:cNvSpPr txBox="1"/>
            <p:nvPr/>
          </p:nvSpPr>
          <p:spPr>
            <a:xfrm rot="10800000" flipV="1">
              <a:off x="3229017" y="4818334"/>
              <a:ext cx="97122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j-ea"/>
                  <a:ea typeface="+mj-ea"/>
                  <a:cs typeface="阿里巴巴普惠体 B" panose="00020600040101010101" pitchFamily="18" charset="-122"/>
                  <a:sym typeface="OPPOSans B" panose="00020600040101010101" pitchFamily="18" charset="-122"/>
                </a:rPr>
                <a:t>文本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E032B6D1-969E-3F9D-FFD2-ADE641327705}"/>
                </a:ext>
              </a:extLst>
            </p:cNvPr>
            <p:cNvSpPr txBox="1"/>
            <p:nvPr/>
          </p:nvSpPr>
          <p:spPr>
            <a:xfrm rot="10800000" flipV="1">
              <a:off x="3053122" y="3944787"/>
              <a:ext cx="132123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j-ea"/>
                  <a:ea typeface="+mj-ea"/>
                  <a:cs typeface="阿里巴巴普惠体 B" panose="00020600040101010101" pitchFamily="18" charset="-122"/>
                  <a:sym typeface="OPPOSans B" panose="00020600040101010101" pitchFamily="18" charset="-122"/>
                </a:rPr>
                <a:t>文本</a:t>
              </a:r>
              <a:endPara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阿里巴巴普惠体 B" panose="00020600040101010101" pitchFamily="18" charset="-122"/>
                <a:sym typeface="OPPOSans B" panose="00020600040101010101" pitchFamily="18" charset="-122"/>
              </a:endParaRP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78595BCA-D000-D27B-8B88-3E7228EBC2BB}"/>
                </a:ext>
              </a:extLst>
            </p:cNvPr>
            <p:cNvSpPr txBox="1"/>
            <p:nvPr/>
          </p:nvSpPr>
          <p:spPr>
            <a:xfrm rot="10800000" flipV="1">
              <a:off x="3052786" y="2939168"/>
              <a:ext cx="132123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j-ea"/>
                  <a:ea typeface="+mj-ea"/>
                  <a:cs typeface="阿里巴巴普惠体 B" panose="00020600040101010101" pitchFamily="18" charset="-122"/>
                  <a:sym typeface="OPPOSans B" panose="00020600040101010101" pitchFamily="18" charset="-122"/>
                </a:rPr>
                <a:t>文本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EAC70093-0387-6387-4533-71478C4F579C}"/>
                </a:ext>
              </a:extLst>
            </p:cNvPr>
            <p:cNvSpPr txBox="1"/>
            <p:nvPr/>
          </p:nvSpPr>
          <p:spPr>
            <a:xfrm rot="10800000" flipV="1">
              <a:off x="3052786" y="1697900"/>
              <a:ext cx="1321237" cy="4480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j-ea"/>
                  <a:ea typeface="+mj-ea"/>
                  <a:cs typeface="阿里巴巴普惠体 B" panose="00020600040101010101" pitchFamily="18" charset="-122"/>
                  <a:sym typeface="OPPOSans B" panose="00020600040101010101" pitchFamily="18" charset="-122"/>
                </a:rPr>
                <a:t>文本</a:t>
              </a:r>
              <a:endPara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阿里巴巴普惠体 B" panose="00020600040101010101" pitchFamily="18" charset="-122"/>
                <a:sym typeface="OPPOSans B" panose="00020600040101010101" pitchFamily="18" charset="-122"/>
              </a:endParaRP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2A14F317-ED30-DD9B-0351-1DE7274A4A0C}"/>
              </a:ext>
            </a:extLst>
          </p:cNvPr>
          <p:cNvGrpSpPr/>
          <p:nvPr/>
        </p:nvGrpSpPr>
        <p:grpSpPr>
          <a:xfrm>
            <a:off x="7416390" y="1484090"/>
            <a:ext cx="3782581" cy="824730"/>
            <a:chOff x="7627405" y="1479328"/>
            <a:chExt cx="3782581" cy="824730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863EB7D0-85F8-8942-FD72-D0054A2D9309}"/>
                </a:ext>
              </a:extLst>
            </p:cNvPr>
            <p:cNvSpPr txBox="1"/>
            <p:nvPr/>
          </p:nvSpPr>
          <p:spPr>
            <a:xfrm>
              <a:off x="7627405" y="1903948"/>
              <a:ext cx="378258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阿里巴巴普惠体 R" panose="00020600040101010101" pitchFamily="18" charset="-122"/>
                  <a:sym typeface="OPPOSans R" panose="00020600040101010101" pitchFamily="18" charset="-122"/>
                </a:rPr>
                <a:t>在这里输入你的正文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30BDB20C-C421-0540-D760-486EE994CE02}"/>
                </a:ext>
              </a:extLst>
            </p:cNvPr>
            <p:cNvSpPr txBox="1"/>
            <p:nvPr/>
          </p:nvSpPr>
          <p:spPr>
            <a:xfrm>
              <a:off x="8380914" y="1479328"/>
              <a:ext cx="3029071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defRPr sz="2800">
                  <a:gradFill>
                    <a:gsLst>
                      <a:gs pos="1000">
                        <a:schemeClr val="accent1">
                          <a:lumMod val="50000"/>
                        </a:schemeClr>
                      </a:gs>
                      <a:gs pos="100000">
                        <a:schemeClr val="accent1">
                          <a:lumMod val="90000"/>
                        </a:schemeClr>
                      </a:gs>
                    </a:gsLst>
                    <a:path path="circle">
                      <a:fillToRect l="100000" b="100000"/>
                    </a:path>
                  </a:gradFill>
                  <a:latin typeface="+mj-ea"/>
                  <a:ea typeface="+mj-ea"/>
                </a:defRPr>
              </a:lvl1pPr>
            </a:lstStyle>
            <a:p>
              <a:pPr algn="r"/>
              <a:r>
                <a:rPr lang="zh-CN" altLang="en-US" sz="2400" dirty="0">
                  <a:gradFill>
                    <a:gsLst>
                      <a:gs pos="1000">
                        <a:schemeClr val="accent1">
                          <a:lumMod val="75000"/>
                        </a:schemeClr>
                      </a:gs>
                      <a:gs pos="100000">
                        <a:schemeClr val="accent1"/>
                      </a:gs>
                    </a:gsLst>
                    <a:path path="circle">
                      <a:fillToRect l="100000" b="100000"/>
                    </a:path>
                  </a:gradFill>
                  <a:sym typeface="OPPOSans B" panose="00020600040101010101" pitchFamily="18" charset="-122"/>
                </a:rPr>
                <a:t>这里输入文本</a:t>
              </a:r>
              <a:endParaRPr lang="en-US" altLang="zh-CN" sz="2400" dirty="0">
                <a:gradFill>
                  <a:gsLst>
                    <a:gs pos="1000">
                      <a:schemeClr val="accent1">
                        <a:lumMod val="75000"/>
                      </a:schemeClr>
                    </a:gs>
                    <a:gs pos="100000">
                      <a:schemeClr val="accent1"/>
                    </a:gs>
                  </a:gsLst>
                  <a:path path="circle">
                    <a:fillToRect l="100000" b="100000"/>
                  </a:path>
                </a:gradFill>
                <a:sym typeface="OPPOSans B" panose="00020600040101010101" pitchFamily="18" charset="-122"/>
              </a:endParaRP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C6020E45-F0D2-6540-D1C9-34DE817F0E99}"/>
              </a:ext>
            </a:extLst>
          </p:cNvPr>
          <p:cNvGrpSpPr/>
          <p:nvPr/>
        </p:nvGrpSpPr>
        <p:grpSpPr>
          <a:xfrm>
            <a:off x="7416390" y="2592513"/>
            <a:ext cx="3782581" cy="824731"/>
            <a:chOff x="7627405" y="2587751"/>
            <a:chExt cx="3782581" cy="824731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CD081FA4-CB6D-DB0C-7FDD-6334FE95360F}"/>
                </a:ext>
              </a:extLst>
            </p:cNvPr>
            <p:cNvSpPr txBox="1"/>
            <p:nvPr/>
          </p:nvSpPr>
          <p:spPr>
            <a:xfrm>
              <a:off x="7627405" y="3012372"/>
              <a:ext cx="378258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阿里巴巴普惠体 R" panose="00020600040101010101" pitchFamily="18" charset="-122"/>
                  <a:sym typeface="OPPOSans R" panose="00020600040101010101" pitchFamily="18" charset="-122"/>
                </a:rPr>
                <a:t>在这里输入你的正文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61EE855B-66D0-6EC9-F10E-B27D14D13818}"/>
                </a:ext>
              </a:extLst>
            </p:cNvPr>
            <p:cNvSpPr txBox="1"/>
            <p:nvPr/>
          </p:nvSpPr>
          <p:spPr>
            <a:xfrm>
              <a:off x="8380914" y="2587751"/>
              <a:ext cx="3029071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defRPr sz="2400">
                  <a:gradFill>
                    <a:gsLst>
                      <a:gs pos="1000">
                        <a:schemeClr val="accent1">
                          <a:lumMod val="50000"/>
                        </a:schemeClr>
                      </a:gs>
                      <a:gs pos="100000">
                        <a:schemeClr val="accent1">
                          <a:lumMod val="90000"/>
                        </a:schemeClr>
                      </a:gs>
                    </a:gsLst>
                    <a:path path="circle">
                      <a:fillToRect l="100000" b="100000"/>
                    </a:path>
                  </a:gradFill>
                  <a:latin typeface="+mj-ea"/>
                  <a:ea typeface="+mj-ea"/>
                </a:defRPr>
              </a:lvl1pPr>
            </a:lstStyle>
            <a:p>
              <a:r>
                <a:rPr lang="zh-CN" altLang="en-US" dirty="0">
                  <a:gradFill>
                    <a:gsLst>
                      <a:gs pos="1000">
                        <a:schemeClr val="accent1">
                          <a:lumMod val="75000"/>
                        </a:schemeClr>
                      </a:gs>
                      <a:gs pos="100000">
                        <a:schemeClr val="accent1"/>
                      </a:gs>
                    </a:gsLst>
                    <a:path path="circle">
                      <a:fillToRect l="100000" b="100000"/>
                    </a:path>
                  </a:gradFill>
                  <a:sym typeface="OPPOSans B" panose="00020600040101010101" pitchFamily="18" charset="-122"/>
                </a:rPr>
                <a:t>这里输入文本</a:t>
              </a:r>
              <a:endParaRPr lang="en-US" altLang="zh-CN" dirty="0">
                <a:gradFill>
                  <a:gsLst>
                    <a:gs pos="1000">
                      <a:schemeClr val="accent1">
                        <a:lumMod val="75000"/>
                      </a:schemeClr>
                    </a:gs>
                    <a:gs pos="100000">
                      <a:schemeClr val="accent1"/>
                    </a:gs>
                  </a:gsLst>
                  <a:path path="circle">
                    <a:fillToRect l="100000" b="100000"/>
                  </a:path>
                </a:gradFill>
                <a:sym typeface="OPPOSans B" panose="00020600040101010101" pitchFamily="18" charset="-122"/>
              </a:endParaRP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3BB92D27-4421-160C-F930-E4CFEB60A618}"/>
              </a:ext>
            </a:extLst>
          </p:cNvPr>
          <p:cNvGrpSpPr/>
          <p:nvPr/>
        </p:nvGrpSpPr>
        <p:grpSpPr>
          <a:xfrm>
            <a:off x="6024734" y="2122581"/>
            <a:ext cx="5116106" cy="342603"/>
            <a:chOff x="6235749" y="2117819"/>
            <a:chExt cx="5116106" cy="342603"/>
          </a:xfrm>
        </p:grpSpPr>
        <p:cxnSp>
          <p:nvCxnSpPr>
            <p:cNvPr id="28" name="直接连接符 27">
              <a:extLst>
                <a:ext uri="{FF2B5EF4-FFF2-40B4-BE49-F238E27FC236}">
                  <a16:creationId xmlns:a16="http://schemas.microsoft.com/office/drawing/2014/main" id="{88578E17-CD9E-147A-AD67-259C3AB800F9}"/>
                </a:ext>
              </a:extLst>
            </p:cNvPr>
            <p:cNvCxnSpPr>
              <a:cxnSpLocks/>
            </p:cNvCxnSpPr>
            <p:nvPr/>
          </p:nvCxnSpPr>
          <p:spPr>
            <a:xfrm>
              <a:off x="6578351" y="2460421"/>
              <a:ext cx="4773504" cy="0"/>
            </a:xfrm>
            <a:prstGeom prst="line">
              <a:avLst/>
            </a:prstGeom>
            <a:ln w="15875" cap="rnd">
              <a:gradFill flip="none" rotWithShape="1">
                <a:gsLst>
                  <a:gs pos="6100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0" scaled="1"/>
                <a:tileRect/>
              </a:gradFill>
              <a:head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>
              <a:extLst>
                <a:ext uri="{FF2B5EF4-FFF2-40B4-BE49-F238E27FC236}">
                  <a16:creationId xmlns:a16="http://schemas.microsoft.com/office/drawing/2014/main" id="{8D4AB819-9798-3541-5B6E-811F407BB9C3}"/>
                </a:ext>
              </a:extLst>
            </p:cNvPr>
            <p:cNvCxnSpPr>
              <a:cxnSpLocks/>
            </p:cNvCxnSpPr>
            <p:nvPr/>
          </p:nvCxnSpPr>
          <p:spPr>
            <a:xfrm>
              <a:off x="6235749" y="2117819"/>
              <a:ext cx="342603" cy="342603"/>
            </a:xfrm>
            <a:prstGeom prst="line">
              <a:avLst/>
            </a:prstGeom>
            <a:ln w="15875" cap="rnd"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78BC7EF1-7D76-1DF6-BC1E-ECE1933CCFA1}"/>
              </a:ext>
            </a:extLst>
          </p:cNvPr>
          <p:cNvGrpSpPr/>
          <p:nvPr/>
        </p:nvGrpSpPr>
        <p:grpSpPr>
          <a:xfrm>
            <a:off x="5162569" y="4762357"/>
            <a:ext cx="6036402" cy="824731"/>
            <a:chOff x="5373584" y="4757595"/>
            <a:chExt cx="6036402" cy="824731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2F1D2BB2-728B-91E6-6875-4D6B851D1452}"/>
                </a:ext>
              </a:extLst>
            </p:cNvPr>
            <p:cNvSpPr txBox="1"/>
            <p:nvPr/>
          </p:nvSpPr>
          <p:spPr>
            <a:xfrm>
              <a:off x="5373584" y="5182216"/>
              <a:ext cx="603640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阿里巴巴普惠体 R" panose="00020600040101010101" pitchFamily="18" charset="-122"/>
                  <a:sym typeface="OPPOSans R" panose="00020600040101010101" pitchFamily="18" charset="-122"/>
                </a:rPr>
                <a:t>在这里输入你的正文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E0E59900-53FC-5B37-0CB9-F4DAC935D79F}"/>
                </a:ext>
              </a:extLst>
            </p:cNvPr>
            <p:cNvSpPr txBox="1"/>
            <p:nvPr/>
          </p:nvSpPr>
          <p:spPr>
            <a:xfrm>
              <a:off x="8380914" y="4757595"/>
              <a:ext cx="3029071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defRPr sz="2400">
                  <a:gradFill>
                    <a:gsLst>
                      <a:gs pos="1000">
                        <a:schemeClr val="accent1">
                          <a:lumMod val="50000"/>
                        </a:schemeClr>
                      </a:gs>
                      <a:gs pos="100000">
                        <a:schemeClr val="accent1">
                          <a:lumMod val="90000"/>
                        </a:schemeClr>
                      </a:gs>
                    </a:gsLst>
                    <a:path path="circle">
                      <a:fillToRect l="100000" b="100000"/>
                    </a:path>
                  </a:gradFill>
                  <a:latin typeface="+mj-ea"/>
                  <a:ea typeface="+mj-ea"/>
                </a:defRPr>
              </a:lvl1pPr>
            </a:lstStyle>
            <a:p>
              <a:r>
                <a:rPr lang="zh-CN" altLang="en-US" dirty="0">
                  <a:gradFill>
                    <a:gsLst>
                      <a:gs pos="1000">
                        <a:schemeClr val="accent1">
                          <a:lumMod val="75000"/>
                        </a:schemeClr>
                      </a:gs>
                      <a:gs pos="100000">
                        <a:schemeClr val="accent1"/>
                      </a:gs>
                    </a:gsLst>
                    <a:path path="circle">
                      <a:fillToRect l="100000" b="100000"/>
                    </a:path>
                  </a:gradFill>
                  <a:sym typeface="OPPOSans B" panose="00020600040101010101" pitchFamily="18" charset="-122"/>
                </a:rPr>
                <a:t>这里输入文本</a:t>
              </a:r>
              <a:endParaRPr lang="en-US" altLang="zh-CN" dirty="0">
                <a:gradFill>
                  <a:gsLst>
                    <a:gs pos="1000">
                      <a:schemeClr val="accent1">
                        <a:lumMod val="75000"/>
                      </a:schemeClr>
                    </a:gs>
                    <a:gs pos="100000">
                      <a:schemeClr val="accent1"/>
                    </a:gs>
                  </a:gsLst>
                  <a:path path="circle">
                    <a:fillToRect l="100000" b="100000"/>
                  </a:path>
                </a:gradFill>
                <a:sym typeface="OPPOSans B" panose="00020600040101010101" pitchFamily="18" charset="-122"/>
              </a:endParaRP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3B239516-FD2D-173D-C43F-F546443E6543}"/>
              </a:ext>
            </a:extLst>
          </p:cNvPr>
          <p:cNvGrpSpPr/>
          <p:nvPr/>
        </p:nvGrpSpPr>
        <p:grpSpPr>
          <a:xfrm>
            <a:off x="7416390" y="3677435"/>
            <a:ext cx="3782581" cy="824731"/>
            <a:chOff x="7627405" y="3672673"/>
            <a:chExt cx="3782581" cy="824731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5599A6C1-D74F-DA3B-23E3-D79AB14E4E76}"/>
                </a:ext>
              </a:extLst>
            </p:cNvPr>
            <p:cNvSpPr txBox="1"/>
            <p:nvPr/>
          </p:nvSpPr>
          <p:spPr>
            <a:xfrm>
              <a:off x="7627405" y="4097294"/>
              <a:ext cx="378258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阿里巴巴普惠体 R" panose="00020600040101010101" pitchFamily="18" charset="-122"/>
                  <a:sym typeface="OPPOSans R" panose="00020600040101010101" pitchFamily="18" charset="-122"/>
                </a:rPr>
                <a:t>在这里输入你的正文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79411104-EFBA-0FCB-331F-74BCF355CCBD}"/>
                </a:ext>
              </a:extLst>
            </p:cNvPr>
            <p:cNvSpPr txBox="1"/>
            <p:nvPr/>
          </p:nvSpPr>
          <p:spPr>
            <a:xfrm>
              <a:off x="8380914" y="3672673"/>
              <a:ext cx="3029071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defRPr sz="2400">
                  <a:gradFill>
                    <a:gsLst>
                      <a:gs pos="1000">
                        <a:schemeClr val="accent1">
                          <a:lumMod val="50000"/>
                        </a:schemeClr>
                      </a:gs>
                      <a:gs pos="100000">
                        <a:schemeClr val="accent1">
                          <a:lumMod val="90000"/>
                        </a:schemeClr>
                      </a:gs>
                    </a:gsLst>
                    <a:path path="circle">
                      <a:fillToRect l="100000" b="100000"/>
                    </a:path>
                  </a:gradFill>
                  <a:latin typeface="+mj-ea"/>
                  <a:ea typeface="+mj-ea"/>
                </a:defRPr>
              </a:lvl1pPr>
            </a:lstStyle>
            <a:p>
              <a:r>
                <a:rPr lang="zh-CN" altLang="en-US" dirty="0">
                  <a:gradFill>
                    <a:gsLst>
                      <a:gs pos="1000">
                        <a:schemeClr val="accent1">
                          <a:lumMod val="75000"/>
                        </a:schemeClr>
                      </a:gs>
                      <a:gs pos="100000">
                        <a:schemeClr val="accent1"/>
                      </a:gs>
                    </a:gsLst>
                    <a:path path="circle">
                      <a:fillToRect l="100000" b="100000"/>
                    </a:path>
                  </a:gradFill>
                  <a:sym typeface="OPPOSans B" panose="00020600040101010101" pitchFamily="18" charset="-122"/>
                </a:rPr>
                <a:t>这里输入文本</a:t>
              </a:r>
              <a:endParaRPr lang="en-US" altLang="zh-CN" dirty="0">
                <a:gradFill>
                  <a:gsLst>
                    <a:gs pos="1000">
                      <a:schemeClr val="accent1">
                        <a:lumMod val="75000"/>
                      </a:schemeClr>
                    </a:gs>
                    <a:gs pos="100000">
                      <a:schemeClr val="accent1"/>
                    </a:gs>
                  </a:gsLst>
                  <a:path path="circle">
                    <a:fillToRect l="100000" b="100000"/>
                  </a:path>
                </a:gradFill>
                <a:sym typeface="OPPOSans B" panose="00020600040101010101" pitchFamily="18" charset="-122"/>
              </a:endParaRP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CBDEB175-94FA-2624-B9ED-E0CA994FE0B4}"/>
              </a:ext>
            </a:extLst>
          </p:cNvPr>
          <p:cNvGrpSpPr/>
          <p:nvPr/>
        </p:nvGrpSpPr>
        <p:grpSpPr>
          <a:xfrm>
            <a:off x="5410468" y="3207502"/>
            <a:ext cx="5788502" cy="342603"/>
            <a:chOff x="5621483" y="3202740"/>
            <a:chExt cx="5788502" cy="342603"/>
          </a:xfrm>
        </p:grpSpPr>
        <p:cxnSp>
          <p:nvCxnSpPr>
            <p:cNvPr id="30" name="直接连接符 29">
              <a:extLst>
                <a:ext uri="{FF2B5EF4-FFF2-40B4-BE49-F238E27FC236}">
                  <a16:creationId xmlns:a16="http://schemas.microsoft.com/office/drawing/2014/main" id="{723ADF81-DD21-B694-2D26-C69CC1057D93}"/>
                </a:ext>
              </a:extLst>
            </p:cNvPr>
            <p:cNvCxnSpPr>
              <a:cxnSpLocks/>
            </p:cNvCxnSpPr>
            <p:nvPr/>
          </p:nvCxnSpPr>
          <p:spPr>
            <a:xfrm>
              <a:off x="5964086" y="3545343"/>
              <a:ext cx="5445899" cy="0"/>
            </a:xfrm>
            <a:prstGeom prst="line">
              <a:avLst/>
            </a:prstGeom>
            <a:ln w="15875" cap="rnd">
              <a:gradFill flip="none" rotWithShape="1">
                <a:gsLst>
                  <a:gs pos="6100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0" scaled="1"/>
                <a:tileRect/>
              </a:gradFill>
              <a:head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>
              <a:extLst>
                <a:ext uri="{FF2B5EF4-FFF2-40B4-BE49-F238E27FC236}">
                  <a16:creationId xmlns:a16="http://schemas.microsoft.com/office/drawing/2014/main" id="{49C7E644-A24B-D495-81FE-CF260489CCC7}"/>
                </a:ext>
              </a:extLst>
            </p:cNvPr>
            <p:cNvCxnSpPr>
              <a:cxnSpLocks/>
            </p:cNvCxnSpPr>
            <p:nvPr/>
          </p:nvCxnSpPr>
          <p:spPr>
            <a:xfrm>
              <a:off x="5621483" y="3202740"/>
              <a:ext cx="342603" cy="342603"/>
            </a:xfrm>
            <a:prstGeom prst="line">
              <a:avLst/>
            </a:prstGeom>
            <a:ln w="15875" cap="rnd"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986FA904-6D4F-3B3D-8A51-F0F9949B7CE6}"/>
              </a:ext>
            </a:extLst>
          </p:cNvPr>
          <p:cNvGrpSpPr/>
          <p:nvPr/>
        </p:nvGrpSpPr>
        <p:grpSpPr>
          <a:xfrm>
            <a:off x="4795727" y="4291083"/>
            <a:ext cx="6345113" cy="343944"/>
            <a:chOff x="5006742" y="4286321"/>
            <a:chExt cx="6345113" cy="343944"/>
          </a:xfrm>
        </p:grpSpPr>
        <p:cxnSp>
          <p:nvCxnSpPr>
            <p:cNvPr id="31" name="直接连接符 30">
              <a:extLst>
                <a:ext uri="{FF2B5EF4-FFF2-40B4-BE49-F238E27FC236}">
                  <a16:creationId xmlns:a16="http://schemas.microsoft.com/office/drawing/2014/main" id="{7E644C58-00CF-0259-A6FB-532503962EA3}"/>
                </a:ext>
              </a:extLst>
            </p:cNvPr>
            <p:cNvCxnSpPr>
              <a:cxnSpLocks/>
            </p:cNvCxnSpPr>
            <p:nvPr/>
          </p:nvCxnSpPr>
          <p:spPr>
            <a:xfrm>
              <a:off x="5349822" y="4630265"/>
              <a:ext cx="6002033" cy="0"/>
            </a:xfrm>
            <a:prstGeom prst="line">
              <a:avLst/>
            </a:prstGeom>
            <a:ln w="15875" cap="rnd">
              <a:gradFill flip="none" rotWithShape="1">
                <a:gsLst>
                  <a:gs pos="6100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0" scaled="1"/>
                <a:tileRect/>
              </a:gradFill>
              <a:head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>
              <a:extLst>
                <a:ext uri="{FF2B5EF4-FFF2-40B4-BE49-F238E27FC236}">
                  <a16:creationId xmlns:a16="http://schemas.microsoft.com/office/drawing/2014/main" id="{8D3CDEEB-8B11-EB48-D52F-D2F6B4CAC75C}"/>
                </a:ext>
              </a:extLst>
            </p:cNvPr>
            <p:cNvCxnSpPr>
              <a:cxnSpLocks/>
            </p:cNvCxnSpPr>
            <p:nvPr/>
          </p:nvCxnSpPr>
          <p:spPr>
            <a:xfrm>
              <a:off x="5006742" y="4286321"/>
              <a:ext cx="342603" cy="342603"/>
            </a:xfrm>
            <a:prstGeom prst="line">
              <a:avLst/>
            </a:prstGeom>
            <a:ln w="15875" cap="rnd"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E2EE7467-422B-45EC-B49D-D39CDF8F6EC2}"/>
              </a:ext>
            </a:extLst>
          </p:cNvPr>
          <p:cNvGrpSpPr/>
          <p:nvPr/>
        </p:nvGrpSpPr>
        <p:grpSpPr>
          <a:xfrm>
            <a:off x="4180985" y="5374665"/>
            <a:ext cx="7017985" cy="345284"/>
            <a:chOff x="4392000" y="5369903"/>
            <a:chExt cx="7017985" cy="345284"/>
          </a:xfrm>
        </p:grpSpPr>
        <p:cxnSp>
          <p:nvCxnSpPr>
            <p:cNvPr id="32" name="直接连接符 31">
              <a:extLst>
                <a:ext uri="{FF2B5EF4-FFF2-40B4-BE49-F238E27FC236}">
                  <a16:creationId xmlns:a16="http://schemas.microsoft.com/office/drawing/2014/main" id="{177EA924-28BE-4424-A821-2FBBB556A328}"/>
                </a:ext>
              </a:extLst>
            </p:cNvPr>
            <p:cNvCxnSpPr>
              <a:cxnSpLocks/>
            </p:cNvCxnSpPr>
            <p:nvPr/>
          </p:nvCxnSpPr>
          <p:spPr>
            <a:xfrm>
              <a:off x="4735558" y="5715187"/>
              <a:ext cx="6674427" cy="0"/>
            </a:xfrm>
            <a:prstGeom prst="line">
              <a:avLst/>
            </a:prstGeom>
            <a:ln w="15875" cap="rnd">
              <a:gradFill flip="none" rotWithShape="1">
                <a:gsLst>
                  <a:gs pos="6100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0" scaled="1"/>
                <a:tileRect/>
              </a:gradFill>
              <a:head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>
              <a:extLst>
                <a:ext uri="{FF2B5EF4-FFF2-40B4-BE49-F238E27FC236}">
                  <a16:creationId xmlns:a16="http://schemas.microsoft.com/office/drawing/2014/main" id="{0B20FFCE-0521-F937-ACB2-4243956B69CF}"/>
                </a:ext>
              </a:extLst>
            </p:cNvPr>
            <p:cNvCxnSpPr>
              <a:cxnSpLocks/>
            </p:cNvCxnSpPr>
            <p:nvPr/>
          </p:nvCxnSpPr>
          <p:spPr>
            <a:xfrm>
              <a:off x="4392000" y="5369903"/>
              <a:ext cx="342603" cy="342603"/>
            </a:xfrm>
            <a:prstGeom prst="line">
              <a:avLst/>
            </a:prstGeom>
            <a:ln w="15875" cap="rnd"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8" name="Picture 2">
            <a:extLst>
              <a:ext uri="{FF2B5EF4-FFF2-40B4-BE49-F238E27FC236}">
                <a16:creationId xmlns:a16="http://schemas.microsoft.com/office/drawing/2014/main" id="{DB8FF5CB-A545-E172-BE88-97CE0DCE43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11015" y="5118598"/>
            <a:ext cx="5014823" cy="1015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910296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6" name="组合 175">
            <a:extLst>
              <a:ext uri="{FF2B5EF4-FFF2-40B4-BE49-F238E27FC236}">
                <a16:creationId xmlns:a16="http://schemas.microsoft.com/office/drawing/2014/main" id="{449F3BBD-A49C-6BE7-111D-1B6853AC3FE3}"/>
              </a:ext>
            </a:extLst>
          </p:cNvPr>
          <p:cNvGrpSpPr/>
          <p:nvPr/>
        </p:nvGrpSpPr>
        <p:grpSpPr>
          <a:xfrm>
            <a:off x="695324" y="3954005"/>
            <a:ext cx="5303837" cy="2202320"/>
            <a:chOff x="695324" y="3954005"/>
            <a:chExt cx="5303837" cy="2202320"/>
          </a:xfrm>
        </p:grpSpPr>
        <p:sp>
          <p:nvSpPr>
            <p:cNvPr id="143" name="矩形: 单圆角 142">
              <a:extLst>
                <a:ext uri="{FF2B5EF4-FFF2-40B4-BE49-F238E27FC236}">
                  <a16:creationId xmlns:a16="http://schemas.microsoft.com/office/drawing/2014/main" id="{402F0B64-95B3-618E-E228-D1909738F102}"/>
                </a:ext>
              </a:extLst>
            </p:cNvPr>
            <p:cNvSpPr/>
            <p:nvPr/>
          </p:nvSpPr>
          <p:spPr>
            <a:xfrm flipH="1" flipV="1">
              <a:off x="695324" y="3954005"/>
              <a:ext cx="5303837" cy="2202320"/>
            </a:xfrm>
            <a:prstGeom prst="round1Rect">
              <a:avLst/>
            </a:prstGeom>
            <a:solidFill>
              <a:schemeClr val="bg1"/>
            </a:solidFill>
            <a:ln w="9525" cap="flat" cmpd="sng" algn="ctr">
              <a:solidFill>
                <a:schemeClr val="bg1">
                  <a:lumMod val="85000"/>
                </a:schemeClr>
              </a:solidFill>
              <a:prstDash val="solid"/>
              <a:miter lim="800000"/>
            </a:ln>
            <a:effectLst>
              <a:outerShdw blurRad="304800" dist="304800" dir="2700000" sx="94000" sy="94000" algn="tl" rotWithShape="0">
                <a:schemeClr val="accent1">
                  <a:lumMod val="50000"/>
                  <a:alpha val="35000"/>
                </a:schemeClr>
              </a:outerShdw>
              <a:reflection blurRad="25400" stA="72000" endPos="16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grpSp>
          <p:nvGrpSpPr>
            <p:cNvPr id="161" name="组合 160">
              <a:extLst>
                <a:ext uri="{FF2B5EF4-FFF2-40B4-BE49-F238E27FC236}">
                  <a16:creationId xmlns:a16="http://schemas.microsoft.com/office/drawing/2014/main" id="{89072B2F-3390-A791-A716-C5376C909D16}"/>
                </a:ext>
              </a:extLst>
            </p:cNvPr>
            <p:cNvGrpSpPr/>
            <p:nvPr/>
          </p:nvGrpSpPr>
          <p:grpSpPr>
            <a:xfrm>
              <a:off x="1009802" y="4493996"/>
              <a:ext cx="3821264" cy="1082580"/>
              <a:chOff x="910748" y="1818713"/>
              <a:chExt cx="3951538" cy="1082580"/>
            </a:xfrm>
          </p:grpSpPr>
          <p:sp>
            <p:nvSpPr>
              <p:cNvPr id="162" name="文本框 161">
                <a:extLst>
                  <a:ext uri="{FF2B5EF4-FFF2-40B4-BE49-F238E27FC236}">
                    <a16:creationId xmlns:a16="http://schemas.microsoft.com/office/drawing/2014/main" id="{4225F376-7D21-21D6-DDE1-BCFB77A0CBB6}"/>
                  </a:ext>
                </a:extLst>
              </p:cNvPr>
              <p:cNvSpPr txBox="1"/>
              <p:nvPr/>
            </p:nvSpPr>
            <p:spPr>
              <a:xfrm>
                <a:off x="910748" y="1818713"/>
                <a:ext cx="1788160" cy="4616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defRPr>
                    <a:gradFill>
                      <a:gsLst>
                        <a:gs pos="1000">
                          <a:schemeClr val="accent1">
                            <a:lumMod val="50000"/>
                          </a:schemeClr>
                        </a:gs>
                        <a:gs pos="100000">
                          <a:schemeClr val="accent1">
                            <a:lumMod val="90000"/>
                          </a:schemeClr>
                        </a:gs>
                      </a:gsLst>
                      <a:path path="circle">
                        <a:fillToRect l="100000" b="100000"/>
                      </a:path>
                    </a:gradFill>
                    <a:latin typeface="+mj-ea"/>
                    <a:ea typeface="+mj-ea"/>
                  </a:defRPr>
                </a:lvl1pPr>
              </a:lstStyle>
              <a:p>
                <a:r>
                  <a:rPr lang="zh-CN" altLang="en-US" sz="2400" dirty="0">
                    <a:solidFill>
                      <a:schemeClr val="accent2"/>
                    </a:solidFill>
                  </a:rPr>
                  <a:t>输入文本</a:t>
                </a:r>
              </a:p>
            </p:txBody>
          </p:sp>
          <p:sp>
            <p:nvSpPr>
              <p:cNvPr id="163" name="文本框 162">
                <a:extLst>
                  <a:ext uri="{FF2B5EF4-FFF2-40B4-BE49-F238E27FC236}">
                    <a16:creationId xmlns:a16="http://schemas.microsoft.com/office/drawing/2014/main" id="{8CB5A64E-8358-CCBE-3C27-CA8880050D42}"/>
                  </a:ext>
                </a:extLst>
              </p:cNvPr>
              <p:cNvSpPr txBox="1"/>
              <p:nvPr/>
            </p:nvSpPr>
            <p:spPr>
              <a:xfrm>
                <a:off x="910748" y="2305617"/>
                <a:ext cx="3951538" cy="59567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4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在这里输入你的正文，阐述与关键词标题相关的具体内容，若字数太多酌情先删减文案</a:t>
                </a:r>
              </a:p>
            </p:txBody>
          </p:sp>
        </p:grpSp>
      </p:grpSp>
      <p:grpSp>
        <p:nvGrpSpPr>
          <p:cNvPr id="175" name="组合 174">
            <a:extLst>
              <a:ext uri="{FF2B5EF4-FFF2-40B4-BE49-F238E27FC236}">
                <a16:creationId xmlns:a16="http://schemas.microsoft.com/office/drawing/2014/main" id="{B49E57C5-386B-5BF9-DF96-4469CB0E93F4}"/>
              </a:ext>
            </a:extLst>
          </p:cNvPr>
          <p:cNvGrpSpPr/>
          <p:nvPr/>
        </p:nvGrpSpPr>
        <p:grpSpPr>
          <a:xfrm>
            <a:off x="6214585" y="3954005"/>
            <a:ext cx="5303837" cy="2202320"/>
            <a:chOff x="6214585" y="3954005"/>
            <a:chExt cx="5303837" cy="2202320"/>
          </a:xfrm>
        </p:grpSpPr>
        <p:sp>
          <p:nvSpPr>
            <p:cNvPr id="147" name="矩形: 单圆角 146">
              <a:extLst>
                <a:ext uri="{FF2B5EF4-FFF2-40B4-BE49-F238E27FC236}">
                  <a16:creationId xmlns:a16="http://schemas.microsoft.com/office/drawing/2014/main" id="{077926D4-4C61-31F4-0BB1-5C479DC164D3}"/>
                </a:ext>
              </a:extLst>
            </p:cNvPr>
            <p:cNvSpPr/>
            <p:nvPr/>
          </p:nvSpPr>
          <p:spPr>
            <a:xfrm flipV="1">
              <a:off x="6214585" y="3954005"/>
              <a:ext cx="5303837" cy="2202320"/>
            </a:xfrm>
            <a:prstGeom prst="round1Rect">
              <a:avLst/>
            </a:prstGeom>
            <a:solidFill>
              <a:schemeClr val="bg1"/>
            </a:solidFill>
            <a:ln w="9525" cap="flat" cmpd="sng" algn="ctr">
              <a:solidFill>
                <a:schemeClr val="bg1">
                  <a:lumMod val="85000"/>
                </a:schemeClr>
              </a:solidFill>
              <a:prstDash val="solid"/>
              <a:miter lim="800000"/>
            </a:ln>
            <a:effectLst>
              <a:outerShdw blurRad="304800" dist="304800" dir="2700000" sx="94000" sy="94000" algn="tl" rotWithShape="0">
                <a:schemeClr val="accent1">
                  <a:lumMod val="50000"/>
                  <a:alpha val="35000"/>
                </a:schemeClr>
              </a:outerShdw>
              <a:reflection blurRad="25400" stA="72000" endPos="16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grpSp>
          <p:nvGrpSpPr>
            <p:cNvPr id="168" name="组合 167">
              <a:extLst>
                <a:ext uri="{FF2B5EF4-FFF2-40B4-BE49-F238E27FC236}">
                  <a16:creationId xmlns:a16="http://schemas.microsoft.com/office/drawing/2014/main" id="{5B9DAD8A-09C6-3934-373C-95CF2DBD367E}"/>
                </a:ext>
              </a:extLst>
            </p:cNvPr>
            <p:cNvGrpSpPr/>
            <p:nvPr/>
          </p:nvGrpSpPr>
          <p:grpSpPr>
            <a:xfrm>
              <a:off x="7436398" y="4493996"/>
              <a:ext cx="3612771" cy="1082580"/>
              <a:chOff x="2016191" y="4333219"/>
              <a:chExt cx="3745800" cy="1082580"/>
            </a:xfrm>
          </p:grpSpPr>
          <p:sp>
            <p:nvSpPr>
              <p:cNvPr id="169" name="文本框 168">
                <a:extLst>
                  <a:ext uri="{FF2B5EF4-FFF2-40B4-BE49-F238E27FC236}">
                    <a16:creationId xmlns:a16="http://schemas.microsoft.com/office/drawing/2014/main" id="{2A5B3A90-996B-9980-D78D-9C6ABEF51B77}"/>
                  </a:ext>
                </a:extLst>
              </p:cNvPr>
              <p:cNvSpPr txBox="1"/>
              <p:nvPr/>
            </p:nvSpPr>
            <p:spPr>
              <a:xfrm>
                <a:off x="2016191" y="4333219"/>
                <a:ext cx="2277359" cy="4616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defRPr sz="2400">
                    <a:gradFill>
                      <a:gsLst>
                        <a:gs pos="1000">
                          <a:schemeClr val="accent1">
                            <a:lumMod val="50000"/>
                          </a:schemeClr>
                        </a:gs>
                        <a:gs pos="100000">
                          <a:schemeClr val="accent1">
                            <a:lumMod val="90000"/>
                          </a:schemeClr>
                        </a:gs>
                      </a:gsLst>
                      <a:path path="circle">
                        <a:fillToRect l="100000" b="100000"/>
                      </a:path>
                    </a:gradFill>
                    <a:latin typeface="+mj-ea"/>
                    <a:ea typeface="+mj-ea"/>
                  </a:defRPr>
                </a:lvl1pPr>
              </a:lstStyle>
              <a:p>
                <a:r>
                  <a:rPr lang="zh-CN" altLang="en-US" dirty="0">
                    <a:solidFill>
                      <a:schemeClr val="accent2"/>
                    </a:solidFill>
                  </a:rPr>
                  <a:t>输入文本</a:t>
                </a:r>
              </a:p>
            </p:txBody>
          </p:sp>
          <p:sp>
            <p:nvSpPr>
              <p:cNvPr id="170" name="文本框 169">
                <a:extLst>
                  <a:ext uri="{FF2B5EF4-FFF2-40B4-BE49-F238E27FC236}">
                    <a16:creationId xmlns:a16="http://schemas.microsoft.com/office/drawing/2014/main" id="{311364F7-E0A0-E121-11F7-C69BE9B59AA8}"/>
                  </a:ext>
                </a:extLst>
              </p:cNvPr>
              <p:cNvSpPr txBox="1"/>
              <p:nvPr/>
            </p:nvSpPr>
            <p:spPr>
              <a:xfrm>
                <a:off x="2016191" y="4820123"/>
                <a:ext cx="3745800" cy="59567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sz="14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在这里输入你的正文，阐述与关键词标题相关的具体内容，若字数太多酌情先删减文案</a:t>
                </a:r>
              </a:p>
            </p:txBody>
          </p:sp>
        </p:grpSp>
      </p:grpSp>
      <p:sp>
        <p:nvSpPr>
          <p:cNvPr id="2" name="标题 1">
            <a:extLst>
              <a:ext uri="{FF2B5EF4-FFF2-40B4-BE49-F238E27FC236}">
                <a16:creationId xmlns:a16="http://schemas.microsoft.com/office/drawing/2014/main" id="{CB55BEA9-BEBE-65ED-F5A8-770733DA99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4404" y="484211"/>
            <a:ext cx="1826141" cy="535531"/>
          </a:xfrm>
        </p:spPr>
        <p:txBody>
          <a:bodyPr/>
          <a:lstStyle/>
          <a:p>
            <a:r>
              <a:rPr lang="zh-CN" altLang="en-US" dirty="0"/>
              <a:t>结果讨论</a:t>
            </a:r>
          </a:p>
        </p:txBody>
      </p:sp>
      <p:grpSp>
        <p:nvGrpSpPr>
          <p:cNvPr id="173" name="组合 172">
            <a:extLst>
              <a:ext uri="{FF2B5EF4-FFF2-40B4-BE49-F238E27FC236}">
                <a16:creationId xmlns:a16="http://schemas.microsoft.com/office/drawing/2014/main" id="{D40FCC34-C27A-D0D2-44D1-76C2797B9674}"/>
              </a:ext>
            </a:extLst>
          </p:cNvPr>
          <p:cNvGrpSpPr/>
          <p:nvPr/>
        </p:nvGrpSpPr>
        <p:grpSpPr>
          <a:xfrm>
            <a:off x="695324" y="1450998"/>
            <a:ext cx="5303837" cy="2202320"/>
            <a:chOff x="695324" y="1450998"/>
            <a:chExt cx="5303837" cy="2202320"/>
          </a:xfrm>
        </p:grpSpPr>
        <p:sp>
          <p:nvSpPr>
            <p:cNvPr id="135" name="矩形: 单圆角 134">
              <a:extLst>
                <a:ext uri="{FF2B5EF4-FFF2-40B4-BE49-F238E27FC236}">
                  <a16:creationId xmlns:a16="http://schemas.microsoft.com/office/drawing/2014/main" id="{CECB2850-79E2-6902-3FA0-1DADBD791696}"/>
                </a:ext>
              </a:extLst>
            </p:cNvPr>
            <p:cNvSpPr/>
            <p:nvPr/>
          </p:nvSpPr>
          <p:spPr>
            <a:xfrm flipH="1">
              <a:off x="695324" y="1450998"/>
              <a:ext cx="5303837" cy="2202320"/>
            </a:xfrm>
            <a:prstGeom prst="round1Rect">
              <a:avLst/>
            </a:prstGeom>
            <a:solidFill>
              <a:schemeClr val="bg1"/>
            </a:solidFill>
            <a:ln w="9525" cap="flat" cmpd="sng" algn="ctr">
              <a:solidFill>
                <a:schemeClr val="bg1">
                  <a:lumMod val="85000"/>
                </a:schemeClr>
              </a:solidFill>
              <a:prstDash val="solid"/>
              <a:miter lim="800000"/>
            </a:ln>
            <a:effectLst>
              <a:outerShdw blurRad="304800" dist="304800" dir="2700000" sx="94000" sy="94000" algn="tl" rotWithShape="0">
                <a:schemeClr val="accent1">
                  <a:lumMod val="50000"/>
                  <a:alpha val="35000"/>
                </a:schemeClr>
              </a:outerShdw>
              <a:reflection blurRad="25400" stA="72000" endPos="16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grpSp>
          <p:nvGrpSpPr>
            <p:cNvPr id="136" name="组合 135">
              <a:extLst>
                <a:ext uri="{FF2B5EF4-FFF2-40B4-BE49-F238E27FC236}">
                  <a16:creationId xmlns:a16="http://schemas.microsoft.com/office/drawing/2014/main" id="{48B957B0-D005-44C7-308B-5EB84B1F2256}"/>
                </a:ext>
              </a:extLst>
            </p:cNvPr>
            <p:cNvGrpSpPr/>
            <p:nvPr/>
          </p:nvGrpSpPr>
          <p:grpSpPr>
            <a:xfrm>
              <a:off x="1009802" y="1953996"/>
              <a:ext cx="3821264" cy="1082580"/>
              <a:chOff x="910748" y="1818713"/>
              <a:chExt cx="3951538" cy="1082580"/>
            </a:xfrm>
          </p:grpSpPr>
          <p:sp>
            <p:nvSpPr>
              <p:cNvPr id="137" name="文本框 136">
                <a:extLst>
                  <a:ext uri="{FF2B5EF4-FFF2-40B4-BE49-F238E27FC236}">
                    <a16:creationId xmlns:a16="http://schemas.microsoft.com/office/drawing/2014/main" id="{AAD3CEB5-B18B-1CF8-7F40-6CCFFC38FFF3}"/>
                  </a:ext>
                </a:extLst>
              </p:cNvPr>
              <p:cNvSpPr txBox="1"/>
              <p:nvPr/>
            </p:nvSpPr>
            <p:spPr>
              <a:xfrm>
                <a:off x="910748" y="1818713"/>
                <a:ext cx="1788160" cy="4616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defRPr>
                    <a:gradFill>
                      <a:gsLst>
                        <a:gs pos="1000">
                          <a:schemeClr val="accent1">
                            <a:lumMod val="50000"/>
                          </a:schemeClr>
                        </a:gs>
                        <a:gs pos="100000">
                          <a:schemeClr val="accent1">
                            <a:lumMod val="90000"/>
                          </a:schemeClr>
                        </a:gs>
                      </a:gsLst>
                      <a:path path="circle">
                        <a:fillToRect l="100000" b="100000"/>
                      </a:path>
                    </a:gradFill>
                    <a:latin typeface="+mj-ea"/>
                    <a:ea typeface="+mj-ea"/>
                  </a:defRPr>
                </a:lvl1pPr>
              </a:lstStyle>
              <a:p>
                <a:r>
                  <a:rPr lang="zh-CN" altLang="en-US" sz="2400" dirty="0">
                    <a:solidFill>
                      <a:schemeClr val="accent2"/>
                    </a:solidFill>
                  </a:rPr>
                  <a:t>输入文本</a:t>
                </a:r>
              </a:p>
            </p:txBody>
          </p:sp>
          <p:sp>
            <p:nvSpPr>
              <p:cNvPr id="138" name="文本框 137">
                <a:extLst>
                  <a:ext uri="{FF2B5EF4-FFF2-40B4-BE49-F238E27FC236}">
                    <a16:creationId xmlns:a16="http://schemas.microsoft.com/office/drawing/2014/main" id="{CD2881D5-5FB9-0681-4EF0-DCD61B76FEF9}"/>
                  </a:ext>
                </a:extLst>
              </p:cNvPr>
              <p:cNvSpPr txBox="1"/>
              <p:nvPr/>
            </p:nvSpPr>
            <p:spPr>
              <a:xfrm>
                <a:off x="910748" y="2305617"/>
                <a:ext cx="3951538" cy="59567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4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在这里输入你的正文，阐述与关键词标题相关的具体内容，若字数太多酌情先删减文案</a:t>
                </a:r>
              </a:p>
            </p:txBody>
          </p:sp>
        </p:grpSp>
      </p:grpSp>
      <p:grpSp>
        <p:nvGrpSpPr>
          <p:cNvPr id="174" name="组合 173">
            <a:extLst>
              <a:ext uri="{FF2B5EF4-FFF2-40B4-BE49-F238E27FC236}">
                <a16:creationId xmlns:a16="http://schemas.microsoft.com/office/drawing/2014/main" id="{72E53F69-1EB0-2677-26C6-F529E7A53153}"/>
              </a:ext>
            </a:extLst>
          </p:cNvPr>
          <p:cNvGrpSpPr/>
          <p:nvPr/>
        </p:nvGrpSpPr>
        <p:grpSpPr>
          <a:xfrm>
            <a:off x="6214585" y="1450998"/>
            <a:ext cx="5303837" cy="2202320"/>
            <a:chOff x="6214585" y="1450998"/>
            <a:chExt cx="5303837" cy="2202320"/>
          </a:xfrm>
        </p:grpSpPr>
        <p:sp>
          <p:nvSpPr>
            <p:cNvPr id="139" name="矩形: 单圆角 138">
              <a:extLst>
                <a:ext uri="{FF2B5EF4-FFF2-40B4-BE49-F238E27FC236}">
                  <a16:creationId xmlns:a16="http://schemas.microsoft.com/office/drawing/2014/main" id="{3E6978FF-5401-C49D-0D87-BC30A2276F33}"/>
                </a:ext>
              </a:extLst>
            </p:cNvPr>
            <p:cNvSpPr/>
            <p:nvPr/>
          </p:nvSpPr>
          <p:spPr>
            <a:xfrm>
              <a:off x="6214585" y="1450998"/>
              <a:ext cx="5303837" cy="2202320"/>
            </a:xfrm>
            <a:prstGeom prst="round1Rect">
              <a:avLst/>
            </a:prstGeom>
            <a:solidFill>
              <a:schemeClr val="bg1"/>
            </a:solidFill>
            <a:ln w="9525" cap="flat" cmpd="sng" algn="ctr">
              <a:solidFill>
                <a:schemeClr val="bg1">
                  <a:lumMod val="85000"/>
                </a:schemeClr>
              </a:solidFill>
              <a:prstDash val="solid"/>
              <a:miter lim="800000"/>
            </a:ln>
            <a:effectLst>
              <a:outerShdw blurRad="304800" dist="304800" dir="2700000" sx="94000" sy="94000" algn="tl" rotWithShape="0">
                <a:schemeClr val="accent1">
                  <a:lumMod val="50000"/>
                  <a:alpha val="35000"/>
                </a:schemeClr>
              </a:outerShdw>
              <a:reflection blurRad="25400" stA="72000" endPos="16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grpSp>
          <p:nvGrpSpPr>
            <p:cNvPr id="140" name="组合 139">
              <a:extLst>
                <a:ext uri="{FF2B5EF4-FFF2-40B4-BE49-F238E27FC236}">
                  <a16:creationId xmlns:a16="http://schemas.microsoft.com/office/drawing/2014/main" id="{E8E03E94-86B2-9CE8-7BF4-48D41262EEC6}"/>
                </a:ext>
              </a:extLst>
            </p:cNvPr>
            <p:cNvGrpSpPr/>
            <p:nvPr/>
          </p:nvGrpSpPr>
          <p:grpSpPr>
            <a:xfrm>
              <a:off x="7436398" y="1953996"/>
              <a:ext cx="3612771" cy="1082580"/>
              <a:chOff x="2016191" y="4333219"/>
              <a:chExt cx="3745800" cy="1082580"/>
            </a:xfrm>
          </p:grpSpPr>
          <p:sp>
            <p:nvSpPr>
              <p:cNvPr id="141" name="文本框 140">
                <a:extLst>
                  <a:ext uri="{FF2B5EF4-FFF2-40B4-BE49-F238E27FC236}">
                    <a16:creationId xmlns:a16="http://schemas.microsoft.com/office/drawing/2014/main" id="{D54F58F2-DCE4-1BC8-95B8-97F313EE9BF1}"/>
                  </a:ext>
                </a:extLst>
              </p:cNvPr>
              <p:cNvSpPr txBox="1"/>
              <p:nvPr/>
            </p:nvSpPr>
            <p:spPr>
              <a:xfrm>
                <a:off x="2016191" y="4333219"/>
                <a:ext cx="2277359" cy="4616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defRPr sz="2400">
                    <a:gradFill>
                      <a:gsLst>
                        <a:gs pos="1000">
                          <a:schemeClr val="accent1">
                            <a:lumMod val="50000"/>
                          </a:schemeClr>
                        </a:gs>
                        <a:gs pos="100000">
                          <a:schemeClr val="accent1">
                            <a:lumMod val="90000"/>
                          </a:schemeClr>
                        </a:gs>
                      </a:gsLst>
                      <a:path path="circle">
                        <a:fillToRect l="100000" b="100000"/>
                      </a:path>
                    </a:gradFill>
                    <a:latin typeface="+mj-ea"/>
                    <a:ea typeface="+mj-ea"/>
                  </a:defRPr>
                </a:lvl1pPr>
              </a:lstStyle>
              <a:p>
                <a:r>
                  <a:rPr lang="zh-CN" altLang="en-US" dirty="0">
                    <a:solidFill>
                      <a:schemeClr val="accent2"/>
                    </a:solidFill>
                  </a:rPr>
                  <a:t>输入文本</a:t>
                </a:r>
              </a:p>
            </p:txBody>
          </p:sp>
          <p:sp>
            <p:nvSpPr>
              <p:cNvPr id="142" name="文本框 141">
                <a:extLst>
                  <a:ext uri="{FF2B5EF4-FFF2-40B4-BE49-F238E27FC236}">
                    <a16:creationId xmlns:a16="http://schemas.microsoft.com/office/drawing/2014/main" id="{3CE56DB2-1763-1D82-229B-1FBF3AC89C9A}"/>
                  </a:ext>
                </a:extLst>
              </p:cNvPr>
              <p:cNvSpPr txBox="1"/>
              <p:nvPr/>
            </p:nvSpPr>
            <p:spPr>
              <a:xfrm>
                <a:off x="2016191" y="4820123"/>
                <a:ext cx="3745800" cy="59567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sz="14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在这里输入你的正文，阐述与关键词标题相关的具体内容，若字数太多酌情先删减文案</a:t>
                </a:r>
              </a:p>
            </p:txBody>
          </p:sp>
        </p:grpSp>
      </p:grpSp>
      <p:sp>
        <p:nvSpPr>
          <p:cNvPr id="151" name="椭圆 150">
            <a:extLst>
              <a:ext uri="{FF2B5EF4-FFF2-40B4-BE49-F238E27FC236}">
                <a16:creationId xmlns:a16="http://schemas.microsoft.com/office/drawing/2014/main" id="{9E44A3BB-EC0C-E0E7-CC59-9AE1EEDBF43A}"/>
              </a:ext>
            </a:extLst>
          </p:cNvPr>
          <p:cNvSpPr/>
          <p:nvPr/>
        </p:nvSpPr>
        <p:spPr>
          <a:xfrm>
            <a:off x="5046490" y="2720512"/>
            <a:ext cx="2174484" cy="2174484"/>
          </a:xfrm>
          <a:prstGeom prst="ellipse">
            <a:avLst/>
          </a:prstGeom>
          <a:gradFill flip="none" rotWithShape="1">
            <a:gsLst>
              <a:gs pos="100000">
                <a:schemeClr val="accent2">
                  <a:lumMod val="90000"/>
                </a:schemeClr>
              </a:gs>
              <a:gs pos="79000">
                <a:schemeClr val="accent2"/>
              </a:gs>
              <a:gs pos="18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609600" dist="101600" dir="5400000" algn="t" rotWithShape="0">
              <a:schemeClr val="accent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172" name="图形 171">
            <a:extLst>
              <a:ext uri="{FF2B5EF4-FFF2-40B4-BE49-F238E27FC236}">
                <a16:creationId xmlns:a16="http://schemas.microsoft.com/office/drawing/2014/main" id="{188779AF-11AE-E7F0-9976-ED6A72E4BE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351153" y="3036576"/>
            <a:ext cx="1565158" cy="15651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246806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:a16="http://schemas.microsoft.com/office/drawing/2014/main" id="{E964076F-AAA7-2383-BAA0-D571B65A09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04</a:t>
            </a:r>
            <a:endParaRPr lang="zh-CN" altLang="en-US" dirty="0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A928D90A-2C9B-81CF-44BF-FE4C4B67285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378704" y="3508879"/>
            <a:ext cx="3262432" cy="923330"/>
          </a:xfrm>
        </p:spPr>
        <p:txBody>
          <a:bodyPr/>
          <a:lstStyle/>
          <a:p>
            <a:r>
              <a:rPr lang="zh-CN" altLang="en-US" dirty="0"/>
              <a:t>结果总结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7B3BB8DB-2627-8A46-C2C4-B46DA0A1C57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881242" y="4488587"/>
            <a:ext cx="2257349" cy="261675"/>
          </a:xfrm>
        </p:spPr>
        <p:txBody>
          <a:bodyPr/>
          <a:lstStyle/>
          <a:p>
            <a:r>
              <a:rPr lang="en-US" altLang="zh-CN" sz="1200" dirty="0">
                <a:latin typeface="OPPOSans R" panose="00020600040101010101" pitchFamily="18" charset="-122"/>
                <a:ea typeface="OPPOSans R" panose="00020600040101010101" pitchFamily="18" charset="-122"/>
                <a:sym typeface="OPPOSans R" panose="00020600040101010101" pitchFamily="18" charset="-122"/>
              </a:rPr>
              <a:t>RESULTS AND CONCLUSION</a:t>
            </a:r>
            <a:endParaRPr lang="zh-CN" altLang="en-US" sz="1200" dirty="0">
              <a:latin typeface="OPPOSans R" panose="00020600040101010101" pitchFamily="18" charset="-122"/>
              <a:ea typeface="OPPOSans R" panose="00020600040101010101" pitchFamily="18" charset="-122"/>
              <a:sym typeface="OPPOSans R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8906291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C81911C-3256-EA00-D13E-905AC61F80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4404" y="484211"/>
            <a:ext cx="1826141" cy="535531"/>
          </a:xfrm>
        </p:spPr>
        <p:txBody>
          <a:bodyPr/>
          <a:lstStyle/>
          <a:p>
            <a:r>
              <a:rPr lang="zh-CN" altLang="en-US" dirty="0"/>
              <a:t>结果总结</a:t>
            </a: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A7F6B3D8-CA8D-219B-4BA0-221660E07C6A}"/>
              </a:ext>
            </a:extLst>
          </p:cNvPr>
          <p:cNvGrpSpPr/>
          <p:nvPr/>
        </p:nvGrpSpPr>
        <p:grpSpPr>
          <a:xfrm>
            <a:off x="1037166" y="1130300"/>
            <a:ext cx="8354948" cy="1696117"/>
            <a:chOff x="1037166" y="1130300"/>
            <a:chExt cx="8354948" cy="1696117"/>
          </a:xfrm>
        </p:grpSpPr>
        <p:sp>
          <p:nvSpPr>
            <p:cNvPr id="5" name="矩形: 圆角 4">
              <a:extLst>
                <a:ext uri="{FF2B5EF4-FFF2-40B4-BE49-F238E27FC236}">
                  <a16:creationId xmlns:a16="http://schemas.microsoft.com/office/drawing/2014/main" id="{7B59F16C-FA57-4FAF-3EA9-59B1AF868364}"/>
                </a:ext>
              </a:extLst>
            </p:cNvPr>
            <p:cNvSpPr/>
            <p:nvPr/>
          </p:nvSpPr>
          <p:spPr>
            <a:xfrm flipH="1">
              <a:off x="2253418" y="1426301"/>
              <a:ext cx="7138696" cy="1400116"/>
            </a:xfrm>
            <a:prstGeom prst="roundRect">
              <a:avLst/>
            </a:prstGeom>
            <a:solidFill>
              <a:schemeClr val="bg1"/>
            </a:solidFill>
            <a:ln w="9525" cap="flat" cmpd="sng" algn="ctr">
              <a:solidFill>
                <a:schemeClr val="bg1">
                  <a:lumMod val="85000"/>
                </a:schemeClr>
              </a:solidFill>
              <a:prstDash val="solid"/>
              <a:miter lim="800000"/>
            </a:ln>
            <a:effectLst>
              <a:outerShdw blurRad="304800" dist="304800" dir="2700000" sx="94000" sy="94000" algn="tl" rotWithShape="0">
                <a:schemeClr val="accent1">
                  <a:lumMod val="50000"/>
                  <a:alpha val="3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4415B587-F6F4-EF31-BDD8-82AA98EFBD45}"/>
                </a:ext>
              </a:extLst>
            </p:cNvPr>
            <p:cNvSpPr txBox="1"/>
            <p:nvPr/>
          </p:nvSpPr>
          <p:spPr>
            <a:xfrm flipH="1">
              <a:off x="3779953" y="1796943"/>
              <a:ext cx="5137488" cy="733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OPPOSans R" panose="00020600040101010101" pitchFamily="18" charset="-122"/>
                  <a:ea typeface="思源黑体 CN Regular"/>
                  <a:cs typeface="+mn-cs"/>
                </a:rPr>
                <a:t>在这里输入你的正文，阐述与关键词标题相关的具体内容，若字数太多酌情先删减文案</a:t>
              </a:r>
            </a:p>
          </p:txBody>
        </p:sp>
        <p:sp>
          <p:nvSpPr>
            <p:cNvPr id="9" name="图形 55">
              <a:extLst>
                <a:ext uri="{FF2B5EF4-FFF2-40B4-BE49-F238E27FC236}">
                  <a16:creationId xmlns:a16="http://schemas.microsoft.com/office/drawing/2014/main" id="{2080CE0A-AAD2-404D-4E16-4C67507ADFF1}"/>
                </a:ext>
              </a:extLst>
            </p:cNvPr>
            <p:cNvSpPr/>
            <p:nvPr/>
          </p:nvSpPr>
          <p:spPr>
            <a:xfrm flipH="1">
              <a:off x="1037166" y="1130300"/>
              <a:ext cx="2672124" cy="1695208"/>
            </a:xfrm>
            <a:custGeom>
              <a:avLst/>
              <a:gdLst>
                <a:gd name="connsiteX0" fmla="*/ 0 w 2621415"/>
                <a:gd name="connsiteY0" fmla="*/ 1663039 h 1663038"/>
                <a:gd name="connsiteX1" fmla="*/ 1846019 w 2621415"/>
                <a:gd name="connsiteY1" fmla="*/ 1663039 h 1663038"/>
                <a:gd name="connsiteX2" fmla="*/ 2621415 w 2621415"/>
                <a:gd name="connsiteY2" fmla="*/ 887643 h 1663038"/>
                <a:gd name="connsiteX3" fmla="*/ 2621415 w 2621415"/>
                <a:gd name="connsiteY3" fmla="*/ 0 h 1663038"/>
                <a:gd name="connsiteX4" fmla="*/ 1068486 w 2621415"/>
                <a:gd name="connsiteY4" fmla="*/ 0 h 1663038"/>
                <a:gd name="connsiteX5" fmla="*/ 324448 w 2621415"/>
                <a:gd name="connsiteY5" fmla="*/ 556959 h 1663038"/>
                <a:gd name="connsiteX6" fmla="*/ 0 w 2621415"/>
                <a:gd name="connsiteY6" fmla="*/ 1663039 h 16630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21415" h="1663038">
                  <a:moveTo>
                    <a:pt x="0" y="1663039"/>
                  </a:moveTo>
                  <a:lnTo>
                    <a:pt x="1846019" y="1663039"/>
                  </a:lnTo>
                  <a:cubicBezTo>
                    <a:pt x="2274162" y="1663039"/>
                    <a:pt x="2621415" y="1315964"/>
                    <a:pt x="2621415" y="887643"/>
                  </a:cubicBezTo>
                  <a:lnTo>
                    <a:pt x="2621415" y="0"/>
                  </a:lnTo>
                  <a:lnTo>
                    <a:pt x="1068486" y="0"/>
                  </a:lnTo>
                  <a:cubicBezTo>
                    <a:pt x="724261" y="0"/>
                    <a:pt x="421372" y="226810"/>
                    <a:pt x="324448" y="556959"/>
                  </a:cubicBezTo>
                  <a:lnTo>
                    <a:pt x="0" y="1663039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accent1">
                    <a:lumMod val="50000"/>
                  </a:schemeClr>
                </a:gs>
                <a:gs pos="79000">
                  <a:schemeClr val="accent1">
                    <a:lumMod val="50000"/>
                  </a:schemeClr>
                </a:gs>
                <a:gs pos="18000">
                  <a:schemeClr val="accent1"/>
                </a:gs>
              </a:gsLst>
              <a:path path="circle">
                <a:fillToRect l="100000" b="100000"/>
              </a:path>
              <a:tileRect t="-100000" r="-100000"/>
            </a:gradFill>
            <a:ln>
              <a:noFill/>
            </a:ln>
            <a:effectLst>
              <a:outerShdw blurRad="330200" dist="38100" dir="5400000" algn="t" rotWithShape="0">
                <a:schemeClr val="accent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C632B260-9604-1618-D717-10E4FCF5D980}"/>
                </a:ext>
              </a:extLst>
            </p:cNvPr>
            <p:cNvSpPr txBox="1"/>
            <p:nvPr/>
          </p:nvSpPr>
          <p:spPr>
            <a:xfrm>
              <a:off x="1665345" y="1747072"/>
              <a:ext cx="1415772" cy="46166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宋体 CN Heavy"/>
                  <a:ea typeface="思源宋体 CN Heavy"/>
                  <a:cs typeface="+mn-cs"/>
                </a:rPr>
                <a:t>输入文本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B8BA5F58-9541-9FAA-29E1-1D0EA2E9ED39}"/>
              </a:ext>
            </a:extLst>
          </p:cNvPr>
          <p:cNvGrpSpPr/>
          <p:nvPr/>
        </p:nvGrpSpPr>
        <p:grpSpPr>
          <a:xfrm>
            <a:off x="3709291" y="2695381"/>
            <a:ext cx="7809609" cy="1695207"/>
            <a:chOff x="3709291" y="2695381"/>
            <a:chExt cx="7809609" cy="1695207"/>
          </a:xfrm>
        </p:grpSpPr>
        <p:sp>
          <p:nvSpPr>
            <p:cNvPr id="15" name="矩形: 圆角 14">
              <a:extLst>
                <a:ext uri="{FF2B5EF4-FFF2-40B4-BE49-F238E27FC236}">
                  <a16:creationId xmlns:a16="http://schemas.microsoft.com/office/drawing/2014/main" id="{B0C72133-D3FA-C9E3-E363-5FE503502945}"/>
                </a:ext>
              </a:extLst>
            </p:cNvPr>
            <p:cNvSpPr/>
            <p:nvPr/>
          </p:nvSpPr>
          <p:spPr>
            <a:xfrm>
              <a:off x="3709291" y="2984300"/>
              <a:ext cx="7209358" cy="1400115"/>
            </a:xfrm>
            <a:prstGeom prst="roundRect">
              <a:avLst/>
            </a:prstGeom>
            <a:solidFill>
              <a:schemeClr val="bg1"/>
            </a:solidFill>
            <a:ln w="9525" cap="flat" cmpd="sng" algn="ctr">
              <a:solidFill>
                <a:schemeClr val="bg1">
                  <a:lumMod val="85000"/>
                </a:schemeClr>
              </a:solidFill>
              <a:prstDash val="solid"/>
              <a:miter lim="800000"/>
            </a:ln>
            <a:effectLst>
              <a:outerShdw blurRad="304800" dist="304800" dir="2700000" sx="94000" sy="94000" algn="tl" rotWithShape="0">
                <a:schemeClr val="accent1">
                  <a:lumMod val="50000"/>
                  <a:alpha val="3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" name="图形 55">
              <a:extLst>
                <a:ext uri="{FF2B5EF4-FFF2-40B4-BE49-F238E27FC236}">
                  <a16:creationId xmlns:a16="http://schemas.microsoft.com/office/drawing/2014/main" id="{F5584AC3-6F89-6C66-EE31-51434C595A8A}"/>
                </a:ext>
              </a:extLst>
            </p:cNvPr>
            <p:cNvSpPr/>
            <p:nvPr/>
          </p:nvSpPr>
          <p:spPr>
            <a:xfrm>
              <a:off x="8846776" y="2695381"/>
              <a:ext cx="2672124" cy="1695207"/>
            </a:xfrm>
            <a:custGeom>
              <a:avLst/>
              <a:gdLst>
                <a:gd name="connsiteX0" fmla="*/ 0 w 2621415"/>
                <a:gd name="connsiteY0" fmla="*/ 1663039 h 1663038"/>
                <a:gd name="connsiteX1" fmla="*/ 1846019 w 2621415"/>
                <a:gd name="connsiteY1" fmla="*/ 1663039 h 1663038"/>
                <a:gd name="connsiteX2" fmla="*/ 2621415 w 2621415"/>
                <a:gd name="connsiteY2" fmla="*/ 887643 h 1663038"/>
                <a:gd name="connsiteX3" fmla="*/ 2621415 w 2621415"/>
                <a:gd name="connsiteY3" fmla="*/ 0 h 1663038"/>
                <a:gd name="connsiteX4" fmla="*/ 1068486 w 2621415"/>
                <a:gd name="connsiteY4" fmla="*/ 0 h 1663038"/>
                <a:gd name="connsiteX5" fmla="*/ 324448 w 2621415"/>
                <a:gd name="connsiteY5" fmla="*/ 556959 h 1663038"/>
                <a:gd name="connsiteX6" fmla="*/ 0 w 2621415"/>
                <a:gd name="connsiteY6" fmla="*/ 1663039 h 16630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21415" h="1663038">
                  <a:moveTo>
                    <a:pt x="0" y="1663039"/>
                  </a:moveTo>
                  <a:lnTo>
                    <a:pt x="1846019" y="1663039"/>
                  </a:lnTo>
                  <a:cubicBezTo>
                    <a:pt x="2274162" y="1663039"/>
                    <a:pt x="2621415" y="1315964"/>
                    <a:pt x="2621415" y="887643"/>
                  </a:cubicBezTo>
                  <a:lnTo>
                    <a:pt x="2621415" y="0"/>
                  </a:lnTo>
                  <a:lnTo>
                    <a:pt x="1068486" y="0"/>
                  </a:lnTo>
                  <a:cubicBezTo>
                    <a:pt x="724261" y="0"/>
                    <a:pt x="421372" y="226810"/>
                    <a:pt x="324448" y="556959"/>
                  </a:cubicBezTo>
                  <a:lnTo>
                    <a:pt x="0" y="1663039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accent1">
                    <a:lumMod val="50000"/>
                  </a:schemeClr>
                </a:gs>
                <a:gs pos="79000">
                  <a:schemeClr val="accent1">
                    <a:lumMod val="50000"/>
                  </a:schemeClr>
                </a:gs>
                <a:gs pos="18000">
                  <a:schemeClr val="accent1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>
              <a:outerShdw blurRad="330200" dist="38100" dir="5400000" algn="t" rotWithShape="0">
                <a:schemeClr val="accent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8558B22D-65FB-8948-C747-03FB665EE905}"/>
                </a:ext>
              </a:extLst>
            </p:cNvPr>
            <p:cNvSpPr txBox="1"/>
            <p:nvPr/>
          </p:nvSpPr>
          <p:spPr>
            <a:xfrm>
              <a:off x="9474955" y="3312152"/>
              <a:ext cx="1415772" cy="46166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400" dirty="0">
                  <a:solidFill>
                    <a:prstClr val="white"/>
                  </a:solidFill>
                  <a:latin typeface="思源宋体 CN Heavy"/>
                  <a:ea typeface="思源宋体 CN Heavy"/>
                </a:rPr>
                <a:t>输入文本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/>
                <a:ea typeface="思源宋体 CN Heavy"/>
                <a:cs typeface="+mn-cs"/>
              </a:endParaRP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B2021C31-DE37-B1B8-1D61-5858E60257DF}"/>
                </a:ext>
              </a:extLst>
            </p:cNvPr>
            <p:cNvSpPr txBox="1"/>
            <p:nvPr/>
          </p:nvSpPr>
          <p:spPr>
            <a:xfrm flipH="1">
              <a:off x="3779953" y="3317398"/>
              <a:ext cx="5137488" cy="733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OPPOSans R" panose="00020600040101010101" pitchFamily="18" charset="-122"/>
                  <a:ea typeface="思源黑体 CN Regular"/>
                  <a:cs typeface="+mn-cs"/>
                </a:rPr>
                <a:t>在这里输入你的正文，阐述与关键词标题相关的具体内容，若字数太多酌情先删减文案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BD03A8D5-34E2-7432-357D-986A929E6FBE}"/>
              </a:ext>
            </a:extLst>
          </p:cNvPr>
          <p:cNvGrpSpPr/>
          <p:nvPr/>
        </p:nvGrpSpPr>
        <p:grpSpPr>
          <a:xfrm>
            <a:off x="1037166" y="4259553"/>
            <a:ext cx="8354947" cy="1695207"/>
            <a:chOff x="1037166" y="4259553"/>
            <a:chExt cx="8354947" cy="1695207"/>
          </a:xfrm>
        </p:grpSpPr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3C005691-843D-35A1-5A80-598A72AE13F6}"/>
                </a:ext>
              </a:extLst>
            </p:cNvPr>
            <p:cNvSpPr/>
            <p:nvPr/>
          </p:nvSpPr>
          <p:spPr>
            <a:xfrm flipH="1">
              <a:off x="2253418" y="4554645"/>
              <a:ext cx="7138695" cy="1400115"/>
            </a:xfrm>
            <a:prstGeom prst="roundRect">
              <a:avLst/>
            </a:prstGeom>
            <a:solidFill>
              <a:schemeClr val="bg1"/>
            </a:solidFill>
            <a:ln w="9525" cap="flat" cmpd="sng" algn="ctr">
              <a:solidFill>
                <a:schemeClr val="bg1">
                  <a:lumMod val="85000"/>
                </a:schemeClr>
              </a:solidFill>
              <a:prstDash val="solid"/>
              <a:miter lim="800000"/>
            </a:ln>
            <a:effectLst>
              <a:outerShdw blurRad="304800" dist="304800" dir="2700000" sx="94000" sy="94000" algn="tl" rotWithShape="0">
                <a:schemeClr val="accent1">
                  <a:lumMod val="50000"/>
                  <a:alpha val="3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" name="图形 55">
              <a:extLst>
                <a:ext uri="{FF2B5EF4-FFF2-40B4-BE49-F238E27FC236}">
                  <a16:creationId xmlns:a16="http://schemas.microsoft.com/office/drawing/2014/main" id="{04A19FB3-DAEB-6727-EF58-36A685EA66A4}"/>
                </a:ext>
              </a:extLst>
            </p:cNvPr>
            <p:cNvSpPr/>
            <p:nvPr/>
          </p:nvSpPr>
          <p:spPr>
            <a:xfrm flipH="1">
              <a:off x="1037166" y="4259553"/>
              <a:ext cx="2672124" cy="1695207"/>
            </a:xfrm>
            <a:custGeom>
              <a:avLst/>
              <a:gdLst>
                <a:gd name="connsiteX0" fmla="*/ 0 w 2621415"/>
                <a:gd name="connsiteY0" fmla="*/ 1663039 h 1663038"/>
                <a:gd name="connsiteX1" fmla="*/ 1846019 w 2621415"/>
                <a:gd name="connsiteY1" fmla="*/ 1663039 h 1663038"/>
                <a:gd name="connsiteX2" fmla="*/ 2621415 w 2621415"/>
                <a:gd name="connsiteY2" fmla="*/ 887643 h 1663038"/>
                <a:gd name="connsiteX3" fmla="*/ 2621415 w 2621415"/>
                <a:gd name="connsiteY3" fmla="*/ 0 h 1663038"/>
                <a:gd name="connsiteX4" fmla="*/ 1068486 w 2621415"/>
                <a:gd name="connsiteY4" fmla="*/ 0 h 1663038"/>
                <a:gd name="connsiteX5" fmla="*/ 324448 w 2621415"/>
                <a:gd name="connsiteY5" fmla="*/ 556959 h 1663038"/>
                <a:gd name="connsiteX6" fmla="*/ 0 w 2621415"/>
                <a:gd name="connsiteY6" fmla="*/ 1663039 h 16630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21415" h="1663038">
                  <a:moveTo>
                    <a:pt x="0" y="1663039"/>
                  </a:moveTo>
                  <a:lnTo>
                    <a:pt x="1846019" y="1663039"/>
                  </a:lnTo>
                  <a:cubicBezTo>
                    <a:pt x="2274162" y="1663039"/>
                    <a:pt x="2621415" y="1315964"/>
                    <a:pt x="2621415" y="887643"/>
                  </a:cubicBezTo>
                  <a:lnTo>
                    <a:pt x="2621415" y="0"/>
                  </a:lnTo>
                  <a:lnTo>
                    <a:pt x="1068486" y="0"/>
                  </a:lnTo>
                  <a:cubicBezTo>
                    <a:pt x="724261" y="0"/>
                    <a:pt x="421372" y="226810"/>
                    <a:pt x="324448" y="556959"/>
                  </a:cubicBezTo>
                  <a:lnTo>
                    <a:pt x="0" y="1663039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accent1">
                    <a:lumMod val="50000"/>
                  </a:schemeClr>
                </a:gs>
                <a:gs pos="79000">
                  <a:schemeClr val="accent1">
                    <a:lumMod val="50000"/>
                  </a:schemeClr>
                </a:gs>
                <a:gs pos="18000">
                  <a:schemeClr val="accent1"/>
                </a:gs>
              </a:gsLst>
              <a:path path="circle">
                <a:fillToRect l="100000" b="100000"/>
              </a:path>
              <a:tileRect t="-100000" r="-100000"/>
            </a:gradFill>
            <a:ln>
              <a:noFill/>
            </a:ln>
            <a:effectLst>
              <a:outerShdw blurRad="330200" dist="38100" dir="5400000" algn="t" rotWithShape="0">
                <a:schemeClr val="accent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F8327598-939C-EDD2-E331-0670AFCB1CF5}"/>
                </a:ext>
              </a:extLst>
            </p:cNvPr>
            <p:cNvSpPr txBox="1"/>
            <p:nvPr/>
          </p:nvSpPr>
          <p:spPr>
            <a:xfrm>
              <a:off x="1665345" y="4876324"/>
              <a:ext cx="1415772" cy="46166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宋体 CN Heavy"/>
                  <a:ea typeface="思源宋体 CN Heavy"/>
                  <a:cs typeface="+mn-cs"/>
                </a:rPr>
                <a:t>输入文本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4B958454-9057-6FCD-1DF4-85F396342114}"/>
                </a:ext>
              </a:extLst>
            </p:cNvPr>
            <p:cNvSpPr txBox="1"/>
            <p:nvPr/>
          </p:nvSpPr>
          <p:spPr>
            <a:xfrm flipH="1">
              <a:off x="3779953" y="4887743"/>
              <a:ext cx="5137488" cy="733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OPPOSans R" panose="00020600040101010101" pitchFamily="18" charset="-122"/>
                  <a:ea typeface="思源黑体 CN Regular"/>
                  <a:cs typeface="+mn-cs"/>
                </a:rPr>
                <a:t>在这里输入你的正文，阐述与关键词标题相关的具体内容，若字数太多酌情先删减文案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8810679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59A476F-3137-B9CC-A551-36B2124024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4404" y="484211"/>
            <a:ext cx="1826141" cy="535531"/>
          </a:xfrm>
        </p:spPr>
        <p:txBody>
          <a:bodyPr/>
          <a:lstStyle/>
          <a:p>
            <a:r>
              <a:rPr lang="zh-CN" altLang="en-US" dirty="0"/>
              <a:t>结果总结</a:t>
            </a:r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6B1A6FA0-FA14-7FCB-09A1-95079057CD1C}"/>
              </a:ext>
            </a:extLst>
          </p:cNvPr>
          <p:cNvGrpSpPr/>
          <p:nvPr/>
        </p:nvGrpSpPr>
        <p:grpSpPr>
          <a:xfrm>
            <a:off x="4478363" y="1636303"/>
            <a:ext cx="3235274" cy="4277135"/>
            <a:chOff x="4478363" y="1636303"/>
            <a:chExt cx="3235274" cy="4277135"/>
          </a:xfrm>
        </p:grpSpPr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BCDDF099-C5AE-B480-D9B8-AA5D87DDDD04}"/>
                </a:ext>
              </a:extLst>
            </p:cNvPr>
            <p:cNvSpPr/>
            <p:nvPr/>
          </p:nvSpPr>
          <p:spPr>
            <a:xfrm>
              <a:off x="4478363" y="2598227"/>
              <a:ext cx="3235274" cy="3315211"/>
            </a:xfrm>
            <a:prstGeom prst="roundRect">
              <a:avLst>
                <a:gd name="adj" fmla="val 3577"/>
              </a:avLst>
            </a:prstGeom>
            <a:solidFill>
              <a:schemeClr val="bg1"/>
            </a:solidFill>
            <a:ln w="9525" cap="flat" cmpd="sng" algn="ctr">
              <a:solidFill>
                <a:schemeClr val="bg1">
                  <a:lumMod val="85000"/>
                </a:schemeClr>
              </a:solidFill>
              <a:prstDash val="solid"/>
              <a:miter lim="800000"/>
            </a:ln>
            <a:effectLst>
              <a:outerShdw blurRad="304800" dist="304800" dir="2700000" sx="94000" sy="94000" algn="tl" rotWithShape="0">
                <a:schemeClr val="accent1">
                  <a:lumMod val="50000"/>
                  <a:alpha val="3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C44B12E9-E4C6-FB52-91A7-6B13B5F59D81}"/>
                </a:ext>
              </a:extLst>
            </p:cNvPr>
            <p:cNvSpPr txBox="1"/>
            <p:nvPr/>
          </p:nvSpPr>
          <p:spPr>
            <a:xfrm>
              <a:off x="5388114" y="3752085"/>
              <a:ext cx="1415772" cy="461665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chemeClr val="accent2"/>
                  </a:solidFill>
                  <a:latin typeface="+mj-ea"/>
                  <a:ea typeface="+mj-ea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思源宋体 CN Heavy"/>
                  <a:ea typeface="思源宋体 CN Heavy"/>
                  <a:cs typeface="+mn-cs"/>
                </a:rPr>
                <a:t>输入文本</a:t>
              </a: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0B0965DB-4B42-602F-224B-A7DBF463FF39}"/>
                </a:ext>
              </a:extLst>
            </p:cNvPr>
            <p:cNvSpPr txBox="1"/>
            <p:nvPr/>
          </p:nvSpPr>
          <p:spPr>
            <a:xfrm>
              <a:off x="4619313" y="4323602"/>
              <a:ext cx="2953374" cy="95814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OPPOSans R" panose="00020600040101010101" pitchFamily="18" charset="-122"/>
                  <a:ea typeface="思源黑体 CN Regular"/>
                  <a:cs typeface="+mn-cs"/>
                </a:rPr>
                <a:t>在这里输入你的正文，阐述与关键词标题相关的具体内容，若字数太多酌情先删减文案</a:t>
              </a:r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45985D14-489F-55FE-A861-CD5C58045AB6}"/>
                </a:ext>
              </a:extLst>
            </p:cNvPr>
            <p:cNvSpPr/>
            <p:nvPr/>
          </p:nvSpPr>
          <p:spPr>
            <a:xfrm>
              <a:off x="5142400" y="1636303"/>
              <a:ext cx="1892748" cy="1892746"/>
            </a:xfrm>
            <a:prstGeom prst="ellipse">
              <a:avLst/>
            </a:prstGeom>
            <a:noFill/>
            <a:ln>
              <a:gradFill flip="none" rotWithShape="1">
                <a:gsLst>
                  <a:gs pos="0">
                    <a:schemeClr val="accent2"/>
                  </a:gs>
                  <a:gs pos="100000">
                    <a:schemeClr val="accent2">
                      <a:lumMod val="40000"/>
                      <a:lumOff val="60000"/>
                      <a:alpha val="0"/>
                    </a:schemeClr>
                  </a:gs>
                </a:gsLst>
                <a:lin ang="54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OPPOSans R" panose="00020600040101010101" pitchFamily="18" charset="-122"/>
                <a:ea typeface="思源黑体 CN Regular"/>
              </a:endParaRPr>
            </a:p>
          </p:txBody>
        </p:sp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EAA9851D-33FE-9096-DA60-0557C632392A}"/>
                </a:ext>
              </a:extLst>
            </p:cNvPr>
            <p:cNvSpPr/>
            <p:nvPr/>
          </p:nvSpPr>
          <p:spPr>
            <a:xfrm>
              <a:off x="5373663" y="1867564"/>
              <a:ext cx="1430223" cy="1430223"/>
            </a:xfrm>
            <a:prstGeom prst="ellipse">
              <a:avLst/>
            </a:prstGeom>
            <a:gradFill flip="none" rotWithShape="1">
              <a:gsLst>
                <a:gs pos="100000">
                  <a:schemeClr val="accent1">
                    <a:lumMod val="50000"/>
                  </a:schemeClr>
                </a:gs>
                <a:gs pos="79000">
                  <a:schemeClr val="accent1">
                    <a:lumMod val="50000"/>
                  </a:schemeClr>
                </a:gs>
                <a:gs pos="18000">
                  <a:schemeClr val="accent1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>
              <a:outerShdw blurRad="330200" dist="38100" dir="5400000" algn="t" rotWithShape="0">
                <a:schemeClr val="accent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pic>
          <p:nvPicPr>
            <p:cNvPr id="32" name="图形 31">
              <a:extLst>
                <a:ext uri="{FF2B5EF4-FFF2-40B4-BE49-F238E27FC236}">
                  <a16:creationId xmlns:a16="http://schemas.microsoft.com/office/drawing/2014/main" id="{CE7FE84E-9DBD-7B40-6ADC-E78C3059CD7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5738362" y="2232263"/>
              <a:ext cx="700825" cy="700825"/>
            </a:xfrm>
            <a:prstGeom prst="rect">
              <a:avLst/>
            </a:prstGeom>
          </p:spPr>
        </p:pic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652DC3CF-3758-9F34-A255-8AB6FF7A5A39}"/>
              </a:ext>
            </a:extLst>
          </p:cNvPr>
          <p:cNvGrpSpPr/>
          <p:nvPr/>
        </p:nvGrpSpPr>
        <p:grpSpPr>
          <a:xfrm>
            <a:off x="8082014" y="1636303"/>
            <a:ext cx="3235274" cy="4277135"/>
            <a:chOff x="8082014" y="1636303"/>
            <a:chExt cx="3235274" cy="4277135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7C2FD6BF-8E00-0289-4510-58EF257F2092}"/>
                </a:ext>
              </a:extLst>
            </p:cNvPr>
            <p:cNvSpPr/>
            <p:nvPr/>
          </p:nvSpPr>
          <p:spPr>
            <a:xfrm>
              <a:off x="8082014" y="2598227"/>
              <a:ext cx="3235274" cy="3315211"/>
            </a:xfrm>
            <a:prstGeom prst="roundRect">
              <a:avLst>
                <a:gd name="adj" fmla="val 3577"/>
              </a:avLst>
            </a:prstGeom>
            <a:solidFill>
              <a:schemeClr val="bg1"/>
            </a:solidFill>
            <a:ln w="9525" cap="flat" cmpd="sng" algn="ctr">
              <a:solidFill>
                <a:schemeClr val="bg1">
                  <a:lumMod val="85000"/>
                </a:schemeClr>
              </a:solidFill>
              <a:prstDash val="solid"/>
              <a:miter lim="800000"/>
            </a:ln>
            <a:effectLst>
              <a:outerShdw blurRad="304800" dist="304800" dir="2700000" sx="94000" sy="94000" algn="tl" rotWithShape="0">
                <a:schemeClr val="accent1">
                  <a:lumMod val="50000"/>
                  <a:alpha val="3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558CD0C2-43AF-2360-DD33-D6D8D0617CB9}"/>
                </a:ext>
              </a:extLst>
            </p:cNvPr>
            <p:cNvSpPr txBox="1"/>
            <p:nvPr/>
          </p:nvSpPr>
          <p:spPr>
            <a:xfrm>
              <a:off x="9019932" y="3752085"/>
              <a:ext cx="1415772" cy="461665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chemeClr val="accent2"/>
                  </a:solidFill>
                  <a:latin typeface="+mj-ea"/>
                  <a:ea typeface="+mj-ea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思源宋体 CN Heavy"/>
                  <a:ea typeface="思源宋体 CN Heavy"/>
                  <a:cs typeface="+mn-cs"/>
                </a:rPr>
                <a:t>输入文本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3D8E0A13-488B-3BA1-C4DB-0FA6F019F7E8}"/>
                </a:ext>
              </a:extLst>
            </p:cNvPr>
            <p:cNvSpPr txBox="1"/>
            <p:nvPr/>
          </p:nvSpPr>
          <p:spPr>
            <a:xfrm>
              <a:off x="8280003" y="4323602"/>
              <a:ext cx="2895630" cy="95814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OPPOSans R" panose="00020600040101010101" pitchFamily="18" charset="-122"/>
                  <a:ea typeface="思源黑体 CN Regular"/>
                  <a:cs typeface="+mn-cs"/>
                </a:rPr>
                <a:t>在这里输入你的正文，阐述与关键词标题相关的具体内容，若字数太多酌情先删减文案</a:t>
              </a:r>
            </a:p>
          </p:txBody>
        </p:sp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74F01A73-3677-115C-0ABE-EF4CECFBB284}"/>
                </a:ext>
              </a:extLst>
            </p:cNvPr>
            <p:cNvSpPr/>
            <p:nvPr/>
          </p:nvSpPr>
          <p:spPr>
            <a:xfrm>
              <a:off x="8781444" y="1636303"/>
              <a:ext cx="1892748" cy="1892746"/>
            </a:xfrm>
            <a:prstGeom prst="ellipse">
              <a:avLst/>
            </a:prstGeom>
            <a:noFill/>
            <a:ln>
              <a:gradFill flip="none" rotWithShape="1">
                <a:gsLst>
                  <a:gs pos="0">
                    <a:schemeClr val="accent2"/>
                  </a:gs>
                  <a:gs pos="100000">
                    <a:schemeClr val="accent2">
                      <a:lumMod val="40000"/>
                      <a:lumOff val="60000"/>
                      <a:alpha val="0"/>
                    </a:schemeClr>
                  </a:gs>
                </a:gsLst>
                <a:lin ang="54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OPPOSans R" panose="00020600040101010101" pitchFamily="18" charset="-122"/>
                <a:ea typeface="思源黑体 CN Regular"/>
              </a:endParaRPr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8523059F-ADDF-34B7-F491-62B9B7AB1307}"/>
                </a:ext>
              </a:extLst>
            </p:cNvPr>
            <p:cNvSpPr/>
            <p:nvPr/>
          </p:nvSpPr>
          <p:spPr>
            <a:xfrm>
              <a:off x="9012707" y="1867564"/>
              <a:ext cx="1430223" cy="1430223"/>
            </a:xfrm>
            <a:prstGeom prst="ellipse">
              <a:avLst/>
            </a:prstGeom>
            <a:gradFill flip="none" rotWithShape="1">
              <a:gsLst>
                <a:gs pos="100000">
                  <a:schemeClr val="accent1">
                    <a:lumMod val="50000"/>
                  </a:schemeClr>
                </a:gs>
                <a:gs pos="79000">
                  <a:schemeClr val="accent1">
                    <a:lumMod val="50000"/>
                  </a:schemeClr>
                </a:gs>
                <a:gs pos="18000">
                  <a:schemeClr val="accent1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>
              <a:outerShdw blurRad="330200" dist="38100" dir="5400000" algn="t" rotWithShape="0">
                <a:schemeClr val="accent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pic>
          <p:nvPicPr>
            <p:cNvPr id="34" name="图形 33">
              <a:extLst>
                <a:ext uri="{FF2B5EF4-FFF2-40B4-BE49-F238E27FC236}">
                  <a16:creationId xmlns:a16="http://schemas.microsoft.com/office/drawing/2014/main" id="{17EF05EC-D750-CD42-A5B1-BC1BC1A938A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9373267" y="2228124"/>
              <a:ext cx="709102" cy="709102"/>
            </a:xfrm>
            <a:prstGeom prst="rect">
              <a:avLst/>
            </a:prstGeom>
          </p:spPr>
        </p:pic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6257CCCF-DF31-44AC-6EC5-EEBA5689D56D}"/>
              </a:ext>
            </a:extLst>
          </p:cNvPr>
          <p:cNvGrpSpPr/>
          <p:nvPr/>
        </p:nvGrpSpPr>
        <p:grpSpPr>
          <a:xfrm>
            <a:off x="874713" y="1636303"/>
            <a:ext cx="3235274" cy="4277135"/>
            <a:chOff x="874713" y="1636303"/>
            <a:chExt cx="3235274" cy="4277135"/>
          </a:xfrm>
        </p:grpSpPr>
        <p:sp>
          <p:nvSpPr>
            <p:cNvPr id="5" name="矩形: 圆角 4">
              <a:extLst>
                <a:ext uri="{FF2B5EF4-FFF2-40B4-BE49-F238E27FC236}">
                  <a16:creationId xmlns:a16="http://schemas.microsoft.com/office/drawing/2014/main" id="{7BE8667A-539D-9BA3-2CA0-D354A3B12D92}"/>
                </a:ext>
              </a:extLst>
            </p:cNvPr>
            <p:cNvSpPr/>
            <p:nvPr/>
          </p:nvSpPr>
          <p:spPr>
            <a:xfrm>
              <a:off x="874713" y="2598227"/>
              <a:ext cx="3235274" cy="3315211"/>
            </a:xfrm>
            <a:prstGeom prst="roundRect">
              <a:avLst>
                <a:gd name="adj" fmla="val 3577"/>
              </a:avLst>
            </a:prstGeom>
            <a:solidFill>
              <a:schemeClr val="bg1"/>
            </a:solidFill>
            <a:ln w="9525" cap="flat" cmpd="sng" algn="ctr">
              <a:solidFill>
                <a:schemeClr val="bg1">
                  <a:lumMod val="85000"/>
                </a:schemeClr>
              </a:solidFill>
              <a:prstDash val="solid"/>
              <a:miter lim="800000"/>
            </a:ln>
            <a:effectLst>
              <a:outerShdw blurRad="304800" dist="304800" dir="2700000" sx="94000" sy="94000" algn="tl" rotWithShape="0">
                <a:schemeClr val="accent1">
                  <a:lumMod val="50000"/>
                  <a:alpha val="3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CDCB3688-696C-FB3C-7FA1-9CC12FAE49E2}"/>
                </a:ext>
              </a:extLst>
            </p:cNvPr>
            <p:cNvSpPr txBox="1"/>
            <p:nvPr/>
          </p:nvSpPr>
          <p:spPr>
            <a:xfrm>
              <a:off x="1756297" y="3752085"/>
              <a:ext cx="1415772" cy="461665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chemeClr val="accent2"/>
                  </a:solidFill>
                  <a:latin typeface="+mj-ea"/>
                  <a:ea typeface="+mj-ea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400" dirty="0">
                  <a:latin typeface="思源宋体 CN Heavy"/>
                  <a:ea typeface="思源宋体 CN Heavy"/>
                </a:rPr>
                <a:t>输入文本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思源宋体 CN Heavy"/>
                <a:ea typeface="思源宋体 CN Heavy"/>
                <a:cs typeface="+mn-cs"/>
              </a:endParaRP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4E5BF2F2-6983-2F5D-2DD9-9FCFFB86337F}"/>
                </a:ext>
              </a:extLst>
            </p:cNvPr>
            <p:cNvSpPr txBox="1"/>
            <p:nvPr/>
          </p:nvSpPr>
          <p:spPr>
            <a:xfrm>
              <a:off x="1016368" y="4323602"/>
              <a:ext cx="2895630" cy="95814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OPPOSans R" panose="00020600040101010101" pitchFamily="18" charset="-122"/>
                  <a:ea typeface="思源黑体 CN Regular"/>
                  <a:cs typeface="+mn-cs"/>
                </a:rPr>
                <a:t>在这里输入你的正文，阐述与关键词标题相关的具体内容，若字数太多酌情先删减文案</a:t>
              </a:r>
            </a:p>
          </p:txBody>
        </p:sp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86FF45D2-1798-6E02-E3CA-37E027A94AD5}"/>
                </a:ext>
              </a:extLst>
            </p:cNvPr>
            <p:cNvSpPr/>
            <p:nvPr/>
          </p:nvSpPr>
          <p:spPr>
            <a:xfrm>
              <a:off x="1517809" y="1636303"/>
              <a:ext cx="1892748" cy="1892746"/>
            </a:xfrm>
            <a:prstGeom prst="ellipse">
              <a:avLst/>
            </a:prstGeom>
            <a:noFill/>
            <a:ln>
              <a:gradFill flip="none" rotWithShape="1">
                <a:gsLst>
                  <a:gs pos="0">
                    <a:schemeClr val="accent2"/>
                  </a:gs>
                  <a:gs pos="100000">
                    <a:schemeClr val="accent2">
                      <a:lumMod val="40000"/>
                      <a:lumOff val="60000"/>
                      <a:alpha val="0"/>
                    </a:schemeClr>
                  </a:gs>
                </a:gsLst>
                <a:lin ang="54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思源黑体 CN Regular"/>
                <a:cs typeface="+mn-cs"/>
              </a:endParaRPr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0414B2D6-98F4-298F-3673-F092C306B05F}"/>
                </a:ext>
              </a:extLst>
            </p:cNvPr>
            <p:cNvSpPr/>
            <p:nvPr/>
          </p:nvSpPr>
          <p:spPr>
            <a:xfrm>
              <a:off x="1749072" y="1867564"/>
              <a:ext cx="1430223" cy="1430223"/>
            </a:xfrm>
            <a:prstGeom prst="ellipse">
              <a:avLst/>
            </a:prstGeom>
            <a:gradFill flip="none" rotWithShape="1">
              <a:gsLst>
                <a:gs pos="100000">
                  <a:schemeClr val="accent1">
                    <a:lumMod val="50000"/>
                  </a:schemeClr>
                </a:gs>
                <a:gs pos="79000">
                  <a:schemeClr val="accent1">
                    <a:lumMod val="50000"/>
                  </a:schemeClr>
                </a:gs>
                <a:gs pos="18000">
                  <a:schemeClr val="accent1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>
              <a:outerShdw blurRad="330200" dist="38100" dir="5400000" algn="t" rotWithShape="0">
                <a:schemeClr val="accent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pic>
          <p:nvPicPr>
            <p:cNvPr id="36" name="图形 35">
              <a:extLst>
                <a:ext uri="{FF2B5EF4-FFF2-40B4-BE49-F238E27FC236}">
                  <a16:creationId xmlns:a16="http://schemas.microsoft.com/office/drawing/2014/main" id="{1ADC1DAF-42A9-4904-ABC8-9C6419FCB06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2109631" y="2228123"/>
              <a:ext cx="709104" cy="70910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5330520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:a16="http://schemas.microsoft.com/office/drawing/2014/main" id="{5663B0BF-CAFA-4883-F68B-EA3AC2C4BF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9809" y="2430056"/>
            <a:ext cx="5109091" cy="1421928"/>
          </a:xfrm>
        </p:spPr>
        <p:txBody>
          <a:bodyPr/>
          <a:lstStyle/>
          <a:p>
            <a:r>
              <a:rPr lang="zh-CN" altLang="en-US" dirty="0">
                <a:solidFill>
                  <a:schemeClr val="accent2"/>
                </a:solidFill>
              </a:rPr>
              <a:t>谢谢观看</a:t>
            </a:r>
          </a:p>
        </p:txBody>
      </p:sp>
    </p:spTree>
    <p:extLst>
      <p:ext uri="{BB962C8B-B14F-4D97-AF65-F5344CB8AC3E}">
        <p14:creationId xmlns:p14="http://schemas.microsoft.com/office/powerpoint/2010/main" val="262480997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5A43C0AE-482D-A494-91B8-9C77CF6EE7B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004182" y="691585"/>
            <a:ext cx="1814573" cy="1821910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BE653ADB-61B6-26D3-0E06-DB21EB989464}"/>
              </a:ext>
            </a:extLst>
          </p:cNvPr>
          <p:cNvCxnSpPr>
            <a:cxnSpLocks/>
          </p:cNvCxnSpPr>
          <p:nvPr/>
        </p:nvCxnSpPr>
        <p:spPr>
          <a:xfrm flipH="1">
            <a:off x="6839082" y="902019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0" name="矩形 7">
            <a:extLst>
              <a:ext uri="{FF2B5EF4-FFF2-40B4-BE49-F238E27FC236}">
                <a16:creationId xmlns:a16="http://schemas.microsoft.com/office/drawing/2014/main" id="{A4B1905C-1C82-FC0E-20DB-3D089CE3074B}"/>
              </a:ext>
            </a:extLst>
          </p:cNvPr>
          <p:cNvSpPr/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1" name="矩形 7">
            <a:extLst>
              <a:ext uri="{FF2B5EF4-FFF2-40B4-BE49-F238E27FC236}">
                <a16:creationId xmlns:a16="http://schemas.microsoft.com/office/drawing/2014/main" id="{2BDE7086-66F0-F7E8-544B-9CB863AFE3B9}"/>
              </a:ext>
            </a:extLst>
          </p:cNvPr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3F73876F-7FB0-B7A3-05A6-2AE09129CFCF}"/>
              </a:ext>
            </a:extLst>
          </p:cNvPr>
          <p:cNvSpPr txBox="1"/>
          <p:nvPr/>
        </p:nvSpPr>
        <p:spPr>
          <a:xfrm>
            <a:off x="5587307" y="653700"/>
            <a:ext cx="16886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+mj-ea"/>
                <a:ea typeface="+mj-ea"/>
              </a:rPr>
              <a:t>马猴烧酒</a:t>
            </a: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5BF366A0-8D67-1DA7-B1F6-88CAB1EBD34A}"/>
              </a:ext>
            </a:extLst>
          </p:cNvPr>
          <p:cNvSpPr txBox="1"/>
          <p:nvPr/>
        </p:nvSpPr>
        <p:spPr>
          <a:xfrm>
            <a:off x="6922691" y="853748"/>
            <a:ext cx="18665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spc="600" dirty="0">
                <a:solidFill>
                  <a:srgbClr val="FFFED8">
                    <a:alpha val="22000"/>
                  </a:srgbClr>
                </a:solidFill>
              </a:rPr>
              <a:t>MAHO GIRL</a:t>
            </a:r>
            <a:endParaRPr lang="zh-CN" altLang="en-US" sz="1100" spc="600" dirty="0">
              <a:solidFill>
                <a:srgbClr val="FFFED8">
                  <a:alpha val="22000"/>
                </a:srgbClr>
              </a:solidFill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E6E2F8A9-D1D6-EBFF-D78B-BCF8F62A8612}"/>
              </a:ext>
            </a:extLst>
          </p:cNvPr>
          <p:cNvGrpSpPr/>
          <p:nvPr/>
        </p:nvGrpSpPr>
        <p:grpSpPr>
          <a:xfrm>
            <a:off x="5695413" y="1227011"/>
            <a:ext cx="2823928" cy="369332"/>
            <a:chOff x="5695413" y="1227011"/>
            <a:chExt cx="2823928" cy="369332"/>
          </a:xfrm>
        </p:grpSpPr>
        <p:grpSp>
          <p:nvGrpSpPr>
            <p:cNvPr id="183" name="组合 182">
              <a:extLst>
                <a:ext uri="{FF2B5EF4-FFF2-40B4-BE49-F238E27FC236}">
                  <a16:creationId xmlns:a16="http://schemas.microsoft.com/office/drawing/2014/main" id="{57799349-FB1F-8432-EE97-6F356BA3400B}"/>
                </a:ext>
              </a:extLst>
            </p:cNvPr>
            <p:cNvGrpSpPr/>
            <p:nvPr/>
          </p:nvGrpSpPr>
          <p:grpSpPr>
            <a:xfrm>
              <a:off x="5695413" y="1349003"/>
              <a:ext cx="138195" cy="138195"/>
              <a:chOff x="5695413" y="1320428"/>
              <a:chExt cx="138195" cy="138195"/>
            </a:xfrm>
          </p:grpSpPr>
          <p:sp>
            <p:nvSpPr>
              <p:cNvPr id="8" name="Teardrop 15">
                <a:extLst>
                  <a:ext uri="{FF2B5EF4-FFF2-40B4-BE49-F238E27FC236}">
                    <a16:creationId xmlns:a16="http://schemas.microsoft.com/office/drawing/2014/main" id="{505CC19B-49AE-83CD-46A4-703E3371AA3B}"/>
                  </a:ext>
                </a:extLst>
              </p:cNvPr>
              <p:cNvSpPr/>
              <p:nvPr/>
            </p:nvSpPr>
            <p:spPr>
              <a:xfrm rot="8100000" flipH="1">
                <a:off x="5695413" y="1320428"/>
                <a:ext cx="138195" cy="138195"/>
              </a:xfrm>
              <a:prstGeom prst="teardrop">
                <a:avLst/>
              </a:prstGeom>
              <a:gradFill flip="none" rotWithShape="1">
                <a:gsLst>
                  <a:gs pos="74000">
                    <a:srgbClr val="00FFFF"/>
                  </a:gs>
                  <a:gs pos="0">
                    <a:schemeClr val="bg1"/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F6FC6"/>
                  </a:solidFill>
                  <a:effectLst/>
                  <a:uLnTx/>
                  <a:uFillTx/>
                  <a:latin typeface="Calibri" panose="020F0502020204030204"/>
                  <a:ea typeface="微软雅黑 Light"/>
                  <a:cs typeface="+mn-cs"/>
                </a:endParaRPr>
              </a:p>
            </p:txBody>
          </p:sp>
          <p:sp>
            <p:nvSpPr>
              <p:cNvPr id="9" name="Oval 16">
                <a:extLst>
                  <a:ext uri="{FF2B5EF4-FFF2-40B4-BE49-F238E27FC236}">
                    <a16:creationId xmlns:a16="http://schemas.microsoft.com/office/drawing/2014/main" id="{3B6D1252-6EDC-E62D-BE8E-CD00DA007662}"/>
                  </a:ext>
                </a:extLst>
              </p:cNvPr>
              <p:cNvSpPr/>
              <p:nvPr/>
            </p:nvSpPr>
            <p:spPr>
              <a:xfrm rot="8100000" flipH="1">
                <a:off x="5735284" y="1360299"/>
                <a:ext cx="58453" cy="5845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0F6FC6"/>
                  </a:solidFill>
                  <a:effectLst/>
                  <a:uLnTx/>
                  <a:uFillTx/>
                  <a:latin typeface="Calibri" panose="020F0502020204030204"/>
                  <a:ea typeface="微软雅黑 Light"/>
                  <a:cs typeface="+mn-cs"/>
                </a:endParaRPr>
              </a:p>
            </p:txBody>
          </p:sp>
        </p:grpSp>
        <p:sp>
          <p:nvSpPr>
            <p:cNvPr id="135" name="文本框 134">
              <a:extLst>
                <a:ext uri="{FF2B5EF4-FFF2-40B4-BE49-F238E27FC236}">
                  <a16:creationId xmlns:a16="http://schemas.microsoft.com/office/drawing/2014/main" id="{77FE9E22-20EB-6080-5B4D-65E54E5696A9}"/>
                </a:ext>
              </a:extLst>
            </p:cNvPr>
            <p:cNvSpPr txBox="1"/>
            <p:nvPr/>
          </p:nvSpPr>
          <p:spPr>
            <a:xfrm>
              <a:off x="5918615" y="1227011"/>
              <a:ext cx="260072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pc="100" dirty="0">
                  <a:gradFill>
                    <a:gsLst>
                      <a:gs pos="0">
                        <a:schemeClr val="bg1"/>
                      </a:gs>
                      <a:gs pos="100000">
                        <a:srgbClr val="00FFFF"/>
                      </a:gs>
                    </a:gsLst>
                    <a:lin ang="2700000" scaled="1"/>
                  </a:gradFill>
                </a:rPr>
                <a:t>一位永远年轻的老少女</a:t>
              </a: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1AD75FD4-6743-3C4A-3D69-CA08241B2025}"/>
              </a:ext>
            </a:extLst>
          </p:cNvPr>
          <p:cNvGrpSpPr/>
          <p:nvPr/>
        </p:nvGrpSpPr>
        <p:grpSpPr>
          <a:xfrm>
            <a:off x="5695413" y="1701440"/>
            <a:ext cx="2823928" cy="369332"/>
            <a:chOff x="5695413" y="1611031"/>
            <a:chExt cx="2823928" cy="369332"/>
          </a:xfrm>
        </p:grpSpPr>
        <p:grpSp>
          <p:nvGrpSpPr>
            <p:cNvPr id="184" name="组合 183">
              <a:extLst>
                <a:ext uri="{FF2B5EF4-FFF2-40B4-BE49-F238E27FC236}">
                  <a16:creationId xmlns:a16="http://schemas.microsoft.com/office/drawing/2014/main" id="{BEFAF13A-FF72-619F-06D6-D9E6255AD7C2}"/>
                </a:ext>
              </a:extLst>
            </p:cNvPr>
            <p:cNvGrpSpPr/>
            <p:nvPr/>
          </p:nvGrpSpPr>
          <p:grpSpPr>
            <a:xfrm>
              <a:off x="5695413" y="1736097"/>
              <a:ext cx="138195" cy="138195"/>
              <a:chOff x="5695413" y="1701172"/>
              <a:chExt cx="138195" cy="138195"/>
            </a:xfrm>
          </p:grpSpPr>
          <p:sp>
            <p:nvSpPr>
              <p:cNvPr id="11" name="Teardrop 15">
                <a:extLst>
                  <a:ext uri="{FF2B5EF4-FFF2-40B4-BE49-F238E27FC236}">
                    <a16:creationId xmlns:a16="http://schemas.microsoft.com/office/drawing/2014/main" id="{77DE2361-88D5-1017-7A85-C5CC491A9360}"/>
                  </a:ext>
                </a:extLst>
              </p:cNvPr>
              <p:cNvSpPr/>
              <p:nvPr/>
            </p:nvSpPr>
            <p:spPr>
              <a:xfrm rot="8100000" flipH="1">
                <a:off x="5695413" y="1701172"/>
                <a:ext cx="138195" cy="138195"/>
              </a:xfrm>
              <a:prstGeom prst="teardrop">
                <a:avLst/>
              </a:prstGeom>
              <a:gradFill flip="none" rotWithShape="1">
                <a:gsLst>
                  <a:gs pos="74000">
                    <a:srgbClr val="00FFFF"/>
                  </a:gs>
                  <a:gs pos="0">
                    <a:schemeClr val="bg1"/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F6FC6"/>
                  </a:solidFill>
                  <a:effectLst/>
                  <a:uLnTx/>
                  <a:uFillTx/>
                  <a:latin typeface="Calibri" panose="020F0502020204030204"/>
                  <a:ea typeface="微软雅黑 Light"/>
                  <a:cs typeface="+mn-cs"/>
                </a:endParaRPr>
              </a:p>
            </p:txBody>
          </p:sp>
          <p:sp>
            <p:nvSpPr>
              <p:cNvPr id="12" name="Oval 16">
                <a:extLst>
                  <a:ext uri="{FF2B5EF4-FFF2-40B4-BE49-F238E27FC236}">
                    <a16:creationId xmlns:a16="http://schemas.microsoft.com/office/drawing/2014/main" id="{B5DB0585-CD6C-2835-D581-BE99C91541EE}"/>
                  </a:ext>
                </a:extLst>
              </p:cNvPr>
              <p:cNvSpPr/>
              <p:nvPr/>
            </p:nvSpPr>
            <p:spPr>
              <a:xfrm rot="8100000" flipH="1">
                <a:off x="5735284" y="1741043"/>
                <a:ext cx="58453" cy="5845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0F6FC6"/>
                  </a:solidFill>
                  <a:effectLst/>
                  <a:uLnTx/>
                  <a:uFillTx/>
                  <a:latin typeface="Calibri" panose="020F0502020204030204"/>
                  <a:ea typeface="微软雅黑 Light"/>
                  <a:cs typeface="+mn-cs"/>
                </a:endParaRPr>
              </a:p>
            </p:txBody>
          </p:sp>
        </p:grpSp>
        <p:sp>
          <p:nvSpPr>
            <p:cNvPr id="136" name="文本框 135">
              <a:extLst>
                <a:ext uri="{FF2B5EF4-FFF2-40B4-BE49-F238E27FC236}">
                  <a16:creationId xmlns:a16="http://schemas.microsoft.com/office/drawing/2014/main" id="{23344783-0C8F-07A4-9A41-A72AB43419C2}"/>
                </a:ext>
              </a:extLst>
            </p:cNvPr>
            <p:cNvSpPr txBox="1"/>
            <p:nvPr/>
          </p:nvSpPr>
          <p:spPr>
            <a:xfrm>
              <a:off x="5918615" y="1611031"/>
              <a:ext cx="260072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pc="100" dirty="0">
                  <a:gradFill>
                    <a:gsLst>
                      <a:gs pos="0">
                        <a:schemeClr val="bg1"/>
                      </a:gs>
                      <a:gs pos="100000">
                        <a:srgbClr val="00FFFF"/>
                      </a:gs>
                    </a:gsLst>
                    <a:lin ang="2700000" scaled="1"/>
                  </a:gradFill>
                </a:rPr>
                <a:t>PPT</a:t>
              </a:r>
              <a:r>
                <a:rPr lang="zh-CN" altLang="en-US" spc="100" dirty="0">
                  <a:gradFill>
                    <a:gsLst>
                      <a:gs pos="0">
                        <a:schemeClr val="bg1"/>
                      </a:gs>
                      <a:gs pos="100000">
                        <a:srgbClr val="00FFFF"/>
                      </a:gs>
                    </a:gsLst>
                    <a:lin ang="2700000" scaled="1"/>
                  </a:gradFill>
                </a:rPr>
                <a:t>定制设计师</a:t>
              </a: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C42AF500-5659-171C-3A6E-D9A0296E8B0B}"/>
              </a:ext>
            </a:extLst>
          </p:cNvPr>
          <p:cNvGrpSpPr/>
          <p:nvPr/>
        </p:nvGrpSpPr>
        <p:grpSpPr>
          <a:xfrm>
            <a:off x="5695413" y="2175869"/>
            <a:ext cx="4347356" cy="369332"/>
            <a:chOff x="5695413" y="2019563"/>
            <a:chExt cx="4347356" cy="369332"/>
          </a:xfrm>
        </p:grpSpPr>
        <p:grpSp>
          <p:nvGrpSpPr>
            <p:cNvPr id="186" name="组合 185">
              <a:extLst>
                <a:ext uri="{FF2B5EF4-FFF2-40B4-BE49-F238E27FC236}">
                  <a16:creationId xmlns:a16="http://schemas.microsoft.com/office/drawing/2014/main" id="{38381E9E-6095-3315-6ECE-4E8254A0B24F}"/>
                </a:ext>
              </a:extLst>
            </p:cNvPr>
            <p:cNvGrpSpPr/>
            <p:nvPr/>
          </p:nvGrpSpPr>
          <p:grpSpPr>
            <a:xfrm>
              <a:off x="5695413" y="2150777"/>
              <a:ext cx="138195" cy="138195"/>
              <a:chOff x="5695413" y="2462660"/>
              <a:chExt cx="138195" cy="138195"/>
            </a:xfrm>
          </p:grpSpPr>
          <p:sp>
            <p:nvSpPr>
              <p:cNvPr id="17" name="Teardrop 15">
                <a:extLst>
                  <a:ext uri="{FF2B5EF4-FFF2-40B4-BE49-F238E27FC236}">
                    <a16:creationId xmlns:a16="http://schemas.microsoft.com/office/drawing/2014/main" id="{7F788256-0B4E-CAD5-ED3A-4BE74440A218}"/>
                  </a:ext>
                </a:extLst>
              </p:cNvPr>
              <p:cNvSpPr/>
              <p:nvPr/>
            </p:nvSpPr>
            <p:spPr>
              <a:xfrm rot="8100000" flipH="1">
                <a:off x="5695413" y="2462660"/>
                <a:ext cx="138195" cy="138195"/>
              </a:xfrm>
              <a:prstGeom prst="teardrop">
                <a:avLst/>
              </a:prstGeom>
              <a:gradFill flip="none" rotWithShape="1">
                <a:gsLst>
                  <a:gs pos="74000">
                    <a:srgbClr val="00FFFF"/>
                  </a:gs>
                  <a:gs pos="0">
                    <a:schemeClr val="bg1"/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F6FC6"/>
                  </a:solidFill>
                  <a:effectLst/>
                  <a:uLnTx/>
                  <a:uFillTx/>
                  <a:latin typeface="Calibri" panose="020F0502020204030204"/>
                  <a:ea typeface="微软雅黑 Light"/>
                  <a:cs typeface="+mn-cs"/>
                </a:endParaRPr>
              </a:p>
            </p:txBody>
          </p:sp>
          <p:sp>
            <p:nvSpPr>
              <p:cNvPr id="18" name="Oval 16">
                <a:extLst>
                  <a:ext uri="{FF2B5EF4-FFF2-40B4-BE49-F238E27FC236}">
                    <a16:creationId xmlns:a16="http://schemas.microsoft.com/office/drawing/2014/main" id="{59B91561-BA96-1716-5768-A31A9D163E7D}"/>
                  </a:ext>
                </a:extLst>
              </p:cNvPr>
              <p:cNvSpPr/>
              <p:nvPr/>
            </p:nvSpPr>
            <p:spPr>
              <a:xfrm rot="8100000" flipH="1">
                <a:off x="5735284" y="2502531"/>
                <a:ext cx="58453" cy="5845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0F6FC6"/>
                  </a:solidFill>
                  <a:effectLst/>
                  <a:uLnTx/>
                  <a:uFillTx/>
                  <a:latin typeface="Calibri" panose="020F0502020204030204"/>
                  <a:ea typeface="微软雅黑 Light"/>
                  <a:cs typeface="+mn-cs"/>
                </a:endParaRPr>
              </a:p>
            </p:txBody>
          </p:sp>
        </p:grpSp>
        <p:sp>
          <p:nvSpPr>
            <p:cNvPr id="138" name="文本框 137">
              <a:extLst>
                <a:ext uri="{FF2B5EF4-FFF2-40B4-BE49-F238E27FC236}">
                  <a16:creationId xmlns:a16="http://schemas.microsoft.com/office/drawing/2014/main" id="{DF45E014-75D1-AEF9-6125-F8A3752F427A}"/>
                </a:ext>
              </a:extLst>
            </p:cNvPr>
            <p:cNvSpPr txBox="1"/>
            <p:nvPr/>
          </p:nvSpPr>
          <p:spPr>
            <a:xfrm>
              <a:off x="5918614" y="2019563"/>
              <a:ext cx="412415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pc="100" dirty="0">
                  <a:gradFill>
                    <a:gsLst>
                      <a:gs pos="0">
                        <a:schemeClr val="bg1"/>
                      </a:gs>
                      <a:gs pos="100000">
                        <a:srgbClr val="00FFFF"/>
                      </a:gs>
                    </a:gsLst>
                    <a:lin ang="2700000" scaled="1"/>
                  </a:gradFill>
                </a:rPr>
                <a:t>爱看书爱看番爱捣鼓乱七八糟的东西</a:t>
              </a:r>
            </a:p>
          </p:txBody>
        </p:sp>
      </p:grpSp>
      <p:sp>
        <p:nvSpPr>
          <p:cNvPr id="139" name="文本框 138">
            <a:extLst>
              <a:ext uri="{FF2B5EF4-FFF2-40B4-BE49-F238E27FC236}">
                <a16:creationId xmlns:a16="http://schemas.microsoft.com/office/drawing/2014/main" id="{331ADF3A-197E-86D7-8FAF-91345CC1A240}"/>
              </a:ext>
            </a:extLst>
          </p:cNvPr>
          <p:cNvSpPr txBox="1"/>
          <p:nvPr/>
        </p:nvSpPr>
        <p:spPr>
          <a:xfrm>
            <a:off x="2854089" y="2670287"/>
            <a:ext cx="211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spc="100" dirty="0">
                <a:solidFill>
                  <a:srgbClr val="00FFFF"/>
                </a:solidFill>
                <a:latin typeface="+mj-ea"/>
                <a:ea typeface="+mj-ea"/>
              </a:rPr>
              <a:t>微信：</a:t>
            </a:r>
            <a:r>
              <a:rPr lang="en-US" altLang="zh-CN" sz="1400" spc="100" dirty="0">
                <a:solidFill>
                  <a:srgbClr val="00FFFF"/>
                </a:solidFill>
                <a:latin typeface="+mj-ea"/>
                <a:ea typeface="+mj-ea"/>
              </a:rPr>
              <a:t>Abc2224-</a:t>
            </a:r>
            <a:endParaRPr lang="zh-CN" altLang="en-US" sz="1400" spc="100" dirty="0">
              <a:solidFill>
                <a:srgbClr val="00FFFF"/>
              </a:solidFill>
              <a:latin typeface="+mj-ea"/>
              <a:ea typeface="+mj-ea"/>
            </a:endParaRPr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49B1E0D9-3CEC-06D7-90C2-9F9D00E3F129}"/>
              </a:ext>
            </a:extLst>
          </p:cNvPr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D47650D0-18BB-190E-674D-8A82F2EEA8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0A7B2221-873C-AD05-3BC3-35E3BF3E862E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04F71464-C1A7-1BEF-467E-73EB6C56942A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6ADC5F66-96A9-5BA9-6C2E-423A248EB6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22E0360C-E3EF-EB98-EEC6-9A3B4360A5B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20D16642-3EAC-272F-B397-214C673DFCC1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5833245E-5C86-E3EC-0A75-9D46AD469C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14CE14A8-12B9-356B-22AF-ECD45B7BDE5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35511EA2-00EB-9C20-725F-ED6D8DA55107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8F1CA287-BA1A-D408-3BFD-0B908BABF6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86F06437-8B0F-06B5-2AAA-F0CB165EF2B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2" name="文本框 181">
            <a:extLst>
              <a:ext uri="{FF2B5EF4-FFF2-40B4-BE49-F238E27FC236}">
                <a16:creationId xmlns:a16="http://schemas.microsoft.com/office/drawing/2014/main" id="{11C66834-230A-2A61-621B-334BA9BCBD0C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  <p:sp>
        <p:nvSpPr>
          <p:cNvPr id="7" name="矩形 7">
            <a:extLst>
              <a:ext uri="{FF2B5EF4-FFF2-40B4-BE49-F238E27FC236}">
                <a16:creationId xmlns:a16="http://schemas.microsoft.com/office/drawing/2014/main" id="{7E24F4AB-676A-A79B-1A69-01BA85C55CC0}"/>
              </a:ext>
            </a:extLst>
          </p:cNvPr>
          <p:cNvSpPr/>
          <p:nvPr/>
        </p:nvSpPr>
        <p:spPr>
          <a:xfrm flipH="1" flipV="1">
            <a:off x="5563068" y="3040941"/>
            <a:ext cx="4216324" cy="45719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矩形 7">
            <a:extLst>
              <a:ext uri="{FF2B5EF4-FFF2-40B4-BE49-F238E27FC236}">
                <a16:creationId xmlns:a16="http://schemas.microsoft.com/office/drawing/2014/main" id="{02A2403E-99C3-AF6F-F8DA-1DE6F2292BC1}"/>
              </a:ext>
            </a:extLst>
          </p:cNvPr>
          <p:cNvSpPr/>
          <p:nvPr/>
        </p:nvSpPr>
        <p:spPr>
          <a:xfrm flipH="1" flipV="1">
            <a:off x="5035515" y="2714122"/>
            <a:ext cx="5023430" cy="263942"/>
          </a:xfrm>
          <a:prstGeom prst="parallelogram">
            <a:avLst>
              <a:gd name="adj" fmla="val 25000"/>
            </a:avLst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0C6F65BE-D211-0B81-D597-B5F6A2424C7B}"/>
              </a:ext>
            </a:extLst>
          </p:cNvPr>
          <p:cNvSpPr txBox="1"/>
          <p:nvPr/>
        </p:nvSpPr>
        <p:spPr>
          <a:xfrm flipH="1">
            <a:off x="5628691" y="2673435"/>
            <a:ext cx="26498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bg1">
                    <a:alpha val="58000"/>
                  </a:schemeClr>
                </a:solidFill>
              </a:rPr>
              <a:t>DREAM OF BEING TOP</a:t>
            </a:r>
            <a:endParaRPr lang="zh-CN" altLang="en-US" sz="1600" dirty="0">
              <a:solidFill>
                <a:schemeClr val="bg1">
                  <a:alpha val="58000"/>
                </a:schemeClr>
              </a:solidFill>
            </a:endParaRPr>
          </a:p>
        </p:txBody>
      </p: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id="{6CEB0CD7-C98D-EDC5-8D0D-1ECA73E5D79E}"/>
              </a:ext>
            </a:extLst>
          </p:cNvPr>
          <p:cNvCxnSpPr/>
          <p:nvPr/>
        </p:nvCxnSpPr>
        <p:spPr>
          <a:xfrm>
            <a:off x="8983662" y="2605485"/>
            <a:ext cx="933450" cy="0"/>
          </a:xfrm>
          <a:prstGeom prst="line">
            <a:avLst/>
          </a:prstGeom>
          <a:ln cap="rnd">
            <a:gradFill>
              <a:gsLst>
                <a:gs pos="0">
                  <a:srgbClr val="999BCE">
                    <a:alpha val="0"/>
                  </a:srgbClr>
                </a:gs>
                <a:gs pos="100000">
                  <a:srgbClr val="999BCE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7593224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9A9E2DA7-C43C-A253-0DB8-F05347BA2101}"/>
              </a:ext>
            </a:extLst>
          </p:cNvPr>
          <p:cNvGrpSpPr/>
          <p:nvPr/>
        </p:nvGrpSpPr>
        <p:grpSpPr>
          <a:xfrm>
            <a:off x="1898195" y="2183009"/>
            <a:ext cx="8395610" cy="2057599"/>
            <a:chOff x="1898195" y="3318954"/>
            <a:chExt cx="8395610" cy="2057599"/>
          </a:xfrm>
        </p:grpSpPr>
        <p:sp>
          <p:nvSpPr>
            <p:cNvPr id="9" name="矩形: 圆角 8">
              <a:extLst>
                <a:ext uri="{FF2B5EF4-FFF2-40B4-BE49-F238E27FC236}">
                  <a16:creationId xmlns:a16="http://schemas.microsoft.com/office/drawing/2014/main" id="{F066CF3E-BC84-99A2-39FC-63B4A3DD35B4}"/>
                </a:ext>
              </a:extLst>
            </p:cNvPr>
            <p:cNvSpPr/>
            <p:nvPr/>
          </p:nvSpPr>
          <p:spPr>
            <a:xfrm>
              <a:off x="1898195" y="4004961"/>
              <a:ext cx="8395610" cy="1371592"/>
            </a:xfrm>
            <a:prstGeom prst="roundRect">
              <a:avLst>
                <a:gd name="adj" fmla="val 8148"/>
              </a:avLst>
            </a:prstGeom>
            <a:solidFill>
              <a:schemeClr val="bg1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: 圆角 9">
              <a:extLst>
                <a:ext uri="{FF2B5EF4-FFF2-40B4-BE49-F238E27FC236}">
                  <a16:creationId xmlns:a16="http://schemas.microsoft.com/office/drawing/2014/main" id="{A6BADB24-243E-4712-3D1B-19356897388E}"/>
                </a:ext>
              </a:extLst>
            </p:cNvPr>
            <p:cNvSpPr/>
            <p:nvPr/>
          </p:nvSpPr>
          <p:spPr>
            <a:xfrm>
              <a:off x="1898195" y="3318954"/>
              <a:ext cx="8395610" cy="580359"/>
            </a:xfrm>
            <a:prstGeom prst="roundRect">
              <a:avLst>
                <a:gd name="adj" fmla="val 17176"/>
              </a:avLst>
            </a:prstGeom>
            <a:solidFill>
              <a:srgbClr val="FFEF1C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8C122951-0FB9-986E-49CA-AA4DE0208D35}"/>
                </a:ext>
              </a:extLst>
            </p:cNvPr>
            <p:cNvGrpSpPr/>
            <p:nvPr/>
          </p:nvGrpSpPr>
          <p:grpSpPr>
            <a:xfrm>
              <a:off x="2581593" y="3565319"/>
              <a:ext cx="208009" cy="809164"/>
              <a:chOff x="2581593" y="3680663"/>
              <a:chExt cx="208009" cy="809164"/>
            </a:xfrm>
          </p:grpSpPr>
          <p:sp>
            <p:nvSpPr>
              <p:cNvPr id="18" name="椭圆 17">
                <a:extLst>
                  <a:ext uri="{FF2B5EF4-FFF2-40B4-BE49-F238E27FC236}">
                    <a16:creationId xmlns:a16="http://schemas.microsoft.com/office/drawing/2014/main" id="{D3B59022-6199-39B0-2996-401B7CEBBE21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椭圆 18">
                <a:extLst>
                  <a:ext uri="{FF2B5EF4-FFF2-40B4-BE49-F238E27FC236}">
                    <a16:creationId xmlns:a16="http://schemas.microsoft.com/office/drawing/2014/main" id="{DE3B7B6F-A0DF-655B-8027-68BB9A0E760F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矩形: 圆角 19">
                <a:extLst>
                  <a:ext uri="{FF2B5EF4-FFF2-40B4-BE49-F238E27FC236}">
                    <a16:creationId xmlns:a16="http://schemas.microsoft.com/office/drawing/2014/main" id="{47A39FE9-FFBB-CB40-FA8A-886D834F9FAE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3486BEE1-DC2F-123E-B2BC-1997E15B0C7C}"/>
                </a:ext>
              </a:extLst>
            </p:cNvPr>
            <p:cNvGrpSpPr/>
            <p:nvPr/>
          </p:nvGrpSpPr>
          <p:grpSpPr>
            <a:xfrm>
              <a:off x="9452293" y="3565319"/>
              <a:ext cx="208009" cy="809164"/>
              <a:chOff x="2581593" y="3680663"/>
              <a:chExt cx="208009" cy="809164"/>
            </a:xfrm>
          </p:grpSpPr>
          <p:sp>
            <p:nvSpPr>
              <p:cNvPr id="13" name="椭圆 12">
                <a:extLst>
                  <a:ext uri="{FF2B5EF4-FFF2-40B4-BE49-F238E27FC236}">
                    <a16:creationId xmlns:a16="http://schemas.microsoft.com/office/drawing/2014/main" id="{97BB1D05-3BC9-3AC0-0AE2-03155B247606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椭圆 15">
                <a:extLst>
                  <a:ext uri="{FF2B5EF4-FFF2-40B4-BE49-F238E27FC236}">
                    <a16:creationId xmlns:a16="http://schemas.microsoft.com/office/drawing/2014/main" id="{7F7C0045-1DFB-3C8D-6142-7EFCB7C79E80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矩形: 圆角 16">
                <a:extLst>
                  <a:ext uri="{FF2B5EF4-FFF2-40B4-BE49-F238E27FC236}">
                    <a16:creationId xmlns:a16="http://schemas.microsoft.com/office/drawing/2014/main" id="{4E59EF50-D674-A2E1-888F-EABAE94E332F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22" name="lighbulb-with-filament_18634">
            <a:extLst>
              <a:ext uri="{FF2B5EF4-FFF2-40B4-BE49-F238E27FC236}">
                <a16:creationId xmlns:a16="http://schemas.microsoft.com/office/drawing/2014/main" id="{CF49FA94-2EF2-9BA8-C7BD-86F8C20566A8}"/>
              </a:ext>
            </a:extLst>
          </p:cNvPr>
          <p:cNvSpPr/>
          <p:nvPr/>
        </p:nvSpPr>
        <p:spPr>
          <a:xfrm>
            <a:off x="3225905" y="3077252"/>
            <a:ext cx="647715" cy="955119"/>
          </a:xfrm>
          <a:custGeom>
            <a:avLst/>
            <a:gdLst>
              <a:gd name="connsiteX0" fmla="*/ 183169 w 412808"/>
              <a:gd name="connsiteY0" fmla="*/ 577164 h 608724"/>
              <a:gd name="connsiteX1" fmla="*/ 183169 w 412808"/>
              <a:gd name="connsiteY1" fmla="*/ 588757 h 608724"/>
              <a:gd name="connsiteX2" fmla="*/ 229639 w 412808"/>
              <a:gd name="connsiteY2" fmla="*/ 588757 h 608724"/>
              <a:gd name="connsiteX3" fmla="*/ 229639 w 412808"/>
              <a:gd name="connsiteY3" fmla="*/ 577164 h 608724"/>
              <a:gd name="connsiteX4" fmla="*/ 155141 w 412808"/>
              <a:gd name="connsiteY4" fmla="*/ 545512 h 608724"/>
              <a:gd name="connsiteX5" fmla="*/ 155141 w 412808"/>
              <a:gd name="connsiteY5" fmla="*/ 557197 h 608724"/>
              <a:gd name="connsiteX6" fmla="*/ 173120 w 412808"/>
              <a:gd name="connsiteY6" fmla="*/ 557197 h 608724"/>
              <a:gd name="connsiteX7" fmla="*/ 239688 w 412808"/>
              <a:gd name="connsiteY7" fmla="*/ 557197 h 608724"/>
              <a:gd name="connsiteX8" fmla="*/ 257667 w 412808"/>
              <a:gd name="connsiteY8" fmla="*/ 557197 h 608724"/>
              <a:gd name="connsiteX9" fmla="*/ 257667 w 412808"/>
              <a:gd name="connsiteY9" fmla="*/ 545512 h 608724"/>
              <a:gd name="connsiteX10" fmla="*/ 155141 w 412808"/>
              <a:gd name="connsiteY10" fmla="*/ 513952 h 608724"/>
              <a:gd name="connsiteX11" fmla="*/ 155141 w 412808"/>
              <a:gd name="connsiteY11" fmla="*/ 525637 h 608724"/>
              <a:gd name="connsiteX12" fmla="*/ 257667 w 412808"/>
              <a:gd name="connsiteY12" fmla="*/ 525637 h 608724"/>
              <a:gd name="connsiteX13" fmla="*/ 257667 w 412808"/>
              <a:gd name="connsiteY13" fmla="*/ 513952 h 608724"/>
              <a:gd name="connsiteX14" fmla="*/ 145183 w 412808"/>
              <a:gd name="connsiteY14" fmla="*/ 493985 h 608724"/>
              <a:gd name="connsiteX15" fmla="*/ 267717 w 412808"/>
              <a:gd name="connsiteY15" fmla="*/ 493985 h 608724"/>
              <a:gd name="connsiteX16" fmla="*/ 277675 w 412808"/>
              <a:gd name="connsiteY16" fmla="*/ 504014 h 608724"/>
              <a:gd name="connsiteX17" fmla="*/ 277675 w 412808"/>
              <a:gd name="connsiteY17" fmla="*/ 535574 h 608724"/>
              <a:gd name="connsiteX18" fmla="*/ 277675 w 412808"/>
              <a:gd name="connsiteY18" fmla="*/ 567135 h 608724"/>
              <a:gd name="connsiteX19" fmla="*/ 267717 w 412808"/>
              <a:gd name="connsiteY19" fmla="*/ 577164 h 608724"/>
              <a:gd name="connsiteX20" fmla="*/ 249646 w 412808"/>
              <a:gd name="connsiteY20" fmla="*/ 577164 h 608724"/>
              <a:gd name="connsiteX21" fmla="*/ 249646 w 412808"/>
              <a:gd name="connsiteY21" fmla="*/ 598695 h 608724"/>
              <a:gd name="connsiteX22" fmla="*/ 239688 w 412808"/>
              <a:gd name="connsiteY22" fmla="*/ 608724 h 608724"/>
              <a:gd name="connsiteX23" fmla="*/ 173120 w 412808"/>
              <a:gd name="connsiteY23" fmla="*/ 608724 h 608724"/>
              <a:gd name="connsiteX24" fmla="*/ 163162 w 412808"/>
              <a:gd name="connsiteY24" fmla="*/ 598695 h 608724"/>
              <a:gd name="connsiteX25" fmla="*/ 163162 w 412808"/>
              <a:gd name="connsiteY25" fmla="*/ 577164 h 608724"/>
              <a:gd name="connsiteX26" fmla="*/ 145183 w 412808"/>
              <a:gd name="connsiteY26" fmla="*/ 577164 h 608724"/>
              <a:gd name="connsiteX27" fmla="*/ 135133 w 412808"/>
              <a:gd name="connsiteY27" fmla="*/ 567135 h 608724"/>
              <a:gd name="connsiteX28" fmla="*/ 135133 w 412808"/>
              <a:gd name="connsiteY28" fmla="*/ 535574 h 608724"/>
              <a:gd name="connsiteX29" fmla="*/ 135133 w 412808"/>
              <a:gd name="connsiteY29" fmla="*/ 504014 h 608724"/>
              <a:gd name="connsiteX30" fmla="*/ 145183 w 412808"/>
              <a:gd name="connsiteY30" fmla="*/ 493985 h 608724"/>
              <a:gd name="connsiteX31" fmla="*/ 172295 w 412808"/>
              <a:gd name="connsiteY31" fmla="*/ 254300 h 608724"/>
              <a:gd name="connsiteX32" fmla="*/ 138187 w 412808"/>
              <a:gd name="connsiteY32" fmla="*/ 270776 h 608724"/>
              <a:gd name="connsiteX33" fmla="*/ 135052 w 412808"/>
              <a:gd name="connsiteY33" fmla="*/ 270684 h 608724"/>
              <a:gd name="connsiteX34" fmla="*/ 182989 w 412808"/>
              <a:gd name="connsiteY34" fmla="*/ 468859 h 608724"/>
              <a:gd name="connsiteX35" fmla="*/ 229911 w 412808"/>
              <a:gd name="connsiteY35" fmla="*/ 468859 h 608724"/>
              <a:gd name="connsiteX36" fmla="*/ 277571 w 412808"/>
              <a:gd name="connsiteY36" fmla="*/ 271973 h 608724"/>
              <a:gd name="connsiteX37" fmla="*/ 274714 w 412808"/>
              <a:gd name="connsiteY37" fmla="*/ 272065 h 608724"/>
              <a:gd name="connsiteX38" fmla="*/ 240052 w 412808"/>
              <a:gd name="connsiteY38" fmla="*/ 254944 h 608724"/>
              <a:gd name="connsiteX39" fmla="*/ 206404 w 412808"/>
              <a:gd name="connsiteY39" fmla="*/ 270776 h 608724"/>
              <a:gd name="connsiteX40" fmla="*/ 172295 w 412808"/>
              <a:gd name="connsiteY40" fmla="*/ 254300 h 608724"/>
              <a:gd name="connsiteX41" fmla="*/ 205021 w 412808"/>
              <a:gd name="connsiteY41" fmla="*/ 20043 h 608724"/>
              <a:gd name="connsiteX42" fmla="*/ 203362 w 412808"/>
              <a:gd name="connsiteY42" fmla="*/ 20227 h 608724"/>
              <a:gd name="connsiteX43" fmla="*/ 20004 w 412808"/>
              <a:gd name="connsiteY43" fmla="*/ 209474 h 608724"/>
              <a:gd name="connsiteX44" fmla="*/ 98178 w 412808"/>
              <a:gd name="connsiteY44" fmla="*/ 362546 h 608724"/>
              <a:gd name="connsiteX45" fmla="*/ 100943 w 412808"/>
              <a:gd name="connsiteY45" fmla="*/ 364295 h 608724"/>
              <a:gd name="connsiteX46" fmla="*/ 112928 w 412808"/>
              <a:gd name="connsiteY46" fmla="*/ 372303 h 608724"/>
              <a:gd name="connsiteX47" fmla="*/ 155057 w 412808"/>
              <a:gd name="connsiteY47" fmla="*/ 468859 h 608724"/>
              <a:gd name="connsiteX48" fmla="*/ 162892 w 412808"/>
              <a:gd name="connsiteY48" fmla="*/ 468859 h 608724"/>
              <a:gd name="connsiteX49" fmla="*/ 108226 w 412808"/>
              <a:gd name="connsiteY49" fmla="*/ 259086 h 608724"/>
              <a:gd name="connsiteX50" fmla="*/ 94030 w 412808"/>
              <a:gd name="connsiteY50" fmla="*/ 226686 h 608724"/>
              <a:gd name="connsiteX51" fmla="*/ 101589 w 412808"/>
              <a:gd name="connsiteY51" fmla="*/ 217021 h 608724"/>
              <a:gd name="connsiteX52" fmla="*/ 112835 w 412808"/>
              <a:gd name="connsiteY52" fmla="*/ 222084 h 608724"/>
              <a:gd name="connsiteX53" fmla="*/ 124727 w 412808"/>
              <a:gd name="connsiteY53" fmla="*/ 246752 h 608724"/>
              <a:gd name="connsiteX54" fmla="*/ 138094 w 412808"/>
              <a:gd name="connsiteY54" fmla="*/ 250802 h 608724"/>
              <a:gd name="connsiteX55" fmla="*/ 162247 w 412808"/>
              <a:gd name="connsiteY55" fmla="*/ 226686 h 608724"/>
              <a:gd name="connsiteX56" fmla="*/ 172295 w 412808"/>
              <a:gd name="connsiteY56" fmla="*/ 216745 h 608724"/>
              <a:gd name="connsiteX57" fmla="*/ 182251 w 412808"/>
              <a:gd name="connsiteY57" fmla="*/ 226686 h 608724"/>
              <a:gd name="connsiteX58" fmla="*/ 206404 w 412808"/>
              <a:gd name="connsiteY58" fmla="*/ 250802 h 608724"/>
              <a:gd name="connsiteX59" fmla="*/ 230557 w 412808"/>
              <a:gd name="connsiteY59" fmla="*/ 226686 h 608724"/>
              <a:gd name="connsiteX60" fmla="*/ 240513 w 412808"/>
              <a:gd name="connsiteY60" fmla="*/ 216745 h 608724"/>
              <a:gd name="connsiteX61" fmla="*/ 250561 w 412808"/>
              <a:gd name="connsiteY61" fmla="*/ 226686 h 608724"/>
              <a:gd name="connsiteX62" fmla="*/ 250469 w 412808"/>
              <a:gd name="connsiteY62" fmla="*/ 227515 h 608724"/>
              <a:gd name="connsiteX63" fmla="*/ 250561 w 412808"/>
              <a:gd name="connsiteY63" fmla="*/ 227975 h 608724"/>
              <a:gd name="connsiteX64" fmla="*/ 274621 w 412808"/>
              <a:gd name="connsiteY64" fmla="*/ 252091 h 608724"/>
              <a:gd name="connsiteX65" fmla="*/ 287988 w 412808"/>
              <a:gd name="connsiteY65" fmla="*/ 248133 h 608724"/>
              <a:gd name="connsiteX66" fmla="*/ 299973 w 412808"/>
              <a:gd name="connsiteY66" fmla="*/ 223280 h 608724"/>
              <a:gd name="connsiteX67" fmla="*/ 311219 w 412808"/>
              <a:gd name="connsiteY67" fmla="*/ 218310 h 608724"/>
              <a:gd name="connsiteX68" fmla="*/ 318779 w 412808"/>
              <a:gd name="connsiteY68" fmla="*/ 227975 h 608724"/>
              <a:gd name="connsiteX69" fmla="*/ 304397 w 412808"/>
              <a:gd name="connsiteY69" fmla="*/ 260559 h 608724"/>
              <a:gd name="connsiteX70" fmla="*/ 249916 w 412808"/>
              <a:gd name="connsiteY70" fmla="*/ 468859 h 608724"/>
              <a:gd name="connsiteX71" fmla="*/ 257751 w 412808"/>
              <a:gd name="connsiteY71" fmla="*/ 468859 h 608724"/>
              <a:gd name="connsiteX72" fmla="*/ 299880 w 412808"/>
              <a:gd name="connsiteY72" fmla="*/ 372303 h 608724"/>
              <a:gd name="connsiteX73" fmla="*/ 311865 w 412808"/>
              <a:gd name="connsiteY73" fmla="*/ 364203 h 608724"/>
              <a:gd name="connsiteX74" fmla="*/ 314630 w 412808"/>
              <a:gd name="connsiteY74" fmla="*/ 362546 h 608724"/>
              <a:gd name="connsiteX75" fmla="*/ 392804 w 412808"/>
              <a:gd name="connsiteY75" fmla="*/ 209474 h 608724"/>
              <a:gd name="connsiteX76" fmla="*/ 209446 w 412808"/>
              <a:gd name="connsiteY76" fmla="*/ 20227 h 608724"/>
              <a:gd name="connsiteX77" fmla="*/ 207695 w 412808"/>
              <a:gd name="connsiteY77" fmla="*/ 20043 h 608724"/>
              <a:gd name="connsiteX78" fmla="*/ 205021 w 412808"/>
              <a:gd name="connsiteY78" fmla="*/ 20043 h 608724"/>
              <a:gd name="connsiteX79" fmla="*/ 205574 w 412808"/>
              <a:gd name="connsiteY79" fmla="*/ 69 h 608724"/>
              <a:gd name="connsiteX80" fmla="*/ 206588 w 412808"/>
              <a:gd name="connsiteY80" fmla="*/ 161 h 608724"/>
              <a:gd name="connsiteX81" fmla="*/ 207234 w 412808"/>
              <a:gd name="connsiteY81" fmla="*/ 69 h 608724"/>
              <a:gd name="connsiteX82" fmla="*/ 212857 w 412808"/>
              <a:gd name="connsiteY82" fmla="*/ 437 h 608724"/>
              <a:gd name="connsiteX83" fmla="*/ 412808 w 412808"/>
              <a:gd name="connsiteY83" fmla="*/ 209474 h 608724"/>
              <a:gd name="connsiteX84" fmla="*/ 325231 w 412808"/>
              <a:gd name="connsiteY84" fmla="*/ 379482 h 608724"/>
              <a:gd name="connsiteX85" fmla="*/ 322374 w 412808"/>
              <a:gd name="connsiteY85" fmla="*/ 381231 h 608724"/>
              <a:gd name="connsiteX86" fmla="*/ 312141 w 412808"/>
              <a:gd name="connsiteY86" fmla="*/ 388043 h 608724"/>
              <a:gd name="connsiteX87" fmla="*/ 277387 w 412808"/>
              <a:gd name="connsiteY87" fmla="*/ 478800 h 608724"/>
              <a:gd name="connsiteX88" fmla="*/ 267339 w 412808"/>
              <a:gd name="connsiteY88" fmla="*/ 488833 h 608724"/>
              <a:gd name="connsiteX89" fmla="*/ 145469 w 412808"/>
              <a:gd name="connsiteY89" fmla="*/ 488833 h 608724"/>
              <a:gd name="connsiteX90" fmla="*/ 135421 w 412808"/>
              <a:gd name="connsiteY90" fmla="*/ 478800 h 608724"/>
              <a:gd name="connsiteX91" fmla="*/ 100667 w 412808"/>
              <a:gd name="connsiteY91" fmla="*/ 388043 h 608724"/>
              <a:gd name="connsiteX92" fmla="*/ 90434 w 412808"/>
              <a:gd name="connsiteY92" fmla="*/ 381231 h 608724"/>
              <a:gd name="connsiteX93" fmla="*/ 87577 w 412808"/>
              <a:gd name="connsiteY93" fmla="*/ 379482 h 608724"/>
              <a:gd name="connsiteX94" fmla="*/ 0 w 412808"/>
              <a:gd name="connsiteY94" fmla="*/ 209474 h 608724"/>
              <a:gd name="connsiteX95" fmla="*/ 200135 w 412808"/>
              <a:gd name="connsiteY95" fmla="*/ 437 h 608724"/>
              <a:gd name="connsiteX96" fmla="*/ 205574 w 412808"/>
              <a:gd name="connsiteY96" fmla="*/ 69 h 608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412808" h="608724">
                <a:moveTo>
                  <a:pt x="183169" y="577164"/>
                </a:moveTo>
                <a:lnTo>
                  <a:pt x="183169" y="588757"/>
                </a:lnTo>
                <a:lnTo>
                  <a:pt x="229639" y="588757"/>
                </a:lnTo>
                <a:lnTo>
                  <a:pt x="229639" y="577164"/>
                </a:lnTo>
                <a:close/>
                <a:moveTo>
                  <a:pt x="155141" y="545512"/>
                </a:moveTo>
                <a:lnTo>
                  <a:pt x="155141" y="557197"/>
                </a:lnTo>
                <a:lnTo>
                  <a:pt x="173120" y="557197"/>
                </a:lnTo>
                <a:lnTo>
                  <a:pt x="239688" y="557197"/>
                </a:lnTo>
                <a:lnTo>
                  <a:pt x="257667" y="557197"/>
                </a:lnTo>
                <a:lnTo>
                  <a:pt x="257667" y="545512"/>
                </a:lnTo>
                <a:close/>
                <a:moveTo>
                  <a:pt x="155141" y="513952"/>
                </a:moveTo>
                <a:lnTo>
                  <a:pt x="155141" y="525637"/>
                </a:lnTo>
                <a:lnTo>
                  <a:pt x="257667" y="525637"/>
                </a:lnTo>
                <a:lnTo>
                  <a:pt x="257667" y="513952"/>
                </a:lnTo>
                <a:close/>
                <a:moveTo>
                  <a:pt x="145183" y="493985"/>
                </a:moveTo>
                <a:lnTo>
                  <a:pt x="267717" y="493985"/>
                </a:lnTo>
                <a:cubicBezTo>
                  <a:pt x="273157" y="493985"/>
                  <a:pt x="277675" y="498494"/>
                  <a:pt x="277675" y="504014"/>
                </a:cubicBezTo>
                <a:lnTo>
                  <a:pt x="277675" y="535574"/>
                </a:lnTo>
                <a:lnTo>
                  <a:pt x="277675" y="567135"/>
                </a:lnTo>
                <a:cubicBezTo>
                  <a:pt x="277675" y="572655"/>
                  <a:pt x="273157" y="577164"/>
                  <a:pt x="267717" y="577164"/>
                </a:cubicBezTo>
                <a:lnTo>
                  <a:pt x="249646" y="577164"/>
                </a:lnTo>
                <a:lnTo>
                  <a:pt x="249646" y="598695"/>
                </a:lnTo>
                <a:cubicBezTo>
                  <a:pt x="249646" y="604215"/>
                  <a:pt x="245220" y="608724"/>
                  <a:pt x="239688" y="608724"/>
                </a:cubicBezTo>
                <a:lnTo>
                  <a:pt x="173120" y="608724"/>
                </a:lnTo>
                <a:cubicBezTo>
                  <a:pt x="167680" y="608724"/>
                  <a:pt x="163162" y="604215"/>
                  <a:pt x="163162" y="598695"/>
                </a:cubicBezTo>
                <a:lnTo>
                  <a:pt x="163162" y="577164"/>
                </a:lnTo>
                <a:lnTo>
                  <a:pt x="145183" y="577164"/>
                </a:lnTo>
                <a:cubicBezTo>
                  <a:pt x="139651" y="577164"/>
                  <a:pt x="135133" y="572655"/>
                  <a:pt x="135133" y="567135"/>
                </a:cubicBezTo>
                <a:lnTo>
                  <a:pt x="135133" y="535574"/>
                </a:lnTo>
                <a:lnTo>
                  <a:pt x="135133" y="504014"/>
                </a:lnTo>
                <a:cubicBezTo>
                  <a:pt x="135133" y="498494"/>
                  <a:pt x="139651" y="493985"/>
                  <a:pt x="145183" y="493985"/>
                </a:cubicBezTo>
                <a:close/>
                <a:moveTo>
                  <a:pt x="172295" y="254300"/>
                </a:moveTo>
                <a:cubicBezTo>
                  <a:pt x="164183" y="264241"/>
                  <a:pt x="151922" y="270776"/>
                  <a:pt x="138187" y="270776"/>
                </a:cubicBezTo>
                <a:cubicBezTo>
                  <a:pt x="137080" y="270776"/>
                  <a:pt x="136066" y="270776"/>
                  <a:pt x="135052" y="270684"/>
                </a:cubicBezTo>
                <a:cubicBezTo>
                  <a:pt x="154780" y="318456"/>
                  <a:pt x="180776" y="394670"/>
                  <a:pt x="182989" y="468859"/>
                </a:cubicBezTo>
                <a:lnTo>
                  <a:pt x="229911" y="468859"/>
                </a:lnTo>
                <a:cubicBezTo>
                  <a:pt x="232032" y="394946"/>
                  <a:pt x="257844" y="319376"/>
                  <a:pt x="277571" y="271973"/>
                </a:cubicBezTo>
                <a:cubicBezTo>
                  <a:pt x="276650" y="271973"/>
                  <a:pt x="275636" y="272065"/>
                  <a:pt x="274714" y="272065"/>
                </a:cubicBezTo>
                <a:cubicBezTo>
                  <a:pt x="260517" y="272065"/>
                  <a:pt x="248072" y="265253"/>
                  <a:pt x="240052" y="254944"/>
                </a:cubicBezTo>
                <a:cubicBezTo>
                  <a:pt x="231939" y="264517"/>
                  <a:pt x="219955" y="270776"/>
                  <a:pt x="206404" y="270776"/>
                </a:cubicBezTo>
                <a:cubicBezTo>
                  <a:pt x="192576" y="270776"/>
                  <a:pt x="180315" y="264241"/>
                  <a:pt x="172295" y="254300"/>
                </a:cubicBezTo>
                <a:close/>
                <a:moveTo>
                  <a:pt x="205021" y="20043"/>
                </a:moveTo>
                <a:cubicBezTo>
                  <a:pt x="204468" y="20135"/>
                  <a:pt x="203915" y="20227"/>
                  <a:pt x="203362" y="20227"/>
                </a:cubicBezTo>
                <a:cubicBezTo>
                  <a:pt x="100483" y="23725"/>
                  <a:pt x="20004" y="106842"/>
                  <a:pt x="20004" y="209474"/>
                </a:cubicBezTo>
                <a:cubicBezTo>
                  <a:pt x="20004" y="273630"/>
                  <a:pt x="49965" y="332263"/>
                  <a:pt x="98178" y="362546"/>
                </a:cubicBezTo>
                <a:lnTo>
                  <a:pt x="100943" y="364295"/>
                </a:lnTo>
                <a:cubicBezTo>
                  <a:pt x="104907" y="366688"/>
                  <a:pt x="108964" y="369265"/>
                  <a:pt x="112928" y="372303"/>
                </a:cubicBezTo>
                <a:cubicBezTo>
                  <a:pt x="136804" y="390896"/>
                  <a:pt x="152383" y="434526"/>
                  <a:pt x="155057" y="468859"/>
                </a:cubicBezTo>
                <a:lnTo>
                  <a:pt x="162892" y="468859"/>
                </a:lnTo>
                <a:cubicBezTo>
                  <a:pt x="160311" y="387767"/>
                  <a:pt x="127216" y="301980"/>
                  <a:pt x="108226" y="259086"/>
                </a:cubicBezTo>
                <a:cubicBezTo>
                  <a:pt x="99468" y="251078"/>
                  <a:pt x="94030" y="239481"/>
                  <a:pt x="94030" y="226686"/>
                </a:cubicBezTo>
                <a:cubicBezTo>
                  <a:pt x="94030" y="222084"/>
                  <a:pt x="97164" y="218126"/>
                  <a:pt x="101589" y="217021"/>
                </a:cubicBezTo>
                <a:cubicBezTo>
                  <a:pt x="106106" y="215917"/>
                  <a:pt x="110715" y="218034"/>
                  <a:pt x="112835" y="222084"/>
                </a:cubicBezTo>
                <a:cubicBezTo>
                  <a:pt x="113573" y="223465"/>
                  <a:pt x="118182" y="232301"/>
                  <a:pt x="124727" y="246752"/>
                </a:cubicBezTo>
                <a:cubicBezTo>
                  <a:pt x="128507" y="249329"/>
                  <a:pt x="133116" y="250802"/>
                  <a:pt x="138094" y="250802"/>
                </a:cubicBezTo>
                <a:cubicBezTo>
                  <a:pt x="151461" y="250802"/>
                  <a:pt x="162247" y="240033"/>
                  <a:pt x="162247" y="226686"/>
                </a:cubicBezTo>
                <a:cubicBezTo>
                  <a:pt x="162247" y="221163"/>
                  <a:pt x="166764" y="216745"/>
                  <a:pt x="172295" y="216745"/>
                </a:cubicBezTo>
                <a:cubicBezTo>
                  <a:pt x="177734" y="216745"/>
                  <a:pt x="182251" y="221163"/>
                  <a:pt x="182251" y="226686"/>
                </a:cubicBezTo>
                <a:cubicBezTo>
                  <a:pt x="182251" y="240033"/>
                  <a:pt x="193129" y="250802"/>
                  <a:pt x="206404" y="250802"/>
                </a:cubicBezTo>
                <a:cubicBezTo>
                  <a:pt x="219679" y="250802"/>
                  <a:pt x="230557" y="240033"/>
                  <a:pt x="230557" y="226686"/>
                </a:cubicBezTo>
                <a:cubicBezTo>
                  <a:pt x="230557" y="221163"/>
                  <a:pt x="234982" y="216745"/>
                  <a:pt x="240513" y="216745"/>
                </a:cubicBezTo>
                <a:cubicBezTo>
                  <a:pt x="246044" y="216745"/>
                  <a:pt x="250561" y="221163"/>
                  <a:pt x="250561" y="226686"/>
                </a:cubicBezTo>
                <a:cubicBezTo>
                  <a:pt x="250561" y="226962"/>
                  <a:pt x="250469" y="227238"/>
                  <a:pt x="250469" y="227515"/>
                </a:cubicBezTo>
                <a:cubicBezTo>
                  <a:pt x="250469" y="227699"/>
                  <a:pt x="250561" y="227791"/>
                  <a:pt x="250561" y="227975"/>
                </a:cubicBezTo>
                <a:cubicBezTo>
                  <a:pt x="250561" y="241229"/>
                  <a:pt x="261347" y="252091"/>
                  <a:pt x="274621" y="252091"/>
                </a:cubicBezTo>
                <a:cubicBezTo>
                  <a:pt x="279600" y="252091"/>
                  <a:pt x="284117" y="250618"/>
                  <a:pt x="287988" y="248133"/>
                </a:cubicBezTo>
                <a:cubicBezTo>
                  <a:pt x="294534" y="233590"/>
                  <a:pt x="299235" y="224661"/>
                  <a:pt x="299973" y="223280"/>
                </a:cubicBezTo>
                <a:cubicBezTo>
                  <a:pt x="302093" y="219230"/>
                  <a:pt x="306702" y="217113"/>
                  <a:pt x="311219" y="218310"/>
                </a:cubicBezTo>
                <a:cubicBezTo>
                  <a:pt x="315644" y="219415"/>
                  <a:pt x="318779" y="223373"/>
                  <a:pt x="318779" y="227975"/>
                </a:cubicBezTo>
                <a:cubicBezTo>
                  <a:pt x="318779" y="240861"/>
                  <a:pt x="313247" y="252459"/>
                  <a:pt x="304397" y="260559"/>
                </a:cubicBezTo>
                <a:cubicBezTo>
                  <a:pt x="285407" y="303176"/>
                  <a:pt x="252497" y="388135"/>
                  <a:pt x="249916" y="468859"/>
                </a:cubicBezTo>
                <a:lnTo>
                  <a:pt x="257751" y="468859"/>
                </a:lnTo>
                <a:cubicBezTo>
                  <a:pt x="260425" y="434526"/>
                  <a:pt x="276004" y="390896"/>
                  <a:pt x="299880" y="372303"/>
                </a:cubicBezTo>
                <a:cubicBezTo>
                  <a:pt x="303752" y="369265"/>
                  <a:pt x="307901" y="366688"/>
                  <a:pt x="311865" y="364203"/>
                </a:cubicBezTo>
                <a:lnTo>
                  <a:pt x="314630" y="362546"/>
                </a:lnTo>
                <a:cubicBezTo>
                  <a:pt x="362843" y="332355"/>
                  <a:pt x="392804" y="273630"/>
                  <a:pt x="392804" y="209474"/>
                </a:cubicBezTo>
                <a:cubicBezTo>
                  <a:pt x="392804" y="106842"/>
                  <a:pt x="312325" y="23725"/>
                  <a:pt x="209446" y="20227"/>
                </a:cubicBezTo>
                <a:cubicBezTo>
                  <a:pt x="208893" y="20227"/>
                  <a:pt x="208248" y="20135"/>
                  <a:pt x="207695" y="20043"/>
                </a:cubicBezTo>
                <a:cubicBezTo>
                  <a:pt x="206773" y="20135"/>
                  <a:pt x="205759" y="20043"/>
                  <a:pt x="205021" y="20043"/>
                </a:cubicBezTo>
                <a:close/>
                <a:moveTo>
                  <a:pt x="205574" y="69"/>
                </a:moveTo>
                <a:lnTo>
                  <a:pt x="206588" y="161"/>
                </a:lnTo>
                <a:lnTo>
                  <a:pt x="207234" y="69"/>
                </a:lnTo>
                <a:cubicBezTo>
                  <a:pt x="209170" y="-23"/>
                  <a:pt x="211105" y="-115"/>
                  <a:pt x="212857" y="437"/>
                </a:cubicBezTo>
                <a:cubicBezTo>
                  <a:pt x="325139" y="5592"/>
                  <a:pt x="412808" y="96901"/>
                  <a:pt x="412808" y="209474"/>
                </a:cubicBezTo>
                <a:cubicBezTo>
                  <a:pt x="412808" y="280441"/>
                  <a:pt x="379252" y="345610"/>
                  <a:pt x="325231" y="379482"/>
                </a:cubicBezTo>
                <a:lnTo>
                  <a:pt x="322374" y="381231"/>
                </a:lnTo>
                <a:cubicBezTo>
                  <a:pt x="318686" y="383532"/>
                  <a:pt x="315183" y="385649"/>
                  <a:pt x="312141" y="388043"/>
                </a:cubicBezTo>
                <a:cubicBezTo>
                  <a:pt x="291676" y="404059"/>
                  <a:pt x="277387" y="448701"/>
                  <a:pt x="277387" y="478800"/>
                </a:cubicBezTo>
                <a:cubicBezTo>
                  <a:pt x="277387" y="484323"/>
                  <a:pt x="272870" y="488833"/>
                  <a:pt x="267339" y="488833"/>
                </a:cubicBezTo>
                <a:lnTo>
                  <a:pt x="145469" y="488833"/>
                </a:lnTo>
                <a:cubicBezTo>
                  <a:pt x="139938" y="488833"/>
                  <a:pt x="135421" y="484323"/>
                  <a:pt x="135421" y="478800"/>
                </a:cubicBezTo>
                <a:cubicBezTo>
                  <a:pt x="135421" y="448701"/>
                  <a:pt x="121132" y="404059"/>
                  <a:pt x="100667" y="388043"/>
                </a:cubicBezTo>
                <a:cubicBezTo>
                  <a:pt x="97625" y="385649"/>
                  <a:pt x="94122" y="383532"/>
                  <a:pt x="90434" y="381231"/>
                </a:cubicBezTo>
                <a:lnTo>
                  <a:pt x="87577" y="379482"/>
                </a:lnTo>
                <a:cubicBezTo>
                  <a:pt x="33556" y="345517"/>
                  <a:pt x="0" y="280441"/>
                  <a:pt x="0" y="209474"/>
                </a:cubicBezTo>
                <a:cubicBezTo>
                  <a:pt x="0" y="96901"/>
                  <a:pt x="87669" y="5500"/>
                  <a:pt x="200135" y="437"/>
                </a:cubicBezTo>
                <a:cubicBezTo>
                  <a:pt x="201795" y="-115"/>
                  <a:pt x="203731" y="-23"/>
                  <a:pt x="205574" y="69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1F3C6DA1-28A2-8B47-A769-F9033E2D815D}"/>
              </a:ext>
            </a:extLst>
          </p:cNvPr>
          <p:cNvSpPr/>
          <p:nvPr/>
        </p:nvSpPr>
        <p:spPr>
          <a:xfrm>
            <a:off x="4746111" y="2185628"/>
            <a:ext cx="269977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马猴烧酒   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作品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24" name="图形 23">
            <a:hlinkClick r:id="rId4"/>
            <a:extLst>
              <a:ext uri="{FF2B5EF4-FFF2-40B4-BE49-F238E27FC236}">
                <a16:creationId xmlns:a16="http://schemas.microsoft.com/office/drawing/2014/main" id="{85D8C675-C1B4-9B6E-C976-AB5E7147CDB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579278" y="1134383"/>
            <a:ext cx="3245051" cy="743141"/>
          </a:xfrm>
          <a:prstGeom prst="rect">
            <a:avLst/>
          </a:prstGeom>
        </p:spPr>
      </p:pic>
      <p:sp>
        <p:nvSpPr>
          <p:cNvPr id="25" name="十字形 24">
            <a:extLst>
              <a:ext uri="{FF2B5EF4-FFF2-40B4-BE49-F238E27FC236}">
                <a16:creationId xmlns:a16="http://schemas.microsoft.com/office/drawing/2014/main" id="{398CE633-2BAF-7EEB-C39D-10E08CEE4ADE}"/>
              </a:ext>
            </a:extLst>
          </p:cNvPr>
          <p:cNvSpPr/>
          <p:nvPr/>
        </p:nvSpPr>
        <p:spPr>
          <a:xfrm rot="2700000">
            <a:off x="5942904" y="1405903"/>
            <a:ext cx="297867" cy="297867"/>
          </a:xfrm>
          <a:prstGeom prst="plus">
            <a:avLst>
              <a:gd name="adj" fmla="val 3773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6" name="图片 25">
            <a:hlinkClick r:id="rId7"/>
            <a:extLst>
              <a:ext uri="{FF2B5EF4-FFF2-40B4-BE49-F238E27FC236}">
                <a16:creationId xmlns:a16="http://schemas.microsoft.com/office/drawing/2014/main" id="{8D85E196-3166-44EE-6BED-EB608A00AC2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249437" y="373807"/>
            <a:ext cx="3354960" cy="1503717"/>
          </a:xfrm>
          <a:prstGeom prst="rect">
            <a:avLst/>
          </a:prstGeom>
        </p:spPr>
      </p:pic>
      <p:sp>
        <p:nvSpPr>
          <p:cNvPr id="27" name="文本框 26">
            <a:extLst>
              <a:ext uri="{FF2B5EF4-FFF2-40B4-BE49-F238E27FC236}">
                <a16:creationId xmlns:a16="http://schemas.microsoft.com/office/drawing/2014/main" id="{B9F5F368-23E8-A467-A495-58C97979A433}"/>
              </a:ext>
            </a:extLst>
          </p:cNvPr>
          <p:cNvSpPr txBox="1"/>
          <p:nvPr/>
        </p:nvSpPr>
        <p:spPr>
          <a:xfrm>
            <a:off x="4626428" y="874479"/>
            <a:ext cx="10626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5</a:t>
            </a:r>
            <a:r>
              <a:rPr lang="zh-CN" altLang="en-US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期学员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3630075-0506-1301-9BDA-79F8958F2FDD}"/>
              </a:ext>
            </a:extLst>
          </p:cNvPr>
          <p:cNvSpPr txBox="1"/>
          <p:nvPr/>
        </p:nvSpPr>
        <p:spPr>
          <a:xfrm>
            <a:off x="4026564" y="3168221"/>
            <a:ext cx="60963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</a:t>
            </a:r>
            <a:endParaRPr lang="en-US" altLang="zh-CN" sz="24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  <a:p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未经许可禁止在</a:t>
            </a: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4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189151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" name="组合 142">
            <a:extLst>
              <a:ext uri="{FF2B5EF4-FFF2-40B4-BE49-F238E27FC236}">
                <a16:creationId xmlns:a16="http://schemas.microsoft.com/office/drawing/2014/main" id="{28A6E577-6561-EE7F-C9E0-1DBD5963C868}"/>
              </a:ext>
            </a:extLst>
          </p:cNvPr>
          <p:cNvGrpSpPr/>
          <p:nvPr/>
        </p:nvGrpSpPr>
        <p:grpSpPr>
          <a:xfrm>
            <a:off x="954945" y="1778342"/>
            <a:ext cx="2280606" cy="2280606"/>
            <a:chOff x="954945" y="1778342"/>
            <a:chExt cx="2280606" cy="2280606"/>
          </a:xfrm>
        </p:grpSpPr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D472CB4A-53D2-9A78-3EBF-71FB6FD637B7}"/>
                </a:ext>
              </a:extLst>
            </p:cNvPr>
            <p:cNvSpPr/>
            <p:nvPr/>
          </p:nvSpPr>
          <p:spPr>
            <a:xfrm>
              <a:off x="954945" y="1778342"/>
              <a:ext cx="2280606" cy="2280606"/>
            </a:xfrm>
            <a:prstGeom prst="ellipse">
              <a:avLst/>
            </a:prstGeom>
            <a:solidFill>
              <a:schemeClr val="accent1">
                <a:lumMod val="20000"/>
                <a:lumOff val="80000"/>
                <a:alpha val="46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: 圆角 14">
              <a:extLst>
                <a:ext uri="{FF2B5EF4-FFF2-40B4-BE49-F238E27FC236}">
                  <a16:creationId xmlns:a16="http://schemas.microsoft.com/office/drawing/2014/main" id="{FD83E6ED-D24F-2C14-A490-EB98575CCEDD}"/>
                </a:ext>
              </a:extLst>
            </p:cNvPr>
            <p:cNvSpPr/>
            <p:nvPr/>
          </p:nvSpPr>
          <p:spPr>
            <a:xfrm>
              <a:off x="1195164" y="2018561"/>
              <a:ext cx="1800167" cy="1800167"/>
            </a:xfrm>
            <a:prstGeom prst="roundRect">
              <a:avLst>
                <a:gd name="adj" fmla="val 7848"/>
              </a:avLst>
            </a:prstGeom>
            <a:gradFill flip="none" rotWithShape="1">
              <a:gsLst>
                <a:gs pos="94000">
                  <a:schemeClr val="accent2"/>
                </a:gs>
                <a:gs pos="0">
                  <a:schemeClr val="accent1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>
              <a:outerShdw blurRad="279400" dist="177800" dir="5400000" sx="99000" sy="99000" algn="t" rotWithShape="0">
                <a:schemeClr val="accent2">
                  <a:lumMod val="50000"/>
                  <a:alpha val="24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8388589D-24B4-3CCE-05FD-CE187F2812E7}"/>
                </a:ext>
              </a:extLst>
            </p:cNvPr>
            <p:cNvSpPr txBox="1"/>
            <p:nvPr/>
          </p:nvSpPr>
          <p:spPr>
            <a:xfrm>
              <a:off x="1481137" y="2062736"/>
              <a:ext cx="1228221" cy="13234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8000" dirty="0">
                  <a:ln w="12700">
                    <a:gradFill>
                      <a:gsLst>
                        <a:gs pos="0">
                          <a:schemeClr val="bg1"/>
                        </a:gs>
                        <a:gs pos="73000">
                          <a:schemeClr val="bg1">
                            <a:alpha val="0"/>
                          </a:schemeClr>
                        </a:gs>
                      </a:gsLst>
                      <a:lin ang="5400000" scaled="1"/>
                    </a:gradFill>
                  </a:ln>
                  <a:noFill/>
                  <a:latin typeface="OPPOSans R" panose="00020600040101010101" pitchFamily="18" charset="-122"/>
                  <a:ea typeface="OPPOSans R" panose="00020600040101010101" pitchFamily="18" charset="-122"/>
                  <a:sym typeface="OPPOSans R" panose="00020600040101010101" pitchFamily="18" charset="-122"/>
                </a:rPr>
                <a:t>01</a:t>
              </a:r>
              <a:endParaRPr lang="zh-CN" altLang="en-US" sz="8000" dirty="0">
                <a:ln w="12700">
                  <a:gradFill>
                    <a:gsLst>
                      <a:gs pos="0">
                        <a:schemeClr val="bg1"/>
                      </a:gs>
                      <a:gs pos="73000">
                        <a:schemeClr val="bg1"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latin typeface="OPPOSans R" panose="00020600040101010101" pitchFamily="18" charset="-122"/>
                <a:ea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4239964B-AED1-3D69-E47D-A4F90CAEACF7}"/>
                </a:ext>
              </a:extLst>
            </p:cNvPr>
            <p:cNvSpPr/>
            <p:nvPr/>
          </p:nvSpPr>
          <p:spPr>
            <a:xfrm>
              <a:off x="1598518" y="3039373"/>
              <a:ext cx="993458" cy="561200"/>
            </a:xfrm>
            <a:custGeom>
              <a:avLst/>
              <a:gdLst>
                <a:gd name="connsiteX0" fmla="*/ 61382 w 993458"/>
                <a:gd name="connsiteY0" fmla="*/ 0 h 561200"/>
                <a:gd name="connsiteX1" fmla="*/ 17139 w 993458"/>
                <a:gd name="connsiteY1" fmla="*/ 106430 h 561200"/>
                <a:gd name="connsiteX2" fmla="*/ 453136 w 993458"/>
                <a:gd name="connsiteY2" fmla="*/ 542446 h 561200"/>
                <a:gd name="connsiteX3" fmla="*/ 540335 w 993458"/>
                <a:gd name="connsiteY3" fmla="*/ 542446 h 561200"/>
                <a:gd name="connsiteX4" fmla="*/ 976347 w 993458"/>
                <a:gd name="connsiteY4" fmla="*/ 106430 h 561200"/>
                <a:gd name="connsiteX5" fmla="*/ 932744 w 993458"/>
                <a:gd name="connsiteY5" fmla="*/ 0 h 561200"/>
                <a:gd name="connsiteX6" fmla="*/ 61382 w 993458"/>
                <a:gd name="connsiteY6" fmla="*/ 0 h 561200"/>
                <a:gd name="connsiteX7" fmla="*/ 61382 w 993458"/>
                <a:gd name="connsiteY7" fmla="*/ 0 h 561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93458" h="561200">
                  <a:moveTo>
                    <a:pt x="61382" y="0"/>
                  </a:moveTo>
                  <a:cubicBezTo>
                    <a:pt x="10728" y="0"/>
                    <a:pt x="-21664" y="67640"/>
                    <a:pt x="17139" y="106430"/>
                  </a:cubicBezTo>
                  <a:lnTo>
                    <a:pt x="453136" y="542446"/>
                  </a:lnTo>
                  <a:cubicBezTo>
                    <a:pt x="478141" y="567452"/>
                    <a:pt x="515331" y="567452"/>
                    <a:pt x="540335" y="542446"/>
                  </a:cubicBezTo>
                  <a:lnTo>
                    <a:pt x="976347" y="106430"/>
                  </a:lnTo>
                  <a:cubicBezTo>
                    <a:pt x="1014178" y="68613"/>
                    <a:pt x="984683" y="0"/>
                    <a:pt x="932744" y="0"/>
                  </a:cubicBezTo>
                  <a:lnTo>
                    <a:pt x="61382" y="0"/>
                  </a:lnTo>
                  <a:lnTo>
                    <a:pt x="61382" y="0"/>
                  </a:lnTo>
                  <a:close/>
                </a:path>
              </a:pathLst>
            </a:custGeom>
            <a:solidFill>
              <a:schemeClr val="bg1"/>
            </a:solidFill>
            <a:ln w="1246" cap="flat">
              <a:noFill/>
              <a:prstDash val="solid"/>
              <a:miter/>
            </a:ln>
            <a:effectLst>
              <a:outerShdw blurRad="76200" sx="102000" sy="102000" algn="ctr" rotWithShape="0">
                <a:schemeClr val="bg1">
                  <a:alpha val="27000"/>
                </a:schemeClr>
              </a:outerShdw>
            </a:effectLst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48" name="组合 147">
            <a:extLst>
              <a:ext uri="{FF2B5EF4-FFF2-40B4-BE49-F238E27FC236}">
                <a16:creationId xmlns:a16="http://schemas.microsoft.com/office/drawing/2014/main" id="{AA97A738-43D8-B7DB-6EBB-6F025A6242C7}"/>
              </a:ext>
            </a:extLst>
          </p:cNvPr>
          <p:cNvGrpSpPr/>
          <p:nvPr/>
        </p:nvGrpSpPr>
        <p:grpSpPr>
          <a:xfrm>
            <a:off x="1115652" y="4216261"/>
            <a:ext cx="1959191" cy="696332"/>
            <a:chOff x="1115652" y="4216261"/>
            <a:chExt cx="1959191" cy="696332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81AEA923-5916-A636-6D02-6B44065808F5}"/>
                </a:ext>
              </a:extLst>
            </p:cNvPr>
            <p:cNvSpPr txBox="1"/>
            <p:nvPr/>
          </p:nvSpPr>
          <p:spPr>
            <a:xfrm>
              <a:off x="1387361" y="4216261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dirty="0">
                  <a:latin typeface="思源宋体 CN Heavy" panose="02020900000000000000" pitchFamily="18" charset="-122"/>
                  <a:ea typeface="思源宋体 CN Heavy" panose="02020900000000000000" pitchFamily="18" charset="-122"/>
                  <a:sym typeface="思源宋体 CN Heavy" panose="02020900000000000000" pitchFamily="18" charset="-122"/>
                </a:rPr>
                <a:t>课题背景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FCA1DB68-E86B-F683-699F-B22D6842EB14}"/>
                </a:ext>
              </a:extLst>
            </p:cNvPr>
            <p:cNvSpPr txBox="1"/>
            <p:nvPr/>
          </p:nvSpPr>
          <p:spPr>
            <a:xfrm>
              <a:off x="1115652" y="4635594"/>
              <a:ext cx="1959191" cy="27699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200" dirty="0">
                  <a:latin typeface="OPPOSans R" panose="00020600040101010101" pitchFamily="18" charset="-122"/>
                  <a:ea typeface="OPPOSans R" panose="00020600040101010101" pitchFamily="18" charset="-122"/>
                  <a:sym typeface="OPPOSans R" panose="00020600040101010101" pitchFamily="18" charset="-122"/>
                </a:rPr>
                <a:t>SUBJECT BACKGROUND</a:t>
              </a:r>
            </a:p>
          </p:txBody>
        </p:sp>
      </p:grpSp>
      <p:grpSp>
        <p:nvGrpSpPr>
          <p:cNvPr id="144" name="组合 143">
            <a:extLst>
              <a:ext uri="{FF2B5EF4-FFF2-40B4-BE49-F238E27FC236}">
                <a16:creationId xmlns:a16="http://schemas.microsoft.com/office/drawing/2014/main" id="{F039AAAE-EBEF-DCF6-92FE-09573B2887D0}"/>
              </a:ext>
            </a:extLst>
          </p:cNvPr>
          <p:cNvGrpSpPr/>
          <p:nvPr/>
        </p:nvGrpSpPr>
        <p:grpSpPr>
          <a:xfrm>
            <a:off x="3614440" y="1778342"/>
            <a:ext cx="2280606" cy="2280606"/>
            <a:chOff x="3614440" y="1778342"/>
            <a:chExt cx="2280606" cy="2280606"/>
          </a:xfrm>
        </p:grpSpPr>
        <p:sp>
          <p:nvSpPr>
            <p:cNvPr id="41" name="椭圆 40">
              <a:extLst>
                <a:ext uri="{FF2B5EF4-FFF2-40B4-BE49-F238E27FC236}">
                  <a16:creationId xmlns:a16="http://schemas.microsoft.com/office/drawing/2014/main" id="{A894B02A-577A-68C0-83BA-DC20B59AF700}"/>
                </a:ext>
              </a:extLst>
            </p:cNvPr>
            <p:cNvSpPr/>
            <p:nvPr/>
          </p:nvSpPr>
          <p:spPr>
            <a:xfrm>
              <a:off x="3614440" y="1778342"/>
              <a:ext cx="2280606" cy="2280606"/>
            </a:xfrm>
            <a:prstGeom prst="ellipse">
              <a:avLst/>
            </a:prstGeom>
            <a:solidFill>
              <a:schemeClr val="accent1">
                <a:lumMod val="20000"/>
                <a:lumOff val="80000"/>
                <a:alpha val="46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矩形: 圆角 41">
              <a:extLst>
                <a:ext uri="{FF2B5EF4-FFF2-40B4-BE49-F238E27FC236}">
                  <a16:creationId xmlns:a16="http://schemas.microsoft.com/office/drawing/2014/main" id="{8A4D26EB-7237-109B-AFEA-7E9A74EFCFDC}"/>
                </a:ext>
              </a:extLst>
            </p:cNvPr>
            <p:cNvSpPr/>
            <p:nvPr/>
          </p:nvSpPr>
          <p:spPr>
            <a:xfrm>
              <a:off x="3854659" y="2018561"/>
              <a:ext cx="1800167" cy="1800167"/>
            </a:xfrm>
            <a:prstGeom prst="roundRect">
              <a:avLst>
                <a:gd name="adj" fmla="val 7848"/>
              </a:avLst>
            </a:prstGeom>
            <a:gradFill flip="none" rotWithShape="1">
              <a:gsLst>
                <a:gs pos="94000">
                  <a:schemeClr val="accent2"/>
                </a:gs>
                <a:gs pos="0">
                  <a:schemeClr val="accent1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>
              <a:outerShdw blurRad="279400" dist="177800" dir="5400000" sx="99000" sy="99000" algn="t" rotWithShape="0">
                <a:schemeClr val="accent2">
                  <a:lumMod val="50000"/>
                  <a:alpha val="24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8BCF4899-031B-C969-19D8-77F76B633106}"/>
                </a:ext>
              </a:extLst>
            </p:cNvPr>
            <p:cNvSpPr txBox="1"/>
            <p:nvPr/>
          </p:nvSpPr>
          <p:spPr>
            <a:xfrm>
              <a:off x="4035635" y="2062736"/>
              <a:ext cx="1438214" cy="13234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8000" dirty="0">
                  <a:ln w="12700">
                    <a:gradFill>
                      <a:gsLst>
                        <a:gs pos="0">
                          <a:schemeClr val="bg1"/>
                        </a:gs>
                        <a:gs pos="73000">
                          <a:schemeClr val="bg1">
                            <a:alpha val="0"/>
                          </a:schemeClr>
                        </a:gs>
                      </a:gsLst>
                      <a:lin ang="5400000" scaled="1"/>
                    </a:gradFill>
                  </a:ln>
                  <a:noFill/>
                  <a:latin typeface="OPPOSans R" panose="00020600040101010101" pitchFamily="18" charset="-122"/>
                  <a:ea typeface="OPPOSans R" panose="00020600040101010101" pitchFamily="18" charset="-122"/>
                  <a:sym typeface="OPPOSans R" panose="00020600040101010101" pitchFamily="18" charset="-122"/>
                </a:rPr>
                <a:t>02</a:t>
              </a:r>
              <a:endParaRPr lang="zh-CN" altLang="en-US" sz="8000" dirty="0">
                <a:ln w="12700">
                  <a:gradFill>
                    <a:gsLst>
                      <a:gs pos="0">
                        <a:schemeClr val="bg1"/>
                      </a:gs>
                      <a:gs pos="73000">
                        <a:schemeClr val="bg1"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latin typeface="OPPOSans R" panose="00020600040101010101" pitchFamily="18" charset="-122"/>
                <a:ea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40B182CD-0DCF-A0A4-DF69-DEE631AF4FDF}"/>
                </a:ext>
              </a:extLst>
            </p:cNvPr>
            <p:cNvSpPr/>
            <p:nvPr/>
          </p:nvSpPr>
          <p:spPr>
            <a:xfrm>
              <a:off x="4258013" y="3039373"/>
              <a:ext cx="993458" cy="561200"/>
            </a:xfrm>
            <a:custGeom>
              <a:avLst/>
              <a:gdLst>
                <a:gd name="connsiteX0" fmla="*/ 61382 w 993458"/>
                <a:gd name="connsiteY0" fmla="*/ 0 h 561200"/>
                <a:gd name="connsiteX1" fmla="*/ 17139 w 993458"/>
                <a:gd name="connsiteY1" fmla="*/ 106430 h 561200"/>
                <a:gd name="connsiteX2" fmla="*/ 453136 w 993458"/>
                <a:gd name="connsiteY2" fmla="*/ 542446 h 561200"/>
                <a:gd name="connsiteX3" fmla="*/ 540335 w 993458"/>
                <a:gd name="connsiteY3" fmla="*/ 542446 h 561200"/>
                <a:gd name="connsiteX4" fmla="*/ 976347 w 993458"/>
                <a:gd name="connsiteY4" fmla="*/ 106430 h 561200"/>
                <a:gd name="connsiteX5" fmla="*/ 932744 w 993458"/>
                <a:gd name="connsiteY5" fmla="*/ 0 h 561200"/>
                <a:gd name="connsiteX6" fmla="*/ 61382 w 993458"/>
                <a:gd name="connsiteY6" fmla="*/ 0 h 561200"/>
                <a:gd name="connsiteX7" fmla="*/ 61382 w 993458"/>
                <a:gd name="connsiteY7" fmla="*/ 0 h 561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93458" h="561200">
                  <a:moveTo>
                    <a:pt x="61382" y="0"/>
                  </a:moveTo>
                  <a:cubicBezTo>
                    <a:pt x="10728" y="0"/>
                    <a:pt x="-21664" y="67640"/>
                    <a:pt x="17139" y="106430"/>
                  </a:cubicBezTo>
                  <a:lnTo>
                    <a:pt x="453136" y="542446"/>
                  </a:lnTo>
                  <a:cubicBezTo>
                    <a:pt x="478141" y="567452"/>
                    <a:pt x="515331" y="567452"/>
                    <a:pt x="540335" y="542446"/>
                  </a:cubicBezTo>
                  <a:lnTo>
                    <a:pt x="976347" y="106430"/>
                  </a:lnTo>
                  <a:cubicBezTo>
                    <a:pt x="1014178" y="68613"/>
                    <a:pt x="984683" y="0"/>
                    <a:pt x="932744" y="0"/>
                  </a:cubicBezTo>
                  <a:lnTo>
                    <a:pt x="61382" y="0"/>
                  </a:lnTo>
                  <a:lnTo>
                    <a:pt x="61382" y="0"/>
                  </a:lnTo>
                  <a:close/>
                </a:path>
              </a:pathLst>
            </a:custGeom>
            <a:solidFill>
              <a:schemeClr val="bg1"/>
            </a:solidFill>
            <a:ln w="1246" cap="flat">
              <a:noFill/>
              <a:prstDash val="solid"/>
              <a:miter/>
            </a:ln>
            <a:effectLst>
              <a:outerShdw blurRad="76200" sx="102000" sy="102000" algn="ctr" rotWithShape="0">
                <a:schemeClr val="bg1">
                  <a:alpha val="27000"/>
                </a:schemeClr>
              </a:outerShdw>
            </a:effectLst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49" name="组合 148">
            <a:extLst>
              <a:ext uri="{FF2B5EF4-FFF2-40B4-BE49-F238E27FC236}">
                <a16:creationId xmlns:a16="http://schemas.microsoft.com/office/drawing/2014/main" id="{FAF5F252-24F1-E3A4-D7CF-FB5EAD8E6D42}"/>
              </a:ext>
            </a:extLst>
          </p:cNvPr>
          <p:cNvGrpSpPr/>
          <p:nvPr/>
        </p:nvGrpSpPr>
        <p:grpSpPr>
          <a:xfrm>
            <a:off x="3884562" y="4216261"/>
            <a:ext cx="1734770" cy="696332"/>
            <a:chOff x="3884562" y="4216261"/>
            <a:chExt cx="1734770" cy="696332"/>
          </a:xfrm>
        </p:grpSpPr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5F72E9F0-0262-7668-32C2-66B10609BE06}"/>
                </a:ext>
              </a:extLst>
            </p:cNvPr>
            <p:cNvSpPr txBox="1"/>
            <p:nvPr/>
          </p:nvSpPr>
          <p:spPr>
            <a:xfrm>
              <a:off x="4044061" y="4216261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dirty="0">
                  <a:latin typeface="思源宋体 CN Heavy" panose="02020900000000000000" pitchFamily="18" charset="-122"/>
                  <a:ea typeface="思源宋体 CN Heavy" panose="02020900000000000000" pitchFamily="18" charset="-122"/>
                  <a:sym typeface="思源宋体 CN Heavy" panose="02020900000000000000" pitchFamily="18" charset="-122"/>
                </a:rPr>
                <a:t>研究内容</a:t>
              </a: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4C50FEA6-74C1-711C-5AE6-288325E8F65F}"/>
                </a:ext>
              </a:extLst>
            </p:cNvPr>
            <p:cNvSpPr txBox="1"/>
            <p:nvPr/>
          </p:nvSpPr>
          <p:spPr>
            <a:xfrm>
              <a:off x="3884562" y="4635594"/>
              <a:ext cx="1734770" cy="27699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200" dirty="0">
                  <a:latin typeface="OPPOSans R" panose="00020600040101010101" pitchFamily="18" charset="-122"/>
                  <a:ea typeface="OPPOSans R" panose="00020600040101010101" pitchFamily="18" charset="-122"/>
                  <a:sym typeface="OPPOSans R" panose="00020600040101010101" pitchFamily="18" charset="-122"/>
                </a:rPr>
                <a:t>RESEARCH CONTENT</a:t>
              </a:r>
              <a:endParaRPr lang="zh-CN" altLang="en-US" sz="1200" dirty="0">
                <a:latin typeface="OPPOSans R" panose="00020600040101010101" pitchFamily="18" charset="-122"/>
                <a:ea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</p:grpSp>
      <p:grpSp>
        <p:nvGrpSpPr>
          <p:cNvPr id="145" name="组合 144">
            <a:extLst>
              <a:ext uri="{FF2B5EF4-FFF2-40B4-BE49-F238E27FC236}">
                <a16:creationId xmlns:a16="http://schemas.microsoft.com/office/drawing/2014/main" id="{FF665299-1698-E23A-343A-E1FC5398C80A}"/>
              </a:ext>
            </a:extLst>
          </p:cNvPr>
          <p:cNvGrpSpPr/>
          <p:nvPr/>
        </p:nvGrpSpPr>
        <p:grpSpPr>
          <a:xfrm>
            <a:off x="6273935" y="1778342"/>
            <a:ext cx="2280606" cy="2280606"/>
            <a:chOff x="6273935" y="1778342"/>
            <a:chExt cx="2280606" cy="2280606"/>
          </a:xfrm>
        </p:grpSpPr>
        <p:sp>
          <p:nvSpPr>
            <p:cNvPr id="47" name="椭圆 46">
              <a:extLst>
                <a:ext uri="{FF2B5EF4-FFF2-40B4-BE49-F238E27FC236}">
                  <a16:creationId xmlns:a16="http://schemas.microsoft.com/office/drawing/2014/main" id="{07BB9E39-6C5B-0D82-60A5-8F3533A0A30E}"/>
                </a:ext>
              </a:extLst>
            </p:cNvPr>
            <p:cNvSpPr/>
            <p:nvPr/>
          </p:nvSpPr>
          <p:spPr>
            <a:xfrm>
              <a:off x="6273935" y="1778342"/>
              <a:ext cx="2280606" cy="2280606"/>
            </a:xfrm>
            <a:prstGeom prst="ellipse">
              <a:avLst/>
            </a:prstGeom>
            <a:solidFill>
              <a:schemeClr val="accent1">
                <a:lumMod val="20000"/>
                <a:lumOff val="80000"/>
                <a:alpha val="46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矩形: 圆角 47">
              <a:extLst>
                <a:ext uri="{FF2B5EF4-FFF2-40B4-BE49-F238E27FC236}">
                  <a16:creationId xmlns:a16="http://schemas.microsoft.com/office/drawing/2014/main" id="{DC35F702-24E4-775B-E50E-3E7B120836CF}"/>
                </a:ext>
              </a:extLst>
            </p:cNvPr>
            <p:cNvSpPr/>
            <p:nvPr/>
          </p:nvSpPr>
          <p:spPr>
            <a:xfrm>
              <a:off x="6514154" y="2018561"/>
              <a:ext cx="1800167" cy="1800167"/>
            </a:xfrm>
            <a:prstGeom prst="roundRect">
              <a:avLst>
                <a:gd name="adj" fmla="val 7848"/>
              </a:avLst>
            </a:prstGeom>
            <a:gradFill flip="none" rotWithShape="1">
              <a:gsLst>
                <a:gs pos="94000">
                  <a:schemeClr val="accent2"/>
                </a:gs>
                <a:gs pos="0">
                  <a:schemeClr val="accent1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>
              <a:outerShdw blurRad="279400" dist="177800" dir="5400000" sx="99000" sy="99000" algn="t" rotWithShape="0">
                <a:schemeClr val="accent2">
                  <a:lumMod val="50000"/>
                  <a:alpha val="24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61CC6095-2D4C-8A57-A11C-A4266D881690}"/>
                </a:ext>
              </a:extLst>
            </p:cNvPr>
            <p:cNvSpPr txBox="1"/>
            <p:nvPr/>
          </p:nvSpPr>
          <p:spPr>
            <a:xfrm>
              <a:off x="6695130" y="2062736"/>
              <a:ext cx="1438214" cy="13234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8000" dirty="0">
                  <a:ln w="12700">
                    <a:gradFill>
                      <a:gsLst>
                        <a:gs pos="0">
                          <a:schemeClr val="bg1"/>
                        </a:gs>
                        <a:gs pos="73000">
                          <a:schemeClr val="bg1">
                            <a:alpha val="0"/>
                          </a:schemeClr>
                        </a:gs>
                      </a:gsLst>
                      <a:lin ang="5400000" scaled="1"/>
                    </a:gradFill>
                  </a:ln>
                  <a:noFill/>
                  <a:latin typeface="OPPOSans R" panose="00020600040101010101" pitchFamily="18" charset="-122"/>
                  <a:ea typeface="OPPOSans R" panose="00020600040101010101" pitchFamily="18" charset="-122"/>
                  <a:sym typeface="OPPOSans R" panose="00020600040101010101" pitchFamily="18" charset="-122"/>
                </a:rPr>
                <a:t>03</a:t>
              </a:r>
              <a:endParaRPr lang="zh-CN" altLang="en-US" sz="8000" dirty="0">
                <a:ln w="12700">
                  <a:gradFill>
                    <a:gsLst>
                      <a:gs pos="0">
                        <a:schemeClr val="bg1"/>
                      </a:gs>
                      <a:gs pos="73000">
                        <a:schemeClr val="bg1"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latin typeface="OPPOSans R" panose="00020600040101010101" pitchFamily="18" charset="-122"/>
                <a:ea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74C6D91F-5FA3-45A2-A0B6-5F7C6E7C2AB7}"/>
                </a:ext>
              </a:extLst>
            </p:cNvPr>
            <p:cNvSpPr/>
            <p:nvPr/>
          </p:nvSpPr>
          <p:spPr>
            <a:xfrm>
              <a:off x="6917508" y="3039373"/>
              <a:ext cx="993458" cy="561200"/>
            </a:xfrm>
            <a:custGeom>
              <a:avLst/>
              <a:gdLst>
                <a:gd name="connsiteX0" fmla="*/ 61382 w 993458"/>
                <a:gd name="connsiteY0" fmla="*/ 0 h 561200"/>
                <a:gd name="connsiteX1" fmla="*/ 17139 w 993458"/>
                <a:gd name="connsiteY1" fmla="*/ 106430 h 561200"/>
                <a:gd name="connsiteX2" fmla="*/ 453136 w 993458"/>
                <a:gd name="connsiteY2" fmla="*/ 542446 h 561200"/>
                <a:gd name="connsiteX3" fmla="*/ 540335 w 993458"/>
                <a:gd name="connsiteY3" fmla="*/ 542446 h 561200"/>
                <a:gd name="connsiteX4" fmla="*/ 976347 w 993458"/>
                <a:gd name="connsiteY4" fmla="*/ 106430 h 561200"/>
                <a:gd name="connsiteX5" fmla="*/ 932744 w 993458"/>
                <a:gd name="connsiteY5" fmla="*/ 0 h 561200"/>
                <a:gd name="connsiteX6" fmla="*/ 61382 w 993458"/>
                <a:gd name="connsiteY6" fmla="*/ 0 h 561200"/>
                <a:gd name="connsiteX7" fmla="*/ 61382 w 993458"/>
                <a:gd name="connsiteY7" fmla="*/ 0 h 561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93458" h="561200">
                  <a:moveTo>
                    <a:pt x="61382" y="0"/>
                  </a:moveTo>
                  <a:cubicBezTo>
                    <a:pt x="10728" y="0"/>
                    <a:pt x="-21664" y="67640"/>
                    <a:pt x="17139" y="106430"/>
                  </a:cubicBezTo>
                  <a:lnTo>
                    <a:pt x="453136" y="542446"/>
                  </a:lnTo>
                  <a:cubicBezTo>
                    <a:pt x="478141" y="567452"/>
                    <a:pt x="515331" y="567452"/>
                    <a:pt x="540335" y="542446"/>
                  </a:cubicBezTo>
                  <a:lnTo>
                    <a:pt x="976347" y="106430"/>
                  </a:lnTo>
                  <a:cubicBezTo>
                    <a:pt x="1014178" y="68613"/>
                    <a:pt x="984683" y="0"/>
                    <a:pt x="932744" y="0"/>
                  </a:cubicBezTo>
                  <a:lnTo>
                    <a:pt x="61382" y="0"/>
                  </a:lnTo>
                  <a:lnTo>
                    <a:pt x="61382" y="0"/>
                  </a:lnTo>
                  <a:close/>
                </a:path>
              </a:pathLst>
            </a:custGeom>
            <a:solidFill>
              <a:schemeClr val="bg1"/>
            </a:solidFill>
            <a:ln w="1246" cap="flat">
              <a:noFill/>
              <a:prstDash val="solid"/>
              <a:miter/>
            </a:ln>
            <a:effectLst>
              <a:outerShdw blurRad="76200" sx="102000" sy="102000" algn="ctr" rotWithShape="0">
                <a:schemeClr val="bg1">
                  <a:alpha val="27000"/>
                </a:schemeClr>
              </a:outerShdw>
            </a:effectLst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50" name="组合 149">
            <a:extLst>
              <a:ext uri="{FF2B5EF4-FFF2-40B4-BE49-F238E27FC236}">
                <a16:creationId xmlns:a16="http://schemas.microsoft.com/office/drawing/2014/main" id="{D9C2158C-72AB-F4B7-1A65-8F4B898D0D27}"/>
              </a:ext>
            </a:extLst>
          </p:cNvPr>
          <p:cNvGrpSpPr/>
          <p:nvPr/>
        </p:nvGrpSpPr>
        <p:grpSpPr>
          <a:xfrm>
            <a:off x="6459489" y="4216261"/>
            <a:ext cx="1909498" cy="696332"/>
            <a:chOff x="6459489" y="4216261"/>
            <a:chExt cx="1909498" cy="696332"/>
          </a:xfrm>
        </p:grpSpPr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2F1C480E-BCA0-997B-38D2-1AA45F647354}"/>
                </a:ext>
              </a:extLst>
            </p:cNvPr>
            <p:cNvSpPr txBox="1"/>
            <p:nvPr/>
          </p:nvSpPr>
          <p:spPr>
            <a:xfrm>
              <a:off x="6706351" y="4216261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dirty="0">
                  <a:latin typeface="思源宋体 CN Heavy" panose="02020900000000000000" pitchFamily="18" charset="-122"/>
                  <a:ea typeface="思源宋体 CN Heavy" panose="02020900000000000000" pitchFamily="18" charset="-122"/>
                  <a:sym typeface="思源宋体 CN Heavy" panose="02020900000000000000" pitchFamily="18" charset="-122"/>
                </a:rPr>
                <a:t>结果讨论</a:t>
              </a: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A17EAF50-29DB-7B30-B172-B0CA707A8DB2}"/>
                </a:ext>
              </a:extLst>
            </p:cNvPr>
            <p:cNvSpPr txBox="1"/>
            <p:nvPr/>
          </p:nvSpPr>
          <p:spPr>
            <a:xfrm>
              <a:off x="6459489" y="4635594"/>
              <a:ext cx="1909498" cy="27699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200" dirty="0">
                  <a:latin typeface="OPPOSans R" panose="00020600040101010101" pitchFamily="18" charset="-122"/>
                  <a:ea typeface="OPPOSans R" panose="00020600040101010101" pitchFamily="18" charset="-122"/>
                  <a:sym typeface="OPPOSans R" panose="00020600040101010101" pitchFamily="18" charset="-122"/>
                </a:rPr>
                <a:t>RESULTS AND DISCUSS</a:t>
              </a:r>
              <a:endParaRPr lang="zh-CN" altLang="en-US" sz="1200" dirty="0">
                <a:latin typeface="OPPOSans R" panose="00020600040101010101" pitchFamily="18" charset="-122"/>
                <a:ea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</p:grpSp>
      <p:grpSp>
        <p:nvGrpSpPr>
          <p:cNvPr id="146" name="组合 145">
            <a:extLst>
              <a:ext uri="{FF2B5EF4-FFF2-40B4-BE49-F238E27FC236}">
                <a16:creationId xmlns:a16="http://schemas.microsoft.com/office/drawing/2014/main" id="{8833806F-B321-0896-50C3-107BFF48AFAA}"/>
              </a:ext>
            </a:extLst>
          </p:cNvPr>
          <p:cNvGrpSpPr/>
          <p:nvPr/>
        </p:nvGrpSpPr>
        <p:grpSpPr>
          <a:xfrm>
            <a:off x="8912658" y="1778342"/>
            <a:ext cx="2280606" cy="2280606"/>
            <a:chOff x="8912658" y="1778342"/>
            <a:chExt cx="2280606" cy="2280606"/>
          </a:xfrm>
        </p:grpSpPr>
        <p:sp>
          <p:nvSpPr>
            <p:cNvPr id="53" name="椭圆 52">
              <a:extLst>
                <a:ext uri="{FF2B5EF4-FFF2-40B4-BE49-F238E27FC236}">
                  <a16:creationId xmlns:a16="http://schemas.microsoft.com/office/drawing/2014/main" id="{01341C97-72E2-8C08-5159-5BB56D20D4A5}"/>
                </a:ext>
              </a:extLst>
            </p:cNvPr>
            <p:cNvSpPr/>
            <p:nvPr/>
          </p:nvSpPr>
          <p:spPr>
            <a:xfrm>
              <a:off x="8912658" y="1778342"/>
              <a:ext cx="2280606" cy="2280606"/>
            </a:xfrm>
            <a:prstGeom prst="ellipse">
              <a:avLst/>
            </a:prstGeom>
            <a:solidFill>
              <a:schemeClr val="accent1">
                <a:lumMod val="20000"/>
                <a:lumOff val="80000"/>
                <a:alpha val="46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矩形: 圆角 53">
              <a:extLst>
                <a:ext uri="{FF2B5EF4-FFF2-40B4-BE49-F238E27FC236}">
                  <a16:creationId xmlns:a16="http://schemas.microsoft.com/office/drawing/2014/main" id="{AB3908BA-A951-2874-A318-2C8E04914044}"/>
                </a:ext>
              </a:extLst>
            </p:cNvPr>
            <p:cNvSpPr/>
            <p:nvPr/>
          </p:nvSpPr>
          <p:spPr>
            <a:xfrm>
              <a:off x="9152877" y="2018561"/>
              <a:ext cx="1800167" cy="1800167"/>
            </a:xfrm>
            <a:prstGeom prst="roundRect">
              <a:avLst>
                <a:gd name="adj" fmla="val 7848"/>
              </a:avLst>
            </a:prstGeom>
            <a:gradFill flip="none" rotWithShape="1">
              <a:gsLst>
                <a:gs pos="94000">
                  <a:schemeClr val="accent2"/>
                </a:gs>
                <a:gs pos="0">
                  <a:schemeClr val="accent1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>
              <a:outerShdw blurRad="279400" dist="177800" dir="5400000" sx="99000" sy="99000" algn="t" rotWithShape="0">
                <a:schemeClr val="accent2">
                  <a:lumMod val="50000"/>
                  <a:alpha val="24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20860929-F205-001D-D3BE-F2EEF64FC920}"/>
                </a:ext>
              </a:extLst>
            </p:cNvPr>
            <p:cNvSpPr txBox="1"/>
            <p:nvPr/>
          </p:nvSpPr>
          <p:spPr>
            <a:xfrm>
              <a:off x="9333853" y="2062736"/>
              <a:ext cx="1438214" cy="13234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8000" dirty="0">
                  <a:ln w="12700">
                    <a:gradFill>
                      <a:gsLst>
                        <a:gs pos="0">
                          <a:schemeClr val="bg1"/>
                        </a:gs>
                        <a:gs pos="73000">
                          <a:schemeClr val="bg1">
                            <a:alpha val="0"/>
                          </a:schemeClr>
                        </a:gs>
                      </a:gsLst>
                      <a:lin ang="5400000" scaled="1"/>
                    </a:gradFill>
                  </a:ln>
                  <a:noFill/>
                  <a:latin typeface="OPPOSans R" panose="00020600040101010101" pitchFamily="18" charset="-122"/>
                  <a:ea typeface="OPPOSans R" panose="00020600040101010101" pitchFamily="18" charset="-122"/>
                  <a:sym typeface="OPPOSans R" panose="00020600040101010101" pitchFamily="18" charset="-122"/>
                </a:rPr>
                <a:t>04</a:t>
              </a:r>
              <a:endParaRPr lang="zh-CN" altLang="en-US" sz="8000" dirty="0">
                <a:ln w="12700">
                  <a:gradFill>
                    <a:gsLst>
                      <a:gs pos="0">
                        <a:schemeClr val="bg1"/>
                      </a:gs>
                      <a:gs pos="73000">
                        <a:schemeClr val="bg1"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latin typeface="OPPOSans R" panose="00020600040101010101" pitchFamily="18" charset="-122"/>
                <a:ea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55AC4B77-E5F9-0137-BBBD-360F42DA32E6}"/>
                </a:ext>
              </a:extLst>
            </p:cNvPr>
            <p:cNvSpPr/>
            <p:nvPr/>
          </p:nvSpPr>
          <p:spPr>
            <a:xfrm>
              <a:off x="9556231" y="3039373"/>
              <a:ext cx="993458" cy="561200"/>
            </a:xfrm>
            <a:custGeom>
              <a:avLst/>
              <a:gdLst>
                <a:gd name="connsiteX0" fmla="*/ 61382 w 993458"/>
                <a:gd name="connsiteY0" fmla="*/ 0 h 561200"/>
                <a:gd name="connsiteX1" fmla="*/ 17139 w 993458"/>
                <a:gd name="connsiteY1" fmla="*/ 106430 h 561200"/>
                <a:gd name="connsiteX2" fmla="*/ 453136 w 993458"/>
                <a:gd name="connsiteY2" fmla="*/ 542446 h 561200"/>
                <a:gd name="connsiteX3" fmla="*/ 540335 w 993458"/>
                <a:gd name="connsiteY3" fmla="*/ 542446 h 561200"/>
                <a:gd name="connsiteX4" fmla="*/ 976347 w 993458"/>
                <a:gd name="connsiteY4" fmla="*/ 106430 h 561200"/>
                <a:gd name="connsiteX5" fmla="*/ 932744 w 993458"/>
                <a:gd name="connsiteY5" fmla="*/ 0 h 561200"/>
                <a:gd name="connsiteX6" fmla="*/ 61382 w 993458"/>
                <a:gd name="connsiteY6" fmla="*/ 0 h 561200"/>
                <a:gd name="connsiteX7" fmla="*/ 61382 w 993458"/>
                <a:gd name="connsiteY7" fmla="*/ 0 h 561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93458" h="561200">
                  <a:moveTo>
                    <a:pt x="61382" y="0"/>
                  </a:moveTo>
                  <a:cubicBezTo>
                    <a:pt x="10728" y="0"/>
                    <a:pt x="-21664" y="67640"/>
                    <a:pt x="17139" y="106430"/>
                  </a:cubicBezTo>
                  <a:lnTo>
                    <a:pt x="453136" y="542446"/>
                  </a:lnTo>
                  <a:cubicBezTo>
                    <a:pt x="478141" y="567452"/>
                    <a:pt x="515331" y="567452"/>
                    <a:pt x="540335" y="542446"/>
                  </a:cubicBezTo>
                  <a:lnTo>
                    <a:pt x="976347" y="106430"/>
                  </a:lnTo>
                  <a:cubicBezTo>
                    <a:pt x="1014178" y="68613"/>
                    <a:pt x="984683" y="0"/>
                    <a:pt x="932744" y="0"/>
                  </a:cubicBezTo>
                  <a:lnTo>
                    <a:pt x="61382" y="0"/>
                  </a:lnTo>
                  <a:lnTo>
                    <a:pt x="61382" y="0"/>
                  </a:lnTo>
                  <a:close/>
                </a:path>
              </a:pathLst>
            </a:custGeom>
            <a:solidFill>
              <a:schemeClr val="bg1"/>
            </a:solidFill>
            <a:ln w="1246" cap="flat">
              <a:noFill/>
              <a:prstDash val="solid"/>
              <a:miter/>
            </a:ln>
            <a:effectLst>
              <a:outerShdw blurRad="76200" sx="102000" sy="102000" algn="ctr" rotWithShape="0">
                <a:schemeClr val="bg1">
                  <a:alpha val="27000"/>
                </a:schemeClr>
              </a:outerShdw>
            </a:effectLst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47" name="组合 146">
            <a:extLst>
              <a:ext uri="{FF2B5EF4-FFF2-40B4-BE49-F238E27FC236}">
                <a16:creationId xmlns:a16="http://schemas.microsoft.com/office/drawing/2014/main" id="{8414D2F7-A5BB-3A54-2420-480A14407549}"/>
              </a:ext>
            </a:extLst>
          </p:cNvPr>
          <p:cNvGrpSpPr/>
          <p:nvPr/>
        </p:nvGrpSpPr>
        <p:grpSpPr>
          <a:xfrm>
            <a:off x="8924289" y="4216261"/>
            <a:ext cx="2257349" cy="696332"/>
            <a:chOff x="8924289" y="4216261"/>
            <a:chExt cx="2257349" cy="696332"/>
          </a:xfrm>
        </p:grpSpPr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47E67F59-898C-D872-0653-233C738BCC29}"/>
                </a:ext>
              </a:extLst>
            </p:cNvPr>
            <p:cNvSpPr txBox="1"/>
            <p:nvPr/>
          </p:nvSpPr>
          <p:spPr>
            <a:xfrm>
              <a:off x="9345074" y="4216261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dirty="0">
                  <a:latin typeface="思源宋体 CN Heavy" panose="02020900000000000000" pitchFamily="18" charset="-122"/>
                  <a:ea typeface="思源宋体 CN Heavy" panose="02020900000000000000" pitchFamily="18" charset="-122"/>
                  <a:sym typeface="思源宋体 CN Heavy" panose="02020900000000000000" pitchFamily="18" charset="-122"/>
                </a:rPr>
                <a:t>结果总结</a:t>
              </a:r>
            </a:p>
          </p:txBody>
        </p: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85B51075-7F54-D0EA-F4C4-F233C7095416}"/>
                </a:ext>
              </a:extLst>
            </p:cNvPr>
            <p:cNvSpPr txBox="1"/>
            <p:nvPr/>
          </p:nvSpPr>
          <p:spPr>
            <a:xfrm>
              <a:off x="8924289" y="4635594"/>
              <a:ext cx="2257349" cy="27699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200" dirty="0">
                  <a:latin typeface="OPPOSans R" panose="00020600040101010101" pitchFamily="18" charset="-122"/>
                  <a:ea typeface="OPPOSans R" panose="00020600040101010101" pitchFamily="18" charset="-122"/>
                  <a:sym typeface="OPPOSans R" panose="00020600040101010101" pitchFamily="18" charset="-122"/>
                </a:rPr>
                <a:t>RESULTS AND CONCLUSION</a:t>
              </a:r>
              <a:endParaRPr lang="zh-CN" altLang="en-US" sz="1200" dirty="0">
                <a:latin typeface="OPPOSans R" panose="00020600040101010101" pitchFamily="18" charset="-122"/>
                <a:ea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</p:grpSp>
      <p:sp>
        <p:nvSpPr>
          <p:cNvPr id="141" name="标题 140">
            <a:extLst>
              <a:ext uri="{FF2B5EF4-FFF2-40B4-BE49-F238E27FC236}">
                <a16:creationId xmlns:a16="http://schemas.microsoft.com/office/drawing/2014/main" id="{41397531-0B17-CCD9-491D-F1638B9285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546192"/>
            <a:ext cx="996950" cy="535531"/>
          </a:xfrm>
        </p:spPr>
        <p:txBody>
          <a:bodyPr/>
          <a:lstStyle/>
          <a:p>
            <a:r>
              <a:rPr lang="zh-CN" altLang="en-US" dirty="0"/>
              <a:t>目录</a:t>
            </a:r>
          </a:p>
        </p:txBody>
      </p:sp>
      <p:sp>
        <p:nvSpPr>
          <p:cNvPr id="142" name="文本占位符 141">
            <a:extLst>
              <a:ext uri="{FF2B5EF4-FFF2-40B4-BE49-F238E27FC236}">
                <a16:creationId xmlns:a16="http://schemas.microsoft.com/office/drawing/2014/main" id="{635404D6-7AC8-94D7-D7BF-B9EF06CCC4C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681156" y="908050"/>
            <a:ext cx="992579" cy="261675"/>
          </a:xfrm>
        </p:spPr>
        <p:txBody>
          <a:bodyPr/>
          <a:lstStyle/>
          <a:p>
            <a:r>
              <a:rPr lang="en-US" altLang="zh-CN" dirty="0"/>
              <a:t>CONTENTS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849297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标题 52">
            <a:extLst>
              <a:ext uri="{FF2B5EF4-FFF2-40B4-BE49-F238E27FC236}">
                <a16:creationId xmlns:a16="http://schemas.microsoft.com/office/drawing/2014/main" id="{F8052CB5-B0C8-EFE3-0B64-8C9FACACDD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01</a:t>
            </a:r>
            <a:endParaRPr lang="zh-CN" altLang="en-US" dirty="0"/>
          </a:p>
        </p:txBody>
      </p:sp>
      <p:sp>
        <p:nvSpPr>
          <p:cNvPr id="54" name="文本占位符 53">
            <a:extLst>
              <a:ext uri="{FF2B5EF4-FFF2-40B4-BE49-F238E27FC236}">
                <a16:creationId xmlns:a16="http://schemas.microsoft.com/office/drawing/2014/main" id="{83A31952-63AC-9B4F-F32B-D5E12FEC937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 dirty="0"/>
              <a:t>课题背景</a:t>
            </a:r>
          </a:p>
        </p:txBody>
      </p:sp>
      <p:sp>
        <p:nvSpPr>
          <p:cNvPr id="55" name="文本占位符 54">
            <a:extLst>
              <a:ext uri="{FF2B5EF4-FFF2-40B4-BE49-F238E27FC236}">
                <a16:creationId xmlns:a16="http://schemas.microsoft.com/office/drawing/2014/main" id="{14073DF8-0FB4-41B4-D039-9C19C59CA8B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CN" dirty="0"/>
              <a:t>SUBJECT BACKGROUND</a:t>
            </a:r>
          </a:p>
        </p:txBody>
      </p:sp>
    </p:spTree>
    <p:extLst>
      <p:ext uri="{BB962C8B-B14F-4D97-AF65-F5344CB8AC3E}">
        <p14:creationId xmlns:p14="http://schemas.microsoft.com/office/powerpoint/2010/main" val="10543055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4" name="组合 103">
            <a:extLst>
              <a:ext uri="{FF2B5EF4-FFF2-40B4-BE49-F238E27FC236}">
                <a16:creationId xmlns:a16="http://schemas.microsoft.com/office/drawing/2014/main" id="{EAD5941A-2DBA-2743-4570-88A99760C0DD}"/>
              </a:ext>
            </a:extLst>
          </p:cNvPr>
          <p:cNvGrpSpPr/>
          <p:nvPr/>
        </p:nvGrpSpPr>
        <p:grpSpPr>
          <a:xfrm>
            <a:off x="0" y="1443354"/>
            <a:ext cx="12192000" cy="2315255"/>
            <a:chOff x="0" y="1443354"/>
            <a:chExt cx="12192000" cy="2315255"/>
          </a:xfrm>
        </p:grpSpPr>
        <p:sp>
          <p:nvSpPr>
            <p:cNvPr id="26" name="矩形 25">
              <a:extLst>
                <a:ext uri="{FF2B5EF4-FFF2-40B4-BE49-F238E27FC236}">
                  <a16:creationId xmlns:a16="http://schemas.microsoft.com/office/drawing/2014/main" id="{3E6DC9D2-ABD8-D575-A352-57A22A15DF1C}"/>
                </a:ext>
              </a:extLst>
            </p:cNvPr>
            <p:cNvSpPr/>
            <p:nvPr/>
          </p:nvSpPr>
          <p:spPr>
            <a:xfrm>
              <a:off x="0" y="1443354"/>
              <a:ext cx="12192000" cy="2315255"/>
            </a:xfrm>
            <a:prstGeom prst="rect">
              <a:avLst/>
            </a:prstGeom>
            <a:gradFill flip="none" rotWithShape="1">
              <a:gsLst>
                <a:gs pos="94000">
                  <a:schemeClr val="accent2"/>
                </a:gs>
                <a:gs pos="0">
                  <a:schemeClr val="accent1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>
              <a:outerShdw blurRad="279400" dist="177800" dir="5400000" sx="99000" sy="99000" algn="t" rotWithShape="0">
                <a:schemeClr val="accent2">
                  <a:lumMod val="50000"/>
                  <a:alpha val="24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文本框 85">
              <a:extLst>
                <a:ext uri="{FF2B5EF4-FFF2-40B4-BE49-F238E27FC236}">
                  <a16:creationId xmlns:a16="http://schemas.microsoft.com/office/drawing/2014/main" id="{0F5DF5E8-DCB7-2207-FB39-628C09D7AD16}"/>
                </a:ext>
              </a:extLst>
            </p:cNvPr>
            <p:cNvSpPr txBox="1"/>
            <p:nvPr/>
          </p:nvSpPr>
          <p:spPr>
            <a:xfrm>
              <a:off x="689251" y="1621824"/>
              <a:ext cx="233910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sym typeface="思源宋体 CN Heavy" panose="02020900000000000000" pitchFamily="18" charset="-122"/>
                </a:rPr>
                <a:t>这里输入文本</a:t>
              </a:r>
            </a:p>
          </p:txBody>
        </p:sp>
        <p:sp>
          <p:nvSpPr>
            <p:cNvPr id="87" name="文本框 86">
              <a:extLst>
                <a:ext uri="{FF2B5EF4-FFF2-40B4-BE49-F238E27FC236}">
                  <a16:creationId xmlns:a16="http://schemas.microsoft.com/office/drawing/2014/main" id="{3E766F1F-89E6-3C53-FA46-AE9BE52FDA3A}"/>
                </a:ext>
              </a:extLst>
            </p:cNvPr>
            <p:cNvSpPr txBox="1"/>
            <p:nvPr/>
          </p:nvSpPr>
          <p:spPr>
            <a:xfrm>
              <a:off x="689251" y="2146671"/>
              <a:ext cx="10629833" cy="107343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285750" indent="-285750" algn="just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zh-CN" altLang="en-US" dirty="0">
                  <a:solidFill>
                    <a:schemeClr val="bg1"/>
                  </a:solidFill>
                  <a:latin typeface="OPPOSans R" panose="00020600040101010101" pitchFamily="18" charset="-122"/>
                  <a:ea typeface="OPPOSans R" panose="00020600040101010101" pitchFamily="18" charset="-122"/>
                  <a:sym typeface="OPPOSans R" panose="00020600040101010101" pitchFamily="18" charset="-122"/>
                </a:rPr>
                <a:t>在这里输入你的正文，阐述与关键词标题相关的具体内容，若字数太多酌情先删减文案，再缩小字号</a:t>
              </a:r>
              <a:endParaRPr lang="en-US" altLang="zh-CN" dirty="0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  <a:sym typeface="OPPOSans R" panose="00020600040101010101" pitchFamily="18" charset="-122"/>
              </a:endParaRPr>
            </a:p>
            <a:p>
              <a:pPr marL="285750" indent="-285750" algn="just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zh-CN" altLang="en-US" dirty="0">
                  <a:solidFill>
                    <a:schemeClr val="bg1"/>
                  </a:solidFill>
                  <a:latin typeface="OPPOSans R" panose="00020600040101010101" pitchFamily="18" charset="-122"/>
                  <a:ea typeface="OPPOSans R" panose="00020600040101010101" pitchFamily="18" charset="-122"/>
                  <a:sym typeface="OPPOSans R" panose="00020600040101010101" pitchFamily="18" charset="-122"/>
                </a:rPr>
                <a:t>在这里输入你的正文，阐述与关键词标题相关的具体内容，若字数太多酌情先删减文案，再缩小字号</a:t>
              </a:r>
            </a:p>
            <a:p>
              <a:pPr marL="285750" indent="-285750" algn="just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zh-CN" altLang="en-US" dirty="0">
                  <a:solidFill>
                    <a:schemeClr val="bg1"/>
                  </a:solidFill>
                  <a:latin typeface="OPPOSans R" panose="00020600040101010101" pitchFamily="18" charset="-122"/>
                  <a:ea typeface="OPPOSans R" panose="00020600040101010101" pitchFamily="18" charset="-122"/>
                  <a:sym typeface="OPPOSans R" panose="00020600040101010101" pitchFamily="18" charset="-122"/>
                </a:rPr>
                <a:t>在这里输入你的正文，阐述与关键词标题相关的具体内容，若字数太多酌情先删减文案，再缩小字号</a:t>
              </a:r>
            </a:p>
          </p:txBody>
        </p:sp>
      </p:grpSp>
      <p:sp>
        <p:nvSpPr>
          <p:cNvPr id="25" name="标题 24">
            <a:extLst>
              <a:ext uri="{FF2B5EF4-FFF2-40B4-BE49-F238E27FC236}">
                <a16:creationId xmlns:a16="http://schemas.microsoft.com/office/drawing/2014/main" id="{3DC39EFE-6639-9E53-01EE-F1F98CA67F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课题背景</a:t>
            </a:r>
          </a:p>
        </p:txBody>
      </p:sp>
      <p:cxnSp>
        <p:nvCxnSpPr>
          <p:cNvPr id="97" name="直接连接符 96">
            <a:extLst>
              <a:ext uri="{FF2B5EF4-FFF2-40B4-BE49-F238E27FC236}">
                <a16:creationId xmlns:a16="http://schemas.microsoft.com/office/drawing/2014/main" id="{FF33B8E1-9BF7-C10C-9D19-8D084EFC3FC5}"/>
              </a:ext>
            </a:extLst>
          </p:cNvPr>
          <p:cNvCxnSpPr>
            <a:cxnSpLocks/>
          </p:cNvCxnSpPr>
          <p:nvPr/>
        </p:nvCxnSpPr>
        <p:spPr>
          <a:xfrm>
            <a:off x="3720123" y="4470397"/>
            <a:ext cx="2063262" cy="0"/>
          </a:xfrm>
          <a:prstGeom prst="line">
            <a:avLst/>
          </a:prstGeom>
          <a:ln>
            <a:solidFill>
              <a:schemeClr val="accent2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BEF37A4C-BE7E-7D03-07AC-2DD5AF674FF3}"/>
              </a:ext>
            </a:extLst>
          </p:cNvPr>
          <p:cNvGrpSpPr/>
          <p:nvPr/>
        </p:nvGrpSpPr>
        <p:grpSpPr>
          <a:xfrm>
            <a:off x="8786354" y="3392658"/>
            <a:ext cx="2530933" cy="2681605"/>
            <a:chOff x="8786354" y="3392658"/>
            <a:chExt cx="2530933" cy="2681605"/>
          </a:xfrm>
        </p:grpSpPr>
        <p:sp>
          <p:nvSpPr>
            <p:cNvPr id="30" name="矩形: 圆角 29">
              <a:extLst>
                <a:ext uri="{FF2B5EF4-FFF2-40B4-BE49-F238E27FC236}">
                  <a16:creationId xmlns:a16="http://schemas.microsoft.com/office/drawing/2014/main" id="{C08B2D78-B558-5030-91C4-A57E624A7F93}"/>
                </a:ext>
              </a:extLst>
            </p:cNvPr>
            <p:cNvSpPr/>
            <p:nvPr/>
          </p:nvSpPr>
          <p:spPr>
            <a:xfrm>
              <a:off x="8786354" y="3392658"/>
              <a:ext cx="2530933" cy="2681605"/>
            </a:xfrm>
            <a:prstGeom prst="roundRect">
              <a:avLst>
                <a:gd name="adj" fmla="val 3235"/>
              </a:avLst>
            </a:prstGeom>
            <a:solidFill>
              <a:schemeClr val="bg1"/>
            </a:solidFill>
            <a:ln>
              <a:noFill/>
            </a:ln>
            <a:effectLst>
              <a:outerShdw blurRad="355600" dist="482600" dir="5400000" sx="86000" sy="86000" algn="t" rotWithShape="0">
                <a:schemeClr val="accent4">
                  <a:alpha val="68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OPPOSans R" panose="00020600040101010101" pitchFamily="18" charset="-122"/>
                <a:ea typeface="思源黑体 CN Regular"/>
              </a:endParaRPr>
            </a:p>
          </p:txBody>
        </p:sp>
        <p:sp>
          <p:nvSpPr>
            <p:cNvPr id="101" name="文本框 100">
              <a:extLst>
                <a:ext uri="{FF2B5EF4-FFF2-40B4-BE49-F238E27FC236}">
                  <a16:creationId xmlns:a16="http://schemas.microsoft.com/office/drawing/2014/main" id="{B8FC7533-F24D-B8C7-31ED-34FC239B9577}"/>
                </a:ext>
              </a:extLst>
            </p:cNvPr>
            <p:cNvSpPr txBox="1"/>
            <p:nvPr/>
          </p:nvSpPr>
          <p:spPr>
            <a:xfrm>
              <a:off x="8928821" y="4556108"/>
              <a:ext cx="17235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chemeClr val="accent2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sym typeface="思源宋体 CN Heavy" panose="02020900000000000000" pitchFamily="18" charset="-122"/>
                </a:rPr>
                <a:t>这里输入文本</a:t>
              </a:r>
            </a:p>
          </p:txBody>
        </p:sp>
        <p:sp>
          <p:nvSpPr>
            <p:cNvPr id="102" name="文本框 101">
              <a:extLst>
                <a:ext uri="{FF2B5EF4-FFF2-40B4-BE49-F238E27FC236}">
                  <a16:creationId xmlns:a16="http://schemas.microsoft.com/office/drawing/2014/main" id="{D5F68914-E558-741F-590B-B5EAC756785C}"/>
                </a:ext>
              </a:extLst>
            </p:cNvPr>
            <p:cNvSpPr txBox="1"/>
            <p:nvPr/>
          </p:nvSpPr>
          <p:spPr>
            <a:xfrm>
              <a:off x="8922841" y="4915843"/>
              <a:ext cx="2128114" cy="85536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dirty="0">
                  <a:latin typeface="OPPOSans R" panose="00020600040101010101" pitchFamily="18" charset="-122"/>
                  <a:ea typeface="OPPOSans R" panose="00020600040101010101" pitchFamily="18" charset="-122"/>
                  <a:sym typeface="OPPOSans R" panose="00020600040101010101" pitchFamily="18" charset="-122"/>
                </a:rPr>
                <a:t>在这里输入你的正文，阐述与关键词标题相关的具体内容</a:t>
              </a:r>
              <a:endParaRPr lang="en-US" altLang="zh-CN" sz="1400" dirty="0">
                <a:latin typeface="OPPOSans R" panose="00020600040101010101" pitchFamily="18" charset="-122"/>
                <a:ea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cxnSp>
          <p:nvCxnSpPr>
            <p:cNvPr id="103" name="直接连接符 102">
              <a:extLst>
                <a:ext uri="{FF2B5EF4-FFF2-40B4-BE49-F238E27FC236}">
                  <a16:creationId xmlns:a16="http://schemas.microsoft.com/office/drawing/2014/main" id="{E7EA1B96-17C3-80B4-8C9B-DDCAF836182D}"/>
                </a:ext>
              </a:extLst>
            </p:cNvPr>
            <p:cNvCxnSpPr>
              <a:cxnSpLocks/>
            </p:cNvCxnSpPr>
            <p:nvPr/>
          </p:nvCxnSpPr>
          <p:spPr>
            <a:xfrm>
              <a:off x="8987693" y="4470397"/>
              <a:ext cx="2063262" cy="0"/>
            </a:xfrm>
            <a:prstGeom prst="line">
              <a:avLst/>
            </a:prstGeom>
            <a:ln>
              <a:solidFill>
                <a:schemeClr val="accent2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3" name="图形 2">
              <a:extLst>
                <a:ext uri="{FF2B5EF4-FFF2-40B4-BE49-F238E27FC236}">
                  <a16:creationId xmlns:a16="http://schemas.microsoft.com/office/drawing/2014/main" id="{4A11278A-5DA2-7E7E-2A15-6FD68959222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8922841" y="3473547"/>
              <a:ext cx="904444" cy="904444"/>
            </a:xfrm>
            <a:prstGeom prst="rect">
              <a:avLst/>
            </a:prstGeom>
          </p:spPr>
        </p:pic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CC983013-D56C-3DDE-1EA5-2389D3635DE6}"/>
              </a:ext>
            </a:extLst>
          </p:cNvPr>
          <p:cNvGrpSpPr/>
          <p:nvPr/>
        </p:nvGrpSpPr>
        <p:grpSpPr>
          <a:xfrm>
            <a:off x="6149140" y="3392658"/>
            <a:ext cx="2530933" cy="2681605"/>
            <a:chOff x="6149140" y="3392658"/>
            <a:chExt cx="2530933" cy="2681605"/>
          </a:xfrm>
        </p:grpSpPr>
        <p:sp>
          <p:nvSpPr>
            <p:cNvPr id="29" name="矩形: 圆角 28">
              <a:extLst>
                <a:ext uri="{FF2B5EF4-FFF2-40B4-BE49-F238E27FC236}">
                  <a16:creationId xmlns:a16="http://schemas.microsoft.com/office/drawing/2014/main" id="{EFD2500B-856F-D7A6-C7C6-D15409060087}"/>
                </a:ext>
              </a:extLst>
            </p:cNvPr>
            <p:cNvSpPr/>
            <p:nvPr/>
          </p:nvSpPr>
          <p:spPr>
            <a:xfrm>
              <a:off x="6149140" y="3392658"/>
              <a:ext cx="2530933" cy="2681605"/>
            </a:xfrm>
            <a:prstGeom prst="roundRect">
              <a:avLst>
                <a:gd name="adj" fmla="val 3235"/>
              </a:avLst>
            </a:prstGeom>
            <a:solidFill>
              <a:schemeClr val="bg1"/>
            </a:solidFill>
            <a:ln>
              <a:noFill/>
            </a:ln>
            <a:effectLst>
              <a:outerShdw blurRad="355600" dist="482600" dir="5400000" sx="86000" sy="86000" algn="t" rotWithShape="0">
                <a:schemeClr val="accent4">
                  <a:alpha val="68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OPPOSans R" panose="00020600040101010101" pitchFamily="18" charset="-122"/>
                <a:ea typeface="思源黑体 CN Regular"/>
              </a:endParaRPr>
            </a:p>
          </p:txBody>
        </p:sp>
        <p:sp>
          <p:nvSpPr>
            <p:cNvPr id="98" name="文本框 97">
              <a:extLst>
                <a:ext uri="{FF2B5EF4-FFF2-40B4-BE49-F238E27FC236}">
                  <a16:creationId xmlns:a16="http://schemas.microsoft.com/office/drawing/2014/main" id="{F7950251-2CB2-EAEF-E54C-3DEDBFCAD73F}"/>
                </a:ext>
              </a:extLst>
            </p:cNvPr>
            <p:cNvSpPr txBox="1"/>
            <p:nvPr/>
          </p:nvSpPr>
          <p:spPr>
            <a:xfrm>
              <a:off x="6334113" y="4556108"/>
              <a:ext cx="17235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chemeClr val="accent2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sym typeface="思源宋体 CN Heavy" panose="02020900000000000000" pitchFamily="18" charset="-122"/>
                </a:rPr>
                <a:t>这里输入文本</a:t>
              </a:r>
            </a:p>
          </p:txBody>
        </p:sp>
        <p:sp>
          <p:nvSpPr>
            <p:cNvPr id="99" name="文本框 98">
              <a:extLst>
                <a:ext uri="{FF2B5EF4-FFF2-40B4-BE49-F238E27FC236}">
                  <a16:creationId xmlns:a16="http://schemas.microsoft.com/office/drawing/2014/main" id="{070656B5-32DB-0254-318C-5C0EC51AC9DF}"/>
                </a:ext>
              </a:extLst>
            </p:cNvPr>
            <p:cNvSpPr txBox="1"/>
            <p:nvPr/>
          </p:nvSpPr>
          <p:spPr>
            <a:xfrm>
              <a:off x="6328133" y="4915843"/>
              <a:ext cx="2128114" cy="85536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dirty="0">
                  <a:latin typeface="OPPOSans R" panose="00020600040101010101" pitchFamily="18" charset="-122"/>
                  <a:ea typeface="OPPOSans R" panose="00020600040101010101" pitchFamily="18" charset="-122"/>
                  <a:sym typeface="OPPOSans R" panose="00020600040101010101" pitchFamily="18" charset="-122"/>
                </a:rPr>
                <a:t>在这里输入你的正文，阐述与关键词标题相关的具体内容</a:t>
              </a:r>
              <a:endParaRPr lang="en-US" altLang="zh-CN" sz="1400" dirty="0">
                <a:latin typeface="OPPOSans R" panose="00020600040101010101" pitchFamily="18" charset="-122"/>
                <a:ea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cxnSp>
          <p:nvCxnSpPr>
            <p:cNvPr id="100" name="直接连接符 99">
              <a:extLst>
                <a:ext uri="{FF2B5EF4-FFF2-40B4-BE49-F238E27FC236}">
                  <a16:creationId xmlns:a16="http://schemas.microsoft.com/office/drawing/2014/main" id="{62A6FE70-6CB8-6372-7E6A-60114C2CEABF}"/>
                </a:ext>
              </a:extLst>
            </p:cNvPr>
            <p:cNvCxnSpPr>
              <a:cxnSpLocks/>
            </p:cNvCxnSpPr>
            <p:nvPr/>
          </p:nvCxnSpPr>
          <p:spPr>
            <a:xfrm>
              <a:off x="6392985" y="4470397"/>
              <a:ext cx="2063262" cy="0"/>
            </a:xfrm>
            <a:prstGeom prst="line">
              <a:avLst/>
            </a:prstGeom>
            <a:ln>
              <a:solidFill>
                <a:schemeClr val="accent2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5" name="图形 4">
              <a:extLst>
                <a:ext uri="{FF2B5EF4-FFF2-40B4-BE49-F238E27FC236}">
                  <a16:creationId xmlns:a16="http://schemas.microsoft.com/office/drawing/2014/main" id="{CF397499-05FB-CAE1-7EA9-6F5C7133149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6328133" y="3473547"/>
              <a:ext cx="904443" cy="904443"/>
            </a:xfrm>
            <a:prstGeom prst="rect">
              <a:avLst/>
            </a:prstGeom>
          </p:spPr>
        </p:pic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491CA5E5-8C12-9320-3C32-B420FF2CAA79}"/>
              </a:ext>
            </a:extLst>
          </p:cNvPr>
          <p:cNvGrpSpPr/>
          <p:nvPr/>
        </p:nvGrpSpPr>
        <p:grpSpPr>
          <a:xfrm>
            <a:off x="3511926" y="3392658"/>
            <a:ext cx="2530933" cy="2681605"/>
            <a:chOff x="3511926" y="3392658"/>
            <a:chExt cx="2530933" cy="2681605"/>
          </a:xfrm>
        </p:grpSpPr>
        <p:sp>
          <p:nvSpPr>
            <p:cNvPr id="28" name="矩形: 圆角 27">
              <a:extLst>
                <a:ext uri="{FF2B5EF4-FFF2-40B4-BE49-F238E27FC236}">
                  <a16:creationId xmlns:a16="http://schemas.microsoft.com/office/drawing/2014/main" id="{E4EE40C7-3524-FBAF-B5AD-2167140B47CA}"/>
                </a:ext>
              </a:extLst>
            </p:cNvPr>
            <p:cNvSpPr/>
            <p:nvPr/>
          </p:nvSpPr>
          <p:spPr>
            <a:xfrm>
              <a:off x="3511926" y="3392658"/>
              <a:ext cx="2530933" cy="2681605"/>
            </a:xfrm>
            <a:prstGeom prst="roundRect">
              <a:avLst>
                <a:gd name="adj" fmla="val 3235"/>
              </a:avLst>
            </a:prstGeom>
            <a:solidFill>
              <a:schemeClr val="bg1"/>
            </a:solidFill>
            <a:ln>
              <a:noFill/>
            </a:ln>
            <a:effectLst>
              <a:outerShdw blurRad="355600" dist="482600" dir="5400000" sx="86000" sy="86000" algn="t" rotWithShape="0">
                <a:schemeClr val="accent4">
                  <a:alpha val="68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OPPOSans R" panose="00020600040101010101" pitchFamily="18" charset="-122"/>
                <a:ea typeface="思源黑体 CN Regular"/>
              </a:endParaRPr>
            </a:p>
          </p:txBody>
        </p:sp>
        <p:sp>
          <p:nvSpPr>
            <p:cNvPr id="95" name="文本框 94">
              <a:extLst>
                <a:ext uri="{FF2B5EF4-FFF2-40B4-BE49-F238E27FC236}">
                  <a16:creationId xmlns:a16="http://schemas.microsoft.com/office/drawing/2014/main" id="{85BD4A01-2025-BE1C-4C6B-14E6D0CEF45B}"/>
                </a:ext>
              </a:extLst>
            </p:cNvPr>
            <p:cNvSpPr txBox="1"/>
            <p:nvPr/>
          </p:nvSpPr>
          <p:spPr>
            <a:xfrm>
              <a:off x="3661251" y="4556108"/>
              <a:ext cx="17235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chemeClr val="accent2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sym typeface="思源宋体 CN Heavy" panose="02020900000000000000" pitchFamily="18" charset="-122"/>
                </a:rPr>
                <a:t>这里输入文本</a:t>
              </a:r>
            </a:p>
          </p:txBody>
        </p:sp>
        <p:sp>
          <p:nvSpPr>
            <p:cNvPr id="96" name="文本框 95">
              <a:extLst>
                <a:ext uri="{FF2B5EF4-FFF2-40B4-BE49-F238E27FC236}">
                  <a16:creationId xmlns:a16="http://schemas.microsoft.com/office/drawing/2014/main" id="{6E4F6EC9-5810-89EA-0DDE-0E067E6BA02A}"/>
                </a:ext>
              </a:extLst>
            </p:cNvPr>
            <p:cNvSpPr txBox="1"/>
            <p:nvPr/>
          </p:nvSpPr>
          <p:spPr>
            <a:xfrm>
              <a:off x="3655271" y="4915843"/>
              <a:ext cx="2128114" cy="85536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dirty="0">
                  <a:latin typeface="OPPOSans R" panose="00020600040101010101" pitchFamily="18" charset="-122"/>
                  <a:ea typeface="OPPOSans R" panose="00020600040101010101" pitchFamily="18" charset="-122"/>
                  <a:sym typeface="OPPOSans R" panose="00020600040101010101" pitchFamily="18" charset="-122"/>
                </a:rPr>
                <a:t>在这里输入你的正文，阐述与关键词标题相关的具体内容</a:t>
              </a:r>
              <a:endParaRPr lang="en-US" altLang="zh-CN" sz="1400" dirty="0">
                <a:latin typeface="OPPOSans R" panose="00020600040101010101" pitchFamily="18" charset="-122"/>
                <a:ea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pic>
          <p:nvPicPr>
            <p:cNvPr id="7" name="图形 6">
              <a:extLst>
                <a:ext uri="{FF2B5EF4-FFF2-40B4-BE49-F238E27FC236}">
                  <a16:creationId xmlns:a16="http://schemas.microsoft.com/office/drawing/2014/main" id="{60C035E1-E30C-42D9-E81B-7D16FB1E92C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3618582" y="3473547"/>
              <a:ext cx="904443" cy="904443"/>
            </a:xfrm>
            <a:prstGeom prst="rect">
              <a:avLst/>
            </a:prstGeom>
          </p:spPr>
        </p:pic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0A58A08F-F88E-58BD-E919-51EC210EBE9A}"/>
              </a:ext>
            </a:extLst>
          </p:cNvPr>
          <p:cNvGrpSpPr/>
          <p:nvPr/>
        </p:nvGrpSpPr>
        <p:grpSpPr>
          <a:xfrm>
            <a:off x="874712" y="3392658"/>
            <a:ext cx="2530933" cy="2681605"/>
            <a:chOff x="874712" y="3392658"/>
            <a:chExt cx="2530933" cy="2681605"/>
          </a:xfrm>
        </p:grpSpPr>
        <p:sp>
          <p:nvSpPr>
            <p:cNvPr id="27" name="矩形: 圆角 26">
              <a:extLst>
                <a:ext uri="{FF2B5EF4-FFF2-40B4-BE49-F238E27FC236}">
                  <a16:creationId xmlns:a16="http://schemas.microsoft.com/office/drawing/2014/main" id="{E340C7B1-9B63-1083-DC36-A438C1EC5C07}"/>
                </a:ext>
              </a:extLst>
            </p:cNvPr>
            <p:cNvSpPr/>
            <p:nvPr/>
          </p:nvSpPr>
          <p:spPr>
            <a:xfrm>
              <a:off x="874712" y="3392658"/>
              <a:ext cx="2530933" cy="2681605"/>
            </a:xfrm>
            <a:prstGeom prst="roundRect">
              <a:avLst>
                <a:gd name="adj" fmla="val 3235"/>
              </a:avLst>
            </a:prstGeom>
            <a:solidFill>
              <a:schemeClr val="bg1"/>
            </a:solidFill>
            <a:ln>
              <a:noFill/>
            </a:ln>
            <a:effectLst>
              <a:outerShdw blurRad="355600" dist="482600" dir="5400000" sx="86000" sy="86000" algn="t" rotWithShape="0">
                <a:schemeClr val="accent4">
                  <a:alpha val="68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思源黑体 CN Regular"/>
                <a:cs typeface="+mn-cs"/>
              </a:endParaRPr>
            </a:p>
          </p:txBody>
        </p:sp>
        <p:sp>
          <p:nvSpPr>
            <p:cNvPr id="88" name="文本框 87">
              <a:extLst>
                <a:ext uri="{FF2B5EF4-FFF2-40B4-BE49-F238E27FC236}">
                  <a16:creationId xmlns:a16="http://schemas.microsoft.com/office/drawing/2014/main" id="{9426B2F2-1B9F-62DD-8EB5-FCCF365752C9}"/>
                </a:ext>
              </a:extLst>
            </p:cNvPr>
            <p:cNvSpPr txBox="1"/>
            <p:nvPr/>
          </p:nvSpPr>
          <p:spPr>
            <a:xfrm>
              <a:off x="1066543" y="4556108"/>
              <a:ext cx="17235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chemeClr val="accent2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sym typeface="思源宋体 CN Heavy" panose="02020900000000000000" pitchFamily="18" charset="-122"/>
                </a:rPr>
                <a:t>这里输入文本</a:t>
              </a:r>
            </a:p>
          </p:txBody>
        </p:sp>
        <p:sp>
          <p:nvSpPr>
            <p:cNvPr id="90" name="文本框 89">
              <a:extLst>
                <a:ext uri="{FF2B5EF4-FFF2-40B4-BE49-F238E27FC236}">
                  <a16:creationId xmlns:a16="http://schemas.microsoft.com/office/drawing/2014/main" id="{CA37FE6D-CDC5-7851-931A-9A02D15DE069}"/>
                </a:ext>
              </a:extLst>
            </p:cNvPr>
            <p:cNvSpPr txBox="1"/>
            <p:nvPr/>
          </p:nvSpPr>
          <p:spPr>
            <a:xfrm>
              <a:off x="1060563" y="4915843"/>
              <a:ext cx="2128114" cy="85536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dirty="0">
                  <a:latin typeface="OPPOSans R" panose="00020600040101010101" pitchFamily="18" charset="-122"/>
                  <a:ea typeface="OPPOSans R" panose="00020600040101010101" pitchFamily="18" charset="-122"/>
                  <a:sym typeface="OPPOSans R" panose="00020600040101010101" pitchFamily="18" charset="-122"/>
                </a:rPr>
                <a:t>在这里输入你的正文，阐述与关键词标题相关的具体内容</a:t>
              </a:r>
              <a:endParaRPr lang="en-US" altLang="zh-CN" sz="1400" dirty="0">
                <a:latin typeface="OPPOSans R" panose="00020600040101010101" pitchFamily="18" charset="-122"/>
                <a:ea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cxnSp>
          <p:nvCxnSpPr>
            <p:cNvPr id="92" name="直接连接符 91">
              <a:extLst>
                <a:ext uri="{FF2B5EF4-FFF2-40B4-BE49-F238E27FC236}">
                  <a16:creationId xmlns:a16="http://schemas.microsoft.com/office/drawing/2014/main" id="{B6598BDA-7726-EF65-262C-2EF920A2FCDB}"/>
                </a:ext>
              </a:extLst>
            </p:cNvPr>
            <p:cNvCxnSpPr>
              <a:cxnSpLocks/>
            </p:cNvCxnSpPr>
            <p:nvPr/>
          </p:nvCxnSpPr>
          <p:spPr>
            <a:xfrm>
              <a:off x="1125415" y="4470397"/>
              <a:ext cx="2063262" cy="0"/>
            </a:xfrm>
            <a:prstGeom prst="line">
              <a:avLst/>
            </a:prstGeom>
            <a:ln>
              <a:solidFill>
                <a:schemeClr val="accent2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9" name="图形 8">
              <a:extLst>
                <a:ext uri="{FF2B5EF4-FFF2-40B4-BE49-F238E27FC236}">
                  <a16:creationId xmlns:a16="http://schemas.microsoft.com/office/drawing/2014/main" id="{09A05535-9B8C-3B5C-6B2C-C6E65C777969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1060563" y="3473547"/>
              <a:ext cx="904443" cy="90444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6182440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3">
            <a:extLst>
              <a:ext uri="{FF2B5EF4-FFF2-40B4-BE49-F238E27FC236}">
                <a16:creationId xmlns:a16="http://schemas.microsoft.com/office/drawing/2014/main" id="{D179F52C-6282-CDC6-938B-57E915768E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4404" y="484211"/>
            <a:ext cx="1826141" cy="535531"/>
          </a:xfrm>
        </p:spPr>
        <p:txBody>
          <a:bodyPr/>
          <a:lstStyle/>
          <a:p>
            <a:r>
              <a:rPr lang="zh-CN" altLang="en-US" dirty="0"/>
              <a:t>课题背景</a:t>
            </a:r>
          </a:p>
        </p:txBody>
      </p: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0EDF567E-FDEE-7EC8-739D-804FE0A6ACF9}"/>
              </a:ext>
            </a:extLst>
          </p:cNvPr>
          <p:cNvGrpSpPr/>
          <p:nvPr/>
        </p:nvGrpSpPr>
        <p:grpSpPr>
          <a:xfrm>
            <a:off x="3985262" y="1064977"/>
            <a:ext cx="4221478" cy="4862766"/>
            <a:chOff x="3985262" y="1064977"/>
            <a:chExt cx="4221478" cy="4862766"/>
          </a:xfrm>
        </p:grpSpPr>
        <p:sp>
          <p:nvSpPr>
            <p:cNvPr id="16" name="六边形 9">
              <a:extLst>
                <a:ext uri="{FF2B5EF4-FFF2-40B4-BE49-F238E27FC236}">
                  <a16:creationId xmlns:a16="http://schemas.microsoft.com/office/drawing/2014/main" id="{EC77A69B-8E5C-B5AE-C7BA-5A6391D65AC8}"/>
                </a:ext>
              </a:extLst>
            </p:cNvPr>
            <p:cNvSpPr/>
            <p:nvPr/>
          </p:nvSpPr>
          <p:spPr>
            <a:xfrm>
              <a:off x="3985262" y="1064977"/>
              <a:ext cx="4221478" cy="4862766"/>
            </a:xfrm>
            <a:custGeom>
              <a:avLst/>
              <a:gdLst>
                <a:gd name="connsiteX0" fmla="*/ 1623098 w 3149598"/>
                <a:gd name="connsiteY0" fmla="*/ 11411 h 3628058"/>
                <a:gd name="connsiteX1" fmla="*/ 3089897 w 3149598"/>
                <a:gd name="connsiteY1" fmla="*/ 744811 h 3628058"/>
                <a:gd name="connsiteX2" fmla="*/ 3149598 w 3149598"/>
                <a:gd name="connsiteY2" fmla="*/ 841410 h 3628058"/>
                <a:gd name="connsiteX3" fmla="*/ 3149598 w 3149598"/>
                <a:gd name="connsiteY3" fmla="*/ 2786650 h 3628058"/>
                <a:gd name="connsiteX4" fmla="*/ 3089897 w 3149598"/>
                <a:gd name="connsiteY4" fmla="*/ 2883248 h 3628058"/>
                <a:gd name="connsiteX5" fmla="*/ 1623098 w 3149598"/>
                <a:gd name="connsiteY5" fmla="*/ 3616648 h 3628058"/>
                <a:gd name="connsiteX6" fmla="*/ 1526500 w 3149598"/>
                <a:gd name="connsiteY6" fmla="*/ 3616648 h 3628058"/>
                <a:gd name="connsiteX7" fmla="*/ 59701 w 3149598"/>
                <a:gd name="connsiteY7" fmla="*/ 2883248 h 3628058"/>
                <a:gd name="connsiteX8" fmla="*/ 0 w 3149598"/>
                <a:gd name="connsiteY8" fmla="*/ 2786650 h 3628058"/>
                <a:gd name="connsiteX9" fmla="*/ 0 w 3149598"/>
                <a:gd name="connsiteY9" fmla="*/ 841410 h 3628058"/>
                <a:gd name="connsiteX10" fmla="*/ 59701 w 3149598"/>
                <a:gd name="connsiteY10" fmla="*/ 744811 h 3628058"/>
                <a:gd name="connsiteX11" fmla="*/ 1526500 w 3149598"/>
                <a:gd name="connsiteY11" fmla="*/ 11411 h 3628058"/>
                <a:gd name="connsiteX12" fmla="*/ 1623098 w 3149598"/>
                <a:gd name="connsiteY12" fmla="*/ 11411 h 3628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149598" h="3628058">
                  <a:moveTo>
                    <a:pt x="1623098" y="11411"/>
                  </a:moveTo>
                  <a:lnTo>
                    <a:pt x="3089897" y="744811"/>
                  </a:lnTo>
                  <a:cubicBezTo>
                    <a:pt x="3126494" y="763110"/>
                    <a:pt x="3149598" y="800493"/>
                    <a:pt x="3149598" y="841410"/>
                  </a:cubicBezTo>
                  <a:lnTo>
                    <a:pt x="3149598" y="2786650"/>
                  </a:lnTo>
                  <a:cubicBezTo>
                    <a:pt x="3149598" y="2827566"/>
                    <a:pt x="3126494" y="2864950"/>
                    <a:pt x="3089897" y="2883248"/>
                  </a:cubicBezTo>
                  <a:lnTo>
                    <a:pt x="1623098" y="3616648"/>
                  </a:lnTo>
                  <a:cubicBezTo>
                    <a:pt x="1592669" y="3631862"/>
                    <a:pt x="1556928" y="3631862"/>
                    <a:pt x="1526500" y="3616648"/>
                  </a:cubicBezTo>
                  <a:lnTo>
                    <a:pt x="59701" y="2883248"/>
                  </a:lnTo>
                  <a:cubicBezTo>
                    <a:pt x="23104" y="2864950"/>
                    <a:pt x="0" y="2827566"/>
                    <a:pt x="0" y="2786650"/>
                  </a:cubicBezTo>
                  <a:lnTo>
                    <a:pt x="0" y="841410"/>
                  </a:lnTo>
                  <a:cubicBezTo>
                    <a:pt x="0" y="800493"/>
                    <a:pt x="23104" y="763110"/>
                    <a:pt x="59701" y="744811"/>
                  </a:cubicBezTo>
                  <a:lnTo>
                    <a:pt x="1526500" y="11411"/>
                  </a:lnTo>
                  <a:cubicBezTo>
                    <a:pt x="1556928" y="-3803"/>
                    <a:pt x="1592669" y="-3803"/>
                    <a:pt x="1623098" y="11411"/>
                  </a:cubicBezTo>
                </a:path>
              </a:pathLst>
            </a:custGeom>
            <a:noFill/>
            <a:ln w="15875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  <a:miter lim="800000"/>
            </a:ln>
            <a:effectLst>
              <a:outerShdw blurRad="304800" dist="101600" dir="2700000" algn="tl" rotWithShape="0">
                <a:schemeClr val="accent1">
                  <a:lumMod val="50000"/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A9255DD6-847A-4EC7-9CFD-370FD678509C}"/>
                </a:ext>
              </a:extLst>
            </p:cNvPr>
            <p:cNvGrpSpPr/>
            <p:nvPr/>
          </p:nvGrpSpPr>
          <p:grpSpPr>
            <a:xfrm>
              <a:off x="4158785" y="1263280"/>
              <a:ext cx="3874432" cy="4466160"/>
              <a:chOff x="4158784" y="1246695"/>
              <a:chExt cx="3874432" cy="4466160"/>
            </a:xfrm>
          </p:grpSpPr>
          <p:sp>
            <p:nvSpPr>
              <p:cNvPr id="18" name="六边形 9">
                <a:extLst>
                  <a:ext uri="{FF2B5EF4-FFF2-40B4-BE49-F238E27FC236}">
                    <a16:creationId xmlns:a16="http://schemas.microsoft.com/office/drawing/2014/main" id="{D25AB8CD-BC5A-4128-5735-7FDA055CEE27}"/>
                  </a:ext>
                </a:extLst>
              </p:cNvPr>
              <p:cNvSpPr/>
              <p:nvPr/>
            </p:nvSpPr>
            <p:spPr>
              <a:xfrm>
                <a:off x="4158784" y="1246695"/>
                <a:ext cx="3874432" cy="4466160"/>
              </a:xfrm>
              <a:custGeom>
                <a:avLst/>
                <a:gdLst>
                  <a:gd name="connsiteX0" fmla="*/ 1623098 w 3149598"/>
                  <a:gd name="connsiteY0" fmla="*/ 11411 h 3628058"/>
                  <a:gd name="connsiteX1" fmla="*/ 3089897 w 3149598"/>
                  <a:gd name="connsiteY1" fmla="*/ 744811 h 3628058"/>
                  <a:gd name="connsiteX2" fmla="*/ 3149598 w 3149598"/>
                  <a:gd name="connsiteY2" fmla="*/ 841410 h 3628058"/>
                  <a:gd name="connsiteX3" fmla="*/ 3149598 w 3149598"/>
                  <a:gd name="connsiteY3" fmla="*/ 2786650 h 3628058"/>
                  <a:gd name="connsiteX4" fmla="*/ 3089897 w 3149598"/>
                  <a:gd name="connsiteY4" fmla="*/ 2883248 h 3628058"/>
                  <a:gd name="connsiteX5" fmla="*/ 1623098 w 3149598"/>
                  <a:gd name="connsiteY5" fmla="*/ 3616648 h 3628058"/>
                  <a:gd name="connsiteX6" fmla="*/ 1526500 w 3149598"/>
                  <a:gd name="connsiteY6" fmla="*/ 3616648 h 3628058"/>
                  <a:gd name="connsiteX7" fmla="*/ 59701 w 3149598"/>
                  <a:gd name="connsiteY7" fmla="*/ 2883248 h 3628058"/>
                  <a:gd name="connsiteX8" fmla="*/ 0 w 3149598"/>
                  <a:gd name="connsiteY8" fmla="*/ 2786650 h 3628058"/>
                  <a:gd name="connsiteX9" fmla="*/ 0 w 3149598"/>
                  <a:gd name="connsiteY9" fmla="*/ 841410 h 3628058"/>
                  <a:gd name="connsiteX10" fmla="*/ 59701 w 3149598"/>
                  <a:gd name="connsiteY10" fmla="*/ 744811 h 3628058"/>
                  <a:gd name="connsiteX11" fmla="*/ 1526500 w 3149598"/>
                  <a:gd name="connsiteY11" fmla="*/ 11411 h 3628058"/>
                  <a:gd name="connsiteX12" fmla="*/ 1623098 w 3149598"/>
                  <a:gd name="connsiteY12" fmla="*/ 11411 h 36280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149598" h="3628058">
                    <a:moveTo>
                      <a:pt x="1623098" y="11411"/>
                    </a:moveTo>
                    <a:lnTo>
                      <a:pt x="3089897" y="744811"/>
                    </a:lnTo>
                    <a:cubicBezTo>
                      <a:pt x="3126494" y="763110"/>
                      <a:pt x="3149598" y="800493"/>
                      <a:pt x="3149598" y="841410"/>
                    </a:cubicBezTo>
                    <a:lnTo>
                      <a:pt x="3149598" y="2786650"/>
                    </a:lnTo>
                    <a:cubicBezTo>
                      <a:pt x="3149598" y="2827566"/>
                      <a:pt x="3126494" y="2864950"/>
                      <a:pt x="3089897" y="2883248"/>
                    </a:cubicBezTo>
                    <a:lnTo>
                      <a:pt x="1623098" y="3616648"/>
                    </a:lnTo>
                    <a:cubicBezTo>
                      <a:pt x="1592669" y="3631862"/>
                      <a:pt x="1556928" y="3631862"/>
                      <a:pt x="1526500" y="3616648"/>
                    </a:cubicBezTo>
                    <a:lnTo>
                      <a:pt x="59701" y="2883248"/>
                    </a:lnTo>
                    <a:cubicBezTo>
                      <a:pt x="23104" y="2864950"/>
                      <a:pt x="0" y="2827566"/>
                      <a:pt x="0" y="2786650"/>
                    </a:cubicBezTo>
                    <a:lnTo>
                      <a:pt x="0" y="841410"/>
                    </a:lnTo>
                    <a:cubicBezTo>
                      <a:pt x="0" y="800493"/>
                      <a:pt x="23104" y="763110"/>
                      <a:pt x="59701" y="744811"/>
                    </a:cubicBezTo>
                    <a:lnTo>
                      <a:pt x="1526500" y="11411"/>
                    </a:lnTo>
                    <a:cubicBezTo>
                      <a:pt x="1556928" y="-3803"/>
                      <a:pt x="1592669" y="-3803"/>
                      <a:pt x="1623098" y="11411"/>
                    </a:cubicBezTo>
                  </a:path>
                </a:pathLst>
              </a:custGeom>
              <a:gradFill flip="none" rotWithShape="1">
                <a:gsLst>
                  <a:gs pos="100000">
                    <a:schemeClr val="accent2">
                      <a:lumMod val="90000"/>
                    </a:schemeClr>
                  </a:gs>
                  <a:gs pos="79000">
                    <a:schemeClr val="accent2"/>
                  </a:gs>
                  <a:gs pos="35000">
                    <a:schemeClr val="accent1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  <a:effectLst>
                <a:outerShdw blurRad="609600" dist="215900" dir="5400000" algn="t" rotWithShape="0">
                  <a:schemeClr val="accent1">
                    <a:lumMod val="50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id="{F75F8605-D431-D939-93A8-2F7972A0BB0F}"/>
                  </a:ext>
                </a:extLst>
              </p:cNvPr>
              <p:cNvSpPr txBox="1"/>
              <p:nvPr/>
            </p:nvSpPr>
            <p:spPr>
              <a:xfrm>
                <a:off x="4612384" y="3479775"/>
                <a:ext cx="2967230" cy="128381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sz="2200" dirty="0">
                    <a:solidFill>
                      <a:schemeClr val="bg1"/>
                    </a:solidFill>
                    <a:latin typeface="+mn-ea"/>
                  </a:rPr>
                  <a:t>在这里输入你的正文，阐述与关键词标题相关的具体内容</a:t>
                </a:r>
              </a:p>
            </p:txBody>
          </p:sp>
          <p:sp>
            <p:nvSpPr>
              <p:cNvPr id="20" name="文本框 19">
                <a:extLst>
                  <a:ext uri="{FF2B5EF4-FFF2-40B4-BE49-F238E27FC236}">
                    <a16:creationId xmlns:a16="http://schemas.microsoft.com/office/drawing/2014/main" id="{1FFC3C7D-81FD-68CF-C5C6-BF4CD1DA539D}"/>
                  </a:ext>
                </a:extLst>
              </p:cNvPr>
              <p:cNvSpPr txBox="1"/>
              <p:nvPr/>
            </p:nvSpPr>
            <p:spPr>
              <a:xfrm>
                <a:off x="4582895" y="2570766"/>
                <a:ext cx="3026210" cy="5232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2800" dirty="0">
                    <a:solidFill>
                      <a:schemeClr val="bg1"/>
                    </a:solidFill>
                    <a:latin typeface="+mj-ea"/>
                    <a:ea typeface="+mj-ea"/>
                  </a:rPr>
                  <a:t>这里输入文本</a:t>
                </a:r>
                <a:endParaRPr lang="en-US" altLang="zh-CN" sz="4000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1" name="文本框 20">
                <a:extLst>
                  <a:ext uri="{FF2B5EF4-FFF2-40B4-BE49-F238E27FC236}">
                    <a16:creationId xmlns:a16="http://schemas.microsoft.com/office/drawing/2014/main" id="{0FB0A43A-83CB-7A20-51F7-02DF0F1F982F}"/>
                  </a:ext>
                </a:extLst>
              </p:cNvPr>
              <p:cNvSpPr txBox="1"/>
              <p:nvPr/>
            </p:nvSpPr>
            <p:spPr>
              <a:xfrm>
                <a:off x="4915896" y="1925726"/>
                <a:ext cx="2360209" cy="70788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sz="4000" dirty="0">
                    <a:solidFill>
                      <a:schemeClr val="bg1"/>
                    </a:solidFill>
                    <a:ea typeface="+mj-ea"/>
                  </a:rPr>
                  <a:t>TITLES</a:t>
                </a:r>
              </a:p>
            </p:txBody>
          </p:sp>
          <p:cxnSp>
            <p:nvCxnSpPr>
              <p:cNvPr id="22" name="直接连接符 21">
                <a:extLst>
                  <a:ext uri="{FF2B5EF4-FFF2-40B4-BE49-F238E27FC236}">
                    <a16:creationId xmlns:a16="http://schemas.microsoft.com/office/drawing/2014/main" id="{C2003DC3-5600-C726-A59D-AD38DF64CC9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280864" y="3307760"/>
                <a:ext cx="1630273" cy="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F4393A01-2928-C0A2-4005-5404D3D63AE3}"/>
              </a:ext>
            </a:extLst>
          </p:cNvPr>
          <p:cNvGrpSpPr/>
          <p:nvPr/>
        </p:nvGrpSpPr>
        <p:grpSpPr>
          <a:xfrm>
            <a:off x="8474208" y="2035972"/>
            <a:ext cx="1448588" cy="1672142"/>
            <a:chOff x="9931025" y="2934168"/>
            <a:chExt cx="1249676" cy="1442533"/>
          </a:xfrm>
        </p:grpSpPr>
        <p:sp>
          <p:nvSpPr>
            <p:cNvPr id="24" name="六边形 9">
              <a:extLst>
                <a:ext uri="{FF2B5EF4-FFF2-40B4-BE49-F238E27FC236}">
                  <a16:creationId xmlns:a16="http://schemas.microsoft.com/office/drawing/2014/main" id="{DBCB5A42-9EB2-AEB9-0AE1-E37A449E9B22}"/>
                </a:ext>
              </a:extLst>
            </p:cNvPr>
            <p:cNvSpPr/>
            <p:nvPr/>
          </p:nvSpPr>
          <p:spPr>
            <a:xfrm>
              <a:off x="9931025" y="2934168"/>
              <a:ext cx="1249676" cy="1442533"/>
            </a:xfrm>
            <a:custGeom>
              <a:avLst/>
              <a:gdLst/>
              <a:ahLst/>
              <a:cxnLst/>
              <a:rect l="0" t="0" r="0" b="0"/>
              <a:pathLst>
                <a:path w="1249676" h="1442533">
                  <a:moveTo>
                    <a:pt x="644001" y="6037"/>
                  </a:moveTo>
                  <a:lnTo>
                    <a:pt x="1225987" y="297030"/>
                  </a:lnTo>
                  <a:cubicBezTo>
                    <a:pt x="1240508" y="304290"/>
                    <a:pt x="1249675" y="319123"/>
                    <a:pt x="1249675" y="335357"/>
                  </a:cubicBezTo>
                  <a:lnTo>
                    <a:pt x="1249675" y="1107175"/>
                  </a:lnTo>
                  <a:cubicBezTo>
                    <a:pt x="1249675" y="1123410"/>
                    <a:pt x="1240508" y="1138243"/>
                    <a:pt x="1225987" y="1145503"/>
                  </a:cubicBezTo>
                  <a:lnTo>
                    <a:pt x="644001" y="1436496"/>
                  </a:lnTo>
                  <a:cubicBezTo>
                    <a:pt x="631928" y="1442532"/>
                    <a:pt x="617747" y="1442532"/>
                    <a:pt x="605674" y="1436496"/>
                  </a:cubicBezTo>
                  <a:lnTo>
                    <a:pt x="23688" y="1145503"/>
                  </a:lnTo>
                  <a:cubicBezTo>
                    <a:pt x="9167" y="1138243"/>
                    <a:pt x="0" y="1123410"/>
                    <a:pt x="0" y="1107175"/>
                  </a:cubicBezTo>
                  <a:lnTo>
                    <a:pt x="0" y="335357"/>
                  </a:lnTo>
                  <a:cubicBezTo>
                    <a:pt x="0" y="319123"/>
                    <a:pt x="9167" y="304290"/>
                    <a:pt x="23688" y="297030"/>
                  </a:cubicBezTo>
                  <a:lnTo>
                    <a:pt x="605674" y="6037"/>
                  </a:lnTo>
                  <a:cubicBezTo>
                    <a:pt x="617747" y="0"/>
                    <a:pt x="631928" y="0"/>
                    <a:pt x="644001" y="6037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accent1">
                    <a:lumMod val="60000"/>
                  </a:schemeClr>
                </a:gs>
                <a:gs pos="0">
                  <a:schemeClr val="accent1"/>
                </a:gs>
              </a:gsLst>
              <a:path path="circle">
                <a:fillToRect r="100000" b="100000"/>
              </a:path>
              <a:tileRect l="-100000" t="-100000"/>
            </a:gradFill>
            <a:ln w="1905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accent1">
                      <a:lumMod val="90000"/>
                    </a:schemeClr>
                  </a:gs>
                </a:gsLst>
                <a:lin ang="8100000" scaled="0"/>
              </a:gradFill>
            </a:ln>
            <a:effectLst>
              <a:outerShdw blurRad="609600" dist="215900" dir="5400000" algn="t" rotWithShape="0">
                <a:schemeClr val="accent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/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E19F397A-4BF5-4360-205B-6A5EBBB87213}"/>
                </a:ext>
              </a:extLst>
            </p:cNvPr>
            <p:cNvSpPr txBox="1"/>
            <p:nvPr/>
          </p:nvSpPr>
          <p:spPr>
            <a:xfrm>
              <a:off x="10244863" y="3214233"/>
              <a:ext cx="690337" cy="82409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400" dirty="0">
                  <a:solidFill>
                    <a:schemeClr val="bg1"/>
                  </a:solidFill>
                </a:rPr>
                <a:t>输入</a:t>
              </a:r>
              <a:endParaRPr lang="en-US" altLang="zh-CN" sz="2400" dirty="0">
                <a:solidFill>
                  <a:schemeClr val="bg1"/>
                </a:solidFill>
              </a:endParaRPr>
            </a:p>
            <a:p>
              <a:pPr algn="ctr">
                <a:lnSpc>
                  <a:spcPct val="120000"/>
                </a:lnSpc>
              </a:pPr>
              <a:r>
                <a:rPr lang="zh-CN" altLang="en-US" sz="2400" dirty="0">
                  <a:solidFill>
                    <a:schemeClr val="bg1"/>
                  </a:solidFill>
                </a:rPr>
                <a:t>文本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4C300305-797B-C721-69EE-E230A970783B}"/>
              </a:ext>
            </a:extLst>
          </p:cNvPr>
          <p:cNvGrpSpPr/>
          <p:nvPr/>
        </p:nvGrpSpPr>
        <p:grpSpPr>
          <a:xfrm>
            <a:off x="2176122" y="2067363"/>
            <a:ext cx="1211205" cy="1389884"/>
            <a:chOff x="3193744" y="2479590"/>
            <a:chExt cx="1044889" cy="1199032"/>
          </a:xfrm>
        </p:grpSpPr>
        <p:sp>
          <p:nvSpPr>
            <p:cNvPr id="27" name="六边形 121">
              <a:extLst>
                <a:ext uri="{FF2B5EF4-FFF2-40B4-BE49-F238E27FC236}">
                  <a16:creationId xmlns:a16="http://schemas.microsoft.com/office/drawing/2014/main" id="{95C55A8C-CEFE-5673-574D-843C862B03F2}"/>
                </a:ext>
              </a:extLst>
            </p:cNvPr>
            <p:cNvSpPr>
              <a:spLocks/>
            </p:cNvSpPr>
            <p:nvPr/>
          </p:nvSpPr>
          <p:spPr>
            <a:xfrm>
              <a:off x="3193744" y="2479590"/>
              <a:ext cx="1038732" cy="1199032"/>
            </a:xfrm>
            <a:custGeom>
              <a:avLst/>
              <a:gdLst>
                <a:gd name="connsiteX0" fmla="*/ 489399 w 914400"/>
                <a:gd name="connsiteY0" fmla="*/ 7608 h 1043719"/>
                <a:gd name="connsiteX1" fmla="*/ 874599 w 914400"/>
                <a:gd name="connsiteY1" fmla="*/ 200208 h 1043719"/>
                <a:gd name="connsiteX2" fmla="*/ 914400 w 914400"/>
                <a:gd name="connsiteY2" fmla="*/ 264606 h 1043719"/>
                <a:gd name="connsiteX3" fmla="*/ 914400 w 914400"/>
                <a:gd name="connsiteY3" fmla="*/ 779114 h 1043719"/>
                <a:gd name="connsiteX4" fmla="*/ 874599 w 914400"/>
                <a:gd name="connsiteY4" fmla="*/ 843512 h 1043719"/>
                <a:gd name="connsiteX5" fmla="*/ 489399 w 914400"/>
                <a:gd name="connsiteY5" fmla="*/ 1036112 h 1043719"/>
                <a:gd name="connsiteX6" fmla="*/ 425001 w 914400"/>
                <a:gd name="connsiteY6" fmla="*/ 1036112 h 1043719"/>
                <a:gd name="connsiteX7" fmla="*/ 39801 w 914400"/>
                <a:gd name="connsiteY7" fmla="*/ 843512 h 1043719"/>
                <a:gd name="connsiteX8" fmla="*/ 0 w 914400"/>
                <a:gd name="connsiteY8" fmla="*/ 779114 h 1043719"/>
                <a:gd name="connsiteX9" fmla="*/ 0 w 914400"/>
                <a:gd name="connsiteY9" fmla="*/ 264606 h 1043719"/>
                <a:gd name="connsiteX10" fmla="*/ 39801 w 914400"/>
                <a:gd name="connsiteY10" fmla="*/ 200208 h 1043719"/>
                <a:gd name="connsiteX11" fmla="*/ 425001 w 914400"/>
                <a:gd name="connsiteY11" fmla="*/ 7608 h 1043719"/>
                <a:gd name="connsiteX12" fmla="*/ 489399 w 914400"/>
                <a:gd name="connsiteY12" fmla="*/ 7608 h 1043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914400" h="1043719">
                  <a:moveTo>
                    <a:pt x="489399" y="7608"/>
                  </a:moveTo>
                  <a:lnTo>
                    <a:pt x="874599" y="200208"/>
                  </a:lnTo>
                  <a:cubicBezTo>
                    <a:pt x="898997" y="212407"/>
                    <a:pt x="914400" y="237329"/>
                    <a:pt x="914400" y="264606"/>
                  </a:cubicBezTo>
                  <a:lnTo>
                    <a:pt x="914400" y="779114"/>
                  </a:lnTo>
                  <a:cubicBezTo>
                    <a:pt x="914400" y="806391"/>
                    <a:pt x="898997" y="831314"/>
                    <a:pt x="874599" y="843512"/>
                  </a:cubicBezTo>
                  <a:lnTo>
                    <a:pt x="489399" y="1036112"/>
                  </a:lnTo>
                  <a:cubicBezTo>
                    <a:pt x="469113" y="1046255"/>
                    <a:pt x="445286" y="1046255"/>
                    <a:pt x="425001" y="1036112"/>
                  </a:cubicBezTo>
                  <a:lnTo>
                    <a:pt x="39801" y="843512"/>
                  </a:lnTo>
                  <a:cubicBezTo>
                    <a:pt x="15403" y="831314"/>
                    <a:pt x="0" y="806391"/>
                    <a:pt x="0" y="779114"/>
                  </a:cubicBezTo>
                  <a:lnTo>
                    <a:pt x="0" y="264606"/>
                  </a:lnTo>
                  <a:cubicBezTo>
                    <a:pt x="0" y="237329"/>
                    <a:pt x="15403" y="212407"/>
                    <a:pt x="39801" y="200208"/>
                  </a:cubicBezTo>
                  <a:lnTo>
                    <a:pt x="425001" y="7608"/>
                  </a:lnTo>
                  <a:cubicBezTo>
                    <a:pt x="445286" y="-2535"/>
                    <a:pt x="469113" y="-2535"/>
                    <a:pt x="489399" y="7608"/>
                  </a:cubicBezTo>
                </a:path>
              </a:pathLst>
            </a:custGeom>
            <a:gradFill flip="none" rotWithShape="1">
              <a:gsLst>
                <a:gs pos="100000">
                  <a:schemeClr val="accent1">
                    <a:lumMod val="60000"/>
                  </a:schemeClr>
                </a:gs>
                <a:gs pos="0">
                  <a:schemeClr val="accent1"/>
                </a:gs>
              </a:gsLst>
              <a:path path="circle">
                <a:fillToRect r="100000" b="100000"/>
              </a:path>
              <a:tileRect l="-100000" t="-100000"/>
            </a:gradFill>
            <a:ln w="1905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accent1">
                      <a:lumMod val="90000"/>
                    </a:schemeClr>
                  </a:gs>
                </a:gsLst>
                <a:lin ang="8100000" scaled="0"/>
              </a:gradFill>
            </a:ln>
            <a:effectLst>
              <a:outerShdw blurRad="609600" dist="215900" dir="5400000" algn="t" rotWithShape="0">
                <a:schemeClr val="accent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/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A0D2C308-212A-9088-AB28-B8912C395A39}"/>
                </a:ext>
              </a:extLst>
            </p:cNvPr>
            <p:cNvSpPr txBox="1"/>
            <p:nvPr/>
          </p:nvSpPr>
          <p:spPr>
            <a:xfrm>
              <a:off x="3232065" y="2644362"/>
              <a:ext cx="1006568" cy="82409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400" dirty="0">
                  <a:solidFill>
                    <a:schemeClr val="bg1"/>
                  </a:solidFill>
                </a:rPr>
                <a:t>输入</a:t>
              </a:r>
              <a:endParaRPr lang="en-US" altLang="zh-CN" sz="2400" dirty="0">
                <a:solidFill>
                  <a:schemeClr val="bg1"/>
                </a:solidFill>
              </a:endParaRPr>
            </a:p>
            <a:p>
              <a:pPr algn="ctr">
                <a:lnSpc>
                  <a:spcPct val="120000"/>
                </a:lnSpc>
              </a:pPr>
              <a:r>
                <a:rPr lang="zh-CN" altLang="en-US" sz="2400" dirty="0">
                  <a:solidFill>
                    <a:schemeClr val="bg1"/>
                  </a:solidFill>
                </a:rPr>
                <a:t>文本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5B78FBDF-8F7C-1EB2-A568-D0D358F3295C}"/>
              </a:ext>
            </a:extLst>
          </p:cNvPr>
          <p:cNvGrpSpPr/>
          <p:nvPr/>
        </p:nvGrpSpPr>
        <p:grpSpPr>
          <a:xfrm>
            <a:off x="990327" y="3259803"/>
            <a:ext cx="1448588" cy="1672142"/>
            <a:chOff x="987514" y="2707733"/>
            <a:chExt cx="1249676" cy="1442533"/>
          </a:xfrm>
        </p:grpSpPr>
        <p:sp>
          <p:nvSpPr>
            <p:cNvPr id="30" name="六边形 9">
              <a:extLst>
                <a:ext uri="{FF2B5EF4-FFF2-40B4-BE49-F238E27FC236}">
                  <a16:creationId xmlns:a16="http://schemas.microsoft.com/office/drawing/2014/main" id="{EEB4EC9F-0A43-2EE5-0E5D-7CF1BD31DBE7}"/>
                </a:ext>
              </a:extLst>
            </p:cNvPr>
            <p:cNvSpPr/>
            <p:nvPr/>
          </p:nvSpPr>
          <p:spPr>
            <a:xfrm>
              <a:off x="987514" y="2707733"/>
              <a:ext cx="1249676" cy="1442533"/>
            </a:xfrm>
            <a:custGeom>
              <a:avLst/>
              <a:gdLst/>
              <a:ahLst/>
              <a:cxnLst/>
              <a:rect l="0" t="0" r="0" b="0"/>
              <a:pathLst>
                <a:path w="1249676" h="1442533">
                  <a:moveTo>
                    <a:pt x="644001" y="6037"/>
                  </a:moveTo>
                  <a:lnTo>
                    <a:pt x="1225987" y="297030"/>
                  </a:lnTo>
                  <a:cubicBezTo>
                    <a:pt x="1240508" y="304290"/>
                    <a:pt x="1249675" y="319123"/>
                    <a:pt x="1249675" y="335357"/>
                  </a:cubicBezTo>
                  <a:lnTo>
                    <a:pt x="1249675" y="1107175"/>
                  </a:lnTo>
                  <a:cubicBezTo>
                    <a:pt x="1249675" y="1123410"/>
                    <a:pt x="1240508" y="1138243"/>
                    <a:pt x="1225987" y="1145503"/>
                  </a:cubicBezTo>
                  <a:lnTo>
                    <a:pt x="644001" y="1436496"/>
                  </a:lnTo>
                  <a:cubicBezTo>
                    <a:pt x="631928" y="1442532"/>
                    <a:pt x="617747" y="1442532"/>
                    <a:pt x="605674" y="1436496"/>
                  </a:cubicBezTo>
                  <a:lnTo>
                    <a:pt x="23688" y="1145503"/>
                  </a:lnTo>
                  <a:cubicBezTo>
                    <a:pt x="9167" y="1138243"/>
                    <a:pt x="0" y="1123410"/>
                    <a:pt x="0" y="1107175"/>
                  </a:cubicBezTo>
                  <a:lnTo>
                    <a:pt x="0" y="335357"/>
                  </a:lnTo>
                  <a:cubicBezTo>
                    <a:pt x="0" y="319123"/>
                    <a:pt x="9167" y="304290"/>
                    <a:pt x="23688" y="297030"/>
                  </a:cubicBezTo>
                  <a:lnTo>
                    <a:pt x="605674" y="6037"/>
                  </a:lnTo>
                  <a:cubicBezTo>
                    <a:pt x="617747" y="0"/>
                    <a:pt x="631928" y="0"/>
                    <a:pt x="644001" y="6037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accent1">
                    <a:lumMod val="60000"/>
                  </a:schemeClr>
                </a:gs>
                <a:gs pos="0">
                  <a:schemeClr val="accent1"/>
                </a:gs>
              </a:gsLst>
              <a:path path="circle">
                <a:fillToRect r="100000" b="100000"/>
              </a:path>
              <a:tileRect l="-100000" t="-100000"/>
            </a:gradFill>
            <a:ln w="1905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accent1">
                      <a:lumMod val="90000"/>
                    </a:schemeClr>
                  </a:gs>
                </a:gsLst>
                <a:lin ang="8100000" scaled="0"/>
              </a:gradFill>
            </a:ln>
            <a:effectLst>
              <a:outerShdw blurRad="609600" dist="215900" dir="5400000" algn="t" rotWithShape="0">
                <a:schemeClr val="accent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/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42B54988-80ED-DF5C-9339-8A0D9EB55B20}"/>
                </a:ext>
              </a:extLst>
            </p:cNvPr>
            <p:cNvSpPr txBox="1"/>
            <p:nvPr/>
          </p:nvSpPr>
          <p:spPr>
            <a:xfrm>
              <a:off x="1267182" y="3075056"/>
              <a:ext cx="690337" cy="82409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400" dirty="0">
                  <a:solidFill>
                    <a:schemeClr val="bg1"/>
                  </a:solidFill>
                </a:rPr>
                <a:t>输入</a:t>
              </a:r>
              <a:endParaRPr lang="en-US" altLang="zh-CN" sz="2400" dirty="0">
                <a:solidFill>
                  <a:schemeClr val="bg1"/>
                </a:solidFill>
              </a:endParaRPr>
            </a:p>
            <a:p>
              <a:pPr algn="ctr">
                <a:lnSpc>
                  <a:spcPct val="120000"/>
                </a:lnSpc>
              </a:pPr>
              <a:r>
                <a:rPr lang="zh-CN" altLang="en-US" sz="2400" dirty="0">
                  <a:solidFill>
                    <a:schemeClr val="bg1"/>
                  </a:solidFill>
                </a:rPr>
                <a:t>文本</a:t>
              </a:r>
            </a:p>
          </p:txBody>
        </p:sp>
      </p:grpSp>
      <p:sp>
        <p:nvSpPr>
          <p:cNvPr id="32" name="六边形 121">
            <a:extLst>
              <a:ext uri="{FF2B5EF4-FFF2-40B4-BE49-F238E27FC236}">
                <a16:creationId xmlns:a16="http://schemas.microsoft.com/office/drawing/2014/main" id="{9E9948EC-3FC7-0BB6-361D-23A81948AE2F}"/>
              </a:ext>
            </a:extLst>
          </p:cNvPr>
          <p:cNvSpPr>
            <a:spLocks/>
          </p:cNvSpPr>
          <p:nvPr/>
        </p:nvSpPr>
        <p:spPr>
          <a:xfrm>
            <a:off x="1118553" y="2213123"/>
            <a:ext cx="780167" cy="900562"/>
          </a:xfrm>
          <a:custGeom>
            <a:avLst/>
            <a:gdLst>
              <a:gd name="connsiteX0" fmla="*/ 489399 w 914400"/>
              <a:gd name="connsiteY0" fmla="*/ 7608 h 1043719"/>
              <a:gd name="connsiteX1" fmla="*/ 874599 w 914400"/>
              <a:gd name="connsiteY1" fmla="*/ 200208 h 1043719"/>
              <a:gd name="connsiteX2" fmla="*/ 914400 w 914400"/>
              <a:gd name="connsiteY2" fmla="*/ 264606 h 1043719"/>
              <a:gd name="connsiteX3" fmla="*/ 914400 w 914400"/>
              <a:gd name="connsiteY3" fmla="*/ 779114 h 1043719"/>
              <a:gd name="connsiteX4" fmla="*/ 874599 w 914400"/>
              <a:gd name="connsiteY4" fmla="*/ 843512 h 1043719"/>
              <a:gd name="connsiteX5" fmla="*/ 489399 w 914400"/>
              <a:gd name="connsiteY5" fmla="*/ 1036112 h 1043719"/>
              <a:gd name="connsiteX6" fmla="*/ 425001 w 914400"/>
              <a:gd name="connsiteY6" fmla="*/ 1036112 h 1043719"/>
              <a:gd name="connsiteX7" fmla="*/ 39801 w 914400"/>
              <a:gd name="connsiteY7" fmla="*/ 843512 h 1043719"/>
              <a:gd name="connsiteX8" fmla="*/ 0 w 914400"/>
              <a:gd name="connsiteY8" fmla="*/ 779114 h 1043719"/>
              <a:gd name="connsiteX9" fmla="*/ 0 w 914400"/>
              <a:gd name="connsiteY9" fmla="*/ 264606 h 1043719"/>
              <a:gd name="connsiteX10" fmla="*/ 39801 w 914400"/>
              <a:gd name="connsiteY10" fmla="*/ 200208 h 1043719"/>
              <a:gd name="connsiteX11" fmla="*/ 425001 w 914400"/>
              <a:gd name="connsiteY11" fmla="*/ 7608 h 1043719"/>
              <a:gd name="connsiteX12" fmla="*/ 489399 w 914400"/>
              <a:gd name="connsiteY12" fmla="*/ 7608 h 1043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914400" h="1043719">
                <a:moveTo>
                  <a:pt x="489399" y="7608"/>
                </a:moveTo>
                <a:lnTo>
                  <a:pt x="874599" y="200208"/>
                </a:lnTo>
                <a:cubicBezTo>
                  <a:pt x="898997" y="212407"/>
                  <a:pt x="914400" y="237329"/>
                  <a:pt x="914400" y="264606"/>
                </a:cubicBezTo>
                <a:lnTo>
                  <a:pt x="914400" y="779114"/>
                </a:lnTo>
                <a:cubicBezTo>
                  <a:pt x="914400" y="806391"/>
                  <a:pt x="898997" y="831314"/>
                  <a:pt x="874599" y="843512"/>
                </a:cubicBezTo>
                <a:lnTo>
                  <a:pt x="489399" y="1036112"/>
                </a:lnTo>
                <a:cubicBezTo>
                  <a:pt x="469113" y="1046255"/>
                  <a:pt x="445286" y="1046255"/>
                  <a:pt x="425001" y="1036112"/>
                </a:cubicBezTo>
                <a:lnTo>
                  <a:pt x="39801" y="843512"/>
                </a:lnTo>
                <a:cubicBezTo>
                  <a:pt x="15403" y="831314"/>
                  <a:pt x="0" y="806391"/>
                  <a:pt x="0" y="779114"/>
                </a:cubicBezTo>
                <a:lnTo>
                  <a:pt x="0" y="264606"/>
                </a:lnTo>
                <a:cubicBezTo>
                  <a:pt x="0" y="237329"/>
                  <a:pt x="15403" y="212407"/>
                  <a:pt x="39801" y="200208"/>
                </a:cubicBezTo>
                <a:lnTo>
                  <a:pt x="425001" y="7608"/>
                </a:lnTo>
                <a:cubicBezTo>
                  <a:pt x="445286" y="-2535"/>
                  <a:pt x="469113" y="-2535"/>
                  <a:pt x="489399" y="7608"/>
                </a:cubicBezTo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chemeClr val="accent1">
                  <a:alpha val="84000"/>
                </a:schemeClr>
              </a:gs>
            </a:gsLst>
            <a:lin ang="2700000" scaled="0"/>
            <a:tileRect/>
          </a:gradFill>
          <a:ln w="22225" cap="flat" cmpd="sng" algn="ctr">
            <a:solidFill>
              <a:schemeClr val="bg1">
                <a:lumMod val="100000"/>
                <a:alpha val="3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304800" dist="101600" dir="2700000" algn="tl" rotWithShape="0">
              <a:schemeClr val="accent1">
                <a:lumMod val="50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33" name="六边形 121">
            <a:extLst>
              <a:ext uri="{FF2B5EF4-FFF2-40B4-BE49-F238E27FC236}">
                <a16:creationId xmlns:a16="http://schemas.microsoft.com/office/drawing/2014/main" id="{AB40A3C8-F804-CD54-7716-5905FA7A2E74}"/>
              </a:ext>
            </a:extLst>
          </p:cNvPr>
          <p:cNvSpPr>
            <a:spLocks/>
          </p:cNvSpPr>
          <p:nvPr/>
        </p:nvSpPr>
        <p:spPr>
          <a:xfrm>
            <a:off x="10526187" y="4047228"/>
            <a:ext cx="481614" cy="555936"/>
          </a:xfrm>
          <a:custGeom>
            <a:avLst/>
            <a:gdLst>
              <a:gd name="connsiteX0" fmla="*/ 489399 w 914400"/>
              <a:gd name="connsiteY0" fmla="*/ 7608 h 1043719"/>
              <a:gd name="connsiteX1" fmla="*/ 874599 w 914400"/>
              <a:gd name="connsiteY1" fmla="*/ 200208 h 1043719"/>
              <a:gd name="connsiteX2" fmla="*/ 914400 w 914400"/>
              <a:gd name="connsiteY2" fmla="*/ 264606 h 1043719"/>
              <a:gd name="connsiteX3" fmla="*/ 914400 w 914400"/>
              <a:gd name="connsiteY3" fmla="*/ 779114 h 1043719"/>
              <a:gd name="connsiteX4" fmla="*/ 874599 w 914400"/>
              <a:gd name="connsiteY4" fmla="*/ 843512 h 1043719"/>
              <a:gd name="connsiteX5" fmla="*/ 489399 w 914400"/>
              <a:gd name="connsiteY5" fmla="*/ 1036112 h 1043719"/>
              <a:gd name="connsiteX6" fmla="*/ 425001 w 914400"/>
              <a:gd name="connsiteY6" fmla="*/ 1036112 h 1043719"/>
              <a:gd name="connsiteX7" fmla="*/ 39801 w 914400"/>
              <a:gd name="connsiteY7" fmla="*/ 843512 h 1043719"/>
              <a:gd name="connsiteX8" fmla="*/ 0 w 914400"/>
              <a:gd name="connsiteY8" fmla="*/ 779114 h 1043719"/>
              <a:gd name="connsiteX9" fmla="*/ 0 w 914400"/>
              <a:gd name="connsiteY9" fmla="*/ 264606 h 1043719"/>
              <a:gd name="connsiteX10" fmla="*/ 39801 w 914400"/>
              <a:gd name="connsiteY10" fmla="*/ 200208 h 1043719"/>
              <a:gd name="connsiteX11" fmla="*/ 425001 w 914400"/>
              <a:gd name="connsiteY11" fmla="*/ 7608 h 1043719"/>
              <a:gd name="connsiteX12" fmla="*/ 489399 w 914400"/>
              <a:gd name="connsiteY12" fmla="*/ 7608 h 1043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914400" h="1043719">
                <a:moveTo>
                  <a:pt x="489399" y="7608"/>
                </a:moveTo>
                <a:lnTo>
                  <a:pt x="874599" y="200208"/>
                </a:lnTo>
                <a:cubicBezTo>
                  <a:pt x="898997" y="212407"/>
                  <a:pt x="914400" y="237329"/>
                  <a:pt x="914400" y="264606"/>
                </a:cubicBezTo>
                <a:lnTo>
                  <a:pt x="914400" y="779114"/>
                </a:lnTo>
                <a:cubicBezTo>
                  <a:pt x="914400" y="806391"/>
                  <a:pt x="898997" y="831314"/>
                  <a:pt x="874599" y="843512"/>
                </a:cubicBezTo>
                <a:lnTo>
                  <a:pt x="489399" y="1036112"/>
                </a:lnTo>
                <a:cubicBezTo>
                  <a:pt x="469113" y="1046255"/>
                  <a:pt x="445286" y="1046255"/>
                  <a:pt x="425001" y="1036112"/>
                </a:cubicBezTo>
                <a:lnTo>
                  <a:pt x="39801" y="843512"/>
                </a:lnTo>
                <a:cubicBezTo>
                  <a:pt x="15403" y="831314"/>
                  <a:pt x="0" y="806391"/>
                  <a:pt x="0" y="779114"/>
                </a:cubicBezTo>
                <a:lnTo>
                  <a:pt x="0" y="264606"/>
                </a:lnTo>
                <a:cubicBezTo>
                  <a:pt x="0" y="237329"/>
                  <a:pt x="15403" y="212407"/>
                  <a:pt x="39801" y="200208"/>
                </a:cubicBezTo>
                <a:lnTo>
                  <a:pt x="425001" y="7608"/>
                </a:lnTo>
                <a:cubicBezTo>
                  <a:pt x="445286" y="-2535"/>
                  <a:pt x="469113" y="-2535"/>
                  <a:pt x="489399" y="7608"/>
                </a:cubicBezTo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chemeClr val="accent1">
                  <a:alpha val="84000"/>
                </a:schemeClr>
              </a:gs>
            </a:gsLst>
            <a:lin ang="2700000" scaled="0"/>
            <a:tileRect/>
          </a:gradFill>
          <a:ln w="22225" cap="flat" cmpd="sng" algn="ctr">
            <a:solidFill>
              <a:schemeClr val="bg1">
                <a:lumMod val="100000"/>
                <a:alpha val="3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304800" dist="101600" dir="2700000" algn="tl" rotWithShape="0">
              <a:schemeClr val="accent1">
                <a:lumMod val="50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schemeClr val="lt1">
                  <a:lumMod val="100000"/>
                </a:schemeClr>
              </a:solidFill>
            </a:endParaRPr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2E05234B-A814-D2D3-12D7-5F435251A2AA}"/>
              </a:ext>
            </a:extLst>
          </p:cNvPr>
          <p:cNvGrpSpPr/>
          <p:nvPr/>
        </p:nvGrpSpPr>
        <p:grpSpPr>
          <a:xfrm>
            <a:off x="9052954" y="3716573"/>
            <a:ext cx="1258505" cy="1452720"/>
            <a:chOff x="8528643" y="2028103"/>
            <a:chExt cx="1085692" cy="1253240"/>
          </a:xfrm>
        </p:grpSpPr>
        <p:sp>
          <p:nvSpPr>
            <p:cNvPr id="35" name="六边形 9">
              <a:extLst>
                <a:ext uri="{FF2B5EF4-FFF2-40B4-BE49-F238E27FC236}">
                  <a16:creationId xmlns:a16="http://schemas.microsoft.com/office/drawing/2014/main" id="{271EEAC6-A7F3-33E9-FF38-86B5E9CC47AA}"/>
                </a:ext>
              </a:extLst>
            </p:cNvPr>
            <p:cNvSpPr/>
            <p:nvPr/>
          </p:nvSpPr>
          <p:spPr>
            <a:xfrm>
              <a:off x="8528643" y="2028103"/>
              <a:ext cx="1085692" cy="1253240"/>
            </a:xfrm>
            <a:custGeom>
              <a:avLst/>
              <a:gdLst/>
              <a:ahLst/>
              <a:cxnLst/>
              <a:rect l="0" t="0" r="0" b="0"/>
              <a:pathLst>
                <a:path w="1176737" h="1358337">
                  <a:moveTo>
                    <a:pt x="606413" y="5684"/>
                  </a:moveTo>
                  <a:lnTo>
                    <a:pt x="1154431" y="279693"/>
                  </a:lnTo>
                  <a:cubicBezTo>
                    <a:pt x="1168104" y="286530"/>
                    <a:pt x="1176736" y="300497"/>
                    <a:pt x="1176736" y="315784"/>
                  </a:cubicBezTo>
                  <a:lnTo>
                    <a:pt x="1176736" y="1042553"/>
                  </a:lnTo>
                  <a:cubicBezTo>
                    <a:pt x="1176736" y="1057840"/>
                    <a:pt x="1168104" y="1071807"/>
                    <a:pt x="1154431" y="1078643"/>
                  </a:cubicBezTo>
                  <a:lnTo>
                    <a:pt x="606413" y="1352652"/>
                  </a:lnTo>
                  <a:cubicBezTo>
                    <a:pt x="595044" y="1358336"/>
                    <a:pt x="581691" y="1358336"/>
                    <a:pt x="570323" y="1352652"/>
                  </a:cubicBezTo>
                  <a:lnTo>
                    <a:pt x="22305" y="1078643"/>
                  </a:lnTo>
                  <a:cubicBezTo>
                    <a:pt x="8632" y="1071807"/>
                    <a:pt x="0" y="1057840"/>
                    <a:pt x="0" y="1042553"/>
                  </a:cubicBezTo>
                  <a:lnTo>
                    <a:pt x="0" y="315784"/>
                  </a:lnTo>
                  <a:cubicBezTo>
                    <a:pt x="0" y="300497"/>
                    <a:pt x="8632" y="286530"/>
                    <a:pt x="22305" y="279693"/>
                  </a:cubicBezTo>
                  <a:lnTo>
                    <a:pt x="570323" y="5684"/>
                  </a:lnTo>
                  <a:cubicBezTo>
                    <a:pt x="581691" y="0"/>
                    <a:pt x="595044" y="0"/>
                    <a:pt x="606413" y="5684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accent1">
                    <a:lumMod val="60000"/>
                  </a:schemeClr>
                </a:gs>
                <a:gs pos="0">
                  <a:schemeClr val="accent1"/>
                </a:gs>
              </a:gsLst>
              <a:path path="circle">
                <a:fillToRect r="100000" b="100000"/>
              </a:path>
              <a:tileRect l="-100000" t="-100000"/>
            </a:gradFill>
            <a:ln w="1905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accent1">
                      <a:lumMod val="90000"/>
                    </a:schemeClr>
                  </a:gs>
                </a:gsLst>
                <a:lin ang="8100000" scaled="0"/>
              </a:gradFill>
            </a:ln>
            <a:effectLst>
              <a:outerShdw blurRad="609600" dist="215900" dir="5400000" algn="t" rotWithShape="0">
                <a:schemeClr val="accent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/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CD5B052A-0165-C451-94F5-B5D1A8CA88C2}"/>
                </a:ext>
              </a:extLst>
            </p:cNvPr>
            <p:cNvSpPr txBox="1"/>
            <p:nvPr/>
          </p:nvSpPr>
          <p:spPr>
            <a:xfrm>
              <a:off x="8528640" y="2454667"/>
              <a:ext cx="1085692" cy="39827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 algn="ctr">
                <a:lnSpc>
                  <a:spcPct val="120000"/>
                </a:lnSpc>
                <a:defRPr sz="2400">
                  <a:solidFill>
                    <a:schemeClr val="bg1"/>
                  </a:solidFill>
                </a:defRPr>
              </a:lvl1pPr>
            </a:lstStyle>
            <a:p>
              <a:r>
                <a:rPr lang="zh-CN" altLang="en-US" dirty="0"/>
                <a:t>文本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7024A8C1-BE11-3576-4B40-F793F815A15F}"/>
              </a:ext>
            </a:extLst>
          </p:cNvPr>
          <p:cNvGrpSpPr/>
          <p:nvPr/>
        </p:nvGrpSpPr>
        <p:grpSpPr>
          <a:xfrm>
            <a:off x="10092075" y="2704741"/>
            <a:ext cx="1015208" cy="1171876"/>
            <a:chOff x="8585687" y="3944992"/>
            <a:chExt cx="875804" cy="1010960"/>
          </a:xfrm>
        </p:grpSpPr>
        <p:sp>
          <p:nvSpPr>
            <p:cNvPr id="38" name="六边形 9">
              <a:extLst>
                <a:ext uri="{FF2B5EF4-FFF2-40B4-BE49-F238E27FC236}">
                  <a16:creationId xmlns:a16="http://schemas.microsoft.com/office/drawing/2014/main" id="{3B17BE88-C30F-15F5-C455-9913E975CEC9}"/>
                </a:ext>
              </a:extLst>
            </p:cNvPr>
            <p:cNvSpPr/>
            <p:nvPr/>
          </p:nvSpPr>
          <p:spPr>
            <a:xfrm>
              <a:off x="8585687" y="3944992"/>
              <a:ext cx="875804" cy="1010960"/>
            </a:xfrm>
            <a:custGeom>
              <a:avLst/>
              <a:gdLst/>
              <a:ahLst/>
              <a:cxnLst/>
              <a:rect l="0" t="0" r="0" b="0"/>
              <a:pathLst>
                <a:path w="1176737" h="1358337">
                  <a:moveTo>
                    <a:pt x="606413" y="5684"/>
                  </a:moveTo>
                  <a:lnTo>
                    <a:pt x="1154431" y="279693"/>
                  </a:lnTo>
                  <a:cubicBezTo>
                    <a:pt x="1168104" y="286530"/>
                    <a:pt x="1176736" y="300497"/>
                    <a:pt x="1176736" y="315784"/>
                  </a:cubicBezTo>
                  <a:lnTo>
                    <a:pt x="1176736" y="1042553"/>
                  </a:lnTo>
                  <a:cubicBezTo>
                    <a:pt x="1176736" y="1057840"/>
                    <a:pt x="1168104" y="1071807"/>
                    <a:pt x="1154431" y="1078643"/>
                  </a:cubicBezTo>
                  <a:lnTo>
                    <a:pt x="606413" y="1352652"/>
                  </a:lnTo>
                  <a:cubicBezTo>
                    <a:pt x="595044" y="1358336"/>
                    <a:pt x="581691" y="1358336"/>
                    <a:pt x="570323" y="1352652"/>
                  </a:cubicBezTo>
                  <a:lnTo>
                    <a:pt x="22305" y="1078643"/>
                  </a:lnTo>
                  <a:cubicBezTo>
                    <a:pt x="8632" y="1071807"/>
                    <a:pt x="0" y="1057840"/>
                    <a:pt x="0" y="1042553"/>
                  </a:cubicBezTo>
                  <a:lnTo>
                    <a:pt x="0" y="315784"/>
                  </a:lnTo>
                  <a:cubicBezTo>
                    <a:pt x="0" y="300497"/>
                    <a:pt x="8632" y="286530"/>
                    <a:pt x="22305" y="279693"/>
                  </a:cubicBezTo>
                  <a:lnTo>
                    <a:pt x="570323" y="5684"/>
                  </a:lnTo>
                  <a:cubicBezTo>
                    <a:pt x="581691" y="0"/>
                    <a:pt x="595044" y="0"/>
                    <a:pt x="606413" y="5684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accent1">
                    <a:lumMod val="60000"/>
                  </a:schemeClr>
                </a:gs>
                <a:gs pos="0">
                  <a:schemeClr val="accent1"/>
                </a:gs>
              </a:gsLst>
              <a:path path="circle">
                <a:fillToRect r="100000" b="100000"/>
              </a:path>
              <a:tileRect l="-100000" t="-100000"/>
            </a:gradFill>
            <a:ln w="1905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accent1">
                      <a:lumMod val="90000"/>
                    </a:schemeClr>
                  </a:gs>
                </a:gsLst>
                <a:lin ang="8100000" scaled="0"/>
              </a:gradFill>
            </a:ln>
            <a:effectLst>
              <a:outerShdw blurRad="609600" dist="215900" dir="5400000" algn="t" rotWithShape="0">
                <a:schemeClr val="accent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/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C9EA91D0-D8A4-A2FF-ACAD-00E7472B4667}"/>
                </a:ext>
              </a:extLst>
            </p:cNvPr>
            <p:cNvSpPr txBox="1"/>
            <p:nvPr/>
          </p:nvSpPr>
          <p:spPr>
            <a:xfrm>
              <a:off x="8636522" y="4251336"/>
              <a:ext cx="774132" cy="39827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 algn="ctr">
                <a:lnSpc>
                  <a:spcPct val="120000"/>
                </a:lnSpc>
                <a:defRPr sz="2400">
                  <a:solidFill>
                    <a:schemeClr val="bg1"/>
                  </a:solidFill>
                </a:defRPr>
              </a:lvl1pPr>
            </a:lstStyle>
            <a:p>
              <a:r>
                <a:rPr lang="zh-CN" altLang="en-US" dirty="0"/>
                <a:t>文本</a:t>
              </a: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F6E1677D-F8B2-6044-D3A4-E560A8923C1D}"/>
              </a:ext>
            </a:extLst>
          </p:cNvPr>
          <p:cNvGrpSpPr/>
          <p:nvPr/>
        </p:nvGrpSpPr>
        <p:grpSpPr>
          <a:xfrm>
            <a:off x="2631625" y="3513850"/>
            <a:ext cx="1015209" cy="1171876"/>
            <a:chOff x="1442105" y="4108823"/>
            <a:chExt cx="875804" cy="1010960"/>
          </a:xfrm>
        </p:grpSpPr>
        <p:sp>
          <p:nvSpPr>
            <p:cNvPr id="41" name="六边形 121">
              <a:extLst>
                <a:ext uri="{FF2B5EF4-FFF2-40B4-BE49-F238E27FC236}">
                  <a16:creationId xmlns:a16="http://schemas.microsoft.com/office/drawing/2014/main" id="{A00C05F1-E4AC-D943-6350-54254897E035}"/>
                </a:ext>
              </a:extLst>
            </p:cNvPr>
            <p:cNvSpPr>
              <a:spLocks/>
            </p:cNvSpPr>
            <p:nvPr/>
          </p:nvSpPr>
          <p:spPr>
            <a:xfrm>
              <a:off x="1442105" y="4108823"/>
              <a:ext cx="875804" cy="1010960"/>
            </a:xfrm>
            <a:custGeom>
              <a:avLst/>
              <a:gdLst>
                <a:gd name="connsiteX0" fmla="*/ 489399 w 914400"/>
                <a:gd name="connsiteY0" fmla="*/ 7608 h 1043719"/>
                <a:gd name="connsiteX1" fmla="*/ 874599 w 914400"/>
                <a:gd name="connsiteY1" fmla="*/ 200208 h 1043719"/>
                <a:gd name="connsiteX2" fmla="*/ 914400 w 914400"/>
                <a:gd name="connsiteY2" fmla="*/ 264606 h 1043719"/>
                <a:gd name="connsiteX3" fmla="*/ 914400 w 914400"/>
                <a:gd name="connsiteY3" fmla="*/ 779114 h 1043719"/>
                <a:gd name="connsiteX4" fmla="*/ 874599 w 914400"/>
                <a:gd name="connsiteY4" fmla="*/ 843512 h 1043719"/>
                <a:gd name="connsiteX5" fmla="*/ 489399 w 914400"/>
                <a:gd name="connsiteY5" fmla="*/ 1036112 h 1043719"/>
                <a:gd name="connsiteX6" fmla="*/ 425001 w 914400"/>
                <a:gd name="connsiteY6" fmla="*/ 1036112 h 1043719"/>
                <a:gd name="connsiteX7" fmla="*/ 39801 w 914400"/>
                <a:gd name="connsiteY7" fmla="*/ 843512 h 1043719"/>
                <a:gd name="connsiteX8" fmla="*/ 0 w 914400"/>
                <a:gd name="connsiteY8" fmla="*/ 779114 h 1043719"/>
                <a:gd name="connsiteX9" fmla="*/ 0 w 914400"/>
                <a:gd name="connsiteY9" fmla="*/ 264606 h 1043719"/>
                <a:gd name="connsiteX10" fmla="*/ 39801 w 914400"/>
                <a:gd name="connsiteY10" fmla="*/ 200208 h 1043719"/>
                <a:gd name="connsiteX11" fmla="*/ 425001 w 914400"/>
                <a:gd name="connsiteY11" fmla="*/ 7608 h 1043719"/>
                <a:gd name="connsiteX12" fmla="*/ 489399 w 914400"/>
                <a:gd name="connsiteY12" fmla="*/ 7608 h 1043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914400" h="1043719">
                  <a:moveTo>
                    <a:pt x="489399" y="7608"/>
                  </a:moveTo>
                  <a:lnTo>
                    <a:pt x="874599" y="200208"/>
                  </a:lnTo>
                  <a:cubicBezTo>
                    <a:pt x="898997" y="212407"/>
                    <a:pt x="914400" y="237329"/>
                    <a:pt x="914400" y="264606"/>
                  </a:cubicBezTo>
                  <a:lnTo>
                    <a:pt x="914400" y="779114"/>
                  </a:lnTo>
                  <a:cubicBezTo>
                    <a:pt x="914400" y="806391"/>
                    <a:pt x="898997" y="831314"/>
                    <a:pt x="874599" y="843512"/>
                  </a:cubicBezTo>
                  <a:lnTo>
                    <a:pt x="489399" y="1036112"/>
                  </a:lnTo>
                  <a:cubicBezTo>
                    <a:pt x="469113" y="1046255"/>
                    <a:pt x="445286" y="1046255"/>
                    <a:pt x="425001" y="1036112"/>
                  </a:cubicBezTo>
                  <a:lnTo>
                    <a:pt x="39801" y="843512"/>
                  </a:lnTo>
                  <a:cubicBezTo>
                    <a:pt x="15403" y="831314"/>
                    <a:pt x="0" y="806391"/>
                    <a:pt x="0" y="779114"/>
                  </a:cubicBezTo>
                  <a:lnTo>
                    <a:pt x="0" y="264606"/>
                  </a:lnTo>
                  <a:cubicBezTo>
                    <a:pt x="0" y="237329"/>
                    <a:pt x="15403" y="212407"/>
                    <a:pt x="39801" y="200208"/>
                  </a:cubicBezTo>
                  <a:lnTo>
                    <a:pt x="425001" y="7608"/>
                  </a:lnTo>
                  <a:cubicBezTo>
                    <a:pt x="445286" y="-2535"/>
                    <a:pt x="469113" y="-2535"/>
                    <a:pt x="489399" y="7608"/>
                  </a:cubicBezTo>
                </a:path>
              </a:pathLst>
            </a:custGeom>
            <a:gradFill flip="none" rotWithShape="1">
              <a:gsLst>
                <a:gs pos="100000">
                  <a:schemeClr val="accent1">
                    <a:lumMod val="60000"/>
                  </a:schemeClr>
                </a:gs>
                <a:gs pos="0">
                  <a:schemeClr val="accent1"/>
                </a:gs>
              </a:gsLst>
              <a:path path="circle">
                <a:fillToRect r="100000" b="100000"/>
              </a:path>
              <a:tileRect l="-100000" t="-100000"/>
            </a:gradFill>
            <a:ln w="1905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accent1">
                      <a:lumMod val="90000"/>
                    </a:schemeClr>
                  </a:gs>
                </a:gsLst>
                <a:lin ang="8100000" scaled="0"/>
              </a:gradFill>
            </a:ln>
            <a:effectLst>
              <a:outerShdw blurRad="609600" dist="215900" dir="5400000" algn="t" rotWithShape="0">
                <a:schemeClr val="accent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/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E2C8842F-0286-2AF4-2420-1925F8FE2929}"/>
                </a:ext>
              </a:extLst>
            </p:cNvPr>
            <p:cNvSpPr txBox="1"/>
            <p:nvPr/>
          </p:nvSpPr>
          <p:spPr>
            <a:xfrm>
              <a:off x="1534682" y="4390051"/>
              <a:ext cx="690336" cy="44174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 algn="ctr">
                <a:lnSpc>
                  <a:spcPct val="120000"/>
                </a:lnSpc>
                <a:defRPr sz="2400">
                  <a:solidFill>
                    <a:schemeClr val="bg1"/>
                  </a:solidFill>
                </a:defRPr>
              </a:lvl1pPr>
            </a:lstStyle>
            <a:p>
              <a:r>
                <a:rPr lang="zh-CN" altLang="en-US" dirty="0"/>
                <a:t>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480659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:a16="http://schemas.microsoft.com/office/drawing/2014/main" id="{8523C35D-6C01-E0CC-5667-C85DB3C79E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02</a:t>
            </a:r>
            <a:endParaRPr lang="zh-CN" altLang="en-US" dirty="0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5AEB0B8C-C9AF-9DC3-1591-A5E8588360E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378700" y="3508879"/>
            <a:ext cx="3262432" cy="923330"/>
          </a:xfrm>
        </p:spPr>
        <p:txBody>
          <a:bodyPr/>
          <a:lstStyle/>
          <a:p>
            <a:r>
              <a:rPr lang="zh-CN" altLang="en-US" dirty="0"/>
              <a:t>研究内容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819019E0-2A8F-2309-4D05-F59A682AC57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142531" y="4488587"/>
            <a:ext cx="1734769" cy="261675"/>
          </a:xfrm>
        </p:spPr>
        <p:txBody>
          <a:bodyPr/>
          <a:lstStyle/>
          <a:p>
            <a:r>
              <a:rPr lang="en-US" altLang="zh-CN" dirty="0"/>
              <a:t>RESEARCH CONTENT</a:t>
            </a:r>
          </a:p>
        </p:txBody>
      </p:sp>
    </p:spTree>
    <p:extLst>
      <p:ext uri="{BB962C8B-B14F-4D97-AF65-F5344CB8AC3E}">
        <p14:creationId xmlns:p14="http://schemas.microsoft.com/office/powerpoint/2010/main" val="31861635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0D7AA85-5773-EA0E-69CF-CF056D2A0E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4404" y="484211"/>
            <a:ext cx="1826141" cy="535531"/>
          </a:xfrm>
        </p:spPr>
        <p:txBody>
          <a:bodyPr/>
          <a:lstStyle/>
          <a:p>
            <a:r>
              <a:rPr lang="zh-CN" altLang="en-US" dirty="0"/>
              <a:t>研究内容</a:t>
            </a:r>
          </a:p>
        </p:txBody>
      </p:sp>
      <p:sp>
        <p:nvSpPr>
          <p:cNvPr id="3" name="六边形 5">
            <a:extLst>
              <a:ext uri="{FF2B5EF4-FFF2-40B4-BE49-F238E27FC236}">
                <a16:creationId xmlns:a16="http://schemas.microsoft.com/office/drawing/2014/main" id="{A1699C18-1550-83A5-A408-55A6290F67BB}"/>
              </a:ext>
            </a:extLst>
          </p:cNvPr>
          <p:cNvSpPr/>
          <p:nvPr/>
        </p:nvSpPr>
        <p:spPr>
          <a:xfrm>
            <a:off x="3695185" y="1060986"/>
            <a:ext cx="4655438" cy="5312803"/>
          </a:xfrm>
          <a:custGeom>
            <a:avLst/>
            <a:gdLst>
              <a:gd name="connsiteX0" fmla="*/ 1210798 w 2260598"/>
              <a:gd name="connsiteY0" fmla="*/ 19018 h 2579802"/>
              <a:gd name="connsiteX1" fmla="*/ 2161096 w 2260598"/>
              <a:gd name="connsiteY1" fmla="*/ 494168 h 2579802"/>
              <a:gd name="connsiteX2" fmla="*/ 2260598 w 2260598"/>
              <a:gd name="connsiteY2" fmla="*/ 655165 h 2579802"/>
              <a:gd name="connsiteX3" fmla="*/ 2260598 w 2260598"/>
              <a:gd name="connsiteY3" fmla="*/ 1924669 h 2579802"/>
              <a:gd name="connsiteX4" fmla="*/ 2161096 w 2260598"/>
              <a:gd name="connsiteY4" fmla="*/ 2085666 h 2579802"/>
              <a:gd name="connsiteX5" fmla="*/ 1210798 w 2260598"/>
              <a:gd name="connsiteY5" fmla="*/ 2560815 h 2579802"/>
              <a:gd name="connsiteX6" fmla="*/ 1049801 w 2260598"/>
              <a:gd name="connsiteY6" fmla="*/ 2560816 h 2579802"/>
              <a:gd name="connsiteX7" fmla="*/ 99502 w 2260598"/>
              <a:gd name="connsiteY7" fmla="*/ 2085666 h 2579802"/>
              <a:gd name="connsiteX8" fmla="*/ 0 w 2260598"/>
              <a:gd name="connsiteY8" fmla="*/ 1924669 h 2579802"/>
              <a:gd name="connsiteX9" fmla="*/ 0 w 2260598"/>
              <a:gd name="connsiteY9" fmla="*/ 655165 h 2579802"/>
              <a:gd name="connsiteX10" fmla="*/ 99502 w 2260598"/>
              <a:gd name="connsiteY10" fmla="*/ 494168 h 2579802"/>
              <a:gd name="connsiteX11" fmla="*/ 1049801 w 2260598"/>
              <a:gd name="connsiteY11" fmla="*/ 19018 h 2579802"/>
              <a:gd name="connsiteX12" fmla="*/ 1210798 w 2260598"/>
              <a:gd name="connsiteY12" fmla="*/ 19018 h 25798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260598" h="2579802">
                <a:moveTo>
                  <a:pt x="1210798" y="19018"/>
                </a:moveTo>
                <a:lnTo>
                  <a:pt x="2161096" y="494168"/>
                </a:lnTo>
                <a:cubicBezTo>
                  <a:pt x="2222091" y="524665"/>
                  <a:pt x="2260598" y="586971"/>
                  <a:pt x="2260598" y="655165"/>
                </a:cubicBezTo>
                <a:lnTo>
                  <a:pt x="2260598" y="1924669"/>
                </a:lnTo>
                <a:cubicBezTo>
                  <a:pt x="2260598" y="1992862"/>
                  <a:pt x="2222091" y="2055168"/>
                  <a:pt x="2161096" y="2085666"/>
                </a:cubicBezTo>
                <a:lnTo>
                  <a:pt x="1210798" y="2560815"/>
                </a:lnTo>
                <a:cubicBezTo>
                  <a:pt x="1160164" y="2586132"/>
                  <a:pt x="1100434" y="2586132"/>
                  <a:pt x="1049801" y="2560816"/>
                </a:cubicBezTo>
                <a:lnTo>
                  <a:pt x="99502" y="2085666"/>
                </a:lnTo>
                <a:cubicBezTo>
                  <a:pt x="38507" y="2055168"/>
                  <a:pt x="0" y="1992862"/>
                  <a:pt x="0" y="1924669"/>
                </a:cubicBezTo>
                <a:lnTo>
                  <a:pt x="0" y="655165"/>
                </a:lnTo>
                <a:cubicBezTo>
                  <a:pt x="0" y="586971"/>
                  <a:pt x="38507" y="524665"/>
                  <a:pt x="99502" y="494168"/>
                </a:cubicBezTo>
                <a:lnTo>
                  <a:pt x="1049801" y="19018"/>
                </a:lnTo>
                <a:cubicBezTo>
                  <a:pt x="1100515" y="-6339"/>
                  <a:pt x="1160084" y="-6339"/>
                  <a:pt x="1210798" y="19018"/>
                </a:cubicBezTo>
              </a:path>
            </a:pathLst>
          </a:custGeom>
          <a:solidFill>
            <a:schemeClr val="bg1"/>
          </a:solidFill>
          <a:ln>
            <a:noFill/>
          </a:ln>
          <a:effectLst>
            <a:innerShdw blurRad="520700">
              <a:schemeClr val="accent1">
                <a:lumMod val="75000"/>
                <a:alpha val="34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770A2BDD-A7F9-EFCC-A06C-6BBF60E1A936}"/>
              </a:ext>
            </a:extLst>
          </p:cNvPr>
          <p:cNvGrpSpPr/>
          <p:nvPr/>
        </p:nvGrpSpPr>
        <p:grpSpPr>
          <a:xfrm>
            <a:off x="4937751" y="1162903"/>
            <a:ext cx="2168653" cy="2474875"/>
            <a:chOff x="4937751" y="1162903"/>
            <a:chExt cx="2168653" cy="2474875"/>
          </a:xfrm>
        </p:grpSpPr>
        <p:sp>
          <p:nvSpPr>
            <p:cNvPr id="5" name="六边形 5">
              <a:extLst>
                <a:ext uri="{FF2B5EF4-FFF2-40B4-BE49-F238E27FC236}">
                  <a16:creationId xmlns:a16="http://schemas.microsoft.com/office/drawing/2014/main" id="{DA3C7606-BD19-2845-8CB7-E756BFB3B013}"/>
                </a:ext>
              </a:extLst>
            </p:cNvPr>
            <p:cNvSpPr/>
            <p:nvPr/>
          </p:nvSpPr>
          <p:spPr>
            <a:xfrm>
              <a:off x="4937751" y="1162903"/>
              <a:ext cx="2168653" cy="2474875"/>
            </a:xfrm>
            <a:custGeom>
              <a:avLst/>
              <a:gdLst>
                <a:gd name="connsiteX0" fmla="*/ 1210798 w 2260598"/>
                <a:gd name="connsiteY0" fmla="*/ 19018 h 2579802"/>
                <a:gd name="connsiteX1" fmla="*/ 2161096 w 2260598"/>
                <a:gd name="connsiteY1" fmla="*/ 494168 h 2579802"/>
                <a:gd name="connsiteX2" fmla="*/ 2260598 w 2260598"/>
                <a:gd name="connsiteY2" fmla="*/ 655165 h 2579802"/>
                <a:gd name="connsiteX3" fmla="*/ 2260598 w 2260598"/>
                <a:gd name="connsiteY3" fmla="*/ 1924669 h 2579802"/>
                <a:gd name="connsiteX4" fmla="*/ 2161096 w 2260598"/>
                <a:gd name="connsiteY4" fmla="*/ 2085666 h 2579802"/>
                <a:gd name="connsiteX5" fmla="*/ 1210798 w 2260598"/>
                <a:gd name="connsiteY5" fmla="*/ 2560815 h 2579802"/>
                <a:gd name="connsiteX6" fmla="*/ 1049801 w 2260598"/>
                <a:gd name="connsiteY6" fmla="*/ 2560816 h 2579802"/>
                <a:gd name="connsiteX7" fmla="*/ 99502 w 2260598"/>
                <a:gd name="connsiteY7" fmla="*/ 2085666 h 2579802"/>
                <a:gd name="connsiteX8" fmla="*/ 0 w 2260598"/>
                <a:gd name="connsiteY8" fmla="*/ 1924669 h 2579802"/>
                <a:gd name="connsiteX9" fmla="*/ 0 w 2260598"/>
                <a:gd name="connsiteY9" fmla="*/ 655165 h 2579802"/>
                <a:gd name="connsiteX10" fmla="*/ 99502 w 2260598"/>
                <a:gd name="connsiteY10" fmla="*/ 494168 h 2579802"/>
                <a:gd name="connsiteX11" fmla="*/ 1049801 w 2260598"/>
                <a:gd name="connsiteY11" fmla="*/ 19018 h 2579802"/>
                <a:gd name="connsiteX12" fmla="*/ 1210798 w 2260598"/>
                <a:gd name="connsiteY12" fmla="*/ 19018 h 2579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260598" h="2579802">
                  <a:moveTo>
                    <a:pt x="1210798" y="19018"/>
                  </a:moveTo>
                  <a:lnTo>
                    <a:pt x="2161096" y="494168"/>
                  </a:lnTo>
                  <a:cubicBezTo>
                    <a:pt x="2222091" y="524665"/>
                    <a:pt x="2260598" y="586971"/>
                    <a:pt x="2260598" y="655165"/>
                  </a:cubicBezTo>
                  <a:lnTo>
                    <a:pt x="2260598" y="1924669"/>
                  </a:lnTo>
                  <a:cubicBezTo>
                    <a:pt x="2260598" y="1992862"/>
                    <a:pt x="2222091" y="2055168"/>
                    <a:pt x="2161096" y="2085666"/>
                  </a:cubicBezTo>
                  <a:lnTo>
                    <a:pt x="1210798" y="2560815"/>
                  </a:lnTo>
                  <a:cubicBezTo>
                    <a:pt x="1160164" y="2586132"/>
                    <a:pt x="1100434" y="2586132"/>
                    <a:pt x="1049801" y="2560816"/>
                  </a:cubicBezTo>
                  <a:lnTo>
                    <a:pt x="99502" y="2085666"/>
                  </a:lnTo>
                  <a:cubicBezTo>
                    <a:pt x="38507" y="2055168"/>
                    <a:pt x="0" y="1992862"/>
                    <a:pt x="0" y="1924669"/>
                  </a:cubicBezTo>
                  <a:lnTo>
                    <a:pt x="0" y="655165"/>
                  </a:lnTo>
                  <a:cubicBezTo>
                    <a:pt x="0" y="586971"/>
                    <a:pt x="38507" y="524665"/>
                    <a:pt x="99502" y="494168"/>
                  </a:cubicBezTo>
                  <a:lnTo>
                    <a:pt x="1049801" y="19018"/>
                  </a:lnTo>
                  <a:cubicBezTo>
                    <a:pt x="1100515" y="-6339"/>
                    <a:pt x="1160084" y="-6339"/>
                    <a:pt x="1210798" y="19018"/>
                  </a:cubicBezTo>
                </a:path>
              </a:pathLst>
            </a:custGeom>
            <a:gradFill flip="none" rotWithShape="1">
              <a:gsLst>
                <a:gs pos="100000">
                  <a:schemeClr val="accent2">
                    <a:lumMod val="90000"/>
                  </a:schemeClr>
                </a:gs>
                <a:gs pos="79000">
                  <a:schemeClr val="accent2"/>
                </a:gs>
                <a:gs pos="18000">
                  <a:schemeClr val="accent1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>
              <a:outerShdw blurRad="609600" dist="101600" dir="5400000" algn="t" rotWithShape="0">
                <a:schemeClr val="accent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182CAE0D-5ACA-B981-2E76-FAE3F593B9C7}"/>
                </a:ext>
              </a:extLst>
            </p:cNvPr>
            <p:cNvSpPr txBox="1"/>
            <p:nvPr/>
          </p:nvSpPr>
          <p:spPr>
            <a:xfrm>
              <a:off x="5180377" y="1929634"/>
              <a:ext cx="1683401" cy="9414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400" dirty="0">
                  <a:solidFill>
                    <a:schemeClr val="bg1"/>
                  </a:solidFill>
                  <a:latin typeface="+mj-ea"/>
                  <a:ea typeface="+mj-ea"/>
                </a:rPr>
                <a:t>这里输入文本</a:t>
              </a: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9CF5149C-7820-2D74-8EAE-5C202729CCC5}"/>
              </a:ext>
            </a:extLst>
          </p:cNvPr>
          <p:cNvGrpSpPr/>
          <p:nvPr/>
        </p:nvGrpSpPr>
        <p:grpSpPr>
          <a:xfrm>
            <a:off x="3762048" y="3239917"/>
            <a:ext cx="2168653" cy="2474875"/>
            <a:chOff x="3762048" y="3239917"/>
            <a:chExt cx="2168653" cy="2474875"/>
          </a:xfrm>
        </p:grpSpPr>
        <p:sp>
          <p:nvSpPr>
            <p:cNvPr id="6" name="六边形 5">
              <a:extLst>
                <a:ext uri="{FF2B5EF4-FFF2-40B4-BE49-F238E27FC236}">
                  <a16:creationId xmlns:a16="http://schemas.microsoft.com/office/drawing/2014/main" id="{DF591924-1D68-4509-6E67-CA617DBABC5D}"/>
                </a:ext>
              </a:extLst>
            </p:cNvPr>
            <p:cNvSpPr/>
            <p:nvPr/>
          </p:nvSpPr>
          <p:spPr>
            <a:xfrm>
              <a:off x="3762048" y="3239917"/>
              <a:ext cx="2168653" cy="2474875"/>
            </a:xfrm>
            <a:custGeom>
              <a:avLst/>
              <a:gdLst>
                <a:gd name="connsiteX0" fmla="*/ 1210798 w 2260598"/>
                <a:gd name="connsiteY0" fmla="*/ 19018 h 2579802"/>
                <a:gd name="connsiteX1" fmla="*/ 2161096 w 2260598"/>
                <a:gd name="connsiteY1" fmla="*/ 494168 h 2579802"/>
                <a:gd name="connsiteX2" fmla="*/ 2260598 w 2260598"/>
                <a:gd name="connsiteY2" fmla="*/ 655165 h 2579802"/>
                <a:gd name="connsiteX3" fmla="*/ 2260598 w 2260598"/>
                <a:gd name="connsiteY3" fmla="*/ 1924669 h 2579802"/>
                <a:gd name="connsiteX4" fmla="*/ 2161096 w 2260598"/>
                <a:gd name="connsiteY4" fmla="*/ 2085666 h 2579802"/>
                <a:gd name="connsiteX5" fmla="*/ 1210798 w 2260598"/>
                <a:gd name="connsiteY5" fmla="*/ 2560815 h 2579802"/>
                <a:gd name="connsiteX6" fmla="*/ 1049801 w 2260598"/>
                <a:gd name="connsiteY6" fmla="*/ 2560816 h 2579802"/>
                <a:gd name="connsiteX7" fmla="*/ 99502 w 2260598"/>
                <a:gd name="connsiteY7" fmla="*/ 2085666 h 2579802"/>
                <a:gd name="connsiteX8" fmla="*/ 0 w 2260598"/>
                <a:gd name="connsiteY8" fmla="*/ 1924669 h 2579802"/>
                <a:gd name="connsiteX9" fmla="*/ 0 w 2260598"/>
                <a:gd name="connsiteY9" fmla="*/ 655165 h 2579802"/>
                <a:gd name="connsiteX10" fmla="*/ 99502 w 2260598"/>
                <a:gd name="connsiteY10" fmla="*/ 494168 h 2579802"/>
                <a:gd name="connsiteX11" fmla="*/ 1049801 w 2260598"/>
                <a:gd name="connsiteY11" fmla="*/ 19018 h 2579802"/>
                <a:gd name="connsiteX12" fmla="*/ 1210798 w 2260598"/>
                <a:gd name="connsiteY12" fmla="*/ 19018 h 2579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260598" h="2579802">
                  <a:moveTo>
                    <a:pt x="1210798" y="19018"/>
                  </a:moveTo>
                  <a:lnTo>
                    <a:pt x="2161096" y="494168"/>
                  </a:lnTo>
                  <a:cubicBezTo>
                    <a:pt x="2222091" y="524665"/>
                    <a:pt x="2260598" y="586971"/>
                    <a:pt x="2260598" y="655165"/>
                  </a:cubicBezTo>
                  <a:lnTo>
                    <a:pt x="2260598" y="1924669"/>
                  </a:lnTo>
                  <a:cubicBezTo>
                    <a:pt x="2260598" y="1992862"/>
                    <a:pt x="2222091" y="2055168"/>
                    <a:pt x="2161096" y="2085666"/>
                  </a:cubicBezTo>
                  <a:lnTo>
                    <a:pt x="1210798" y="2560815"/>
                  </a:lnTo>
                  <a:cubicBezTo>
                    <a:pt x="1160164" y="2586132"/>
                    <a:pt x="1100434" y="2586132"/>
                    <a:pt x="1049801" y="2560816"/>
                  </a:cubicBezTo>
                  <a:lnTo>
                    <a:pt x="99502" y="2085666"/>
                  </a:lnTo>
                  <a:cubicBezTo>
                    <a:pt x="38507" y="2055168"/>
                    <a:pt x="0" y="1992862"/>
                    <a:pt x="0" y="1924669"/>
                  </a:cubicBezTo>
                  <a:lnTo>
                    <a:pt x="0" y="655165"/>
                  </a:lnTo>
                  <a:cubicBezTo>
                    <a:pt x="0" y="586971"/>
                    <a:pt x="38507" y="524665"/>
                    <a:pt x="99502" y="494168"/>
                  </a:cubicBezTo>
                  <a:lnTo>
                    <a:pt x="1049801" y="19018"/>
                  </a:lnTo>
                  <a:cubicBezTo>
                    <a:pt x="1100515" y="-6339"/>
                    <a:pt x="1160084" y="-6339"/>
                    <a:pt x="1210798" y="19018"/>
                  </a:cubicBezTo>
                </a:path>
              </a:pathLst>
            </a:custGeom>
            <a:gradFill flip="none" rotWithShape="1">
              <a:gsLst>
                <a:gs pos="100000">
                  <a:schemeClr val="accent2">
                    <a:lumMod val="90000"/>
                  </a:schemeClr>
                </a:gs>
                <a:gs pos="79000">
                  <a:schemeClr val="accent2"/>
                </a:gs>
                <a:gs pos="18000">
                  <a:schemeClr val="accent1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>
              <a:outerShdw blurRad="609600" dist="101600" dir="5400000" algn="t" rotWithShape="0">
                <a:schemeClr val="accent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EB36ED12-5DE1-894A-8325-984A673C430B}"/>
                </a:ext>
              </a:extLst>
            </p:cNvPr>
            <p:cNvSpPr txBox="1"/>
            <p:nvPr/>
          </p:nvSpPr>
          <p:spPr>
            <a:xfrm>
              <a:off x="4004674" y="4006648"/>
              <a:ext cx="1683401" cy="9414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400" dirty="0">
                  <a:solidFill>
                    <a:schemeClr val="bg1"/>
                  </a:solidFill>
                  <a:latin typeface="+mj-ea"/>
                  <a:ea typeface="+mj-ea"/>
                </a:rPr>
                <a:t>这里输入文本</a:t>
              </a: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12BF1DEB-2EEC-7810-8457-28023481AB1A}"/>
              </a:ext>
            </a:extLst>
          </p:cNvPr>
          <p:cNvGrpSpPr/>
          <p:nvPr/>
        </p:nvGrpSpPr>
        <p:grpSpPr>
          <a:xfrm>
            <a:off x="6113456" y="3239917"/>
            <a:ext cx="2168653" cy="2474875"/>
            <a:chOff x="6113456" y="3239917"/>
            <a:chExt cx="2168653" cy="2474875"/>
          </a:xfrm>
        </p:grpSpPr>
        <p:sp>
          <p:nvSpPr>
            <p:cNvPr id="7" name="六边形 5">
              <a:extLst>
                <a:ext uri="{FF2B5EF4-FFF2-40B4-BE49-F238E27FC236}">
                  <a16:creationId xmlns:a16="http://schemas.microsoft.com/office/drawing/2014/main" id="{C2F67CFC-8626-AE41-6006-5768EC95BB0F}"/>
                </a:ext>
              </a:extLst>
            </p:cNvPr>
            <p:cNvSpPr/>
            <p:nvPr/>
          </p:nvSpPr>
          <p:spPr>
            <a:xfrm>
              <a:off x="6113456" y="3239917"/>
              <a:ext cx="2168653" cy="2474875"/>
            </a:xfrm>
            <a:custGeom>
              <a:avLst/>
              <a:gdLst>
                <a:gd name="connsiteX0" fmla="*/ 1210798 w 2260598"/>
                <a:gd name="connsiteY0" fmla="*/ 19018 h 2579802"/>
                <a:gd name="connsiteX1" fmla="*/ 2161096 w 2260598"/>
                <a:gd name="connsiteY1" fmla="*/ 494168 h 2579802"/>
                <a:gd name="connsiteX2" fmla="*/ 2260598 w 2260598"/>
                <a:gd name="connsiteY2" fmla="*/ 655165 h 2579802"/>
                <a:gd name="connsiteX3" fmla="*/ 2260598 w 2260598"/>
                <a:gd name="connsiteY3" fmla="*/ 1924669 h 2579802"/>
                <a:gd name="connsiteX4" fmla="*/ 2161096 w 2260598"/>
                <a:gd name="connsiteY4" fmla="*/ 2085666 h 2579802"/>
                <a:gd name="connsiteX5" fmla="*/ 1210798 w 2260598"/>
                <a:gd name="connsiteY5" fmla="*/ 2560815 h 2579802"/>
                <a:gd name="connsiteX6" fmla="*/ 1049801 w 2260598"/>
                <a:gd name="connsiteY6" fmla="*/ 2560816 h 2579802"/>
                <a:gd name="connsiteX7" fmla="*/ 99502 w 2260598"/>
                <a:gd name="connsiteY7" fmla="*/ 2085666 h 2579802"/>
                <a:gd name="connsiteX8" fmla="*/ 0 w 2260598"/>
                <a:gd name="connsiteY8" fmla="*/ 1924669 h 2579802"/>
                <a:gd name="connsiteX9" fmla="*/ 0 w 2260598"/>
                <a:gd name="connsiteY9" fmla="*/ 655165 h 2579802"/>
                <a:gd name="connsiteX10" fmla="*/ 99502 w 2260598"/>
                <a:gd name="connsiteY10" fmla="*/ 494168 h 2579802"/>
                <a:gd name="connsiteX11" fmla="*/ 1049801 w 2260598"/>
                <a:gd name="connsiteY11" fmla="*/ 19018 h 2579802"/>
                <a:gd name="connsiteX12" fmla="*/ 1210798 w 2260598"/>
                <a:gd name="connsiteY12" fmla="*/ 19018 h 2579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260598" h="2579802">
                  <a:moveTo>
                    <a:pt x="1210798" y="19018"/>
                  </a:moveTo>
                  <a:lnTo>
                    <a:pt x="2161096" y="494168"/>
                  </a:lnTo>
                  <a:cubicBezTo>
                    <a:pt x="2222091" y="524665"/>
                    <a:pt x="2260598" y="586971"/>
                    <a:pt x="2260598" y="655165"/>
                  </a:cubicBezTo>
                  <a:lnTo>
                    <a:pt x="2260598" y="1924669"/>
                  </a:lnTo>
                  <a:cubicBezTo>
                    <a:pt x="2260598" y="1992862"/>
                    <a:pt x="2222091" y="2055168"/>
                    <a:pt x="2161096" y="2085666"/>
                  </a:cubicBezTo>
                  <a:lnTo>
                    <a:pt x="1210798" y="2560815"/>
                  </a:lnTo>
                  <a:cubicBezTo>
                    <a:pt x="1160164" y="2586132"/>
                    <a:pt x="1100434" y="2586132"/>
                    <a:pt x="1049801" y="2560816"/>
                  </a:cubicBezTo>
                  <a:lnTo>
                    <a:pt x="99502" y="2085666"/>
                  </a:lnTo>
                  <a:cubicBezTo>
                    <a:pt x="38507" y="2055168"/>
                    <a:pt x="0" y="1992862"/>
                    <a:pt x="0" y="1924669"/>
                  </a:cubicBezTo>
                  <a:lnTo>
                    <a:pt x="0" y="655165"/>
                  </a:lnTo>
                  <a:cubicBezTo>
                    <a:pt x="0" y="586971"/>
                    <a:pt x="38507" y="524665"/>
                    <a:pt x="99502" y="494168"/>
                  </a:cubicBezTo>
                  <a:lnTo>
                    <a:pt x="1049801" y="19018"/>
                  </a:lnTo>
                  <a:cubicBezTo>
                    <a:pt x="1100515" y="-6339"/>
                    <a:pt x="1160084" y="-6339"/>
                    <a:pt x="1210798" y="19018"/>
                  </a:cubicBezTo>
                </a:path>
              </a:pathLst>
            </a:custGeom>
            <a:gradFill flip="none" rotWithShape="1">
              <a:gsLst>
                <a:gs pos="100000">
                  <a:schemeClr val="accent2">
                    <a:lumMod val="90000"/>
                  </a:schemeClr>
                </a:gs>
                <a:gs pos="79000">
                  <a:schemeClr val="accent2"/>
                </a:gs>
                <a:gs pos="18000">
                  <a:schemeClr val="accent1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>
              <a:outerShdw blurRad="609600" dist="101600" dir="5400000" algn="t" rotWithShape="0">
                <a:schemeClr val="accent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2D52E248-F7A3-9C13-8D3D-EEA42AE8DE6A}"/>
                </a:ext>
              </a:extLst>
            </p:cNvPr>
            <p:cNvSpPr txBox="1"/>
            <p:nvPr/>
          </p:nvSpPr>
          <p:spPr>
            <a:xfrm>
              <a:off x="6356082" y="4006648"/>
              <a:ext cx="1683401" cy="9414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400" dirty="0">
                  <a:solidFill>
                    <a:schemeClr val="bg1"/>
                  </a:solidFill>
                  <a:latin typeface="+mj-ea"/>
                  <a:ea typeface="+mj-ea"/>
                </a:rPr>
                <a:t>这里输入文本</a:t>
              </a: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3C6B9227-A864-5A64-D604-1C0D901EA11C}"/>
              </a:ext>
            </a:extLst>
          </p:cNvPr>
          <p:cNvGrpSpPr/>
          <p:nvPr/>
        </p:nvGrpSpPr>
        <p:grpSpPr>
          <a:xfrm>
            <a:off x="1090654" y="2986415"/>
            <a:ext cx="3097985" cy="1208310"/>
            <a:chOff x="1090654" y="2986415"/>
            <a:chExt cx="3097985" cy="1208310"/>
          </a:xfrm>
        </p:grpSpPr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D83CD47D-A440-95AD-6897-C30B3733CAD7}"/>
                </a:ext>
              </a:extLst>
            </p:cNvPr>
            <p:cNvGrpSpPr/>
            <p:nvPr/>
          </p:nvGrpSpPr>
          <p:grpSpPr>
            <a:xfrm flipH="1">
              <a:off x="1265848" y="2986415"/>
              <a:ext cx="2922791" cy="530662"/>
              <a:chOff x="8652716" y="3240374"/>
              <a:chExt cx="3318814" cy="602564"/>
            </a:xfrm>
          </p:grpSpPr>
          <p:sp>
            <p:nvSpPr>
              <p:cNvPr id="17" name="椭圆 16">
                <a:extLst>
                  <a:ext uri="{FF2B5EF4-FFF2-40B4-BE49-F238E27FC236}">
                    <a16:creationId xmlns:a16="http://schemas.microsoft.com/office/drawing/2014/main" id="{F89DC402-AD7F-BE76-5ABF-0A4435B4549B}"/>
                  </a:ext>
                </a:extLst>
              </p:cNvPr>
              <p:cNvSpPr/>
              <p:nvPr/>
            </p:nvSpPr>
            <p:spPr>
              <a:xfrm>
                <a:off x="8652716" y="3745927"/>
                <a:ext cx="97011" cy="97011"/>
              </a:xfrm>
              <a:prstGeom prst="ellipse">
                <a:avLst/>
              </a:prstGeom>
              <a:noFill/>
              <a:ln w="1270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id="{48FA4887-1734-C0BA-72B0-677130D0733E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8736187" y="3240374"/>
                <a:ext cx="474670" cy="515146"/>
              </a:xfrm>
              <a:prstGeom prst="line">
                <a:avLst/>
              </a:prstGeom>
              <a:ln w="127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>
                <a:extLst>
                  <a:ext uri="{FF2B5EF4-FFF2-40B4-BE49-F238E27FC236}">
                    <a16:creationId xmlns:a16="http://schemas.microsoft.com/office/drawing/2014/main" id="{D8126670-78EF-765A-2C7A-5DB04E814C5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210857" y="3240374"/>
                <a:ext cx="2760673" cy="0"/>
              </a:xfrm>
              <a:prstGeom prst="line">
                <a:avLst/>
              </a:prstGeom>
              <a:ln w="12700">
                <a:gradFill>
                  <a:gsLst>
                    <a:gs pos="0">
                      <a:schemeClr val="accent2"/>
                    </a:gs>
                    <a:gs pos="100000">
                      <a:schemeClr val="accent2">
                        <a:alpha val="0"/>
                      </a:schemeClr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55AB680E-B56B-4790-6A26-0825C15EE191}"/>
                </a:ext>
              </a:extLst>
            </p:cNvPr>
            <p:cNvSpPr txBox="1"/>
            <p:nvPr/>
          </p:nvSpPr>
          <p:spPr>
            <a:xfrm>
              <a:off x="1090654" y="3080830"/>
              <a:ext cx="2421776" cy="111389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latin typeface="OPPOSans R" panose="00020600040101010101" pitchFamily="18" charset="-122"/>
                  <a:ea typeface="OPPOSans R" panose="00020600040101010101" pitchFamily="18" charset="-122"/>
                  <a:sym typeface="OPPOSans R" panose="00020600040101010101" pitchFamily="18" charset="-122"/>
                </a:rPr>
                <a:t>在这里输入你的正文，阐述与关键词标题相关的具体内容，若字数太多酌情先删减文案，再缩小字号</a:t>
              </a: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9458E7E0-CFCD-DDA4-F59D-82CF4A0AD396}"/>
              </a:ext>
            </a:extLst>
          </p:cNvPr>
          <p:cNvGrpSpPr/>
          <p:nvPr/>
        </p:nvGrpSpPr>
        <p:grpSpPr>
          <a:xfrm>
            <a:off x="7119232" y="1448409"/>
            <a:ext cx="3743647" cy="1182020"/>
            <a:chOff x="7119232" y="1448409"/>
            <a:chExt cx="3743647" cy="1182020"/>
          </a:xfrm>
        </p:grpSpPr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id="{B7A63C86-F589-44AC-05E9-07B92462617F}"/>
                </a:ext>
              </a:extLst>
            </p:cNvPr>
            <p:cNvGrpSpPr/>
            <p:nvPr/>
          </p:nvGrpSpPr>
          <p:grpSpPr>
            <a:xfrm>
              <a:off x="7119232" y="1448409"/>
              <a:ext cx="3623934" cy="240661"/>
              <a:chOff x="7341812" y="1202239"/>
              <a:chExt cx="4114959" cy="273269"/>
            </a:xfrm>
          </p:grpSpPr>
          <p:cxnSp>
            <p:nvCxnSpPr>
              <p:cNvPr id="11" name="直接连接符 10">
                <a:extLst>
                  <a:ext uri="{FF2B5EF4-FFF2-40B4-BE49-F238E27FC236}">
                    <a16:creationId xmlns:a16="http://schemas.microsoft.com/office/drawing/2014/main" id="{D8E8368C-9CBC-8C9A-DBF6-8708ED26D1B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591725" y="1202817"/>
                <a:ext cx="3865046" cy="0"/>
              </a:xfrm>
              <a:prstGeom prst="line">
                <a:avLst/>
              </a:prstGeom>
              <a:ln w="12700">
                <a:gradFill>
                  <a:gsLst>
                    <a:gs pos="0">
                      <a:schemeClr val="accent2"/>
                    </a:gs>
                    <a:gs pos="100000">
                      <a:schemeClr val="accent2">
                        <a:alpha val="0"/>
                      </a:schemeClr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id="{B4E0F79D-1A77-5B1D-FC59-45BEB06ECEFB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7426918" y="1202239"/>
                <a:ext cx="168991" cy="183401"/>
              </a:xfrm>
              <a:prstGeom prst="line">
                <a:avLst/>
              </a:prstGeom>
              <a:ln w="12700">
                <a:gradFill>
                  <a:gsLst>
                    <a:gs pos="0">
                      <a:schemeClr val="accent2"/>
                    </a:gs>
                    <a:gs pos="100000">
                      <a:schemeClr val="accent2"/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2" name="椭圆 21">
                <a:extLst>
                  <a:ext uri="{FF2B5EF4-FFF2-40B4-BE49-F238E27FC236}">
                    <a16:creationId xmlns:a16="http://schemas.microsoft.com/office/drawing/2014/main" id="{DE993F2D-8B62-7235-6335-44E4D6AFD6A1}"/>
                  </a:ext>
                </a:extLst>
              </p:cNvPr>
              <p:cNvSpPr/>
              <p:nvPr/>
            </p:nvSpPr>
            <p:spPr>
              <a:xfrm>
                <a:off x="7341812" y="1378497"/>
                <a:ext cx="97011" cy="97011"/>
              </a:xfrm>
              <a:prstGeom prst="ellipse">
                <a:avLst/>
              </a:prstGeom>
              <a:noFill/>
              <a:ln w="12700">
                <a:gradFill>
                  <a:gsLst>
                    <a:gs pos="0">
                      <a:schemeClr val="accent2"/>
                    </a:gs>
                    <a:gs pos="100000">
                      <a:schemeClr val="accent2"/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341A864E-F2A7-450D-C7EA-1394457FE6ED}"/>
                </a:ext>
              </a:extLst>
            </p:cNvPr>
            <p:cNvSpPr txBox="1"/>
            <p:nvPr/>
          </p:nvSpPr>
          <p:spPr>
            <a:xfrm>
              <a:off x="8441103" y="1516534"/>
              <a:ext cx="2421776" cy="111389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dirty="0">
                  <a:latin typeface="OPPOSans R" panose="00020600040101010101" pitchFamily="18" charset="-122"/>
                  <a:ea typeface="OPPOSans R" panose="00020600040101010101" pitchFamily="18" charset="-122"/>
                  <a:sym typeface="OPPOSans R" panose="00020600040101010101" pitchFamily="18" charset="-122"/>
                </a:rPr>
                <a:t>在这里输入你的正文，阐述与关键词标题相关的具体内容，若字数太多酌情先删减文案，再缩小字号</a:t>
              </a: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756F7AAC-9135-F5DD-3DCE-6322F9F694DF}"/>
              </a:ext>
            </a:extLst>
          </p:cNvPr>
          <p:cNvGrpSpPr/>
          <p:nvPr/>
        </p:nvGrpSpPr>
        <p:grpSpPr>
          <a:xfrm>
            <a:off x="8273710" y="3535499"/>
            <a:ext cx="2589169" cy="1235854"/>
            <a:chOff x="8273710" y="3535499"/>
            <a:chExt cx="2589169" cy="1235854"/>
          </a:xfrm>
        </p:grpSpPr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132D43A2-4DDD-27AE-4064-66BAC256F0FE}"/>
                </a:ext>
              </a:extLst>
            </p:cNvPr>
            <p:cNvGrpSpPr/>
            <p:nvPr/>
          </p:nvGrpSpPr>
          <p:grpSpPr>
            <a:xfrm>
              <a:off x="8273710" y="3535499"/>
              <a:ext cx="2469268" cy="238503"/>
              <a:chOff x="8652716" y="3572119"/>
              <a:chExt cx="2803841" cy="270819"/>
            </a:xfrm>
          </p:grpSpPr>
          <p:sp>
            <p:nvSpPr>
              <p:cNvPr id="13" name="椭圆 12">
                <a:extLst>
                  <a:ext uri="{FF2B5EF4-FFF2-40B4-BE49-F238E27FC236}">
                    <a16:creationId xmlns:a16="http://schemas.microsoft.com/office/drawing/2014/main" id="{453FA4E8-DE2F-8AE7-228E-65EE7813B07B}"/>
                  </a:ext>
                </a:extLst>
              </p:cNvPr>
              <p:cNvSpPr/>
              <p:nvPr/>
            </p:nvSpPr>
            <p:spPr>
              <a:xfrm>
                <a:off x="8652716" y="3745927"/>
                <a:ext cx="97011" cy="97011"/>
              </a:xfrm>
              <a:prstGeom prst="ellipse">
                <a:avLst/>
              </a:prstGeom>
              <a:noFill/>
              <a:ln w="1270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14" name="直接连接符 13">
                <a:extLst>
                  <a:ext uri="{FF2B5EF4-FFF2-40B4-BE49-F238E27FC236}">
                    <a16:creationId xmlns:a16="http://schemas.microsoft.com/office/drawing/2014/main" id="{33B31E7D-7A1A-A90F-429A-EA7575D62FFD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8736187" y="3572119"/>
                <a:ext cx="168991" cy="183401"/>
              </a:xfrm>
              <a:prstGeom prst="line">
                <a:avLst/>
              </a:prstGeom>
              <a:ln w="127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直接连接符 14">
                <a:extLst>
                  <a:ext uri="{FF2B5EF4-FFF2-40B4-BE49-F238E27FC236}">
                    <a16:creationId xmlns:a16="http://schemas.microsoft.com/office/drawing/2014/main" id="{6694A82B-6AE2-C9BC-BE56-4DA53D94144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899191" y="3574500"/>
                <a:ext cx="2557366" cy="0"/>
              </a:xfrm>
              <a:prstGeom prst="line">
                <a:avLst/>
              </a:prstGeom>
              <a:ln w="12700">
                <a:gradFill>
                  <a:gsLst>
                    <a:gs pos="0">
                      <a:schemeClr val="accent2"/>
                    </a:gs>
                    <a:gs pos="100000">
                      <a:schemeClr val="accent2">
                        <a:alpha val="0"/>
                      </a:schemeClr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F732FDD7-8D76-853B-2A7E-2F424843E7A1}"/>
                </a:ext>
              </a:extLst>
            </p:cNvPr>
            <p:cNvSpPr txBox="1"/>
            <p:nvPr/>
          </p:nvSpPr>
          <p:spPr>
            <a:xfrm>
              <a:off x="8441103" y="3657458"/>
              <a:ext cx="2421776" cy="111389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dirty="0">
                  <a:latin typeface="OPPOSans R" panose="00020600040101010101" pitchFamily="18" charset="-122"/>
                  <a:ea typeface="OPPOSans R" panose="00020600040101010101" pitchFamily="18" charset="-122"/>
                  <a:sym typeface="OPPOSans R" panose="00020600040101010101" pitchFamily="18" charset="-122"/>
                </a:rPr>
                <a:t>在这里输入你的正文，阐述与关键词标题相关的具体内容，若字数太多酌情先删减文案，再缩小字号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0705098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4" name="组合 273">
            <a:extLst>
              <a:ext uri="{FF2B5EF4-FFF2-40B4-BE49-F238E27FC236}">
                <a16:creationId xmlns:a16="http://schemas.microsoft.com/office/drawing/2014/main" id="{B43EE93A-1C8F-E751-B450-C883814AEA89}"/>
              </a:ext>
            </a:extLst>
          </p:cNvPr>
          <p:cNvGrpSpPr/>
          <p:nvPr/>
        </p:nvGrpSpPr>
        <p:grpSpPr>
          <a:xfrm>
            <a:off x="695325" y="1821135"/>
            <a:ext cx="10837862" cy="4064174"/>
            <a:chOff x="695325" y="1821135"/>
            <a:chExt cx="10837862" cy="4064174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23DB55FF-BA4D-4D07-222A-A955BA8CE0BB}"/>
                </a:ext>
              </a:extLst>
            </p:cNvPr>
            <p:cNvSpPr/>
            <p:nvPr/>
          </p:nvSpPr>
          <p:spPr>
            <a:xfrm>
              <a:off x="695325" y="1821135"/>
              <a:ext cx="10837862" cy="4064174"/>
            </a:xfrm>
            <a:prstGeom prst="roundRect">
              <a:avLst>
                <a:gd name="adj" fmla="val 2936"/>
              </a:avLst>
            </a:prstGeom>
            <a:gradFill>
              <a:gsLst>
                <a:gs pos="0">
                  <a:schemeClr val="accent1">
                    <a:lumMod val="10000"/>
                    <a:lumOff val="90000"/>
                  </a:schemeClr>
                </a:gs>
                <a:gs pos="100000">
                  <a:schemeClr val="bg1"/>
                </a:gs>
              </a:gsLst>
              <a:lin ang="2700000" scaled="0"/>
            </a:gradFill>
            <a:ln>
              <a:noFill/>
            </a:ln>
            <a:effectLst>
              <a:outerShdw blurRad="368300" dist="355600" dir="5400000" sx="95000" sy="95000" algn="t" rotWithShape="0">
                <a:schemeClr val="accent1">
                  <a:lumMod val="50000"/>
                  <a:alpha val="6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48" name="组合 247">
              <a:extLst>
                <a:ext uri="{FF2B5EF4-FFF2-40B4-BE49-F238E27FC236}">
                  <a16:creationId xmlns:a16="http://schemas.microsoft.com/office/drawing/2014/main" id="{F8C1DD16-D292-7409-29FE-691877D21C7B}"/>
                </a:ext>
              </a:extLst>
            </p:cNvPr>
            <p:cNvGrpSpPr/>
            <p:nvPr/>
          </p:nvGrpSpPr>
          <p:grpSpPr>
            <a:xfrm>
              <a:off x="1162119" y="2845917"/>
              <a:ext cx="4102900" cy="788036"/>
              <a:chOff x="1162119" y="2969742"/>
              <a:chExt cx="4102900" cy="788036"/>
            </a:xfrm>
          </p:grpSpPr>
          <p:grpSp>
            <p:nvGrpSpPr>
              <p:cNvPr id="30" name="组合 29">
                <a:extLst>
                  <a:ext uri="{FF2B5EF4-FFF2-40B4-BE49-F238E27FC236}">
                    <a16:creationId xmlns:a16="http://schemas.microsoft.com/office/drawing/2014/main" id="{14EDE5BF-275A-8371-AD6D-C0DADC1B06BD}"/>
                  </a:ext>
                </a:extLst>
              </p:cNvPr>
              <p:cNvGrpSpPr/>
              <p:nvPr/>
            </p:nvGrpSpPr>
            <p:grpSpPr>
              <a:xfrm>
                <a:off x="1162119" y="3137187"/>
                <a:ext cx="108000" cy="108000"/>
                <a:chOff x="937745" y="2940281"/>
                <a:chExt cx="209040" cy="209040"/>
              </a:xfrm>
            </p:grpSpPr>
            <p:sp>
              <p:nvSpPr>
                <p:cNvPr id="32" name="椭圆 31">
                  <a:extLst>
                    <a:ext uri="{FF2B5EF4-FFF2-40B4-BE49-F238E27FC236}">
                      <a16:creationId xmlns:a16="http://schemas.microsoft.com/office/drawing/2014/main" id="{4F7511D7-A896-E27B-4463-A62445EEC884}"/>
                    </a:ext>
                  </a:extLst>
                </p:cNvPr>
                <p:cNvSpPr/>
                <p:nvPr/>
              </p:nvSpPr>
              <p:spPr>
                <a:xfrm>
                  <a:off x="937745" y="2940281"/>
                  <a:ext cx="209040" cy="209040"/>
                </a:xfrm>
                <a:prstGeom prst="ellipse">
                  <a:avLst/>
                </a:prstGeom>
                <a:gradFill flip="none" rotWithShape="1">
                  <a:gsLst>
                    <a:gs pos="300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2600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33" name="椭圆 32">
                  <a:extLst>
                    <a:ext uri="{FF2B5EF4-FFF2-40B4-BE49-F238E27FC236}">
                      <a16:creationId xmlns:a16="http://schemas.microsoft.com/office/drawing/2014/main" id="{7E1EC3F4-EC7D-040F-F3B3-8F7697D2FD9D}"/>
                    </a:ext>
                  </a:extLst>
                </p:cNvPr>
                <p:cNvSpPr/>
                <p:nvPr/>
              </p:nvSpPr>
              <p:spPr>
                <a:xfrm>
                  <a:off x="970105" y="2972641"/>
                  <a:ext cx="144320" cy="144320"/>
                </a:xfrm>
                <a:prstGeom prst="ellipse">
                  <a:avLst/>
                </a:prstGeom>
                <a:gradFill flip="none" rotWithShape="1">
                  <a:gsLst>
                    <a:gs pos="100000">
                      <a:schemeClr val="accent1">
                        <a:lumMod val="50000"/>
                      </a:schemeClr>
                    </a:gs>
                    <a:gs pos="79000">
                      <a:schemeClr val="accent1">
                        <a:lumMod val="50000"/>
                      </a:schemeClr>
                    </a:gs>
                    <a:gs pos="18000">
                      <a:schemeClr val="accent1"/>
                    </a:gs>
                  </a:gsLst>
                  <a:path path="circle">
                    <a:fillToRect l="100000" b="100000"/>
                  </a:path>
                  <a:tileRect t="-100000" r="-100000"/>
                </a:gradFill>
                <a:ln>
                  <a:noFill/>
                </a:ln>
                <a:effectLst>
                  <a:outerShdw blurRad="228600" dist="63500" dir="5400000" algn="t" rotWithShape="0">
                    <a:schemeClr val="accent1">
                      <a:lumMod val="50000"/>
                      <a:alpha val="40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31" name="文本框 30">
                <a:extLst>
                  <a:ext uri="{FF2B5EF4-FFF2-40B4-BE49-F238E27FC236}">
                    <a16:creationId xmlns:a16="http://schemas.microsoft.com/office/drawing/2014/main" id="{692F3899-117E-BE61-D1A1-F0E06BA9C2BB}"/>
                  </a:ext>
                </a:extLst>
              </p:cNvPr>
              <p:cNvSpPr txBox="1"/>
              <p:nvPr/>
            </p:nvSpPr>
            <p:spPr>
              <a:xfrm>
                <a:off x="1399633" y="2969742"/>
                <a:ext cx="3865386" cy="78803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在这里输入你的正文，阐述与关键词标题相关的具体内容</a:t>
                </a:r>
              </a:p>
            </p:txBody>
          </p:sp>
        </p:grpSp>
        <p:grpSp>
          <p:nvGrpSpPr>
            <p:cNvPr id="247" name="组合 246">
              <a:extLst>
                <a:ext uri="{FF2B5EF4-FFF2-40B4-BE49-F238E27FC236}">
                  <a16:creationId xmlns:a16="http://schemas.microsoft.com/office/drawing/2014/main" id="{5BD8D8C7-5D73-4E98-AA02-DF8D6A905315}"/>
                </a:ext>
              </a:extLst>
            </p:cNvPr>
            <p:cNvGrpSpPr/>
            <p:nvPr/>
          </p:nvGrpSpPr>
          <p:grpSpPr>
            <a:xfrm>
              <a:off x="1162119" y="3834836"/>
              <a:ext cx="4209877" cy="785087"/>
              <a:chOff x="1162119" y="3919064"/>
              <a:chExt cx="4209877" cy="785087"/>
            </a:xfrm>
          </p:grpSpPr>
          <p:sp>
            <p:nvSpPr>
              <p:cNvPr id="26" name="文本框 25">
                <a:extLst>
                  <a:ext uri="{FF2B5EF4-FFF2-40B4-BE49-F238E27FC236}">
                    <a16:creationId xmlns:a16="http://schemas.microsoft.com/office/drawing/2014/main" id="{EC0C5920-6200-1C40-E0D2-B030CD23F513}"/>
                  </a:ext>
                </a:extLst>
              </p:cNvPr>
              <p:cNvSpPr txBox="1"/>
              <p:nvPr/>
            </p:nvSpPr>
            <p:spPr>
              <a:xfrm>
                <a:off x="1399633" y="3919064"/>
                <a:ext cx="3972363" cy="78508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30000"/>
                  </a:lnSpc>
                  <a:defRPr sz="1600">
                    <a:solidFill>
                      <a:schemeClr val="tx1">
                        <a:lumMod val="75000"/>
                        <a:lumOff val="25000"/>
                      </a:schemeClr>
                    </a:solidFill>
                  </a:defRPr>
                </a:lvl1pPr>
              </a:lstStyle>
              <a:p>
                <a:r>
                  <a:rPr lang="zh-CN" altLang="en-US" sz="1800" dirty="0"/>
                  <a:t>在这里输入你的正文，阐述与关键词标题相关的具体内容</a:t>
                </a:r>
              </a:p>
            </p:txBody>
          </p:sp>
          <p:grpSp>
            <p:nvGrpSpPr>
              <p:cNvPr id="27" name="组合 26">
                <a:extLst>
                  <a:ext uri="{FF2B5EF4-FFF2-40B4-BE49-F238E27FC236}">
                    <a16:creationId xmlns:a16="http://schemas.microsoft.com/office/drawing/2014/main" id="{AFB101CB-6B57-B02A-1A07-EBE75DC3FAE3}"/>
                  </a:ext>
                </a:extLst>
              </p:cNvPr>
              <p:cNvGrpSpPr/>
              <p:nvPr/>
            </p:nvGrpSpPr>
            <p:grpSpPr>
              <a:xfrm>
                <a:off x="1162119" y="4085915"/>
                <a:ext cx="108000" cy="108000"/>
                <a:chOff x="937745" y="2940281"/>
                <a:chExt cx="209040" cy="209040"/>
              </a:xfrm>
            </p:grpSpPr>
            <p:sp>
              <p:nvSpPr>
                <p:cNvPr id="28" name="椭圆 27">
                  <a:extLst>
                    <a:ext uri="{FF2B5EF4-FFF2-40B4-BE49-F238E27FC236}">
                      <a16:creationId xmlns:a16="http://schemas.microsoft.com/office/drawing/2014/main" id="{044B15C7-F846-8CEF-1FF9-D2B691C320D0}"/>
                    </a:ext>
                  </a:extLst>
                </p:cNvPr>
                <p:cNvSpPr/>
                <p:nvPr/>
              </p:nvSpPr>
              <p:spPr>
                <a:xfrm>
                  <a:off x="937745" y="2940281"/>
                  <a:ext cx="209040" cy="209040"/>
                </a:xfrm>
                <a:prstGeom prst="ellipse">
                  <a:avLst/>
                </a:prstGeom>
                <a:gradFill flip="none" rotWithShape="1">
                  <a:gsLst>
                    <a:gs pos="300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2600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29" name="椭圆 28">
                  <a:extLst>
                    <a:ext uri="{FF2B5EF4-FFF2-40B4-BE49-F238E27FC236}">
                      <a16:creationId xmlns:a16="http://schemas.microsoft.com/office/drawing/2014/main" id="{F0711CA5-3F49-E9ED-A40E-54B451661D2A}"/>
                    </a:ext>
                  </a:extLst>
                </p:cNvPr>
                <p:cNvSpPr/>
                <p:nvPr/>
              </p:nvSpPr>
              <p:spPr>
                <a:xfrm>
                  <a:off x="970105" y="2972641"/>
                  <a:ext cx="144320" cy="144320"/>
                </a:xfrm>
                <a:prstGeom prst="ellipse">
                  <a:avLst/>
                </a:prstGeom>
                <a:gradFill flip="none" rotWithShape="1">
                  <a:gsLst>
                    <a:gs pos="100000">
                      <a:schemeClr val="accent1">
                        <a:lumMod val="50000"/>
                      </a:schemeClr>
                    </a:gs>
                    <a:gs pos="79000">
                      <a:schemeClr val="accent1">
                        <a:lumMod val="50000"/>
                      </a:schemeClr>
                    </a:gs>
                    <a:gs pos="18000">
                      <a:schemeClr val="accent1"/>
                    </a:gs>
                  </a:gsLst>
                  <a:path path="circle">
                    <a:fillToRect l="100000" b="100000"/>
                  </a:path>
                  <a:tileRect t="-100000" r="-100000"/>
                </a:gradFill>
                <a:ln>
                  <a:noFill/>
                </a:ln>
                <a:effectLst>
                  <a:outerShdw blurRad="228600" dist="63500" dir="5400000" algn="t" rotWithShape="0">
                    <a:schemeClr val="accent1">
                      <a:lumMod val="50000"/>
                      <a:alpha val="40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254" name="组合 253">
              <a:extLst>
                <a:ext uri="{FF2B5EF4-FFF2-40B4-BE49-F238E27FC236}">
                  <a16:creationId xmlns:a16="http://schemas.microsoft.com/office/drawing/2014/main" id="{7D265D46-AEF1-00E2-D33E-962CF430DC65}"/>
                </a:ext>
              </a:extLst>
            </p:cNvPr>
            <p:cNvGrpSpPr/>
            <p:nvPr/>
          </p:nvGrpSpPr>
          <p:grpSpPr>
            <a:xfrm>
              <a:off x="6848272" y="2845917"/>
              <a:ext cx="4181609" cy="785087"/>
              <a:chOff x="6848272" y="3093895"/>
              <a:chExt cx="4181609" cy="785087"/>
            </a:xfrm>
          </p:grpSpPr>
          <p:grpSp>
            <p:nvGrpSpPr>
              <p:cNvPr id="51" name="组合 50">
                <a:extLst>
                  <a:ext uri="{FF2B5EF4-FFF2-40B4-BE49-F238E27FC236}">
                    <a16:creationId xmlns:a16="http://schemas.microsoft.com/office/drawing/2014/main" id="{5C87BBC8-0FF5-A4A2-C995-20AC1E5551AF}"/>
                  </a:ext>
                </a:extLst>
              </p:cNvPr>
              <p:cNvGrpSpPr/>
              <p:nvPr/>
            </p:nvGrpSpPr>
            <p:grpSpPr>
              <a:xfrm>
                <a:off x="10921881" y="3261340"/>
                <a:ext cx="108000" cy="108000"/>
                <a:chOff x="937745" y="2940281"/>
                <a:chExt cx="209040" cy="209040"/>
              </a:xfrm>
            </p:grpSpPr>
            <p:sp>
              <p:nvSpPr>
                <p:cNvPr id="53" name="椭圆 52">
                  <a:extLst>
                    <a:ext uri="{FF2B5EF4-FFF2-40B4-BE49-F238E27FC236}">
                      <a16:creationId xmlns:a16="http://schemas.microsoft.com/office/drawing/2014/main" id="{404DD190-3655-01D8-4BC6-AD2586055ED9}"/>
                    </a:ext>
                  </a:extLst>
                </p:cNvPr>
                <p:cNvSpPr/>
                <p:nvPr/>
              </p:nvSpPr>
              <p:spPr>
                <a:xfrm>
                  <a:off x="937745" y="2940281"/>
                  <a:ext cx="209040" cy="209040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2000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4" name="椭圆 53">
                  <a:extLst>
                    <a:ext uri="{FF2B5EF4-FFF2-40B4-BE49-F238E27FC236}">
                      <a16:creationId xmlns:a16="http://schemas.microsoft.com/office/drawing/2014/main" id="{1EFD6615-03CE-2D28-46A2-28A8F789B57F}"/>
                    </a:ext>
                  </a:extLst>
                </p:cNvPr>
                <p:cNvSpPr/>
                <p:nvPr/>
              </p:nvSpPr>
              <p:spPr>
                <a:xfrm>
                  <a:off x="970105" y="2972641"/>
                  <a:ext cx="144320" cy="144320"/>
                </a:xfrm>
                <a:prstGeom prst="ellipse">
                  <a:avLst/>
                </a:prstGeom>
                <a:gradFill flip="none" rotWithShape="1">
                  <a:gsLst>
                    <a:gs pos="100000">
                      <a:schemeClr val="accent1">
                        <a:lumMod val="50000"/>
                      </a:schemeClr>
                    </a:gs>
                    <a:gs pos="79000">
                      <a:schemeClr val="accent1">
                        <a:lumMod val="50000"/>
                      </a:schemeClr>
                    </a:gs>
                    <a:gs pos="18000">
                      <a:schemeClr val="accent1"/>
                    </a:gs>
                  </a:gsLst>
                  <a:path path="circle">
                    <a:fillToRect l="100000" b="100000"/>
                  </a:path>
                  <a:tileRect t="-100000" r="-100000"/>
                </a:gradFill>
                <a:ln>
                  <a:noFill/>
                </a:ln>
                <a:effectLst>
                  <a:outerShdw blurRad="228600" dist="63500" dir="5400000" algn="t" rotWithShape="0">
                    <a:schemeClr val="accent1">
                      <a:lumMod val="50000"/>
                      <a:alpha val="40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52" name="文本框 51">
                <a:extLst>
                  <a:ext uri="{FF2B5EF4-FFF2-40B4-BE49-F238E27FC236}">
                    <a16:creationId xmlns:a16="http://schemas.microsoft.com/office/drawing/2014/main" id="{19783FCE-2659-747F-EFCC-F8136B7C5B63}"/>
                  </a:ext>
                </a:extLst>
              </p:cNvPr>
              <p:cNvSpPr txBox="1"/>
              <p:nvPr/>
            </p:nvSpPr>
            <p:spPr>
              <a:xfrm>
                <a:off x="6848272" y="3093895"/>
                <a:ext cx="3993439" cy="78508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r">
                  <a:lnSpc>
                    <a:spcPct val="130000"/>
                  </a:lnSpc>
                </a:pPr>
                <a:r>
                  <a:rPr lang="zh-CN" altLang="en-US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在这里输入你的正文，阐述与关键词标题相关的具体内容</a:t>
                </a:r>
              </a:p>
            </p:txBody>
          </p:sp>
        </p:grpSp>
        <p:cxnSp>
          <p:nvCxnSpPr>
            <p:cNvPr id="246" name="直接连接符 245">
              <a:extLst>
                <a:ext uri="{FF2B5EF4-FFF2-40B4-BE49-F238E27FC236}">
                  <a16:creationId xmlns:a16="http://schemas.microsoft.com/office/drawing/2014/main" id="{5777A99F-24B7-3CA5-2430-4E5310BEB884}"/>
                </a:ext>
              </a:extLst>
            </p:cNvPr>
            <p:cNvCxnSpPr>
              <a:cxnSpLocks/>
            </p:cNvCxnSpPr>
            <p:nvPr/>
          </p:nvCxnSpPr>
          <p:spPr>
            <a:xfrm>
              <a:off x="6096000" y="3041512"/>
              <a:ext cx="0" cy="2642895"/>
            </a:xfrm>
            <a:prstGeom prst="line">
              <a:avLst/>
            </a:prstGeom>
            <a:ln w="158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49" name="组合 248">
              <a:extLst>
                <a:ext uri="{FF2B5EF4-FFF2-40B4-BE49-F238E27FC236}">
                  <a16:creationId xmlns:a16="http://schemas.microsoft.com/office/drawing/2014/main" id="{93AF6355-9BE9-493D-9AEE-A5CD045EB336}"/>
                </a:ext>
              </a:extLst>
            </p:cNvPr>
            <p:cNvGrpSpPr/>
            <p:nvPr/>
          </p:nvGrpSpPr>
          <p:grpSpPr>
            <a:xfrm>
              <a:off x="1162119" y="4820806"/>
              <a:ext cx="4209877" cy="785087"/>
              <a:chOff x="1162119" y="3919064"/>
              <a:chExt cx="4209877" cy="785087"/>
            </a:xfrm>
          </p:grpSpPr>
          <p:sp>
            <p:nvSpPr>
              <p:cNvPr id="250" name="文本框 249">
                <a:extLst>
                  <a:ext uri="{FF2B5EF4-FFF2-40B4-BE49-F238E27FC236}">
                    <a16:creationId xmlns:a16="http://schemas.microsoft.com/office/drawing/2014/main" id="{162C59C3-9144-51DD-1DBE-71612DF59814}"/>
                  </a:ext>
                </a:extLst>
              </p:cNvPr>
              <p:cNvSpPr txBox="1"/>
              <p:nvPr/>
            </p:nvSpPr>
            <p:spPr>
              <a:xfrm>
                <a:off x="1399633" y="3919064"/>
                <a:ext cx="3972363" cy="78508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30000"/>
                  </a:lnSpc>
                  <a:defRPr sz="1600">
                    <a:solidFill>
                      <a:schemeClr val="tx1">
                        <a:lumMod val="75000"/>
                        <a:lumOff val="25000"/>
                      </a:schemeClr>
                    </a:solidFill>
                  </a:defRPr>
                </a:lvl1pPr>
              </a:lstStyle>
              <a:p>
                <a:r>
                  <a:rPr lang="zh-CN" altLang="en-US" sz="1800" dirty="0"/>
                  <a:t>在这里输入你的正文，阐述与关键词标题相关的具体内容</a:t>
                </a:r>
              </a:p>
            </p:txBody>
          </p:sp>
          <p:grpSp>
            <p:nvGrpSpPr>
              <p:cNvPr id="251" name="组合 250">
                <a:extLst>
                  <a:ext uri="{FF2B5EF4-FFF2-40B4-BE49-F238E27FC236}">
                    <a16:creationId xmlns:a16="http://schemas.microsoft.com/office/drawing/2014/main" id="{3EA1C4BF-C79F-FBFA-D213-CED033DE4470}"/>
                  </a:ext>
                </a:extLst>
              </p:cNvPr>
              <p:cNvGrpSpPr/>
              <p:nvPr/>
            </p:nvGrpSpPr>
            <p:grpSpPr>
              <a:xfrm>
                <a:off x="1162119" y="4085915"/>
                <a:ext cx="108000" cy="108000"/>
                <a:chOff x="937745" y="2940281"/>
                <a:chExt cx="209040" cy="209040"/>
              </a:xfrm>
            </p:grpSpPr>
            <p:sp>
              <p:nvSpPr>
                <p:cNvPr id="252" name="椭圆 251">
                  <a:extLst>
                    <a:ext uri="{FF2B5EF4-FFF2-40B4-BE49-F238E27FC236}">
                      <a16:creationId xmlns:a16="http://schemas.microsoft.com/office/drawing/2014/main" id="{E02AC49B-888A-57D4-2972-485AA005276A}"/>
                    </a:ext>
                  </a:extLst>
                </p:cNvPr>
                <p:cNvSpPr/>
                <p:nvPr/>
              </p:nvSpPr>
              <p:spPr>
                <a:xfrm>
                  <a:off x="937745" y="2940281"/>
                  <a:ext cx="209040" cy="209040"/>
                </a:xfrm>
                <a:prstGeom prst="ellipse">
                  <a:avLst/>
                </a:prstGeom>
                <a:gradFill flip="none" rotWithShape="1">
                  <a:gsLst>
                    <a:gs pos="300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2600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253" name="椭圆 252">
                  <a:extLst>
                    <a:ext uri="{FF2B5EF4-FFF2-40B4-BE49-F238E27FC236}">
                      <a16:creationId xmlns:a16="http://schemas.microsoft.com/office/drawing/2014/main" id="{9450ED46-6C71-8C76-3DD4-261F68C284F8}"/>
                    </a:ext>
                  </a:extLst>
                </p:cNvPr>
                <p:cNvSpPr/>
                <p:nvPr/>
              </p:nvSpPr>
              <p:spPr>
                <a:xfrm>
                  <a:off x="970105" y="2972641"/>
                  <a:ext cx="144320" cy="144320"/>
                </a:xfrm>
                <a:prstGeom prst="ellipse">
                  <a:avLst/>
                </a:prstGeom>
                <a:gradFill flip="none" rotWithShape="1">
                  <a:gsLst>
                    <a:gs pos="100000">
                      <a:schemeClr val="accent1">
                        <a:lumMod val="50000"/>
                      </a:schemeClr>
                    </a:gs>
                    <a:gs pos="79000">
                      <a:schemeClr val="accent1">
                        <a:lumMod val="50000"/>
                      </a:schemeClr>
                    </a:gs>
                    <a:gs pos="18000">
                      <a:schemeClr val="accent1"/>
                    </a:gs>
                  </a:gsLst>
                  <a:path path="circle">
                    <a:fillToRect l="100000" b="100000"/>
                  </a:path>
                  <a:tileRect t="-100000" r="-100000"/>
                </a:gradFill>
                <a:ln>
                  <a:noFill/>
                </a:ln>
                <a:effectLst>
                  <a:outerShdw blurRad="228600" dist="63500" dir="5400000" algn="t" rotWithShape="0">
                    <a:schemeClr val="accent1">
                      <a:lumMod val="50000"/>
                      <a:alpha val="40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255" name="组合 254">
              <a:extLst>
                <a:ext uri="{FF2B5EF4-FFF2-40B4-BE49-F238E27FC236}">
                  <a16:creationId xmlns:a16="http://schemas.microsoft.com/office/drawing/2014/main" id="{C40F2CD9-A322-D483-8CCE-9C0B14B72EFC}"/>
                </a:ext>
              </a:extLst>
            </p:cNvPr>
            <p:cNvGrpSpPr/>
            <p:nvPr/>
          </p:nvGrpSpPr>
          <p:grpSpPr>
            <a:xfrm>
              <a:off x="6848272" y="3855027"/>
              <a:ext cx="4181609" cy="785087"/>
              <a:chOff x="6848272" y="3093895"/>
              <a:chExt cx="4181609" cy="785087"/>
            </a:xfrm>
          </p:grpSpPr>
          <p:grpSp>
            <p:nvGrpSpPr>
              <p:cNvPr id="256" name="组合 255">
                <a:extLst>
                  <a:ext uri="{FF2B5EF4-FFF2-40B4-BE49-F238E27FC236}">
                    <a16:creationId xmlns:a16="http://schemas.microsoft.com/office/drawing/2014/main" id="{3D316091-794F-59DA-AB52-2687C5189B4F}"/>
                  </a:ext>
                </a:extLst>
              </p:cNvPr>
              <p:cNvGrpSpPr/>
              <p:nvPr/>
            </p:nvGrpSpPr>
            <p:grpSpPr>
              <a:xfrm>
                <a:off x="10921881" y="3261340"/>
                <a:ext cx="108000" cy="108000"/>
                <a:chOff x="937745" y="2940281"/>
                <a:chExt cx="209040" cy="209040"/>
              </a:xfrm>
            </p:grpSpPr>
            <p:sp>
              <p:nvSpPr>
                <p:cNvPr id="258" name="椭圆 257">
                  <a:extLst>
                    <a:ext uri="{FF2B5EF4-FFF2-40B4-BE49-F238E27FC236}">
                      <a16:creationId xmlns:a16="http://schemas.microsoft.com/office/drawing/2014/main" id="{FDB20D88-D8E5-2BF5-1F25-BCEE306028A7}"/>
                    </a:ext>
                  </a:extLst>
                </p:cNvPr>
                <p:cNvSpPr/>
                <p:nvPr/>
              </p:nvSpPr>
              <p:spPr>
                <a:xfrm>
                  <a:off x="937745" y="2940281"/>
                  <a:ext cx="209040" cy="209040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2000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59" name="椭圆 258">
                  <a:extLst>
                    <a:ext uri="{FF2B5EF4-FFF2-40B4-BE49-F238E27FC236}">
                      <a16:creationId xmlns:a16="http://schemas.microsoft.com/office/drawing/2014/main" id="{AF888957-1DF1-3D45-F0A0-206F654AD7EA}"/>
                    </a:ext>
                  </a:extLst>
                </p:cNvPr>
                <p:cNvSpPr/>
                <p:nvPr/>
              </p:nvSpPr>
              <p:spPr>
                <a:xfrm>
                  <a:off x="970105" y="2972641"/>
                  <a:ext cx="144320" cy="144320"/>
                </a:xfrm>
                <a:prstGeom prst="ellipse">
                  <a:avLst/>
                </a:prstGeom>
                <a:gradFill flip="none" rotWithShape="1">
                  <a:gsLst>
                    <a:gs pos="100000">
                      <a:schemeClr val="accent1">
                        <a:lumMod val="50000"/>
                      </a:schemeClr>
                    </a:gs>
                    <a:gs pos="79000">
                      <a:schemeClr val="accent1">
                        <a:lumMod val="50000"/>
                      </a:schemeClr>
                    </a:gs>
                    <a:gs pos="18000">
                      <a:schemeClr val="accent1"/>
                    </a:gs>
                  </a:gsLst>
                  <a:path path="circle">
                    <a:fillToRect l="100000" b="100000"/>
                  </a:path>
                  <a:tileRect t="-100000" r="-100000"/>
                </a:gradFill>
                <a:ln>
                  <a:noFill/>
                </a:ln>
                <a:effectLst>
                  <a:outerShdw blurRad="228600" dist="63500" dir="5400000" algn="t" rotWithShape="0">
                    <a:schemeClr val="accent1">
                      <a:lumMod val="50000"/>
                      <a:alpha val="40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257" name="文本框 256">
                <a:extLst>
                  <a:ext uri="{FF2B5EF4-FFF2-40B4-BE49-F238E27FC236}">
                    <a16:creationId xmlns:a16="http://schemas.microsoft.com/office/drawing/2014/main" id="{91C3A43B-9DD7-2F05-454E-BF01AD897977}"/>
                  </a:ext>
                </a:extLst>
              </p:cNvPr>
              <p:cNvSpPr txBox="1"/>
              <p:nvPr/>
            </p:nvSpPr>
            <p:spPr>
              <a:xfrm>
                <a:off x="6848272" y="3093895"/>
                <a:ext cx="3993439" cy="78508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r">
                  <a:lnSpc>
                    <a:spcPct val="130000"/>
                  </a:lnSpc>
                </a:pPr>
                <a:r>
                  <a:rPr lang="zh-CN" altLang="en-US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在这里输入你的正文，阐述与关键词标题相关的具体内容</a:t>
                </a:r>
              </a:p>
            </p:txBody>
          </p:sp>
        </p:grpSp>
        <p:grpSp>
          <p:nvGrpSpPr>
            <p:cNvPr id="266" name="组合 265">
              <a:extLst>
                <a:ext uri="{FF2B5EF4-FFF2-40B4-BE49-F238E27FC236}">
                  <a16:creationId xmlns:a16="http://schemas.microsoft.com/office/drawing/2014/main" id="{7D162263-33BA-A112-EA58-881565DD47A2}"/>
                </a:ext>
              </a:extLst>
            </p:cNvPr>
            <p:cNvGrpSpPr/>
            <p:nvPr/>
          </p:nvGrpSpPr>
          <p:grpSpPr>
            <a:xfrm>
              <a:off x="6848272" y="4820806"/>
              <a:ext cx="4181609" cy="785087"/>
              <a:chOff x="6848272" y="3093895"/>
              <a:chExt cx="4181609" cy="785087"/>
            </a:xfrm>
          </p:grpSpPr>
          <p:grpSp>
            <p:nvGrpSpPr>
              <p:cNvPr id="267" name="组合 266">
                <a:extLst>
                  <a:ext uri="{FF2B5EF4-FFF2-40B4-BE49-F238E27FC236}">
                    <a16:creationId xmlns:a16="http://schemas.microsoft.com/office/drawing/2014/main" id="{BAA624BF-80F2-D55B-FA44-165668BF8D1C}"/>
                  </a:ext>
                </a:extLst>
              </p:cNvPr>
              <p:cNvGrpSpPr/>
              <p:nvPr/>
            </p:nvGrpSpPr>
            <p:grpSpPr>
              <a:xfrm>
                <a:off x="10921881" y="3261340"/>
                <a:ext cx="108000" cy="108000"/>
                <a:chOff x="937745" y="2940281"/>
                <a:chExt cx="209040" cy="209040"/>
              </a:xfrm>
            </p:grpSpPr>
            <p:sp>
              <p:nvSpPr>
                <p:cNvPr id="269" name="椭圆 268">
                  <a:extLst>
                    <a:ext uri="{FF2B5EF4-FFF2-40B4-BE49-F238E27FC236}">
                      <a16:creationId xmlns:a16="http://schemas.microsoft.com/office/drawing/2014/main" id="{A3C2B201-2A24-7CA3-24FE-69B2AF33ECF0}"/>
                    </a:ext>
                  </a:extLst>
                </p:cNvPr>
                <p:cNvSpPr/>
                <p:nvPr/>
              </p:nvSpPr>
              <p:spPr>
                <a:xfrm>
                  <a:off x="937745" y="2940281"/>
                  <a:ext cx="209040" cy="209040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2000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70" name="椭圆 269">
                  <a:extLst>
                    <a:ext uri="{FF2B5EF4-FFF2-40B4-BE49-F238E27FC236}">
                      <a16:creationId xmlns:a16="http://schemas.microsoft.com/office/drawing/2014/main" id="{E8ED8383-440E-77BD-3BC2-546200F0A58C}"/>
                    </a:ext>
                  </a:extLst>
                </p:cNvPr>
                <p:cNvSpPr/>
                <p:nvPr/>
              </p:nvSpPr>
              <p:spPr>
                <a:xfrm>
                  <a:off x="970105" y="2972641"/>
                  <a:ext cx="144320" cy="144320"/>
                </a:xfrm>
                <a:prstGeom prst="ellipse">
                  <a:avLst/>
                </a:prstGeom>
                <a:gradFill flip="none" rotWithShape="1">
                  <a:gsLst>
                    <a:gs pos="100000">
                      <a:schemeClr val="accent1">
                        <a:lumMod val="50000"/>
                      </a:schemeClr>
                    </a:gs>
                    <a:gs pos="79000">
                      <a:schemeClr val="accent1">
                        <a:lumMod val="50000"/>
                      </a:schemeClr>
                    </a:gs>
                    <a:gs pos="18000">
                      <a:schemeClr val="accent1"/>
                    </a:gs>
                  </a:gsLst>
                  <a:path path="circle">
                    <a:fillToRect l="100000" b="100000"/>
                  </a:path>
                  <a:tileRect t="-100000" r="-100000"/>
                </a:gradFill>
                <a:ln>
                  <a:noFill/>
                </a:ln>
                <a:effectLst>
                  <a:outerShdw blurRad="228600" dist="63500" dir="5400000" algn="t" rotWithShape="0">
                    <a:schemeClr val="accent1">
                      <a:lumMod val="50000"/>
                      <a:alpha val="40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268" name="文本框 267">
                <a:extLst>
                  <a:ext uri="{FF2B5EF4-FFF2-40B4-BE49-F238E27FC236}">
                    <a16:creationId xmlns:a16="http://schemas.microsoft.com/office/drawing/2014/main" id="{D845273A-B101-5EDB-7CBF-A485F91DC74E}"/>
                  </a:ext>
                </a:extLst>
              </p:cNvPr>
              <p:cNvSpPr txBox="1"/>
              <p:nvPr/>
            </p:nvSpPr>
            <p:spPr>
              <a:xfrm>
                <a:off x="6848272" y="3093895"/>
                <a:ext cx="3993439" cy="78508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r">
                  <a:lnSpc>
                    <a:spcPct val="130000"/>
                  </a:lnSpc>
                </a:pPr>
                <a:r>
                  <a:rPr lang="zh-CN" altLang="en-US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在这里输入你的正文，阐述与关键词标题相关的具体内容</a:t>
                </a:r>
              </a:p>
            </p:txBody>
          </p:sp>
        </p:grpSp>
      </p:grpSp>
      <p:sp>
        <p:nvSpPr>
          <p:cNvPr id="2" name="标题 1">
            <a:extLst>
              <a:ext uri="{FF2B5EF4-FFF2-40B4-BE49-F238E27FC236}">
                <a16:creationId xmlns:a16="http://schemas.microsoft.com/office/drawing/2014/main" id="{9B3E1275-9A0E-2341-89A6-37AB67937E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4404" y="484211"/>
            <a:ext cx="1826141" cy="535531"/>
          </a:xfrm>
        </p:spPr>
        <p:txBody>
          <a:bodyPr/>
          <a:lstStyle/>
          <a:p>
            <a:r>
              <a:rPr lang="zh-CN" altLang="en-US" dirty="0"/>
              <a:t>研究内容</a:t>
            </a:r>
          </a:p>
        </p:txBody>
      </p:sp>
      <p:grpSp>
        <p:nvGrpSpPr>
          <p:cNvPr id="271" name="组合 270">
            <a:extLst>
              <a:ext uri="{FF2B5EF4-FFF2-40B4-BE49-F238E27FC236}">
                <a16:creationId xmlns:a16="http://schemas.microsoft.com/office/drawing/2014/main" id="{FC4453AE-0307-B408-98B9-DAB146CDC73E}"/>
              </a:ext>
            </a:extLst>
          </p:cNvPr>
          <p:cNvGrpSpPr/>
          <p:nvPr/>
        </p:nvGrpSpPr>
        <p:grpSpPr>
          <a:xfrm>
            <a:off x="695325" y="1446876"/>
            <a:ext cx="5441125" cy="942920"/>
            <a:chOff x="695325" y="1446876"/>
            <a:chExt cx="5441125" cy="942920"/>
          </a:xfrm>
        </p:grpSpPr>
        <p:sp>
          <p:nvSpPr>
            <p:cNvPr id="4" name="矩形: 剪去左右顶角 3">
              <a:extLst>
                <a:ext uri="{FF2B5EF4-FFF2-40B4-BE49-F238E27FC236}">
                  <a16:creationId xmlns:a16="http://schemas.microsoft.com/office/drawing/2014/main" id="{DA79A453-D8BC-01AA-7D3E-7F88FFA66118}"/>
                </a:ext>
              </a:extLst>
            </p:cNvPr>
            <p:cNvSpPr/>
            <p:nvPr/>
          </p:nvSpPr>
          <p:spPr>
            <a:xfrm>
              <a:off x="695325" y="1446876"/>
              <a:ext cx="5441125" cy="942920"/>
            </a:xfrm>
            <a:prstGeom prst="snip2SameRect">
              <a:avLst/>
            </a:prstGeom>
            <a:gradFill flip="none" rotWithShape="1">
              <a:gsLst>
                <a:gs pos="100000">
                  <a:schemeClr val="accent1">
                    <a:lumMod val="50000"/>
                  </a:schemeClr>
                </a:gs>
                <a:gs pos="79000">
                  <a:schemeClr val="accent1">
                    <a:lumMod val="50000"/>
                  </a:schemeClr>
                </a:gs>
                <a:gs pos="18000">
                  <a:schemeClr val="accent1"/>
                </a:gs>
              </a:gsLst>
              <a:path path="circle">
                <a:fillToRect l="100000" b="100000"/>
              </a:path>
              <a:tileRect t="-100000" r="-100000"/>
            </a:gradFill>
            <a:ln>
              <a:noFill/>
            </a:ln>
            <a:effectLst>
              <a:outerShdw blurRad="228600" dist="63500" dir="5400000" algn="t" rotWithShape="0">
                <a:schemeClr val="accent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58186C1E-4D84-6189-F4F4-945F6B0546D1}"/>
                </a:ext>
              </a:extLst>
            </p:cNvPr>
            <p:cNvSpPr txBox="1"/>
            <p:nvPr/>
          </p:nvSpPr>
          <p:spPr>
            <a:xfrm>
              <a:off x="1162070" y="1658129"/>
              <a:ext cx="233910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5400">
                  <a:gradFill>
                    <a:gsLst>
                      <a:gs pos="0">
                        <a:schemeClr val="accent1">
                          <a:lumMod val="80000"/>
                          <a:lumOff val="20000"/>
                        </a:schemeClr>
                      </a:gs>
                      <a:gs pos="100000">
                        <a:schemeClr val="accent1"/>
                      </a:gs>
                    </a:gsLst>
                    <a:lin ang="2700000" scaled="0"/>
                  </a:gradFill>
                  <a:latin typeface="+mj-ea"/>
                  <a:ea typeface="+mj-ea"/>
                </a:defRPr>
              </a:lvl1pPr>
            </a:lstStyle>
            <a:p>
              <a:r>
                <a:rPr lang="zh-CN" altLang="en-US" sz="2800" dirty="0">
                  <a:solidFill>
                    <a:schemeClr val="bg1"/>
                  </a:solidFill>
                </a:rPr>
                <a:t>这里输入文本</a:t>
              </a:r>
            </a:p>
          </p:txBody>
        </p:sp>
      </p:grpSp>
      <p:grpSp>
        <p:nvGrpSpPr>
          <p:cNvPr id="272" name="组合 271">
            <a:extLst>
              <a:ext uri="{FF2B5EF4-FFF2-40B4-BE49-F238E27FC236}">
                <a16:creationId xmlns:a16="http://schemas.microsoft.com/office/drawing/2014/main" id="{214EBDCE-1048-E374-0A39-A2FC4756FFA0}"/>
              </a:ext>
            </a:extLst>
          </p:cNvPr>
          <p:cNvGrpSpPr/>
          <p:nvPr/>
        </p:nvGrpSpPr>
        <p:grpSpPr>
          <a:xfrm>
            <a:off x="6083350" y="1446876"/>
            <a:ext cx="5449837" cy="942920"/>
            <a:chOff x="6083350" y="1446876"/>
            <a:chExt cx="5449837" cy="942920"/>
          </a:xfrm>
        </p:grpSpPr>
        <p:sp>
          <p:nvSpPr>
            <p:cNvPr id="8" name="矩形: 剪去左右顶角 7">
              <a:extLst>
                <a:ext uri="{FF2B5EF4-FFF2-40B4-BE49-F238E27FC236}">
                  <a16:creationId xmlns:a16="http://schemas.microsoft.com/office/drawing/2014/main" id="{BB9C94A5-D56F-0185-DB7A-0C5BEE542EFD}"/>
                </a:ext>
              </a:extLst>
            </p:cNvPr>
            <p:cNvSpPr/>
            <p:nvPr/>
          </p:nvSpPr>
          <p:spPr>
            <a:xfrm>
              <a:off x="6083350" y="1446876"/>
              <a:ext cx="5449837" cy="942920"/>
            </a:xfrm>
            <a:prstGeom prst="snip2SameRect">
              <a:avLst>
                <a:gd name="adj1" fmla="val 25903"/>
                <a:gd name="adj2" fmla="val 0"/>
              </a:avLst>
            </a:prstGeom>
            <a:gradFill flip="none" rotWithShape="1">
              <a:gsLst>
                <a:gs pos="100000">
                  <a:schemeClr val="accent1">
                    <a:lumMod val="50000"/>
                  </a:schemeClr>
                </a:gs>
                <a:gs pos="79000">
                  <a:schemeClr val="accent1">
                    <a:lumMod val="50000"/>
                  </a:schemeClr>
                </a:gs>
                <a:gs pos="18000">
                  <a:schemeClr val="accent1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>
              <a:outerShdw blurRad="228600" dist="63500" dir="5400000" algn="t" rotWithShape="0">
                <a:schemeClr val="accent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E7006340-FDC5-D6B5-1E5B-E0F53D91A7DC}"/>
                </a:ext>
              </a:extLst>
            </p:cNvPr>
            <p:cNvSpPr txBox="1"/>
            <p:nvPr/>
          </p:nvSpPr>
          <p:spPr>
            <a:xfrm>
              <a:off x="8818147" y="1658129"/>
              <a:ext cx="233910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5400">
                  <a:gradFill>
                    <a:gsLst>
                      <a:gs pos="0">
                        <a:schemeClr val="accent1">
                          <a:lumMod val="80000"/>
                          <a:lumOff val="20000"/>
                        </a:schemeClr>
                      </a:gs>
                      <a:gs pos="100000">
                        <a:schemeClr val="accent1"/>
                      </a:gs>
                    </a:gsLst>
                    <a:lin ang="2700000" scaled="0"/>
                  </a:gradFill>
                  <a:latin typeface="+mj-ea"/>
                  <a:ea typeface="+mj-ea"/>
                </a:defRPr>
              </a:lvl1pPr>
            </a:lstStyle>
            <a:p>
              <a:pPr algn="r"/>
              <a:r>
                <a:rPr lang="zh-CN" altLang="en-US" sz="2800" dirty="0">
                  <a:solidFill>
                    <a:schemeClr val="bg1"/>
                  </a:solidFill>
                </a:rPr>
                <a:t>这里输入文本</a:t>
              </a: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DFE2B55B-308D-5835-7629-FD1B530381AA}"/>
              </a:ext>
            </a:extLst>
          </p:cNvPr>
          <p:cNvGrpSpPr/>
          <p:nvPr/>
        </p:nvGrpSpPr>
        <p:grpSpPr>
          <a:xfrm>
            <a:off x="5276975" y="1141095"/>
            <a:ext cx="1645920" cy="1645920"/>
            <a:chOff x="5276975" y="1141095"/>
            <a:chExt cx="1645920" cy="1645920"/>
          </a:xfrm>
        </p:grpSpPr>
        <p:sp>
          <p:nvSpPr>
            <p:cNvPr id="55" name="椭圆 54">
              <a:extLst>
                <a:ext uri="{FF2B5EF4-FFF2-40B4-BE49-F238E27FC236}">
                  <a16:creationId xmlns:a16="http://schemas.microsoft.com/office/drawing/2014/main" id="{AA257597-F625-FCB6-EC3A-C69706023BAC}"/>
                </a:ext>
              </a:extLst>
            </p:cNvPr>
            <p:cNvSpPr/>
            <p:nvPr/>
          </p:nvSpPr>
          <p:spPr>
            <a:xfrm>
              <a:off x="5276975" y="1141095"/>
              <a:ext cx="1645920" cy="164592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152400" dist="76200" dir="2700000" algn="tl" rotWithShape="0">
                <a:schemeClr val="accent1">
                  <a:lumMod val="50000"/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63191B69-501F-E146-6454-1394AE7D85BA}"/>
                </a:ext>
              </a:extLst>
            </p:cNvPr>
            <p:cNvSpPr/>
            <p:nvPr/>
          </p:nvSpPr>
          <p:spPr>
            <a:xfrm>
              <a:off x="5501835" y="1359264"/>
              <a:ext cx="1196200" cy="1209582"/>
            </a:xfrm>
            <a:custGeom>
              <a:avLst/>
              <a:gdLst>
                <a:gd name="connsiteX0" fmla="*/ 412483 w 824966"/>
                <a:gd name="connsiteY0" fmla="*/ 0 h 867290"/>
                <a:gd name="connsiteX1" fmla="*/ 476822 w 824966"/>
                <a:gd name="connsiteY1" fmla="*/ 6486 h 867290"/>
                <a:gd name="connsiteX2" fmla="*/ 824966 w 824966"/>
                <a:gd name="connsiteY2" fmla="*/ 433645 h 867290"/>
                <a:gd name="connsiteX3" fmla="*/ 824965 w 824966"/>
                <a:gd name="connsiteY3" fmla="*/ 433645 h 867290"/>
                <a:gd name="connsiteX4" fmla="*/ 476821 w 824966"/>
                <a:gd name="connsiteY4" fmla="*/ 860804 h 867290"/>
                <a:gd name="connsiteX5" fmla="*/ 412483 w 824966"/>
                <a:gd name="connsiteY5" fmla="*/ 867290 h 867290"/>
                <a:gd name="connsiteX6" fmla="*/ 348145 w 824966"/>
                <a:gd name="connsiteY6" fmla="*/ 860804 h 867290"/>
                <a:gd name="connsiteX7" fmla="*/ 1 w 824966"/>
                <a:gd name="connsiteY7" fmla="*/ 433645 h 867290"/>
                <a:gd name="connsiteX8" fmla="*/ 0 w 824966"/>
                <a:gd name="connsiteY8" fmla="*/ 433645 h 867290"/>
                <a:gd name="connsiteX9" fmla="*/ 348144 w 824966"/>
                <a:gd name="connsiteY9" fmla="*/ 6486 h 867290"/>
                <a:gd name="connsiteX10" fmla="*/ 412483 w 824966"/>
                <a:gd name="connsiteY10" fmla="*/ 0 h 867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24966" h="867290">
                  <a:moveTo>
                    <a:pt x="412483" y="0"/>
                  </a:moveTo>
                  <a:lnTo>
                    <a:pt x="476822" y="6486"/>
                  </a:lnTo>
                  <a:cubicBezTo>
                    <a:pt x="675508" y="47143"/>
                    <a:pt x="824966" y="222940"/>
                    <a:pt x="824966" y="433645"/>
                  </a:cubicBezTo>
                  <a:lnTo>
                    <a:pt x="824965" y="433645"/>
                  </a:lnTo>
                  <a:cubicBezTo>
                    <a:pt x="824965" y="644350"/>
                    <a:pt x="675507" y="820147"/>
                    <a:pt x="476821" y="860804"/>
                  </a:cubicBezTo>
                  <a:lnTo>
                    <a:pt x="412483" y="867290"/>
                  </a:lnTo>
                  <a:lnTo>
                    <a:pt x="348145" y="860804"/>
                  </a:lnTo>
                  <a:cubicBezTo>
                    <a:pt x="149460" y="820147"/>
                    <a:pt x="1" y="644350"/>
                    <a:pt x="1" y="433645"/>
                  </a:cubicBezTo>
                  <a:lnTo>
                    <a:pt x="0" y="433645"/>
                  </a:lnTo>
                  <a:cubicBezTo>
                    <a:pt x="0" y="222940"/>
                    <a:pt x="149459" y="47143"/>
                    <a:pt x="348144" y="6486"/>
                  </a:cubicBezTo>
                  <a:lnTo>
                    <a:pt x="412483" y="0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accent1">
                    <a:lumMod val="50000"/>
                  </a:schemeClr>
                </a:gs>
                <a:gs pos="79000">
                  <a:schemeClr val="accent1">
                    <a:lumMod val="50000"/>
                  </a:schemeClr>
                </a:gs>
                <a:gs pos="18000">
                  <a:schemeClr val="accent1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>
              <a:outerShdw blurRad="228600" dist="63500" dir="5400000" algn="t" rotWithShape="0">
                <a:schemeClr val="accent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7" name="图形 6">
              <a:extLst>
                <a:ext uri="{FF2B5EF4-FFF2-40B4-BE49-F238E27FC236}">
                  <a16:creationId xmlns:a16="http://schemas.microsoft.com/office/drawing/2014/main" id="{A233A68E-281C-EAC0-B21D-976D4FE7E53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5828494" y="1692614"/>
              <a:ext cx="542883" cy="54288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41939474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853AF7-D51D-7A6E-BDB5-C734166088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4404" y="484211"/>
            <a:ext cx="1826141" cy="535531"/>
          </a:xfrm>
        </p:spPr>
        <p:txBody>
          <a:bodyPr/>
          <a:lstStyle/>
          <a:p>
            <a:r>
              <a:rPr lang="zh-CN" altLang="en-US" dirty="0"/>
              <a:t>研究内容</a:t>
            </a:r>
          </a:p>
        </p:txBody>
      </p:sp>
      <p:grpSp>
        <p:nvGrpSpPr>
          <p:cNvPr id="176" name="组合 175">
            <a:extLst>
              <a:ext uri="{FF2B5EF4-FFF2-40B4-BE49-F238E27FC236}">
                <a16:creationId xmlns:a16="http://schemas.microsoft.com/office/drawing/2014/main" id="{9231FBE0-A29B-653E-B463-1776365482D9}"/>
              </a:ext>
            </a:extLst>
          </p:cNvPr>
          <p:cNvGrpSpPr/>
          <p:nvPr/>
        </p:nvGrpSpPr>
        <p:grpSpPr>
          <a:xfrm>
            <a:off x="151720" y="1856916"/>
            <a:ext cx="11419301" cy="121810"/>
            <a:chOff x="151720" y="1856916"/>
            <a:chExt cx="11419301" cy="121810"/>
          </a:xfrm>
        </p:grpSpPr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795F127E-65A3-57B4-FB1F-C519A4444FAF}"/>
                </a:ext>
              </a:extLst>
            </p:cNvPr>
            <p:cNvCxnSpPr>
              <a:cxnSpLocks/>
            </p:cNvCxnSpPr>
            <p:nvPr/>
          </p:nvCxnSpPr>
          <p:spPr>
            <a:xfrm>
              <a:off x="151720" y="1959463"/>
              <a:ext cx="11327707" cy="0"/>
            </a:xfrm>
            <a:prstGeom prst="line">
              <a:avLst/>
            </a:prstGeom>
            <a:ln w="31750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lumMod val="75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0" name="等腰三角形 79">
              <a:extLst>
                <a:ext uri="{FF2B5EF4-FFF2-40B4-BE49-F238E27FC236}">
                  <a16:creationId xmlns:a16="http://schemas.microsoft.com/office/drawing/2014/main" id="{62FD2126-93E8-9F19-37A4-71D10791D0CE}"/>
                </a:ext>
              </a:extLst>
            </p:cNvPr>
            <p:cNvSpPr/>
            <p:nvPr/>
          </p:nvSpPr>
          <p:spPr>
            <a:xfrm flipH="1">
              <a:off x="11301968" y="1856916"/>
              <a:ext cx="269053" cy="12181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CB495852-EFF3-3EBB-6380-5676D58447FA}"/>
              </a:ext>
            </a:extLst>
          </p:cNvPr>
          <p:cNvGrpSpPr/>
          <p:nvPr/>
        </p:nvGrpSpPr>
        <p:grpSpPr>
          <a:xfrm>
            <a:off x="4372015" y="1268734"/>
            <a:ext cx="3411727" cy="4850740"/>
            <a:chOff x="4372015" y="1268734"/>
            <a:chExt cx="3411727" cy="4850740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AF6BBBEA-5D43-C72C-387F-C4F680078FDC}"/>
                </a:ext>
              </a:extLst>
            </p:cNvPr>
            <p:cNvSpPr>
              <a:spLocks/>
            </p:cNvSpPr>
            <p:nvPr/>
          </p:nvSpPr>
          <p:spPr>
            <a:xfrm>
              <a:off x="4396391" y="1366488"/>
              <a:ext cx="3387351" cy="4528892"/>
            </a:xfrm>
            <a:prstGeom prst="rect">
              <a:avLst/>
            </a:prstGeom>
            <a:gradFill flip="none" rotWithShape="1">
              <a:gsLst>
                <a:gs pos="100000">
                  <a:schemeClr val="bg1">
                    <a:alpha val="0"/>
                  </a:schemeClr>
                </a:gs>
                <a:gs pos="8000">
                  <a:schemeClr val="bg1">
                    <a:alpha val="0"/>
                  </a:schemeClr>
                </a:gs>
                <a:gs pos="32000">
                  <a:srgbClr val="FFFFFF">
                    <a:alpha val="80000"/>
                  </a:srgbClr>
                </a:gs>
                <a:gs pos="86000">
                  <a:schemeClr val="bg1"/>
                </a:gs>
              </a:gsLst>
              <a:lin ang="5400000" scaled="0"/>
              <a:tileRect/>
            </a:gradFill>
            <a:ln w="22225" cap="flat" cmpd="sng" algn="ctr">
              <a:noFill/>
              <a:prstDash val="solid"/>
              <a:miter lim="800000"/>
            </a:ln>
            <a:effectLst>
              <a:outerShdw blurRad="114300" sx="102000" sy="102000" algn="ctr" rotWithShape="0">
                <a:schemeClr val="accent1">
                  <a:lumMod val="50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 panose="020B0500000000000000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7" name="矩形: 圆角 6">
              <a:extLst>
                <a:ext uri="{FF2B5EF4-FFF2-40B4-BE49-F238E27FC236}">
                  <a16:creationId xmlns:a16="http://schemas.microsoft.com/office/drawing/2014/main" id="{A6D80031-DF41-C67E-C106-FEC0B829844E}"/>
                </a:ext>
              </a:extLst>
            </p:cNvPr>
            <p:cNvSpPr/>
            <p:nvPr/>
          </p:nvSpPr>
          <p:spPr>
            <a:xfrm>
              <a:off x="4372015" y="5534699"/>
              <a:ext cx="3411727" cy="584775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chemeClr val="accent1">
                    <a:lumMod val="80000"/>
                  </a:schemeClr>
                </a:gs>
                <a:gs pos="24000">
                  <a:schemeClr val="accent1"/>
                </a:gs>
              </a:gsLst>
              <a:lin ang="2700000" scaled="0"/>
            </a:gradFill>
            <a:ln>
              <a:noFill/>
            </a:ln>
            <a:effectLst>
              <a:outerShdw blurRad="177800" dist="38100" dir="16200000" rotWithShape="0">
                <a:schemeClr val="accent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8CCDD0C6-9795-EB1F-32B8-FEBE6CA2B516}"/>
                </a:ext>
              </a:extLst>
            </p:cNvPr>
            <p:cNvSpPr txBox="1"/>
            <p:nvPr/>
          </p:nvSpPr>
          <p:spPr>
            <a:xfrm>
              <a:off x="4909996" y="2825348"/>
              <a:ext cx="2360141" cy="43056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defRPr sz="2000">
                  <a:gradFill>
                    <a:gsLst>
                      <a:gs pos="1000">
                        <a:schemeClr val="accent1">
                          <a:lumMod val="75000"/>
                        </a:schemeClr>
                      </a:gs>
                      <a:gs pos="100000">
                        <a:schemeClr val="accent1"/>
                      </a:gs>
                    </a:gsLst>
                    <a:path path="circle">
                      <a:fillToRect l="100000" b="100000"/>
                    </a:path>
                  </a:gradFill>
                  <a:latin typeface="+mj-ea"/>
                  <a:ea typeface="+mj-ea"/>
                </a:defRPr>
              </a:lvl1pPr>
            </a:lstStyle>
            <a:p>
              <a:pPr>
                <a:lnSpc>
                  <a:spcPct val="120000"/>
                </a:lnSpc>
              </a:pPr>
              <a:r>
                <a:rPr lang="zh-CN" altLang="en-US" dirty="0">
                  <a:solidFill>
                    <a:schemeClr val="accent2"/>
                  </a:solidFill>
                </a:rPr>
                <a:t>这里输入文本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30AB1672-95A0-5A20-914A-324BFE38AED1}"/>
                </a:ext>
              </a:extLst>
            </p:cNvPr>
            <p:cNvSpPr txBox="1"/>
            <p:nvPr/>
          </p:nvSpPr>
          <p:spPr>
            <a:xfrm>
              <a:off x="5381192" y="5643344"/>
              <a:ext cx="139337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</a:rPr>
                <a:t>文本</a:t>
              </a:r>
            </a:p>
          </p:txBody>
        </p:sp>
        <p:cxnSp>
          <p:nvCxnSpPr>
            <p:cNvPr id="39" name="直接连接符 38">
              <a:extLst>
                <a:ext uri="{FF2B5EF4-FFF2-40B4-BE49-F238E27FC236}">
                  <a16:creationId xmlns:a16="http://schemas.microsoft.com/office/drawing/2014/main" id="{BD9CAC9B-C3AE-7FE8-5F33-08D077E3DBBB}"/>
                </a:ext>
              </a:extLst>
            </p:cNvPr>
            <p:cNvCxnSpPr>
              <a:cxnSpLocks/>
            </p:cNvCxnSpPr>
            <p:nvPr/>
          </p:nvCxnSpPr>
          <p:spPr>
            <a:xfrm>
              <a:off x="5497081" y="3652547"/>
              <a:ext cx="1185971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1" name="组合 50">
              <a:extLst>
                <a:ext uri="{FF2B5EF4-FFF2-40B4-BE49-F238E27FC236}">
                  <a16:creationId xmlns:a16="http://schemas.microsoft.com/office/drawing/2014/main" id="{ECF855A0-57FA-9407-F33A-F28560D4574D}"/>
                </a:ext>
              </a:extLst>
            </p:cNvPr>
            <p:cNvGrpSpPr/>
            <p:nvPr/>
          </p:nvGrpSpPr>
          <p:grpSpPr>
            <a:xfrm>
              <a:off x="5405568" y="1268734"/>
              <a:ext cx="1368996" cy="1368994"/>
              <a:chOff x="1827710" y="1352870"/>
              <a:chExt cx="1098846" cy="1098844"/>
            </a:xfrm>
          </p:grpSpPr>
          <p:sp>
            <p:nvSpPr>
              <p:cNvPr id="52" name="矩形: 圆角 51">
                <a:extLst>
                  <a:ext uri="{FF2B5EF4-FFF2-40B4-BE49-F238E27FC236}">
                    <a16:creationId xmlns:a16="http://schemas.microsoft.com/office/drawing/2014/main" id="{47A18FFE-782F-AE9C-534A-F1D6847ACF48}"/>
                  </a:ext>
                </a:extLst>
              </p:cNvPr>
              <p:cNvSpPr/>
              <p:nvPr/>
            </p:nvSpPr>
            <p:spPr>
              <a:xfrm>
                <a:off x="1827710" y="1352870"/>
                <a:ext cx="1098846" cy="1098844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12700" cap="flat" cmpd="sng" algn="ctr">
                <a:gradFill>
                  <a:gsLst>
                    <a:gs pos="10000">
                      <a:schemeClr val="bg1"/>
                    </a:gs>
                    <a:gs pos="90000">
                      <a:schemeClr val="bg1"/>
                    </a:gs>
                    <a:gs pos="55000">
                      <a:schemeClr val="accent1"/>
                    </a:gs>
                  </a:gsLst>
                  <a:lin ang="2700000" scaled="0"/>
                </a:gra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3" name="椭圆 52">
                <a:extLst>
                  <a:ext uri="{FF2B5EF4-FFF2-40B4-BE49-F238E27FC236}">
                    <a16:creationId xmlns:a16="http://schemas.microsoft.com/office/drawing/2014/main" id="{B0B2BDEF-DA55-8D9E-24F2-49700F7CFA15}"/>
                  </a:ext>
                </a:extLst>
              </p:cNvPr>
              <p:cNvSpPr/>
              <p:nvPr/>
            </p:nvSpPr>
            <p:spPr>
              <a:xfrm>
                <a:off x="1982432" y="1507592"/>
                <a:ext cx="789402" cy="789400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accent1">
                      <a:lumMod val="50000"/>
                    </a:schemeClr>
                  </a:gs>
                  <a:gs pos="79000">
                    <a:schemeClr val="accent1">
                      <a:lumMod val="50000"/>
                    </a:schemeClr>
                  </a:gs>
                  <a:gs pos="18000">
                    <a:schemeClr val="accent1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  <a:effectLst>
                <a:outerShdw blurRad="330200" dist="38100" dir="5400000" algn="t" rotWithShape="0">
                  <a:schemeClr val="accent1">
                    <a:lumMod val="50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19" name="组合 118">
              <a:extLst>
                <a:ext uri="{FF2B5EF4-FFF2-40B4-BE49-F238E27FC236}">
                  <a16:creationId xmlns:a16="http://schemas.microsoft.com/office/drawing/2014/main" id="{80D57501-9548-1655-17FC-A54060782B54}"/>
                </a:ext>
              </a:extLst>
            </p:cNvPr>
            <p:cNvGrpSpPr/>
            <p:nvPr/>
          </p:nvGrpSpPr>
          <p:grpSpPr>
            <a:xfrm>
              <a:off x="5320261" y="3873160"/>
              <a:ext cx="1539610" cy="1152462"/>
              <a:chOff x="1614259" y="3873160"/>
              <a:chExt cx="1539610" cy="1152462"/>
            </a:xfrm>
          </p:grpSpPr>
          <p:sp>
            <p:nvSpPr>
              <p:cNvPr id="120" name="文本框 119">
                <a:extLst>
                  <a:ext uri="{FF2B5EF4-FFF2-40B4-BE49-F238E27FC236}">
                    <a16:creationId xmlns:a16="http://schemas.microsoft.com/office/drawing/2014/main" id="{2E533387-F5E0-E554-4C48-9E7E4A5DE964}"/>
                  </a:ext>
                </a:extLst>
              </p:cNvPr>
              <p:cNvSpPr txBox="1"/>
              <p:nvPr/>
            </p:nvSpPr>
            <p:spPr>
              <a:xfrm>
                <a:off x="1711552" y="3873160"/>
                <a:ext cx="1442317" cy="37010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这里输入文本</a:t>
                </a:r>
              </a:p>
            </p:txBody>
          </p:sp>
          <p:sp>
            <p:nvSpPr>
              <p:cNvPr id="121" name="文本框 120">
                <a:extLst>
                  <a:ext uri="{FF2B5EF4-FFF2-40B4-BE49-F238E27FC236}">
                    <a16:creationId xmlns:a16="http://schemas.microsoft.com/office/drawing/2014/main" id="{3A6EA495-1A7E-FC99-3848-1F74F2E8829D}"/>
                  </a:ext>
                </a:extLst>
              </p:cNvPr>
              <p:cNvSpPr txBox="1"/>
              <p:nvPr/>
            </p:nvSpPr>
            <p:spPr>
              <a:xfrm>
                <a:off x="1711552" y="4243261"/>
                <a:ext cx="1416917" cy="37010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这里输入文本</a:t>
                </a:r>
              </a:p>
            </p:txBody>
          </p:sp>
          <p:sp>
            <p:nvSpPr>
              <p:cNvPr id="122" name="文本框 121">
                <a:extLst>
                  <a:ext uri="{FF2B5EF4-FFF2-40B4-BE49-F238E27FC236}">
                    <a16:creationId xmlns:a16="http://schemas.microsoft.com/office/drawing/2014/main" id="{3A5C4291-C61F-4955-5C90-6172BEFD01D8}"/>
                  </a:ext>
                </a:extLst>
              </p:cNvPr>
              <p:cNvSpPr txBox="1"/>
              <p:nvPr/>
            </p:nvSpPr>
            <p:spPr>
              <a:xfrm>
                <a:off x="1711552" y="4655521"/>
                <a:ext cx="1429617" cy="37010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这里输入文本</a:t>
                </a:r>
              </a:p>
            </p:txBody>
          </p:sp>
          <p:grpSp>
            <p:nvGrpSpPr>
              <p:cNvPr id="123" name="组合 122">
                <a:extLst>
                  <a:ext uri="{FF2B5EF4-FFF2-40B4-BE49-F238E27FC236}">
                    <a16:creationId xmlns:a16="http://schemas.microsoft.com/office/drawing/2014/main" id="{05B7073F-ED23-D7A1-0899-C1A70DB4B1CA}"/>
                  </a:ext>
                </a:extLst>
              </p:cNvPr>
              <p:cNvGrpSpPr/>
              <p:nvPr/>
            </p:nvGrpSpPr>
            <p:grpSpPr>
              <a:xfrm>
                <a:off x="1614259" y="4004210"/>
                <a:ext cx="108000" cy="108000"/>
                <a:chOff x="937745" y="2940281"/>
                <a:chExt cx="209040" cy="209040"/>
              </a:xfrm>
            </p:grpSpPr>
            <p:sp>
              <p:nvSpPr>
                <p:cNvPr id="130" name="椭圆 129">
                  <a:extLst>
                    <a:ext uri="{FF2B5EF4-FFF2-40B4-BE49-F238E27FC236}">
                      <a16:creationId xmlns:a16="http://schemas.microsoft.com/office/drawing/2014/main" id="{D2FBD5B3-F916-7AD6-297C-1D5AA8D1B8E7}"/>
                    </a:ext>
                  </a:extLst>
                </p:cNvPr>
                <p:cNvSpPr/>
                <p:nvPr/>
              </p:nvSpPr>
              <p:spPr>
                <a:xfrm>
                  <a:off x="937745" y="2940281"/>
                  <a:ext cx="209040" cy="209040"/>
                </a:xfrm>
                <a:prstGeom prst="ellipse">
                  <a:avLst/>
                </a:prstGeom>
                <a:gradFill flip="none" rotWithShape="1">
                  <a:gsLst>
                    <a:gs pos="300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2600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131" name="椭圆 130">
                  <a:extLst>
                    <a:ext uri="{FF2B5EF4-FFF2-40B4-BE49-F238E27FC236}">
                      <a16:creationId xmlns:a16="http://schemas.microsoft.com/office/drawing/2014/main" id="{7E040C6F-3EFB-7707-A032-51F4F439D59A}"/>
                    </a:ext>
                  </a:extLst>
                </p:cNvPr>
                <p:cNvSpPr/>
                <p:nvPr/>
              </p:nvSpPr>
              <p:spPr>
                <a:xfrm>
                  <a:off x="970105" y="2972641"/>
                  <a:ext cx="144320" cy="144320"/>
                </a:xfrm>
                <a:prstGeom prst="ellipse">
                  <a:avLst/>
                </a:prstGeom>
                <a:gradFill flip="none" rotWithShape="1">
                  <a:gsLst>
                    <a:gs pos="100000">
                      <a:schemeClr val="accent1">
                        <a:lumMod val="50000"/>
                      </a:schemeClr>
                    </a:gs>
                    <a:gs pos="79000">
                      <a:schemeClr val="accent1">
                        <a:lumMod val="50000"/>
                      </a:schemeClr>
                    </a:gs>
                    <a:gs pos="18000">
                      <a:schemeClr val="accent1"/>
                    </a:gs>
                  </a:gsLst>
                  <a:path path="circle">
                    <a:fillToRect l="100000" b="100000"/>
                  </a:path>
                  <a:tileRect t="-100000" r="-100000"/>
                </a:gradFill>
                <a:ln>
                  <a:noFill/>
                </a:ln>
                <a:effectLst>
                  <a:outerShdw blurRad="228600" dist="63500" dir="5400000" algn="t" rotWithShape="0">
                    <a:schemeClr val="accent1">
                      <a:lumMod val="50000"/>
                      <a:alpha val="40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24" name="组合 123">
                <a:extLst>
                  <a:ext uri="{FF2B5EF4-FFF2-40B4-BE49-F238E27FC236}">
                    <a16:creationId xmlns:a16="http://schemas.microsoft.com/office/drawing/2014/main" id="{241BCB6A-D0B7-23EF-34D6-AF5B1E977A25}"/>
                  </a:ext>
                </a:extLst>
              </p:cNvPr>
              <p:cNvGrpSpPr/>
              <p:nvPr/>
            </p:nvGrpSpPr>
            <p:grpSpPr>
              <a:xfrm>
                <a:off x="1614259" y="4382758"/>
                <a:ext cx="108000" cy="108000"/>
                <a:chOff x="937745" y="2940281"/>
                <a:chExt cx="209040" cy="209040"/>
              </a:xfrm>
            </p:grpSpPr>
            <p:sp>
              <p:nvSpPr>
                <p:cNvPr id="128" name="椭圆 127">
                  <a:extLst>
                    <a:ext uri="{FF2B5EF4-FFF2-40B4-BE49-F238E27FC236}">
                      <a16:creationId xmlns:a16="http://schemas.microsoft.com/office/drawing/2014/main" id="{9852F3B1-7974-9698-411C-792371972402}"/>
                    </a:ext>
                  </a:extLst>
                </p:cNvPr>
                <p:cNvSpPr/>
                <p:nvPr/>
              </p:nvSpPr>
              <p:spPr>
                <a:xfrm>
                  <a:off x="937745" y="2940281"/>
                  <a:ext cx="209040" cy="209040"/>
                </a:xfrm>
                <a:prstGeom prst="ellipse">
                  <a:avLst/>
                </a:prstGeom>
                <a:gradFill flip="none" rotWithShape="1">
                  <a:gsLst>
                    <a:gs pos="300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2600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129" name="椭圆 128">
                  <a:extLst>
                    <a:ext uri="{FF2B5EF4-FFF2-40B4-BE49-F238E27FC236}">
                      <a16:creationId xmlns:a16="http://schemas.microsoft.com/office/drawing/2014/main" id="{DD5107F0-A5CB-3737-3B25-7D9554C908C3}"/>
                    </a:ext>
                  </a:extLst>
                </p:cNvPr>
                <p:cNvSpPr/>
                <p:nvPr/>
              </p:nvSpPr>
              <p:spPr>
                <a:xfrm>
                  <a:off x="970105" y="2972641"/>
                  <a:ext cx="144320" cy="144320"/>
                </a:xfrm>
                <a:prstGeom prst="ellipse">
                  <a:avLst/>
                </a:prstGeom>
                <a:gradFill flip="none" rotWithShape="1">
                  <a:gsLst>
                    <a:gs pos="100000">
                      <a:schemeClr val="accent1">
                        <a:lumMod val="50000"/>
                      </a:schemeClr>
                    </a:gs>
                    <a:gs pos="79000">
                      <a:schemeClr val="accent1">
                        <a:lumMod val="50000"/>
                      </a:schemeClr>
                    </a:gs>
                    <a:gs pos="18000">
                      <a:schemeClr val="accent1"/>
                    </a:gs>
                  </a:gsLst>
                  <a:path path="circle">
                    <a:fillToRect l="100000" b="100000"/>
                  </a:path>
                  <a:tileRect t="-100000" r="-100000"/>
                </a:gradFill>
                <a:ln>
                  <a:noFill/>
                </a:ln>
                <a:effectLst>
                  <a:outerShdw blurRad="228600" dist="63500" dir="5400000" algn="t" rotWithShape="0">
                    <a:schemeClr val="accent1">
                      <a:lumMod val="50000"/>
                      <a:alpha val="40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25" name="组合 124">
                <a:extLst>
                  <a:ext uri="{FF2B5EF4-FFF2-40B4-BE49-F238E27FC236}">
                    <a16:creationId xmlns:a16="http://schemas.microsoft.com/office/drawing/2014/main" id="{6A0A5EF6-CF74-4A22-2B75-325716304B1E}"/>
                  </a:ext>
                </a:extLst>
              </p:cNvPr>
              <p:cNvGrpSpPr/>
              <p:nvPr/>
            </p:nvGrpSpPr>
            <p:grpSpPr>
              <a:xfrm>
                <a:off x="1614259" y="4786571"/>
                <a:ext cx="108000" cy="108000"/>
                <a:chOff x="937745" y="2940281"/>
                <a:chExt cx="209040" cy="209040"/>
              </a:xfrm>
            </p:grpSpPr>
            <p:sp>
              <p:nvSpPr>
                <p:cNvPr id="126" name="椭圆 125">
                  <a:extLst>
                    <a:ext uri="{FF2B5EF4-FFF2-40B4-BE49-F238E27FC236}">
                      <a16:creationId xmlns:a16="http://schemas.microsoft.com/office/drawing/2014/main" id="{E7CC4336-9655-C756-CDC0-992CF1677E45}"/>
                    </a:ext>
                  </a:extLst>
                </p:cNvPr>
                <p:cNvSpPr/>
                <p:nvPr/>
              </p:nvSpPr>
              <p:spPr>
                <a:xfrm>
                  <a:off x="937745" y="2940281"/>
                  <a:ext cx="209040" cy="209040"/>
                </a:xfrm>
                <a:prstGeom prst="ellipse">
                  <a:avLst/>
                </a:prstGeom>
                <a:gradFill flip="none" rotWithShape="1">
                  <a:gsLst>
                    <a:gs pos="300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2600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127" name="椭圆 126">
                  <a:extLst>
                    <a:ext uri="{FF2B5EF4-FFF2-40B4-BE49-F238E27FC236}">
                      <a16:creationId xmlns:a16="http://schemas.microsoft.com/office/drawing/2014/main" id="{96656FC8-BC67-B403-7080-136A3D66A0D7}"/>
                    </a:ext>
                  </a:extLst>
                </p:cNvPr>
                <p:cNvSpPr/>
                <p:nvPr/>
              </p:nvSpPr>
              <p:spPr>
                <a:xfrm>
                  <a:off x="970105" y="2972641"/>
                  <a:ext cx="144320" cy="144320"/>
                </a:xfrm>
                <a:prstGeom prst="ellipse">
                  <a:avLst/>
                </a:prstGeom>
                <a:gradFill flip="none" rotWithShape="1">
                  <a:gsLst>
                    <a:gs pos="100000">
                      <a:schemeClr val="accent1">
                        <a:lumMod val="50000"/>
                      </a:schemeClr>
                    </a:gs>
                    <a:gs pos="79000">
                      <a:schemeClr val="accent1">
                        <a:lumMod val="50000"/>
                      </a:schemeClr>
                    </a:gs>
                    <a:gs pos="18000">
                      <a:schemeClr val="accent1"/>
                    </a:gs>
                  </a:gsLst>
                  <a:path path="circle">
                    <a:fillToRect l="100000" b="100000"/>
                  </a:path>
                  <a:tileRect t="-100000" r="-100000"/>
                </a:gradFill>
                <a:ln>
                  <a:noFill/>
                </a:ln>
                <a:effectLst>
                  <a:outerShdw blurRad="228600" dist="63500" dir="5400000" algn="t" rotWithShape="0">
                    <a:schemeClr val="accent1">
                      <a:lumMod val="50000"/>
                      <a:alpha val="40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pic>
          <p:nvPicPr>
            <p:cNvPr id="17" name="图形 16">
              <a:extLst>
                <a:ext uri="{FF2B5EF4-FFF2-40B4-BE49-F238E27FC236}">
                  <a16:creationId xmlns:a16="http://schemas.microsoft.com/office/drawing/2014/main" id="{F18E80C1-BE49-956A-B5FD-3A20BE2B7C8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5865074" y="1698505"/>
              <a:ext cx="477482" cy="477482"/>
            </a:xfrm>
            <a:prstGeom prst="rect">
              <a:avLst/>
            </a:prstGeom>
          </p:spPr>
        </p:pic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AD162C15-8023-B057-09FE-D5E35DBCF50C}"/>
              </a:ext>
            </a:extLst>
          </p:cNvPr>
          <p:cNvGrpSpPr/>
          <p:nvPr/>
        </p:nvGrpSpPr>
        <p:grpSpPr>
          <a:xfrm>
            <a:off x="8084948" y="1268734"/>
            <a:ext cx="3435155" cy="4850740"/>
            <a:chOff x="8084948" y="1268734"/>
            <a:chExt cx="3435155" cy="4850740"/>
          </a:xfrm>
        </p:grpSpPr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48EAE52B-9A1A-4B71-FF94-ED837B9028F7}"/>
                </a:ext>
              </a:extLst>
            </p:cNvPr>
            <p:cNvSpPr>
              <a:spLocks/>
            </p:cNvSpPr>
            <p:nvPr/>
          </p:nvSpPr>
          <p:spPr>
            <a:xfrm>
              <a:off x="8132752" y="1366488"/>
              <a:ext cx="3387351" cy="4528892"/>
            </a:xfrm>
            <a:prstGeom prst="rect">
              <a:avLst/>
            </a:prstGeom>
            <a:gradFill flip="none" rotWithShape="1">
              <a:gsLst>
                <a:gs pos="100000">
                  <a:schemeClr val="bg1">
                    <a:alpha val="0"/>
                  </a:schemeClr>
                </a:gs>
                <a:gs pos="8000">
                  <a:schemeClr val="bg1">
                    <a:alpha val="0"/>
                  </a:schemeClr>
                </a:gs>
                <a:gs pos="32000">
                  <a:srgbClr val="FFFFFF">
                    <a:alpha val="80000"/>
                  </a:srgbClr>
                </a:gs>
                <a:gs pos="86000">
                  <a:schemeClr val="bg1"/>
                </a:gs>
              </a:gsLst>
              <a:lin ang="5400000" scaled="0"/>
              <a:tileRect/>
            </a:gradFill>
            <a:ln w="22225" cap="flat" cmpd="sng" algn="ctr">
              <a:noFill/>
              <a:prstDash val="solid"/>
              <a:miter lim="800000"/>
            </a:ln>
            <a:effectLst>
              <a:outerShdw blurRad="114300" sx="102000" sy="102000" algn="ctr" rotWithShape="0">
                <a:schemeClr val="accent1">
                  <a:lumMod val="50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 panose="020B0500000000000000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8" name="矩形: 圆角 7">
              <a:extLst>
                <a:ext uri="{FF2B5EF4-FFF2-40B4-BE49-F238E27FC236}">
                  <a16:creationId xmlns:a16="http://schemas.microsoft.com/office/drawing/2014/main" id="{868B7AED-7925-8CCC-1762-9C749FD1632C}"/>
                </a:ext>
              </a:extLst>
            </p:cNvPr>
            <p:cNvSpPr/>
            <p:nvPr/>
          </p:nvSpPr>
          <p:spPr>
            <a:xfrm>
              <a:off x="8084948" y="5534699"/>
              <a:ext cx="3411727" cy="584775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chemeClr val="accent1">
                    <a:lumMod val="80000"/>
                  </a:schemeClr>
                </a:gs>
                <a:gs pos="24000">
                  <a:schemeClr val="accent1"/>
                </a:gs>
              </a:gsLst>
              <a:lin ang="2700000" scaled="0"/>
            </a:gradFill>
            <a:ln>
              <a:noFill/>
            </a:ln>
            <a:effectLst>
              <a:outerShdw blurRad="177800" dist="38100" dir="16200000" rotWithShape="0">
                <a:schemeClr val="accent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FEDE0817-401A-6428-DB4E-299104F3DF76}"/>
                </a:ext>
              </a:extLst>
            </p:cNvPr>
            <p:cNvSpPr txBox="1"/>
            <p:nvPr/>
          </p:nvSpPr>
          <p:spPr>
            <a:xfrm>
              <a:off x="8650319" y="2762336"/>
              <a:ext cx="2360141" cy="43056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defRPr sz="2000">
                  <a:gradFill>
                    <a:gsLst>
                      <a:gs pos="1000">
                        <a:schemeClr val="accent1">
                          <a:lumMod val="75000"/>
                        </a:schemeClr>
                      </a:gs>
                      <a:gs pos="100000">
                        <a:schemeClr val="accent1"/>
                      </a:gs>
                    </a:gsLst>
                    <a:path path="circle">
                      <a:fillToRect l="100000" b="100000"/>
                    </a:path>
                  </a:gradFill>
                  <a:latin typeface="+mj-ea"/>
                  <a:ea typeface="+mj-ea"/>
                </a:defRPr>
              </a:lvl1pPr>
            </a:lstStyle>
            <a:p>
              <a:pPr>
                <a:lnSpc>
                  <a:spcPct val="120000"/>
                </a:lnSpc>
              </a:pPr>
              <a:r>
                <a:rPr lang="zh-CN" altLang="en-US" dirty="0">
                  <a:solidFill>
                    <a:schemeClr val="accent2"/>
                  </a:solidFill>
                </a:rPr>
                <a:t>这里输入文本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5444A6BA-2016-7F8E-7F58-E6322D05A1D6}"/>
                </a:ext>
              </a:extLst>
            </p:cNvPr>
            <p:cNvSpPr txBox="1"/>
            <p:nvPr/>
          </p:nvSpPr>
          <p:spPr>
            <a:xfrm>
              <a:off x="9094125" y="5627031"/>
              <a:ext cx="139337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</a:rPr>
                <a:t>文本</a:t>
              </a:r>
            </a:p>
          </p:txBody>
        </p: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id="{A281664B-46D4-C37C-4CED-5D57A8A184E6}"/>
                </a:ext>
              </a:extLst>
            </p:cNvPr>
            <p:cNvCxnSpPr>
              <a:cxnSpLocks/>
            </p:cNvCxnSpPr>
            <p:nvPr/>
          </p:nvCxnSpPr>
          <p:spPr>
            <a:xfrm>
              <a:off x="9233442" y="3652547"/>
              <a:ext cx="1185971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4" name="组合 63">
              <a:extLst>
                <a:ext uri="{FF2B5EF4-FFF2-40B4-BE49-F238E27FC236}">
                  <a16:creationId xmlns:a16="http://schemas.microsoft.com/office/drawing/2014/main" id="{F3FD1E1C-881A-6477-859E-FFAE9FD50A90}"/>
                </a:ext>
              </a:extLst>
            </p:cNvPr>
            <p:cNvGrpSpPr/>
            <p:nvPr/>
          </p:nvGrpSpPr>
          <p:grpSpPr>
            <a:xfrm>
              <a:off x="9141929" y="1268734"/>
              <a:ext cx="1368996" cy="1368994"/>
              <a:chOff x="1827710" y="1352870"/>
              <a:chExt cx="1098846" cy="1098844"/>
            </a:xfrm>
          </p:grpSpPr>
          <p:sp>
            <p:nvSpPr>
              <p:cNvPr id="65" name="矩形: 圆角 64">
                <a:extLst>
                  <a:ext uri="{FF2B5EF4-FFF2-40B4-BE49-F238E27FC236}">
                    <a16:creationId xmlns:a16="http://schemas.microsoft.com/office/drawing/2014/main" id="{901B2A40-4643-FCCC-0652-5B0633A9CF37}"/>
                  </a:ext>
                </a:extLst>
              </p:cNvPr>
              <p:cNvSpPr/>
              <p:nvPr/>
            </p:nvSpPr>
            <p:spPr>
              <a:xfrm>
                <a:off x="1827710" y="1352870"/>
                <a:ext cx="1098846" cy="1098844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12700" cap="flat" cmpd="sng" algn="ctr">
                <a:gradFill>
                  <a:gsLst>
                    <a:gs pos="10000">
                      <a:schemeClr val="bg1"/>
                    </a:gs>
                    <a:gs pos="90000">
                      <a:schemeClr val="bg1"/>
                    </a:gs>
                    <a:gs pos="55000">
                      <a:schemeClr val="accent1"/>
                    </a:gs>
                  </a:gsLst>
                  <a:lin ang="2700000" scaled="0"/>
                </a:gra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6" name="椭圆 65">
                <a:extLst>
                  <a:ext uri="{FF2B5EF4-FFF2-40B4-BE49-F238E27FC236}">
                    <a16:creationId xmlns:a16="http://schemas.microsoft.com/office/drawing/2014/main" id="{1FC857F9-7D8B-C80E-DD4E-E30211B852E9}"/>
                  </a:ext>
                </a:extLst>
              </p:cNvPr>
              <p:cNvSpPr/>
              <p:nvPr/>
            </p:nvSpPr>
            <p:spPr>
              <a:xfrm>
                <a:off x="1982432" y="1507592"/>
                <a:ext cx="789402" cy="789400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accent1">
                      <a:lumMod val="50000"/>
                    </a:schemeClr>
                  </a:gs>
                  <a:gs pos="79000">
                    <a:schemeClr val="accent1">
                      <a:lumMod val="50000"/>
                    </a:schemeClr>
                  </a:gs>
                  <a:gs pos="18000">
                    <a:schemeClr val="accent1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  <a:effectLst>
                <a:outerShdw blurRad="330200" dist="38100" dir="5400000" algn="t" rotWithShape="0">
                  <a:schemeClr val="accent1">
                    <a:lumMod val="50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</p:grpSp>
        <p:grpSp>
          <p:nvGrpSpPr>
            <p:cNvPr id="160" name="组合 159">
              <a:extLst>
                <a:ext uri="{FF2B5EF4-FFF2-40B4-BE49-F238E27FC236}">
                  <a16:creationId xmlns:a16="http://schemas.microsoft.com/office/drawing/2014/main" id="{BD4C01AA-DD52-B55C-37A5-02DD6C7F0612}"/>
                </a:ext>
              </a:extLst>
            </p:cNvPr>
            <p:cNvGrpSpPr/>
            <p:nvPr/>
          </p:nvGrpSpPr>
          <p:grpSpPr>
            <a:xfrm>
              <a:off x="9056622" y="3873160"/>
              <a:ext cx="1539610" cy="1152462"/>
              <a:chOff x="1614259" y="3873160"/>
              <a:chExt cx="1539610" cy="1152462"/>
            </a:xfrm>
          </p:grpSpPr>
          <p:sp>
            <p:nvSpPr>
              <p:cNvPr id="161" name="文本框 160">
                <a:extLst>
                  <a:ext uri="{FF2B5EF4-FFF2-40B4-BE49-F238E27FC236}">
                    <a16:creationId xmlns:a16="http://schemas.microsoft.com/office/drawing/2014/main" id="{29AFA2E6-878E-61DF-8D33-7EF835DE67BC}"/>
                  </a:ext>
                </a:extLst>
              </p:cNvPr>
              <p:cNvSpPr txBox="1"/>
              <p:nvPr/>
            </p:nvSpPr>
            <p:spPr>
              <a:xfrm>
                <a:off x="1711552" y="3873160"/>
                <a:ext cx="1442317" cy="37010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这里输入文本</a:t>
                </a:r>
              </a:p>
            </p:txBody>
          </p:sp>
          <p:sp>
            <p:nvSpPr>
              <p:cNvPr id="162" name="文本框 161">
                <a:extLst>
                  <a:ext uri="{FF2B5EF4-FFF2-40B4-BE49-F238E27FC236}">
                    <a16:creationId xmlns:a16="http://schemas.microsoft.com/office/drawing/2014/main" id="{D61BB580-CFBC-8963-0374-F4187927DAEC}"/>
                  </a:ext>
                </a:extLst>
              </p:cNvPr>
              <p:cNvSpPr txBox="1"/>
              <p:nvPr/>
            </p:nvSpPr>
            <p:spPr>
              <a:xfrm>
                <a:off x="1711552" y="4243261"/>
                <a:ext cx="1416917" cy="37010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这里输入文本</a:t>
                </a:r>
              </a:p>
            </p:txBody>
          </p:sp>
          <p:sp>
            <p:nvSpPr>
              <p:cNvPr id="163" name="文本框 162">
                <a:extLst>
                  <a:ext uri="{FF2B5EF4-FFF2-40B4-BE49-F238E27FC236}">
                    <a16:creationId xmlns:a16="http://schemas.microsoft.com/office/drawing/2014/main" id="{DA69C644-4F13-A21F-6F57-B5AED16EE6EE}"/>
                  </a:ext>
                </a:extLst>
              </p:cNvPr>
              <p:cNvSpPr txBox="1"/>
              <p:nvPr/>
            </p:nvSpPr>
            <p:spPr>
              <a:xfrm>
                <a:off x="1711552" y="4655521"/>
                <a:ext cx="1429617" cy="37010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这里输入文本</a:t>
                </a:r>
              </a:p>
            </p:txBody>
          </p:sp>
          <p:grpSp>
            <p:nvGrpSpPr>
              <p:cNvPr id="164" name="组合 163">
                <a:extLst>
                  <a:ext uri="{FF2B5EF4-FFF2-40B4-BE49-F238E27FC236}">
                    <a16:creationId xmlns:a16="http://schemas.microsoft.com/office/drawing/2014/main" id="{20D0D68C-5423-9274-52D0-842E2D95BF29}"/>
                  </a:ext>
                </a:extLst>
              </p:cNvPr>
              <p:cNvGrpSpPr/>
              <p:nvPr/>
            </p:nvGrpSpPr>
            <p:grpSpPr>
              <a:xfrm>
                <a:off x="1614259" y="4004210"/>
                <a:ext cx="108000" cy="108000"/>
                <a:chOff x="937745" y="2940281"/>
                <a:chExt cx="209040" cy="209040"/>
              </a:xfrm>
            </p:grpSpPr>
            <p:sp>
              <p:nvSpPr>
                <p:cNvPr id="171" name="椭圆 170">
                  <a:extLst>
                    <a:ext uri="{FF2B5EF4-FFF2-40B4-BE49-F238E27FC236}">
                      <a16:creationId xmlns:a16="http://schemas.microsoft.com/office/drawing/2014/main" id="{84760EF0-FF03-6BDA-6839-39907CA9D313}"/>
                    </a:ext>
                  </a:extLst>
                </p:cNvPr>
                <p:cNvSpPr/>
                <p:nvPr/>
              </p:nvSpPr>
              <p:spPr>
                <a:xfrm>
                  <a:off x="937745" y="2940281"/>
                  <a:ext cx="209040" cy="209040"/>
                </a:xfrm>
                <a:prstGeom prst="ellipse">
                  <a:avLst/>
                </a:prstGeom>
                <a:gradFill flip="none" rotWithShape="1">
                  <a:gsLst>
                    <a:gs pos="300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2600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172" name="椭圆 171">
                  <a:extLst>
                    <a:ext uri="{FF2B5EF4-FFF2-40B4-BE49-F238E27FC236}">
                      <a16:creationId xmlns:a16="http://schemas.microsoft.com/office/drawing/2014/main" id="{D811638A-99B2-D210-3ADB-6B8EA75CC71E}"/>
                    </a:ext>
                  </a:extLst>
                </p:cNvPr>
                <p:cNvSpPr/>
                <p:nvPr/>
              </p:nvSpPr>
              <p:spPr>
                <a:xfrm>
                  <a:off x="970105" y="2972641"/>
                  <a:ext cx="144320" cy="144320"/>
                </a:xfrm>
                <a:prstGeom prst="ellipse">
                  <a:avLst/>
                </a:prstGeom>
                <a:gradFill flip="none" rotWithShape="1">
                  <a:gsLst>
                    <a:gs pos="100000">
                      <a:schemeClr val="accent1">
                        <a:lumMod val="50000"/>
                      </a:schemeClr>
                    </a:gs>
                    <a:gs pos="79000">
                      <a:schemeClr val="accent1">
                        <a:lumMod val="50000"/>
                      </a:schemeClr>
                    </a:gs>
                    <a:gs pos="18000">
                      <a:schemeClr val="accent1"/>
                    </a:gs>
                  </a:gsLst>
                  <a:path path="circle">
                    <a:fillToRect l="100000" b="100000"/>
                  </a:path>
                  <a:tileRect t="-100000" r="-100000"/>
                </a:gradFill>
                <a:ln>
                  <a:noFill/>
                </a:ln>
                <a:effectLst>
                  <a:outerShdw blurRad="228600" dist="63500" dir="5400000" algn="t" rotWithShape="0">
                    <a:schemeClr val="accent1">
                      <a:lumMod val="50000"/>
                      <a:alpha val="40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65" name="组合 164">
                <a:extLst>
                  <a:ext uri="{FF2B5EF4-FFF2-40B4-BE49-F238E27FC236}">
                    <a16:creationId xmlns:a16="http://schemas.microsoft.com/office/drawing/2014/main" id="{766B0F29-A6F7-A8DA-6C9A-0FB64BFB5EFA}"/>
                  </a:ext>
                </a:extLst>
              </p:cNvPr>
              <p:cNvGrpSpPr/>
              <p:nvPr/>
            </p:nvGrpSpPr>
            <p:grpSpPr>
              <a:xfrm>
                <a:off x="1614259" y="4382758"/>
                <a:ext cx="108000" cy="108000"/>
                <a:chOff x="937745" y="2940281"/>
                <a:chExt cx="209040" cy="209040"/>
              </a:xfrm>
            </p:grpSpPr>
            <p:sp>
              <p:nvSpPr>
                <p:cNvPr id="169" name="椭圆 168">
                  <a:extLst>
                    <a:ext uri="{FF2B5EF4-FFF2-40B4-BE49-F238E27FC236}">
                      <a16:creationId xmlns:a16="http://schemas.microsoft.com/office/drawing/2014/main" id="{8ABCBAA2-3DEC-C8F7-B95C-5F1D33C982E7}"/>
                    </a:ext>
                  </a:extLst>
                </p:cNvPr>
                <p:cNvSpPr/>
                <p:nvPr/>
              </p:nvSpPr>
              <p:spPr>
                <a:xfrm>
                  <a:off x="937745" y="2940281"/>
                  <a:ext cx="209040" cy="209040"/>
                </a:xfrm>
                <a:prstGeom prst="ellipse">
                  <a:avLst/>
                </a:prstGeom>
                <a:gradFill flip="none" rotWithShape="1">
                  <a:gsLst>
                    <a:gs pos="300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2600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170" name="椭圆 169">
                  <a:extLst>
                    <a:ext uri="{FF2B5EF4-FFF2-40B4-BE49-F238E27FC236}">
                      <a16:creationId xmlns:a16="http://schemas.microsoft.com/office/drawing/2014/main" id="{D59FF43A-E457-958F-C6AA-FB5C1A54E606}"/>
                    </a:ext>
                  </a:extLst>
                </p:cNvPr>
                <p:cNvSpPr/>
                <p:nvPr/>
              </p:nvSpPr>
              <p:spPr>
                <a:xfrm>
                  <a:off x="970105" y="2972641"/>
                  <a:ext cx="144320" cy="144320"/>
                </a:xfrm>
                <a:prstGeom prst="ellipse">
                  <a:avLst/>
                </a:prstGeom>
                <a:gradFill flip="none" rotWithShape="1">
                  <a:gsLst>
                    <a:gs pos="100000">
                      <a:schemeClr val="accent1">
                        <a:lumMod val="50000"/>
                      </a:schemeClr>
                    </a:gs>
                    <a:gs pos="79000">
                      <a:schemeClr val="accent1">
                        <a:lumMod val="50000"/>
                      </a:schemeClr>
                    </a:gs>
                    <a:gs pos="18000">
                      <a:schemeClr val="accent1"/>
                    </a:gs>
                  </a:gsLst>
                  <a:path path="circle">
                    <a:fillToRect l="100000" b="100000"/>
                  </a:path>
                  <a:tileRect t="-100000" r="-100000"/>
                </a:gradFill>
                <a:ln>
                  <a:noFill/>
                </a:ln>
                <a:effectLst>
                  <a:outerShdw blurRad="228600" dist="63500" dir="5400000" algn="t" rotWithShape="0">
                    <a:schemeClr val="accent1">
                      <a:lumMod val="50000"/>
                      <a:alpha val="40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66" name="组合 165">
                <a:extLst>
                  <a:ext uri="{FF2B5EF4-FFF2-40B4-BE49-F238E27FC236}">
                    <a16:creationId xmlns:a16="http://schemas.microsoft.com/office/drawing/2014/main" id="{2839D1D1-5051-F9DF-E315-E313105A2CCC}"/>
                  </a:ext>
                </a:extLst>
              </p:cNvPr>
              <p:cNvGrpSpPr/>
              <p:nvPr/>
            </p:nvGrpSpPr>
            <p:grpSpPr>
              <a:xfrm>
                <a:off x="1614259" y="4786571"/>
                <a:ext cx="108000" cy="108000"/>
                <a:chOff x="937745" y="2940281"/>
                <a:chExt cx="209040" cy="209040"/>
              </a:xfrm>
            </p:grpSpPr>
            <p:sp>
              <p:nvSpPr>
                <p:cNvPr id="167" name="椭圆 166">
                  <a:extLst>
                    <a:ext uri="{FF2B5EF4-FFF2-40B4-BE49-F238E27FC236}">
                      <a16:creationId xmlns:a16="http://schemas.microsoft.com/office/drawing/2014/main" id="{7BE742DB-AAA4-9FB4-47C3-A7C59FF9B03B}"/>
                    </a:ext>
                  </a:extLst>
                </p:cNvPr>
                <p:cNvSpPr/>
                <p:nvPr/>
              </p:nvSpPr>
              <p:spPr>
                <a:xfrm>
                  <a:off x="937745" y="2940281"/>
                  <a:ext cx="209040" cy="209040"/>
                </a:xfrm>
                <a:prstGeom prst="ellipse">
                  <a:avLst/>
                </a:prstGeom>
                <a:gradFill flip="none" rotWithShape="1">
                  <a:gsLst>
                    <a:gs pos="300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2600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168" name="椭圆 167">
                  <a:extLst>
                    <a:ext uri="{FF2B5EF4-FFF2-40B4-BE49-F238E27FC236}">
                      <a16:creationId xmlns:a16="http://schemas.microsoft.com/office/drawing/2014/main" id="{620E0CA4-7364-EB32-813E-6D77F91ADAA8}"/>
                    </a:ext>
                  </a:extLst>
                </p:cNvPr>
                <p:cNvSpPr/>
                <p:nvPr/>
              </p:nvSpPr>
              <p:spPr>
                <a:xfrm>
                  <a:off x="970105" y="2972641"/>
                  <a:ext cx="144320" cy="144320"/>
                </a:xfrm>
                <a:prstGeom prst="ellipse">
                  <a:avLst/>
                </a:prstGeom>
                <a:gradFill flip="none" rotWithShape="1">
                  <a:gsLst>
                    <a:gs pos="100000">
                      <a:schemeClr val="accent1">
                        <a:lumMod val="50000"/>
                      </a:schemeClr>
                    </a:gs>
                    <a:gs pos="79000">
                      <a:schemeClr val="accent1">
                        <a:lumMod val="50000"/>
                      </a:schemeClr>
                    </a:gs>
                    <a:gs pos="18000">
                      <a:schemeClr val="accent1"/>
                    </a:gs>
                  </a:gsLst>
                  <a:path path="circle">
                    <a:fillToRect l="100000" b="100000"/>
                  </a:path>
                  <a:tileRect t="-100000" r="-100000"/>
                </a:gradFill>
                <a:ln>
                  <a:noFill/>
                </a:ln>
                <a:effectLst>
                  <a:outerShdw blurRad="228600" dist="63500" dir="5400000" algn="t" rotWithShape="0">
                    <a:schemeClr val="accent1">
                      <a:lumMod val="50000"/>
                      <a:alpha val="40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pic>
          <p:nvPicPr>
            <p:cNvPr id="22" name="图形 21">
              <a:extLst>
                <a:ext uri="{FF2B5EF4-FFF2-40B4-BE49-F238E27FC236}">
                  <a16:creationId xmlns:a16="http://schemas.microsoft.com/office/drawing/2014/main" id="{8FE9060D-8602-5E31-F7F1-33292C60F10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9587977" y="1679371"/>
              <a:ext cx="476899" cy="476899"/>
            </a:xfrm>
            <a:prstGeom prst="rect">
              <a:avLst/>
            </a:prstGeom>
          </p:spPr>
        </p:pic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8E2FFF84-C668-E857-10EE-0C5DB8650BC4}"/>
              </a:ext>
            </a:extLst>
          </p:cNvPr>
          <p:cNvGrpSpPr/>
          <p:nvPr/>
        </p:nvGrpSpPr>
        <p:grpSpPr>
          <a:xfrm>
            <a:off x="659082" y="1268734"/>
            <a:ext cx="3411727" cy="4850740"/>
            <a:chOff x="659082" y="1268734"/>
            <a:chExt cx="3411727" cy="4850740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5E11AB23-6749-6353-4E7E-47A917FF6D46}"/>
                </a:ext>
              </a:extLst>
            </p:cNvPr>
            <p:cNvSpPr>
              <a:spLocks/>
            </p:cNvSpPr>
            <p:nvPr/>
          </p:nvSpPr>
          <p:spPr>
            <a:xfrm>
              <a:off x="683458" y="1366488"/>
              <a:ext cx="3387351" cy="4528892"/>
            </a:xfrm>
            <a:prstGeom prst="rect">
              <a:avLst/>
            </a:prstGeom>
            <a:gradFill flip="none" rotWithShape="1">
              <a:gsLst>
                <a:gs pos="100000">
                  <a:schemeClr val="bg1">
                    <a:alpha val="0"/>
                  </a:schemeClr>
                </a:gs>
                <a:gs pos="8000">
                  <a:schemeClr val="bg1">
                    <a:alpha val="0"/>
                  </a:schemeClr>
                </a:gs>
                <a:gs pos="32000">
                  <a:srgbClr val="FFFFFF">
                    <a:alpha val="80000"/>
                  </a:srgbClr>
                </a:gs>
                <a:gs pos="86000">
                  <a:schemeClr val="bg1"/>
                </a:gs>
              </a:gsLst>
              <a:lin ang="5400000" scaled="0"/>
              <a:tileRect/>
            </a:gradFill>
            <a:ln w="22225" cap="flat" cmpd="sng" algn="ctr">
              <a:noFill/>
              <a:prstDash val="solid"/>
              <a:miter lim="800000"/>
            </a:ln>
            <a:effectLst>
              <a:outerShdw blurRad="114300" sx="102000" sy="102000" algn="ctr" rotWithShape="0">
                <a:schemeClr val="accent1">
                  <a:lumMod val="50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 panose="020B0500000000000000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6" name="矩形: 圆角 5">
              <a:extLst>
                <a:ext uri="{FF2B5EF4-FFF2-40B4-BE49-F238E27FC236}">
                  <a16:creationId xmlns:a16="http://schemas.microsoft.com/office/drawing/2014/main" id="{BF1AB2C6-37E1-7332-2122-A2B22E10D64A}"/>
                </a:ext>
              </a:extLst>
            </p:cNvPr>
            <p:cNvSpPr/>
            <p:nvPr/>
          </p:nvSpPr>
          <p:spPr>
            <a:xfrm>
              <a:off x="659082" y="5534699"/>
              <a:ext cx="3411727" cy="584775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chemeClr val="accent1">
                    <a:lumMod val="80000"/>
                  </a:schemeClr>
                </a:gs>
                <a:gs pos="24000">
                  <a:schemeClr val="accent1"/>
                </a:gs>
              </a:gsLst>
              <a:lin ang="2700000" scaled="0"/>
            </a:gradFill>
            <a:ln>
              <a:noFill/>
            </a:ln>
            <a:effectLst>
              <a:outerShdw blurRad="177800" dist="38100" dir="16200000" rotWithShape="0">
                <a:schemeClr val="accent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4EF413F5-6A0E-EA3B-0D72-7BBB3B654890}"/>
                </a:ext>
              </a:extLst>
            </p:cNvPr>
            <p:cNvSpPr txBox="1"/>
            <p:nvPr/>
          </p:nvSpPr>
          <p:spPr>
            <a:xfrm>
              <a:off x="1414462" y="2825348"/>
              <a:ext cx="1814513" cy="43056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defRPr sz="2400">
                  <a:gradFill>
                    <a:gsLst>
                      <a:gs pos="1000">
                        <a:schemeClr val="accent1">
                          <a:lumMod val="75000"/>
                        </a:schemeClr>
                      </a:gs>
                      <a:gs pos="100000">
                        <a:schemeClr val="accent1"/>
                      </a:gs>
                    </a:gsLst>
                    <a:path path="circle">
                      <a:fillToRect l="100000" b="100000"/>
                    </a:path>
                  </a:gradFill>
                  <a:latin typeface="+mj-ea"/>
                  <a:ea typeface="+mj-ea"/>
                </a:defRPr>
              </a:lvl1pPr>
            </a:lstStyle>
            <a:p>
              <a:pPr algn="ctr">
                <a:lnSpc>
                  <a:spcPct val="120000"/>
                </a:lnSpc>
              </a:pPr>
              <a:r>
                <a:rPr lang="zh-CN" altLang="en-US" sz="2000" dirty="0">
                  <a:solidFill>
                    <a:schemeClr val="accent2"/>
                  </a:solidFill>
                </a:rPr>
                <a:t>这里输入文本</a:t>
              </a:r>
              <a:endParaRPr lang="en-US" altLang="zh-CN" sz="2000" dirty="0">
                <a:solidFill>
                  <a:schemeClr val="accent2"/>
                </a:solidFill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BC8E84B3-3DB2-2D27-E51D-0D2A0FEA6694}"/>
                </a:ext>
              </a:extLst>
            </p:cNvPr>
            <p:cNvSpPr txBox="1"/>
            <p:nvPr/>
          </p:nvSpPr>
          <p:spPr>
            <a:xfrm>
              <a:off x="1668259" y="5642420"/>
              <a:ext cx="139337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</a:rPr>
                <a:t>文本</a:t>
              </a:r>
            </a:p>
          </p:txBody>
        </p:sp>
        <p:cxnSp>
          <p:nvCxnSpPr>
            <p:cNvPr id="38" name="直接连接符 37">
              <a:extLst>
                <a:ext uri="{FF2B5EF4-FFF2-40B4-BE49-F238E27FC236}">
                  <a16:creationId xmlns:a16="http://schemas.microsoft.com/office/drawing/2014/main" id="{E3D5FAFC-7724-EE04-4AD9-C22B70DAE025}"/>
                </a:ext>
              </a:extLst>
            </p:cNvPr>
            <p:cNvCxnSpPr>
              <a:cxnSpLocks/>
            </p:cNvCxnSpPr>
            <p:nvPr/>
          </p:nvCxnSpPr>
          <p:spPr>
            <a:xfrm>
              <a:off x="1784148" y="3652547"/>
              <a:ext cx="1185971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1" name="组合 40">
              <a:extLst>
                <a:ext uri="{FF2B5EF4-FFF2-40B4-BE49-F238E27FC236}">
                  <a16:creationId xmlns:a16="http://schemas.microsoft.com/office/drawing/2014/main" id="{AF225BB1-8588-FBFB-F77F-E6D66205952A}"/>
                </a:ext>
              </a:extLst>
            </p:cNvPr>
            <p:cNvGrpSpPr/>
            <p:nvPr/>
          </p:nvGrpSpPr>
          <p:grpSpPr>
            <a:xfrm>
              <a:off x="1692635" y="1268734"/>
              <a:ext cx="1368996" cy="1368994"/>
              <a:chOff x="1827710" y="1352870"/>
              <a:chExt cx="1098846" cy="1098844"/>
            </a:xfrm>
          </p:grpSpPr>
          <p:sp>
            <p:nvSpPr>
              <p:cNvPr id="42" name="矩形: 圆角 41">
                <a:extLst>
                  <a:ext uri="{FF2B5EF4-FFF2-40B4-BE49-F238E27FC236}">
                    <a16:creationId xmlns:a16="http://schemas.microsoft.com/office/drawing/2014/main" id="{74FB03EE-A244-0671-AEB2-1A1736E36B04}"/>
                  </a:ext>
                </a:extLst>
              </p:cNvPr>
              <p:cNvSpPr/>
              <p:nvPr/>
            </p:nvSpPr>
            <p:spPr>
              <a:xfrm>
                <a:off x="1827710" y="1352870"/>
                <a:ext cx="1098846" cy="1098844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12700" cap="flat" cmpd="sng" algn="ctr">
                <a:gradFill>
                  <a:gsLst>
                    <a:gs pos="10000">
                      <a:schemeClr val="bg1"/>
                    </a:gs>
                    <a:gs pos="90000">
                      <a:schemeClr val="bg1"/>
                    </a:gs>
                    <a:gs pos="55000">
                      <a:schemeClr val="accent1"/>
                    </a:gs>
                  </a:gsLst>
                  <a:lin ang="2700000" scaled="0"/>
                </a:gra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椭圆 42">
                <a:extLst>
                  <a:ext uri="{FF2B5EF4-FFF2-40B4-BE49-F238E27FC236}">
                    <a16:creationId xmlns:a16="http://schemas.microsoft.com/office/drawing/2014/main" id="{A7464B8A-0ED4-450E-21BA-341B7AE8AAA9}"/>
                  </a:ext>
                </a:extLst>
              </p:cNvPr>
              <p:cNvSpPr/>
              <p:nvPr/>
            </p:nvSpPr>
            <p:spPr>
              <a:xfrm>
                <a:off x="1982432" y="1507592"/>
                <a:ext cx="789402" cy="789400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accent1">
                      <a:lumMod val="50000"/>
                    </a:schemeClr>
                  </a:gs>
                  <a:gs pos="79000">
                    <a:schemeClr val="accent1">
                      <a:lumMod val="50000"/>
                    </a:schemeClr>
                  </a:gs>
                  <a:gs pos="18000">
                    <a:schemeClr val="accent1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  <a:effectLst>
                <a:outerShdw blurRad="330200" dist="38100" dir="5400000" algn="t" rotWithShape="0">
                  <a:schemeClr val="accent1">
                    <a:lumMod val="50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04" name="组合 103">
              <a:extLst>
                <a:ext uri="{FF2B5EF4-FFF2-40B4-BE49-F238E27FC236}">
                  <a16:creationId xmlns:a16="http://schemas.microsoft.com/office/drawing/2014/main" id="{8526FEB9-DB64-52AE-EB70-0E1F45A267B3}"/>
                </a:ext>
              </a:extLst>
            </p:cNvPr>
            <p:cNvGrpSpPr/>
            <p:nvPr/>
          </p:nvGrpSpPr>
          <p:grpSpPr>
            <a:xfrm>
              <a:off x="1607328" y="3873160"/>
              <a:ext cx="1539610" cy="1152462"/>
              <a:chOff x="1614259" y="3873160"/>
              <a:chExt cx="1539610" cy="1152462"/>
            </a:xfrm>
          </p:grpSpPr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id="{24CF9046-50EA-79C9-A899-5B5D6BD69389}"/>
                  </a:ext>
                </a:extLst>
              </p:cNvPr>
              <p:cNvSpPr txBox="1"/>
              <p:nvPr/>
            </p:nvSpPr>
            <p:spPr>
              <a:xfrm>
                <a:off x="1711552" y="3873160"/>
                <a:ext cx="1442317" cy="37010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这里输入文本</a:t>
                </a:r>
              </a:p>
            </p:txBody>
          </p:sp>
          <p:sp>
            <p:nvSpPr>
              <p:cNvPr id="20" name="文本框 19">
                <a:extLst>
                  <a:ext uri="{FF2B5EF4-FFF2-40B4-BE49-F238E27FC236}">
                    <a16:creationId xmlns:a16="http://schemas.microsoft.com/office/drawing/2014/main" id="{268BC6F1-4AD3-F4F8-F7AE-2F03B29F8D50}"/>
                  </a:ext>
                </a:extLst>
              </p:cNvPr>
              <p:cNvSpPr txBox="1"/>
              <p:nvPr/>
            </p:nvSpPr>
            <p:spPr>
              <a:xfrm>
                <a:off x="1711552" y="4243261"/>
                <a:ext cx="1416917" cy="37010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这里输入文本</a:t>
                </a:r>
              </a:p>
            </p:txBody>
          </p:sp>
          <p:sp>
            <p:nvSpPr>
              <p:cNvPr id="21" name="文本框 20">
                <a:extLst>
                  <a:ext uri="{FF2B5EF4-FFF2-40B4-BE49-F238E27FC236}">
                    <a16:creationId xmlns:a16="http://schemas.microsoft.com/office/drawing/2014/main" id="{FF314520-115B-2360-989D-501B42EC4135}"/>
                  </a:ext>
                </a:extLst>
              </p:cNvPr>
              <p:cNvSpPr txBox="1"/>
              <p:nvPr/>
            </p:nvSpPr>
            <p:spPr>
              <a:xfrm>
                <a:off x="1711552" y="4655521"/>
                <a:ext cx="1429617" cy="37010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这里输入文本</a:t>
                </a:r>
              </a:p>
            </p:txBody>
          </p:sp>
          <p:grpSp>
            <p:nvGrpSpPr>
              <p:cNvPr id="95" name="组合 94">
                <a:extLst>
                  <a:ext uri="{FF2B5EF4-FFF2-40B4-BE49-F238E27FC236}">
                    <a16:creationId xmlns:a16="http://schemas.microsoft.com/office/drawing/2014/main" id="{9EB0BECB-5740-A2E8-0737-7CEAA286A647}"/>
                  </a:ext>
                </a:extLst>
              </p:cNvPr>
              <p:cNvGrpSpPr/>
              <p:nvPr/>
            </p:nvGrpSpPr>
            <p:grpSpPr>
              <a:xfrm>
                <a:off x="1614259" y="4004210"/>
                <a:ext cx="108000" cy="108000"/>
                <a:chOff x="937745" y="2940281"/>
                <a:chExt cx="209040" cy="209040"/>
              </a:xfrm>
            </p:grpSpPr>
            <p:sp>
              <p:nvSpPr>
                <p:cNvPr id="96" name="椭圆 95">
                  <a:extLst>
                    <a:ext uri="{FF2B5EF4-FFF2-40B4-BE49-F238E27FC236}">
                      <a16:creationId xmlns:a16="http://schemas.microsoft.com/office/drawing/2014/main" id="{CBE1E5DB-8958-94BB-F134-3ADD82CA0E33}"/>
                    </a:ext>
                  </a:extLst>
                </p:cNvPr>
                <p:cNvSpPr/>
                <p:nvPr/>
              </p:nvSpPr>
              <p:spPr>
                <a:xfrm>
                  <a:off x="937745" y="2940281"/>
                  <a:ext cx="209040" cy="209040"/>
                </a:xfrm>
                <a:prstGeom prst="ellipse">
                  <a:avLst/>
                </a:prstGeom>
                <a:gradFill flip="none" rotWithShape="1">
                  <a:gsLst>
                    <a:gs pos="300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2600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97" name="椭圆 96">
                  <a:extLst>
                    <a:ext uri="{FF2B5EF4-FFF2-40B4-BE49-F238E27FC236}">
                      <a16:creationId xmlns:a16="http://schemas.microsoft.com/office/drawing/2014/main" id="{187CEAA7-6F64-4276-4CE8-53281AB75D17}"/>
                    </a:ext>
                  </a:extLst>
                </p:cNvPr>
                <p:cNvSpPr/>
                <p:nvPr/>
              </p:nvSpPr>
              <p:spPr>
                <a:xfrm>
                  <a:off x="970105" y="2972641"/>
                  <a:ext cx="144320" cy="144320"/>
                </a:xfrm>
                <a:prstGeom prst="ellipse">
                  <a:avLst/>
                </a:prstGeom>
                <a:gradFill flip="none" rotWithShape="1">
                  <a:gsLst>
                    <a:gs pos="100000">
                      <a:schemeClr val="accent1">
                        <a:lumMod val="50000"/>
                      </a:schemeClr>
                    </a:gs>
                    <a:gs pos="79000">
                      <a:schemeClr val="accent1">
                        <a:lumMod val="50000"/>
                      </a:schemeClr>
                    </a:gs>
                    <a:gs pos="18000">
                      <a:schemeClr val="accent1"/>
                    </a:gs>
                  </a:gsLst>
                  <a:path path="circle">
                    <a:fillToRect l="100000" b="100000"/>
                  </a:path>
                  <a:tileRect t="-100000" r="-100000"/>
                </a:gradFill>
                <a:ln>
                  <a:noFill/>
                </a:ln>
                <a:effectLst>
                  <a:outerShdw blurRad="228600" dist="63500" dir="5400000" algn="t" rotWithShape="0">
                    <a:schemeClr val="accent1">
                      <a:lumMod val="50000"/>
                      <a:alpha val="40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98" name="组合 97">
                <a:extLst>
                  <a:ext uri="{FF2B5EF4-FFF2-40B4-BE49-F238E27FC236}">
                    <a16:creationId xmlns:a16="http://schemas.microsoft.com/office/drawing/2014/main" id="{D38496AC-5829-6177-DBFD-B3D6ABD8F302}"/>
                  </a:ext>
                </a:extLst>
              </p:cNvPr>
              <p:cNvGrpSpPr/>
              <p:nvPr/>
            </p:nvGrpSpPr>
            <p:grpSpPr>
              <a:xfrm>
                <a:off x="1614259" y="4382758"/>
                <a:ext cx="108000" cy="108000"/>
                <a:chOff x="937745" y="2940281"/>
                <a:chExt cx="209040" cy="209040"/>
              </a:xfrm>
            </p:grpSpPr>
            <p:sp>
              <p:nvSpPr>
                <p:cNvPr id="99" name="椭圆 98">
                  <a:extLst>
                    <a:ext uri="{FF2B5EF4-FFF2-40B4-BE49-F238E27FC236}">
                      <a16:creationId xmlns:a16="http://schemas.microsoft.com/office/drawing/2014/main" id="{7017A44F-F260-42E8-2F01-9492DAE49AF4}"/>
                    </a:ext>
                  </a:extLst>
                </p:cNvPr>
                <p:cNvSpPr/>
                <p:nvPr/>
              </p:nvSpPr>
              <p:spPr>
                <a:xfrm>
                  <a:off x="937745" y="2940281"/>
                  <a:ext cx="209040" cy="209040"/>
                </a:xfrm>
                <a:prstGeom prst="ellipse">
                  <a:avLst/>
                </a:prstGeom>
                <a:gradFill flip="none" rotWithShape="1">
                  <a:gsLst>
                    <a:gs pos="300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2600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100" name="椭圆 99">
                  <a:extLst>
                    <a:ext uri="{FF2B5EF4-FFF2-40B4-BE49-F238E27FC236}">
                      <a16:creationId xmlns:a16="http://schemas.microsoft.com/office/drawing/2014/main" id="{6AE83817-5B99-73B8-73B1-8E07F6B6229E}"/>
                    </a:ext>
                  </a:extLst>
                </p:cNvPr>
                <p:cNvSpPr/>
                <p:nvPr/>
              </p:nvSpPr>
              <p:spPr>
                <a:xfrm>
                  <a:off x="970105" y="2972641"/>
                  <a:ext cx="144320" cy="144320"/>
                </a:xfrm>
                <a:prstGeom prst="ellipse">
                  <a:avLst/>
                </a:prstGeom>
                <a:gradFill flip="none" rotWithShape="1">
                  <a:gsLst>
                    <a:gs pos="100000">
                      <a:schemeClr val="accent1">
                        <a:lumMod val="50000"/>
                      </a:schemeClr>
                    </a:gs>
                    <a:gs pos="79000">
                      <a:schemeClr val="accent1">
                        <a:lumMod val="50000"/>
                      </a:schemeClr>
                    </a:gs>
                    <a:gs pos="18000">
                      <a:schemeClr val="accent1"/>
                    </a:gs>
                  </a:gsLst>
                  <a:path path="circle">
                    <a:fillToRect l="100000" b="100000"/>
                  </a:path>
                  <a:tileRect t="-100000" r="-100000"/>
                </a:gradFill>
                <a:ln>
                  <a:noFill/>
                </a:ln>
                <a:effectLst>
                  <a:outerShdw blurRad="228600" dist="63500" dir="5400000" algn="t" rotWithShape="0">
                    <a:schemeClr val="accent1">
                      <a:lumMod val="50000"/>
                      <a:alpha val="40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01" name="组合 100">
                <a:extLst>
                  <a:ext uri="{FF2B5EF4-FFF2-40B4-BE49-F238E27FC236}">
                    <a16:creationId xmlns:a16="http://schemas.microsoft.com/office/drawing/2014/main" id="{C42CB12E-F234-749D-6BCA-A600D2BF9646}"/>
                  </a:ext>
                </a:extLst>
              </p:cNvPr>
              <p:cNvGrpSpPr/>
              <p:nvPr/>
            </p:nvGrpSpPr>
            <p:grpSpPr>
              <a:xfrm>
                <a:off x="1614259" y="4786571"/>
                <a:ext cx="108000" cy="108000"/>
                <a:chOff x="937745" y="2940281"/>
                <a:chExt cx="209040" cy="209040"/>
              </a:xfrm>
            </p:grpSpPr>
            <p:sp>
              <p:nvSpPr>
                <p:cNvPr id="102" name="椭圆 101">
                  <a:extLst>
                    <a:ext uri="{FF2B5EF4-FFF2-40B4-BE49-F238E27FC236}">
                      <a16:creationId xmlns:a16="http://schemas.microsoft.com/office/drawing/2014/main" id="{1DEAD62B-DF00-5F5C-BB30-A953F1E54A4E}"/>
                    </a:ext>
                  </a:extLst>
                </p:cNvPr>
                <p:cNvSpPr/>
                <p:nvPr/>
              </p:nvSpPr>
              <p:spPr>
                <a:xfrm>
                  <a:off x="937745" y="2940281"/>
                  <a:ext cx="209040" cy="209040"/>
                </a:xfrm>
                <a:prstGeom prst="ellipse">
                  <a:avLst/>
                </a:prstGeom>
                <a:gradFill flip="none" rotWithShape="1">
                  <a:gsLst>
                    <a:gs pos="300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2600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103" name="椭圆 102">
                  <a:extLst>
                    <a:ext uri="{FF2B5EF4-FFF2-40B4-BE49-F238E27FC236}">
                      <a16:creationId xmlns:a16="http://schemas.microsoft.com/office/drawing/2014/main" id="{7F3293A7-7C60-C5DA-48DF-CC0053A8B86E}"/>
                    </a:ext>
                  </a:extLst>
                </p:cNvPr>
                <p:cNvSpPr/>
                <p:nvPr/>
              </p:nvSpPr>
              <p:spPr>
                <a:xfrm>
                  <a:off x="970105" y="2972641"/>
                  <a:ext cx="144320" cy="144320"/>
                </a:xfrm>
                <a:prstGeom prst="ellipse">
                  <a:avLst/>
                </a:prstGeom>
                <a:gradFill flip="none" rotWithShape="1">
                  <a:gsLst>
                    <a:gs pos="100000">
                      <a:schemeClr val="accent1">
                        <a:lumMod val="50000"/>
                      </a:schemeClr>
                    </a:gs>
                    <a:gs pos="79000">
                      <a:schemeClr val="accent1">
                        <a:lumMod val="50000"/>
                      </a:schemeClr>
                    </a:gs>
                    <a:gs pos="18000">
                      <a:schemeClr val="accent1"/>
                    </a:gs>
                  </a:gsLst>
                  <a:path path="circle">
                    <a:fillToRect l="100000" b="100000"/>
                  </a:path>
                  <a:tileRect t="-100000" r="-100000"/>
                </a:gradFill>
                <a:ln>
                  <a:noFill/>
                </a:ln>
                <a:effectLst>
                  <a:outerShdw blurRad="228600" dist="63500" dir="5400000" algn="t" rotWithShape="0">
                    <a:schemeClr val="accent1">
                      <a:lumMod val="50000"/>
                      <a:alpha val="40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pic>
          <p:nvPicPr>
            <p:cNvPr id="24" name="图形 23">
              <a:extLst>
                <a:ext uri="{FF2B5EF4-FFF2-40B4-BE49-F238E27FC236}">
                  <a16:creationId xmlns:a16="http://schemas.microsoft.com/office/drawing/2014/main" id="{68D55F2E-1EE7-47B5-A332-21039ABC7E8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2093300" y="1659870"/>
              <a:ext cx="555609" cy="55560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86849449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GuidesStyle_Normal&quot;,&quot;Name&quot;:&quot;GuidesStyle_Normal&quot;,&quot;Kind&quot;:0,&quot;OldGuidesSetting&quot;:{&quot;HeaderHeight&quot;:15.0,&quot;FooterHeight&quot;:9.0,&quot;SideMargin&quot;:5.5,&quot;TopMargin&quot;:0.0,&quot;BottomMargin&quot;:0.0,&quot;IntervalMargin&quot;:1.5}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59970;"/>
</p:tagLst>
</file>

<file path=ppt/theme/theme1.xml><?xml version="1.0" encoding="utf-8"?>
<a:theme xmlns:a="http://schemas.openxmlformats.org/drawingml/2006/main" name="51PPT模板网">
  <a:themeElements>
    <a:clrScheme name="自定义 46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3B8BF1"/>
      </a:accent1>
      <a:accent2>
        <a:srgbClr val="0B55B6"/>
      </a:accent2>
      <a:accent3>
        <a:srgbClr val="3C4852"/>
      </a:accent3>
      <a:accent4>
        <a:srgbClr val="667A8C"/>
      </a:accent4>
      <a:accent5>
        <a:srgbClr val="97A6B3"/>
      </a:accent5>
      <a:accent6>
        <a:srgbClr val="BBC4CD"/>
      </a:accent6>
      <a:hlink>
        <a:srgbClr val="0563C1"/>
      </a:hlink>
      <a:folHlink>
        <a:srgbClr val="954F72"/>
      </a:folHlink>
    </a:clrScheme>
    <a:fontScheme name="自定义 10">
      <a:majorFont>
        <a:latin typeface="OPPOSans R"/>
        <a:ea typeface="思源宋体 CN Heavy"/>
        <a:cs typeface=""/>
      </a:majorFont>
      <a:minorFont>
        <a:latin typeface="OPPOSans R"/>
        <a:ea typeface="思源黑体 CN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蓝色01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4F7DE3"/>
      </a:accent1>
      <a:accent2>
        <a:srgbClr val="7EA0EA"/>
      </a:accent2>
      <a:accent3>
        <a:srgbClr val="A8BCFB"/>
      </a:accent3>
      <a:accent4>
        <a:srgbClr val="BBD0FF"/>
      </a:accent4>
      <a:accent5>
        <a:srgbClr val="D8E1FF"/>
      </a:accent5>
      <a:accent6>
        <a:srgbClr val="E7ECFF"/>
      </a:accent6>
      <a:hlink>
        <a:srgbClr val="4F7DE3"/>
      </a:hlink>
      <a:folHlink>
        <a:srgbClr val="BFBFBF"/>
      </a:folHlink>
    </a:clrScheme>
    <a:fontScheme name="思源黑体">
      <a:majorFont>
        <a:latin typeface="思源黑体 CN Bold"/>
        <a:ea typeface="思源黑体 CN Bold"/>
        <a:cs typeface=""/>
      </a:majorFont>
      <a:minorFont>
        <a:latin typeface="思源黑体 CN Light"/>
        <a:ea typeface="思源黑体 CN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968</TotalTime>
  <Words>913</Words>
  <Application>Microsoft Office PowerPoint</Application>
  <PresentationFormat>宽屏</PresentationFormat>
  <Paragraphs>143</Paragraphs>
  <Slides>18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18</vt:i4>
      </vt:variant>
    </vt:vector>
  </HeadingPairs>
  <TitlesOfParts>
    <vt:vector size="35" baseType="lpstr">
      <vt:lpstr>OPPOSans H</vt:lpstr>
      <vt:lpstr>OPPOSans M</vt:lpstr>
      <vt:lpstr>OPPOSans R</vt:lpstr>
      <vt:lpstr>Source Han Sans Light</vt:lpstr>
      <vt:lpstr>阿里巴巴普惠体 2.0 55 Regular</vt:lpstr>
      <vt:lpstr>阿里巴巴普惠体 2.0 65 Medium</vt:lpstr>
      <vt:lpstr>阿里巴巴普惠体 B</vt:lpstr>
      <vt:lpstr>等线</vt:lpstr>
      <vt:lpstr>思源黑体 CN Bold</vt:lpstr>
      <vt:lpstr>思源黑体 CN Light</vt:lpstr>
      <vt:lpstr>思源黑体 CN Regular</vt:lpstr>
      <vt:lpstr>思源宋体 CN Heavy</vt:lpstr>
      <vt:lpstr>Arial</vt:lpstr>
      <vt:lpstr>Calibri</vt:lpstr>
      <vt:lpstr>Segoe UI Light</vt:lpstr>
      <vt:lpstr>51PPT模板网</vt:lpstr>
      <vt:lpstr>1_Office 主题​​</vt:lpstr>
      <vt:lpstr>蓝色简约</vt:lpstr>
      <vt:lpstr>目录</vt:lpstr>
      <vt:lpstr>01</vt:lpstr>
      <vt:lpstr>课题背景</vt:lpstr>
      <vt:lpstr>课题背景</vt:lpstr>
      <vt:lpstr>02</vt:lpstr>
      <vt:lpstr>研究内容</vt:lpstr>
      <vt:lpstr>研究内容</vt:lpstr>
      <vt:lpstr>研究内容</vt:lpstr>
      <vt:lpstr>03</vt:lpstr>
      <vt:lpstr>结果讨论</vt:lpstr>
      <vt:lpstr>结果讨论</vt:lpstr>
      <vt:lpstr>04</vt:lpstr>
      <vt:lpstr>结果总结</vt:lpstr>
      <vt:lpstr>结果总结</vt:lpstr>
      <vt:lpstr>谢谢观看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蓝色简约毕业论文答辩ppt模板</dc:title>
  <dc:creator>马猴烧酒</dc:creator>
  <cp:keywords>P界达人</cp:keywords>
  <dc:description>51PPT模板网，幻灯片演示模板及素材免费下载！_x000d_
51PPT模板网 唯一访问网址：www.51pptmoban.com</dc:description>
  <cp:lastModifiedBy>user Power</cp:lastModifiedBy>
  <cp:revision>21</cp:revision>
  <dcterms:created xsi:type="dcterms:W3CDTF">2023-05-07T02:44:36Z</dcterms:created>
  <dcterms:modified xsi:type="dcterms:W3CDTF">2023-07-04T08:54:28Z</dcterms:modified>
</cp:coreProperties>
</file>